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79026D8-F9AF-4CD4-B071-04BC1A78409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5D2A9E7-8DC8-4E0E-A890-A4C5B1302B1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mà học viên phải đạt được khi kết thúc môn học này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43E00CA-79E9-43ED-ACB7-2A0DAA121AF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3137645-C883-48C5-92D7-1406CF21DCCA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F6087C7-670B-426A-863B-A87B3589B95D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3A7B168B-6E3F-43AA-B158-91666D2A28E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Chapter 10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219320" y="281952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working with Tables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The table in a web browser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2286000"/>
            <a:ext cx="7467120" cy="31244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971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Tahoma"/>
              </a:rPr>
              <a:t>Basic CSS skills for formatting tables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6320" y="274680"/>
            <a:ext cx="8915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CSS to format a table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Common properties for formatting table, tr, th, and td elements</a:t>
            </a:r>
            <a:endParaRPr/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743200"/>
            <a:ext cx="8125200" cy="28191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An example table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table in a web browser</a:t>
            </a:r>
            <a:endParaRPr/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209680"/>
            <a:ext cx="6857640" cy="29671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An example table</a:t>
            </a:r>
            <a:endParaRPr/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417680"/>
            <a:ext cx="7532280" cy="39160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The table in a web browser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5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2286000"/>
            <a:ext cx="7467120" cy="3124440"/>
          </a:xfrm>
          <a:prstGeom prst="rect">
            <a:avLst/>
          </a:prstGeom>
          <a:ln>
            <a:noFill/>
          </a:ln>
        </p:spPr>
      </p:pic>
      <p:pic>
        <p:nvPicPr>
          <p:cNvPr id="15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5663520"/>
            <a:ext cx="6409080" cy="8658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CSS3 structural pseudo-classes for formatting tables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syntax for the CSS3 structural pseudo-class selectors</a:t>
            </a:r>
            <a:endParaRPr/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743200"/>
            <a:ext cx="8068680" cy="22856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Typical n values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209680"/>
            <a:ext cx="6768720" cy="31618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Table in a browser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2362320"/>
            <a:ext cx="6273360" cy="34160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32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Other skills for working with tables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Basic HTML skills for coding tables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Basic CSS skills for formatting tables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Other skills for working with tables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HTML5 figure and figcaption elements with tables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table within a figure</a:t>
            </a:r>
            <a:endParaRPr/>
          </a:p>
        </p:txBody>
      </p:sp>
      <p:pic>
        <p:nvPicPr>
          <p:cNvPr id="17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2209680"/>
            <a:ext cx="6171840" cy="408456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merge cells in a column and row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Attributes of the &lt;th&gt; and &lt;td&gt; tags for merging cells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table with merged cells</a:t>
            </a:r>
            <a:endParaRPr/>
          </a:p>
        </p:txBody>
      </p:sp>
      <p:pic>
        <p:nvPicPr>
          <p:cNvPr id="17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133720"/>
            <a:ext cx="6705360" cy="1141560"/>
          </a:xfrm>
          <a:prstGeom prst="rect">
            <a:avLst/>
          </a:prstGeom>
          <a:ln>
            <a:noFill/>
          </a:ln>
        </p:spPr>
      </p:pic>
      <p:pic>
        <p:nvPicPr>
          <p:cNvPr id="17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785760"/>
            <a:ext cx="5750640" cy="2167920"/>
          </a:xfrm>
          <a:prstGeom prst="rect">
            <a:avLst/>
          </a:prstGeom>
          <a:ln>
            <a:noFill/>
          </a:ln>
        </p:spPr>
      </p:pic>
      <p:pic>
        <p:nvPicPr>
          <p:cNvPr id="177" name="Picture 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5962680"/>
            <a:ext cx="3276360" cy="8949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provide for accessibility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 the attributes listed above to make a table more accessible to visually-impaired users who use screen readers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Attributes that can be used for accessibility</a:t>
            </a:r>
            <a:endParaRPr/>
          </a:p>
        </p:txBody>
      </p:sp>
      <p:pic>
        <p:nvPicPr>
          <p:cNvPr id="18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581280"/>
            <a:ext cx="9143640" cy="21189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nest tables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Can nest table within another table by coding a table element within a td element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Nested tables were used frequently when tables were for page layout.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table with another table nested within one of its cells</a:t>
            </a:r>
            <a:endParaRPr/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800" y="4015800"/>
            <a:ext cx="3492000" cy="23590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control wrapping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Use the white-space property to keep table data from wrapping.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table with wrapping                A table without wrapping</a:t>
            </a:r>
            <a:endParaRPr/>
          </a:p>
        </p:txBody>
      </p:sp>
      <p:pic>
        <p:nvPicPr>
          <p:cNvPr id="18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666880"/>
            <a:ext cx="3466440" cy="3249360"/>
          </a:xfrm>
          <a:prstGeom prst="rect">
            <a:avLst/>
          </a:prstGeom>
          <a:ln>
            <a:noFill/>
          </a:ln>
        </p:spPr>
      </p:pic>
      <p:pic>
        <p:nvPicPr>
          <p:cNvPr id="18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13480" y="2590920"/>
            <a:ext cx="3590280" cy="335232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457200" y="6019920"/>
            <a:ext cx="8229240" cy="837720"/>
          </a:xfrm>
          <a:prstGeom prst="rect">
            <a:avLst/>
          </a:prstGeom>
          <a:solidFill>
            <a:srgbClr val="66ffff"/>
          </a:solidFill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The property that stops wrapping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table { white-space: nowrap; }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table consists of rows and columns that intersect at cells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Merge two or more cells in a column or row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browser will wrap the data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9718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Tahoma"/>
              </a:rPr>
              <a:t>Basic HTML skills for coding tables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An introduction to tables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380880" y="1447920"/>
            <a:ext cx="8381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A table consists of rows and columns that intersect at cells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Cells that contain the data of the table are called data cells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Cells that identify the data in a column or row are called header cells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The header for a table can consist of more than one row, and the footer for a table can consist of more than one row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The body of a table, which contain data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 simple table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simple table with basic formatting</a:t>
            </a:r>
            <a:endParaRPr/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2438280"/>
            <a:ext cx="6629040" cy="34498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create a table?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The width of each column in a table is determined automatically based on its contents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The content of a th elements is boldfaced and centered and the content of a td element is left-aligned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274680"/>
            <a:ext cx="86101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ahoma"/>
              </a:rPr>
              <a:t>Common elements for coding tables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Common elements for coding tables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table in a web browser with no CSS formatting</a:t>
            </a:r>
            <a:endParaRPr/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057400"/>
            <a:ext cx="8229240" cy="1904760"/>
          </a:xfrm>
          <a:prstGeom prst="rect">
            <a:avLst/>
          </a:prstGeom>
          <a:ln>
            <a:noFill/>
          </a:ln>
        </p:spPr>
      </p:pic>
      <p:pic>
        <p:nvPicPr>
          <p:cNvPr id="13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4419720"/>
            <a:ext cx="4470120" cy="19958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An example table</a:t>
            </a:r>
            <a:endParaRPr/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288080"/>
            <a:ext cx="6400440" cy="51123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add a header and footer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thead, tbody, and tfoot elements make it easier to style a table with CSS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elements for coding the header, body, and footer</a:t>
            </a:r>
            <a:endParaRPr/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3657600"/>
            <a:ext cx="8229240" cy="1980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