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4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18.png" ContentType="image/png"/>
  <Override PartName="/ppt/media/image7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5008B3E-F6C3-48F0-89D6-20CE1AFDCCF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D4FC5E8-B11E-4E2A-91F4-15D78587F56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E25567A-E626-4E11-835C-7036CD9423B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E4CEF4D-6342-4BFB-A6D9-C401114D0F2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BF6EFD2-4C61-4FC7-ABE3-E202E4B9E47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2BEA548-CAAF-44F7-9E76-3E3DABA0B6A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Trả lời câu hỏi WHY?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A1D333A-DE93-4399-BC35-DDA1B1C2B16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BE898BB-6EFC-403E-9CDD-6D3C35B3689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36E298F-5E19-492C-B1C0-FF57B933BE09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06F2A8F-ACF8-4DCF-A08E-E4751707D9F8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6F96D928-E483-4AE4-86BE-CE6D2D7FDC3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Chapter 12, 13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0" y="2819520"/>
            <a:ext cx="91436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Impact"/>
              </a:rPr>
              <a:t>How to add audio and video to your web site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Impact"/>
              </a:rPr>
              <a:t>and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Impact"/>
              </a:rPr>
              <a:t>How to format web pages for printing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The MIME types to identify for audio and video files</a:t>
            </a:r>
            <a:endParaRPr/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514600"/>
            <a:ext cx="7784640" cy="22600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encode media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55623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We can used the many encoders like: Miro Converter, iTunes, QuickTime, Windows Media Encoder, Adobe Media Encoder, firefogg, FFmpeg, and Handbrake</a:t>
            </a:r>
            <a:endParaRPr/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72200" y="1600200"/>
            <a:ext cx="2666520" cy="43689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52280" y="2819520"/>
            <a:ext cx="8915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add audio and video to a web page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4578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object and param elements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object and param elements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of the object element</a:t>
            </a:r>
            <a:endParaRPr/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057400"/>
            <a:ext cx="7416360" cy="1371240"/>
          </a:xfrm>
          <a:prstGeom prst="rect">
            <a:avLst/>
          </a:prstGeom>
          <a:ln>
            <a:noFill/>
          </a:ln>
        </p:spPr>
      </p:pic>
      <p:pic>
        <p:nvPicPr>
          <p:cNvPr id="15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4343400"/>
            <a:ext cx="6374880" cy="19807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686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object and param elements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of the param element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object element for playing a Flash file</a:t>
            </a:r>
            <a:endParaRPr/>
          </a:p>
        </p:txBody>
      </p:sp>
      <p:pic>
        <p:nvPicPr>
          <p:cNvPr id="15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133720"/>
            <a:ext cx="7886520" cy="1307880"/>
          </a:xfrm>
          <a:prstGeom prst="rect">
            <a:avLst/>
          </a:prstGeom>
          <a:ln>
            <a:noFill/>
          </a:ln>
        </p:spPr>
      </p:pic>
      <p:pic>
        <p:nvPicPr>
          <p:cNvPr id="15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4343400"/>
            <a:ext cx="8407080" cy="11170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embed element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Embed element supported by all major browsers and now it is included in the HTML5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of the embed element</a:t>
            </a:r>
            <a:endParaRPr/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3124080"/>
            <a:ext cx="7162560" cy="22165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embed element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embed element that plays a Youtube video</a:t>
            </a:r>
            <a:endParaRPr/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362320"/>
            <a:ext cx="7271280" cy="9140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HTML5 video and audio elements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video and audio elements play the various media type natively within the browser.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The common attributes for the audio and video elements</a:t>
            </a:r>
            <a:endParaRPr/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752480"/>
            <a:ext cx="7984800" cy="40190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The attributes for the source elements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Example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905120"/>
            <a:ext cx="7238520" cy="1599840"/>
          </a:xfrm>
          <a:prstGeom prst="rect">
            <a:avLst/>
          </a:prstGeom>
          <a:ln>
            <a:noFill/>
          </a:ln>
        </p:spPr>
      </p:pic>
      <p:pic>
        <p:nvPicPr>
          <p:cNvPr id="17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4800600"/>
            <a:ext cx="7634160" cy="761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introduction to media on the web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add audio and video to a web page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embed fonts in a web page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skills for formatting printed web pages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two-column web page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with special formatting for printing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fall back to Flash for backward compatibility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For browsers that don’t support the video and audio elements, you can nest an object elements within the video or audio elements to play a Flash file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Example</a:t>
            </a:r>
            <a:endParaRPr/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752480"/>
            <a:ext cx="7314840" cy="39844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2743200"/>
            <a:ext cx="91436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 web page that offers 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
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both audio and video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page layout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Web page offers both audio and video to the user. The audio is a brief introduction to the speakers. The video is a video of the selected speaker.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A web page that offers </a:t>
            </a:r>
            <a:r>
              <a:rPr lang="en-US" sz="4400">
                <a:solidFill>
                  <a:srgbClr val="000000"/>
                </a:solidFill>
                <a:latin typeface="Tahoma"/>
              </a:rPr>
              <a:t>
</a:t>
            </a:r>
            <a:r>
              <a:rPr lang="en-US" sz="4400">
                <a:solidFill>
                  <a:srgbClr val="000000"/>
                </a:solidFill>
                <a:latin typeface="Tahoma"/>
              </a:rPr>
              <a:t>both audio and video</a:t>
            </a:r>
            <a:endParaRPr/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523880"/>
            <a:ext cx="5333760" cy="490356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31240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Impact"/>
              </a:rPr>
              <a:t>How to embed fonts in a web page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CSS3 @font-face selector to embed fonts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CSS3 provides a @font-face selector that can be used to import a font family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Example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heading that uses a font imported with CSS3</a:t>
            </a:r>
            <a:endParaRPr/>
          </a:p>
        </p:txBody>
      </p:sp>
      <p:pic>
        <p:nvPicPr>
          <p:cNvPr id="18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3581280"/>
            <a:ext cx="5587560" cy="25822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CSS3 @font-face selector to embed fonts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Where to find the fonts on your computer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On a Windows system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C:\Windows\Fonts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On a Mac OS system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System\Library\Fonts</a:t>
            </a:r>
            <a:endParaRPr/>
          </a:p>
          <a:p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Google Web Fonts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Google Web Fonts is a free Google service that lets you select and use any of the fonts in their current collection of 263 font families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Google Web Fonts page </a:t>
            </a:r>
            <a:endParaRPr/>
          </a:p>
        </p:txBody>
      </p:sp>
      <p:pic>
        <p:nvPicPr>
          <p:cNvPr id="19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3429000"/>
            <a:ext cx="4876560" cy="30315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Google Web Fonts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select Google Web Fonts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apply the imported font to an HTML element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heading that uses a Google Web Font</a:t>
            </a:r>
            <a:endParaRPr/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3581280"/>
            <a:ext cx="6825240" cy="28317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971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An introduction to media on the web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686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Other options for embedding fonts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Adobe Typekit is an Adobe service that lets you select and use any of their fonts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Typekit Editor web page</a:t>
            </a:r>
            <a:endParaRPr/>
          </a:p>
        </p:txBody>
      </p:sp>
      <p:pic>
        <p:nvPicPr>
          <p:cNvPr id="1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3048120"/>
            <a:ext cx="4381200" cy="336528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686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Other options for embedding fonts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select Typekit fonts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apply the imported font to an HTML element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Script elements for importing Typekit fonts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an element that a font is applied </a:t>
            </a:r>
            <a:endParaRPr/>
          </a:p>
        </p:txBody>
      </p:sp>
      <p:pic>
        <p:nvPicPr>
          <p:cNvPr id="19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276720"/>
            <a:ext cx="8076960" cy="914040"/>
          </a:xfrm>
          <a:prstGeom prst="rect">
            <a:avLst/>
          </a:prstGeom>
          <a:ln>
            <a:noFill/>
          </a:ln>
        </p:spPr>
      </p:pic>
      <p:pic>
        <p:nvPicPr>
          <p:cNvPr id="20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680" y="4724280"/>
            <a:ext cx="6552720" cy="60912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31240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Impact"/>
              </a:rPr>
              <a:t>The skills for formatting printed web pages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define the style sheets and rule sets for printed pages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Links elements that include style sheets for screen and print media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rule set for printing that’s embedded within a screen style sheet </a:t>
            </a:r>
            <a:endParaRPr/>
          </a:p>
        </p:txBody>
      </p:sp>
      <p:pic>
        <p:nvPicPr>
          <p:cNvPr id="2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590920"/>
            <a:ext cx="7924320" cy="837720"/>
          </a:xfrm>
          <a:prstGeom prst="rect">
            <a:avLst/>
          </a:prstGeom>
          <a:ln>
            <a:noFill/>
          </a:ln>
        </p:spPr>
      </p:pic>
      <p:pic>
        <p:nvPicPr>
          <p:cNvPr id="20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4648320"/>
            <a:ext cx="6489360" cy="146016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style element for printing in the head section of the HTML</a:t>
            </a:r>
            <a:endParaRPr/>
          </a:p>
        </p:txBody>
      </p:sp>
      <p:pic>
        <p:nvPicPr>
          <p:cNvPr id="20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666880"/>
            <a:ext cx="7286400" cy="121896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686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CSS properties for printed pages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Recommendations for formatting printed pages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Change the text color to black and the background color to white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Change text other than headings to a serif font to make the text easier to read when printed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Use a base font size that’s easy to read when printed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Remove site navigation since it can’t be used from a printed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Remove as many images as possible, particularly Flash and animated image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CSS properties for printing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21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676520"/>
            <a:ext cx="6590880" cy="396504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80880" y="30481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 two-column web page with 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
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special formatting for printing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links to the style sheets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web page two columns</a:t>
            </a:r>
            <a:endParaRPr/>
          </a:p>
        </p:txBody>
      </p:sp>
      <p:pic>
        <p:nvPicPr>
          <p:cNvPr id="21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2133720"/>
            <a:ext cx="4150080" cy="401760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link elements in the head section</a:t>
            </a:r>
            <a:endParaRPr/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362320"/>
            <a:ext cx="8000640" cy="8377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Common media types for video and audio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media type is a container for several components, including an encoded video track, one or more encoded audio tracks, and metadata.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printed page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Changes to the printed page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navigation bar and aside aren’t printed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headings, text, and borders are set to black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width of the article is wider and the right border is removed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font for the text has been changed to serif font so it’s easier to read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The layout for the web page </a:t>
            </a:r>
            <a:r>
              <a:rPr lang="en-US" sz="4400">
                <a:solidFill>
                  <a:srgbClr val="000000"/>
                </a:solidFill>
                <a:latin typeface="Tahoma"/>
              </a:rPr>
              <a:t>
</a:t>
            </a:r>
            <a:r>
              <a:rPr lang="en-US" sz="4400">
                <a:solidFill>
                  <a:srgbClr val="000000"/>
                </a:solidFill>
                <a:latin typeface="Tahoma"/>
              </a:rPr>
              <a:t>in Print Preview mode</a:t>
            </a:r>
            <a:endParaRPr/>
          </a:p>
        </p:txBody>
      </p:sp>
      <p:pic>
        <p:nvPicPr>
          <p:cNvPr id="22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1600200"/>
            <a:ext cx="4762080" cy="455616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CSS for the print style sheet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All of the rules in the print style sheet override the settings in the style sheet for the screen.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for the printed web page</a:t>
            </a:r>
            <a:endParaRPr/>
          </a:p>
        </p:txBody>
      </p:sp>
      <p:pic>
        <p:nvPicPr>
          <p:cNvPr id="22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3048120"/>
            <a:ext cx="5841720" cy="295200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1759680" y="5943600"/>
            <a:ext cx="1452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……………</a:t>
            </a:r>
            <a:r>
              <a:rPr lang="en-US">
                <a:solidFill>
                  <a:srgbClr val="000000"/>
                </a:solidFill>
                <a:latin typeface="Arial"/>
              </a:rPr>
              <a:t>..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533520" y="14176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media player to play an audio and video media type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Codecs are software components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MIME type describes the contents of a file and can help a browser determine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Embed media types in the web page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Screen style sheets the style in the print style sheet will override the screen style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CSS provides several properties for printing, including the display property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Common media type for video</a:t>
            </a:r>
            <a:endParaRPr/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523880"/>
            <a:ext cx="7086240" cy="48085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Common media types for audio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209680"/>
            <a:ext cx="8572320" cy="2997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Video codecs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04920" y="1600200"/>
            <a:ext cx="88387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codec (derived from Compressor or Coder/DeCoder) is a software component that is used to code and decode the algorithms that are used for a media type.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Video codecs</a:t>
            </a:r>
            <a:endParaRPr/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3809880"/>
            <a:ext cx="7695720" cy="24001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Audio codecs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34136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 audio codecs is used to decode the audio portion of an audio or video file, convert it to audible waveforms, and send its to the speakers of a system.</a:t>
            </a:r>
            <a:endParaRPr/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590920"/>
            <a:ext cx="8305560" cy="41914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Audio and video support in current browsers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Audio codec support in current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Video codec support in current browsers</a:t>
            </a:r>
            <a:endParaRPr/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981080"/>
            <a:ext cx="6400440" cy="1920960"/>
          </a:xfrm>
          <a:prstGeom prst="rect">
            <a:avLst/>
          </a:prstGeom>
          <a:ln>
            <a:noFill/>
          </a:ln>
        </p:spPr>
      </p:pic>
      <p:pic>
        <p:nvPicPr>
          <p:cNvPr id="14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4419720"/>
            <a:ext cx="6324120" cy="1980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