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1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1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en-US" sz="252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CFD0AE3-AF1D-46B9-9D71-BA03272C438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Session: Ghi số thứ tự session trong môn học</a:t>
            </a:r>
            <a:endParaRPr/>
          </a:p>
          <a:p>
            <a:r>
              <a:rPr lang="en-US" sz="2520">
                <a:latin typeface="Arial"/>
              </a:rPr>
              <a:t>Session Name: ghi tên của session sẽ dạy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FDF39A4-6C98-40D8-A650-1821586AA58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mà học viên phải đạt được khi kết thúc môn học này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9DCC506-8428-4D00-A21C-F62B82A68F1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Tóm tắt lại nội dung đã học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29E6221-5038-4216-8B56-FC798D66AE7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58096C09-36B9-467F-8FC3-DEDC5F8CB7D3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880240A-9C03-437A-9562-B327C6C2FCE0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920" cy="6861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40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1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1D8BBFF9-AE60-437C-A2E2-24BC39437B3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Chapter 16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1219320" y="281952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use jQueryUI and jQuery plugins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to enhance your web pages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jQuery UI for Tabs widget</a:t>
            </a:r>
            <a:endParaRPr/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752480"/>
            <a:ext cx="7244640" cy="35809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Code for Tabs widget</a:t>
            </a:r>
            <a:endParaRPr/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523880"/>
            <a:ext cx="6933960" cy="52308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Code for Tabs widget</a:t>
            </a:r>
            <a:endParaRPr/>
          </a:p>
        </p:txBody>
      </p:sp>
      <p:pic>
        <p:nvPicPr>
          <p:cNvPr id="14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828800"/>
            <a:ext cx="8608320" cy="15235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jQuery UI for auto-completion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To implement the auto-completion feature with jQuery UI. When this feature is implemented for a text box and the user starts an entry, a list of possible entries drops down from the box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text box that displays an auto-completion list</a:t>
            </a:r>
            <a:endParaRPr/>
          </a:p>
        </p:txBody>
      </p:sp>
      <p:pic>
        <p:nvPicPr>
          <p:cNvPr id="15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5120" y="4038480"/>
            <a:ext cx="5333760" cy="23907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code for auto-completion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script element for auto-completion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for the text box</a:t>
            </a:r>
            <a:endParaRPr/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133720"/>
            <a:ext cx="7619760" cy="2439000"/>
          </a:xfrm>
          <a:prstGeom prst="rect">
            <a:avLst/>
          </a:prstGeom>
          <a:ln>
            <a:noFill/>
          </a:ln>
        </p:spPr>
      </p:pic>
      <p:pic>
        <p:nvPicPr>
          <p:cNvPr id="154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5181480"/>
            <a:ext cx="4647960" cy="12571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jQuery UI for sortable lists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jQuery UI to create a sortable list. A list is displayed when the web page is loaded. The user can drag the items in the list to new locations.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sortable list as one of the items is dragged upward</a:t>
            </a:r>
            <a:endParaRPr/>
          </a:p>
        </p:txBody>
      </p:sp>
      <p:pic>
        <p:nvPicPr>
          <p:cNvPr id="15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4038480"/>
            <a:ext cx="4000320" cy="23983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jQuery UI for sortable lists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script element for the sortable list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for the sortable list</a:t>
            </a:r>
            <a:endParaRPr/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2133720"/>
            <a:ext cx="5143320" cy="1485720"/>
          </a:xfrm>
          <a:prstGeom prst="rect">
            <a:avLst/>
          </a:prstGeom>
          <a:ln>
            <a:noFill/>
          </a:ln>
        </p:spPr>
      </p:pic>
      <p:pic>
        <p:nvPicPr>
          <p:cNvPr id="161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4191120"/>
            <a:ext cx="7505280" cy="213336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33520" y="28195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Introduction to jQuery plugins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Introduction to jQuery plugins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A jQuery plugin is just a jQuery application that does one web task or a set of related web tasks.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A plugin makes use of the jQuery library and most plugins can be used limited knowledge of JavaScript and jQuery.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Three the most popular plugins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Lightbox plugin for images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u="sng">
                <a:solidFill>
                  <a:srgbClr val="009999"/>
                </a:solidFill>
                <a:latin typeface="Arial"/>
              </a:rPr>
              <a:t>http://www.jqueryscript.net/lightbox</a:t>
            </a:r>
            <a:r>
              <a:rPr lang="en-US" sz="2800" u="sng">
                <a:solidFill>
                  <a:srgbClr val="009999"/>
                </a:solidFill>
                <a:latin typeface="Arial"/>
              </a:rPr>
              <a:t>/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bxSliders plugin for carousels</a:t>
            </a:r>
            <a:endParaRPr/>
          </a:p>
          <a:p>
            <a:r>
              <a:rPr lang="en-US" sz="2800" u="sng">
                <a:solidFill>
                  <a:srgbClr val="009999"/>
                </a:solidFill>
                <a:latin typeface="Arial"/>
              </a:rPr>
              <a:t>http://bxslider.com/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Cycle 2 plugin for slide shows</a:t>
            </a:r>
            <a:endParaRPr/>
          </a:p>
          <a:p>
            <a:r>
              <a:rPr lang="en-US" sz="2800" u="sng">
                <a:solidFill>
                  <a:srgbClr val="009999"/>
                </a:solidFill>
                <a:latin typeface="Arial"/>
              </a:rPr>
              <a:t>http://jquery.malsup.com/cycle2</a:t>
            </a:r>
            <a:r>
              <a:rPr lang="en-US" sz="2800" u="sng">
                <a:solidFill>
                  <a:srgbClr val="009999"/>
                </a:solidFill>
                <a:latin typeface="Arial"/>
              </a:rPr>
              <a:t>/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Objectives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Introduction to jQuery UI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use four of the most popular jQuery UI widget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Introduction to jQuery plugins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use three of the most popular plugins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Lightbox plugin for images</a:t>
            </a:r>
            <a:endParaRPr/>
          </a:p>
        </p:txBody>
      </p:sp>
      <p:pic>
        <p:nvPicPr>
          <p:cNvPr id="16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9440" y="1504800"/>
            <a:ext cx="4962240" cy="3428640"/>
          </a:xfrm>
          <a:prstGeom prst="rect">
            <a:avLst/>
          </a:prstGeom>
          <a:ln>
            <a:noFill/>
          </a:ln>
        </p:spPr>
      </p:pic>
      <p:pic>
        <p:nvPicPr>
          <p:cNvPr id="169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71280" y="3657600"/>
            <a:ext cx="3596400" cy="28267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Lightbox plugin for images code</a:t>
            </a:r>
            <a:endParaRPr/>
          </a:p>
        </p:txBody>
      </p:sp>
      <p:pic>
        <p:nvPicPr>
          <p:cNvPr id="17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059320" cy="3200040"/>
          </a:xfrm>
          <a:prstGeom prst="rect">
            <a:avLst/>
          </a:prstGeom>
          <a:ln>
            <a:noFill/>
          </a:ln>
        </p:spPr>
      </p:pic>
      <p:pic>
        <p:nvPicPr>
          <p:cNvPr id="17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5257800"/>
            <a:ext cx="8686440" cy="11998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bxSliders plugin for carousels</a:t>
            </a:r>
            <a:endParaRPr/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408680"/>
            <a:ext cx="6732720" cy="47476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bxSliders plugin for carousels code</a:t>
            </a:r>
            <a:endParaRPr/>
          </a:p>
        </p:txBody>
      </p:sp>
      <p:pic>
        <p:nvPicPr>
          <p:cNvPr id="17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295280"/>
            <a:ext cx="8353440" cy="1904760"/>
          </a:xfrm>
          <a:prstGeom prst="rect">
            <a:avLst/>
          </a:prstGeom>
          <a:ln>
            <a:noFill/>
          </a:ln>
        </p:spPr>
      </p:pic>
      <p:pic>
        <p:nvPicPr>
          <p:cNvPr id="17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5160" y="3429000"/>
            <a:ext cx="5925240" cy="34286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Cycle 2 plugin for slide shows</a:t>
            </a:r>
            <a:endParaRPr/>
          </a:p>
        </p:txBody>
      </p:sp>
      <p:pic>
        <p:nvPicPr>
          <p:cNvPr id="17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93680" y="1219320"/>
            <a:ext cx="5095440" cy="475272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Cycle 2 plugin for slide shows code</a:t>
            </a:r>
            <a:endParaRPr/>
          </a:p>
        </p:txBody>
      </p:sp>
      <p:pic>
        <p:nvPicPr>
          <p:cNvPr id="18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1371600"/>
            <a:ext cx="8323920" cy="3047760"/>
          </a:xfrm>
          <a:prstGeom prst="rect">
            <a:avLst/>
          </a:prstGeom>
          <a:ln>
            <a:noFill/>
          </a:ln>
        </p:spPr>
      </p:pic>
      <p:pic>
        <p:nvPicPr>
          <p:cNvPr id="18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96360" y="4831200"/>
            <a:ext cx="8175960" cy="99036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jQuery UI is a related JavaScript that uses the jQuery library to build higher-level features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Four common uses of jQuery UI that can be copied into pages are accordions, auto-completion, popup dialog boxes, and sortable lists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 </a:t>
            </a:r>
            <a:r>
              <a:rPr i="1" lang="en-US" sz="2800">
                <a:solidFill>
                  <a:srgbClr val="000000"/>
                </a:solidFill>
                <a:latin typeface="Arial"/>
              </a:rPr>
              <a:t>jQuery plugin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is just a jQuery application that does one web task or a set of related web tasks.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Thre common uses of jQuery plugins are Lightbox, bxSlider, Cycle 2.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Impact"/>
              </a:rPr>
              <a:t>Introduction to jQuery UI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jQuery UI is a free, open-source, JavaScript library that extends the use of the jquery library.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jQuery UI provide higher level features that you can use with a minimum of code.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jQuery UI uses jQuery and can be thought of as the official plugin library for jQuery.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Get the jQuery UI from </a:t>
            </a:r>
            <a:r>
              <a:rPr lang="en-US" sz="2800" u="sng">
                <a:solidFill>
                  <a:srgbClr val="009999"/>
                </a:solidFill>
                <a:latin typeface="Arial"/>
              </a:rPr>
              <a:t>http://jqueryui.com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four types of features provides by jQuery UI</a:t>
            </a:r>
            <a:endParaRPr/>
          </a:p>
        </p:txBody>
      </p:sp>
      <p:graphicFrame>
        <p:nvGraphicFramePr>
          <p:cNvPr id="130" name="Table 2"/>
          <p:cNvGraphicFramePr/>
          <p:nvPr/>
        </p:nvGraphicFramePr>
        <p:xfrm>
          <a:off x="457200" y="2133720"/>
          <a:ext cx="8229240" cy="2925720"/>
        </p:xfrm>
        <a:graphic>
          <a:graphicData uri="http://schemas.openxmlformats.org/drawingml/2006/table">
            <a:tbl>
              <a:tblPr/>
              <a:tblGrid>
                <a:gridCol w="1904760"/>
                <a:gridCol w="6324480"/>
              </a:tblGrid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2525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a:t>Widgets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a:t>Themes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a:t>Interactions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a:t>Effects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a:t>Accordions, tabs, date pickers, and more.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a:t>24 predefined themes as well as a ThemeRoller application.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a:t>Draggable, droppable, resizable, and more.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a:t>Color animations, class transitions and more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Include jQuery UI to your application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CSS file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&lt;link rel = “stylesheet” href=“…./jquery-ui.css”&gt;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JavaScripts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&lt;script src=“…./jquery-2.1.3.min.js”&gt; &lt;/script&gt;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&lt;script src=“…./jquery-ui.js”&gt; &lt;/script&gt;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How to use four of the most popular jQuery UI widget</a:t>
            </a:r>
            <a:r>
              <a:rPr lang="en-US" sz="4400">
                <a:solidFill>
                  <a:srgbClr val="000000"/>
                </a:solidFill>
                <a:latin typeface="Tahoma"/>
              </a:rPr>
              <a:t>
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jQuery UI for accordions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2952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To build an accordion using jQuery and jQuery UI. An accordion consists of two or more panels that you can open by clicking on the heading for a panel. These panels open by sliding up or down, depending on the location of the panel.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To code the HTML for an accordion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Code a div element with “accordion” as its id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For the title of each panel in the accordion, code an &lt;a&gt; element within an h3 element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For the content of each panel, code a div element that contains whatever HTML elements the content requires.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Example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An accordion within a web page</a:t>
            </a:r>
            <a:endParaRPr/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2514600"/>
            <a:ext cx="7243560" cy="27428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Code for accordion</a:t>
            </a:r>
            <a:endParaRPr/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371600"/>
            <a:ext cx="6581160" cy="4343040"/>
          </a:xfrm>
          <a:prstGeom prst="rect">
            <a:avLst/>
          </a:prstGeom>
          <a:ln>
            <a:noFill/>
          </a:ln>
        </p:spPr>
      </p:pic>
      <p:pic>
        <p:nvPicPr>
          <p:cNvPr id="141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42480" y="4419720"/>
            <a:ext cx="6401160" cy="24228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