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wmf" ContentType="image/x-wmf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B106541-2AED-4634-BF0A-3E07B0EF90E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9EA78C8-F038-49B8-955C-853D2850E91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Trả lời câu hỏi WHY?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00224AF-BB3A-444E-80CB-448FD4D7D82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ABC3424-6FD8-4871-A4BC-651F66222B6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Cần nghiên cứu kỹ hơn về Bootstrap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A8C607C-9854-4CA7-85E7-D7490DB910B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25134DC-AE58-4022-9E85-C4A88E7DF827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BF4C2AF-B908-4A07-A78E-ABCF5CED37B0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C5E48966-0CD3-4275-9580-862D564770A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17-2 Optional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3048120"/>
            <a:ext cx="76197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Bootstrap, Templates &amp; Themes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Responsive Images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676520"/>
            <a:ext cx="7939800" cy="41907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Navigation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1486080"/>
            <a:ext cx="7695720" cy="38858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Demo using bootstrap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add bootstrap to your project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Using bootstrap to structure for iviettech website.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Templates and Themes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What is a template?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00"/>
                </a:solidFill>
                <a:latin typeface="Arial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is the layout or blueprint of your site; it helps structure your website, giving you areas to place pictures and text, or things like navigation bars and other widgets.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Your template should vary depending on the kind of page you are creating, but will share similar themes and patterns across your site.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layout for a gallery page will differ to the layout for your blog page, which in turn, will differ from your contact page; however, they will also have things in common, for example, the location of your navigation bar. 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What is theme?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 theme dictates the look and style of your website.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Your theme is made up of a range of things, such as font types and sizes, your colour scheme and other areas that affect the aesthetics of your site.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Your theme helps to reflect your identity through your site, and helps to improve your customer's experience. 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use a theme to develop an website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Down load a theme and analysis its then customize this theme to your website.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An introduction to bootstrap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use bootstrap to design a responsive website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Website templates and themes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Introduction to Bootstrap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What is Bootstrap?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Bootstrap is the most popular HTML, CSS, and JS framework for developing responsive, mobile first projects on the web.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Created by Twitter, published as open source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Consists of a CSS file, a JS file, and an icon font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CSS is compiled from LESS source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JS can be loaded in “everything” version or only selected pieces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Mobile-First Strategy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Content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•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Determine what is most important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Layout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•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Design to smaller widths first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•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Base CSS addresses phones; media queries for tablet and desktop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Progressive enhancement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•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Add elements as screen size increases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Bootstrap Break Points</a:t>
            </a:r>
            <a:endParaRPr/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752480"/>
            <a:ext cx="853020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Basic Grid Structure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295280"/>
            <a:ext cx="8381520" cy="3733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Bootstrap divide desktop screen to 12 column. And you define your column are multiple of 1/12.</a:t>
            </a:r>
            <a:endParaRPr/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2382840"/>
            <a:ext cx="6095520" cy="448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 1</a:t>
            </a:r>
            <a:endParaRPr/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286000"/>
            <a:ext cx="7457760" cy="12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Example 2</a:t>
            </a:r>
            <a:endParaRPr/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9520" y="1828800"/>
            <a:ext cx="7644600" cy="40212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