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44.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_rels/notesSlide44.xml.rels" ContentType="application/vnd.openxmlformats-package.relationships+xml"/>
  <Override PartName="/ppt/notesSlides/_rels/notesSlide43.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43.xml" ContentType="application/vnd.openxmlformats-officedocument.presentationml.notesSlide+xml"/>
  <Override PartName="/ppt/notesSlides/notesSlide1.xml" ContentType="application/vnd.openxmlformats-officedocument.presentationml.notes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3.xml" ContentType="application/vnd.openxmlformats-officedocument.presentationml.slide+xml"/>
  <Override PartName="/ppt/slides/_rels/slide44.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6.xml.rels" ContentType="application/vnd.openxmlformats-package.relationships+xml"/>
  <Override PartName="/ppt/slides/_rels/slide38.xml.rels" ContentType="application/vnd.openxmlformats-package.relationships+xml"/>
  <Override PartName="/ppt/slides/_rels/slide35.xml.rels" ContentType="application/vnd.openxmlformats-package.relationships+xml"/>
  <Override PartName="/ppt/slides/_rels/slide32.xml.rels" ContentType="application/vnd.openxmlformats-package.relationships+xml"/>
  <Override PartName="/ppt/slides/_rels/slide29.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0.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37.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43.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27.png" ContentType="image/png"/>
  <Override PartName="/ppt/media/image26.png" ContentType="image/png"/>
  <Override PartName="/ppt/media/image28.png" ContentType="image/png"/>
  <Override PartName="/ppt/media/image25.png" ContentType="image/png"/>
  <Override PartName="/ppt/media/image22.png" ContentType="image/png"/>
  <Override PartName="/ppt/media/image24.png" ContentType="image/png"/>
  <Override PartName="/ppt/media/image21.png" ContentType="image/png"/>
  <Override PartName="/ppt/media/image20.png" ContentType="image/png"/>
  <Override PartName="/ppt/media/image19.png" ContentType="image/png"/>
  <Override PartName="/ppt/media/image13.png" ContentType="image/png"/>
  <Override PartName="/ppt/media/image23.png" ContentType="image/png"/>
  <Override PartName="/ppt/media/image12.png" ContentType="image/png"/>
  <Override PartName="/ppt/media/image11.png" ContentType="image/png"/>
  <Override PartName="/ppt/media/image9.png" ContentType="image/png"/>
  <Override PartName="/ppt/media/image15.png" ContentType="image/png"/>
  <Override PartName="/ppt/media/image8.png" ContentType="image/png"/>
  <Override PartName="/ppt/media/image18.png" ContentType="image/png"/>
  <Override PartName="/ppt/media/image7.png" ContentType="image/png"/>
  <Override PartName="/ppt/media/image6.png" ContentType="image/png"/>
  <Override PartName="/ppt/media/image5.png" ContentType="image/png"/>
  <Override PartName="/ppt/media/image17.png" ContentType="image/png"/>
  <Override PartName="/ppt/media/image4.jpeg" ContentType="image/jpeg"/>
  <Override PartName="/ppt/media/image14.png" ContentType="image/png"/>
  <Override PartName="/ppt/media/image16.png" ContentType="image/png"/>
  <Override PartName="/ppt/media/image3.png" ContentType="image/png"/>
  <Override PartName="/ppt/media/image2.png" ContentType="image/png"/>
  <Override PartName="/ppt/media/image10.png" ContentType="image/png"/>
  <Override PartName="/ppt/media/image1.jpeg" ContentType="image/jpe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PlaceHolder 1"/>
          <p:cNvSpPr>
            <a:spLocks noGrp="1"/>
          </p:cNvSpPr>
          <p:nvPr>
            <p:ph type="body"/>
          </p:nvPr>
        </p:nvSpPr>
        <p:spPr>
          <a:xfrm>
            <a:off x="653040" y="4002120"/>
            <a:ext cx="5551560" cy="4310280"/>
          </a:xfrm>
          <a:prstGeom prst="rect">
            <a:avLst/>
          </a:prstGeom>
        </p:spPr>
        <p:txBody>
          <a:bodyPr lIns="0" rIns="0" tIns="0" bIns="0"/>
          <a:p>
            <a:r>
              <a:rPr lang="en-US" sz="2520">
                <a:latin typeface="Arial"/>
              </a:rPr>
              <a:t>Click to edit the notes format</a:t>
            </a:r>
            <a:endParaRPr/>
          </a:p>
        </p:txBody>
      </p:sp>
      <p:sp>
        <p:nvSpPr>
          <p:cNvPr id="119" name="PlaceHolder 2"/>
          <p:cNvSpPr>
            <a:spLocks noGrp="1"/>
          </p:cNvSpPr>
          <p:nvPr>
            <p:ph type="hdr"/>
          </p:nvPr>
        </p:nvSpPr>
        <p:spPr>
          <a:xfrm>
            <a:off x="0" y="0"/>
            <a:ext cx="2976120" cy="456840"/>
          </a:xfrm>
          <a:prstGeom prst="rect">
            <a:avLst/>
          </a:prstGeom>
        </p:spPr>
        <p:txBody>
          <a:bodyPr lIns="0" rIns="0" tIns="0" bIns="0"/>
          <a:p>
            <a:r>
              <a:rPr lang="en-US" sz="1400">
                <a:latin typeface="Times New Roman"/>
              </a:rPr>
              <a:t>&lt;header&gt;</a:t>
            </a:r>
            <a:endParaRPr/>
          </a:p>
        </p:txBody>
      </p:sp>
      <p:sp>
        <p:nvSpPr>
          <p:cNvPr id="120" name="PlaceHolder 3"/>
          <p:cNvSpPr>
            <a:spLocks noGrp="1"/>
          </p:cNvSpPr>
          <p:nvPr>
            <p:ph type="dt"/>
          </p:nvPr>
        </p:nvSpPr>
        <p:spPr>
          <a:xfrm>
            <a:off x="3881520" y="0"/>
            <a:ext cx="2976120" cy="456840"/>
          </a:xfrm>
          <a:prstGeom prst="rect">
            <a:avLst/>
          </a:prstGeom>
        </p:spPr>
        <p:txBody>
          <a:bodyPr lIns="0" rIns="0" tIns="0" bIns="0"/>
          <a:p>
            <a:pPr algn="r"/>
            <a:r>
              <a:rPr lang="en-US" sz="1400">
                <a:latin typeface="Times New Roman"/>
              </a:rPr>
              <a:t>&lt;date/time&gt;</a:t>
            </a:r>
            <a:endParaRPr/>
          </a:p>
        </p:txBody>
      </p:sp>
      <p:sp>
        <p:nvSpPr>
          <p:cNvPr id="121" name="PlaceHolder 4"/>
          <p:cNvSpPr>
            <a:spLocks noGrp="1"/>
          </p:cNvSpPr>
          <p:nvPr>
            <p:ph type="ftr"/>
          </p:nvPr>
        </p:nvSpPr>
        <p:spPr>
          <a:xfrm>
            <a:off x="0" y="8686800"/>
            <a:ext cx="2976120" cy="456840"/>
          </a:xfrm>
          <a:prstGeom prst="rect">
            <a:avLst/>
          </a:prstGeom>
        </p:spPr>
        <p:txBody>
          <a:bodyPr lIns="0" rIns="0" tIns="0" bIns="0" anchor="b"/>
          <a:p>
            <a:r>
              <a:rPr lang="en-US" sz="1400">
                <a:latin typeface="Times New Roman"/>
              </a:rPr>
              <a:t>&lt;footer&gt;</a:t>
            </a:r>
            <a:endParaRPr/>
          </a:p>
        </p:txBody>
      </p:sp>
      <p:sp>
        <p:nvSpPr>
          <p:cNvPr id="122" name="PlaceHolder 5"/>
          <p:cNvSpPr>
            <a:spLocks noGrp="1"/>
          </p:cNvSpPr>
          <p:nvPr>
            <p:ph type="sldNum"/>
          </p:nvPr>
        </p:nvSpPr>
        <p:spPr>
          <a:xfrm>
            <a:off x="3881520" y="8686800"/>
            <a:ext cx="2976120" cy="456840"/>
          </a:xfrm>
          <a:prstGeom prst="rect">
            <a:avLst/>
          </a:prstGeom>
        </p:spPr>
        <p:txBody>
          <a:bodyPr lIns="0" rIns="0" tIns="0" bIns="0" anchor="b"/>
          <a:p>
            <a:pPr algn="r"/>
            <a:fld id="{90D4F093-26DA-4134-9E12-6414D00431DD}"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4" name="PlaceHolder 1"/>
          <p:cNvSpPr>
            <a:spLocks noGrp="1"/>
          </p:cNvSpPr>
          <p:nvPr>
            <p:ph type="body"/>
          </p:nvPr>
        </p:nvSpPr>
        <p:spPr>
          <a:xfrm>
            <a:off x="685800" y="4343400"/>
            <a:ext cx="5486040" cy="4114440"/>
          </a:xfrm>
          <a:prstGeom prst="rect">
            <a:avLst/>
          </a:prstGeom>
        </p:spPr>
        <p:txBody>
          <a:bodyPr/>
          <a:p>
            <a:r>
              <a:rPr lang="en-US" sz="2520">
                <a:latin typeface="Arial"/>
              </a:rPr>
              <a:t>Session: Ghi số thứ tự session trong môn học</a:t>
            </a:r>
            <a:endParaRPr/>
          </a:p>
          <a:p>
            <a:r>
              <a:rPr lang="en-US" sz="2520">
                <a:latin typeface="Arial"/>
              </a:rPr>
              <a:t>Session Name: ghi tên của session sẽ dạy</a:t>
            </a:r>
            <a:endParaRPr/>
          </a:p>
        </p:txBody>
      </p:sp>
      <p:sp>
        <p:nvSpPr>
          <p:cNvPr id="225" name="TextShape 2"/>
          <p:cNvSpPr txBox="1"/>
          <p:nvPr/>
        </p:nvSpPr>
        <p:spPr>
          <a:xfrm>
            <a:off x="3884760" y="8685360"/>
            <a:ext cx="2971440" cy="456840"/>
          </a:xfrm>
          <a:prstGeom prst="rect">
            <a:avLst/>
          </a:prstGeom>
        </p:spPr>
        <p:txBody>
          <a:bodyPr anchor="b"/>
          <a:p>
            <a:pPr algn="r">
              <a:lnSpc>
                <a:spcPct val="100000"/>
              </a:lnSpc>
            </a:pPr>
            <a:fld id="{C067F23F-C738-4BEA-BAB0-596C3C502DE7}" type="slidenum">
              <a:rPr lang="en-US" sz="1200">
                <a:solidFill>
                  <a:srgbClr val="000000"/>
                </a:solidFill>
                <a:latin typeface="Arial"/>
                <a:ea typeface="+mn-ea"/>
              </a:rPr>
              <a:t>&lt;number&gt;</a:t>
            </a:fld>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685800" y="4343400"/>
            <a:ext cx="5486040" cy="4114440"/>
          </a:xfrm>
          <a:prstGeom prst="rect">
            <a:avLst/>
          </a:prstGeom>
        </p:spPr>
        <p:txBody>
          <a:bodyPr/>
          <a:p>
            <a:r>
              <a:rPr lang="en-US" sz="2520">
                <a:latin typeface="Arial"/>
              </a:rPr>
              <a:t>Mô tả nội dung mà học viên phải đạt được khi kết thúc môn học này</a:t>
            </a:r>
            <a:endParaRPr/>
          </a:p>
        </p:txBody>
      </p:sp>
      <p:sp>
        <p:nvSpPr>
          <p:cNvPr id="227" name="TextShape 2"/>
          <p:cNvSpPr txBox="1"/>
          <p:nvPr/>
        </p:nvSpPr>
        <p:spPr>
          <a:xfrm>
            <a:off x="3884760" y="8685360"/>
            <a:ext cx="2971440" cy="456840"/>
          </a:xfrm>
          <a:prstGeom prst="rect">
            <a:avLst/>
          </a:prstGeom>
        </p:spPr>
        <p:txBody>
          <a:bodyPr anchor="b"/>
          <a:p>
            <a:pPr algn="r">
              <a:lnSpc>
                <a:spcPct val="100000"/>
              </a:lnSpc>
            </a:pPr>
            <a:fld id="{687AF63B-DB0E-4286-B26E-EB2F71516623}" type="slidenum">
              <a:rPr lang="en-US" sz="1200">
                <a:solidFill>
                  <a:srgbClr val="000000"/>
                </a:solidFill>
                <a:latin typeface="Arial"/>
                <a:ea typeface="+mn-ea"/>
              </a:rPr>
              <a:t>&lt;number&gt;</a:t>
            </a:fld>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8" name="PlaceHolder 1"/>
          <p:cNvSpPr>
            <a:spLocks noGrp="1"/>
          </p:cNvSpPr>
          <p:nvPr>
            <p:ph type="body"/>
          </p:nvPr>
        </p:nvSpPr>
        <p:spPr>
          <a:xfrm>
            <a:off x="685800" y="4343400"/>
            <a:ext cx="5486040" cy="4114440"/>
          </a:xfrm>
          <a:prstGeom prst="rect">
            <a:avLst/>
          </a:prstGeom>
        </p:spPr>
        <p:txBody>
          <a:bodyPr/>
          <a:p>
            <a:r>
              <a:rPr lang="en-US" sz="2520">
                <a:latin typeface="Arial"/>
              </a:rPr>
              <a:t>Mô tả nội dung chi  tiết từng chuyên đề</a:t>
            </a:r>
            <a:endParaRPr/>
          </a:p>
        </p:txBody>
      </p:sp>
      <p:sp>
        <p:nvSpPr>
          <p:cNvPr id="229" name="TextShape 2"/>
          <p:cNvSpPr txBox="1"/>
          <p:nvPr/>
        </p:nvSpPr>
        <p:spPr>
          <a:xfrm>
            <a:off x="3884760" y="8685360"/>
            <a:ext cx="2971440" cy="456840"/>
          </a:xfrm>
          <a:prstGeom prst="rect">
            <a:avLst/>
          </a:prstGeom>
        </p:spPr>
        <p:txBody>
          <a:bodyPr anchor="b"/>
          <a:p>
            <a:pPr algn="r">
              <a:lnSpc>
                <a:spcPct val="100000"/>
              </a:lnSpc>
            </a:pPr>
            <a:fld id="{33423562-4B40-45F7-A93C-7FF272DBAD4A}" type="slidenum">
              <a:rPr lang="en-US" sz="1200">
                <a:solidFill>
                  <a:srgbClr val="000000"/>
                </a:solidFill>
                <a:latin typeface="Arial"/>
                <a:ea typeface="+mn-ea"/>
              </a:rPr>
              <a:t>&lt;number&gt;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0" name="PlaceHolder 1"/>
          <p:cNvSpPr>
            <a:spLocks noGrp="1"/>
          </p:cNvSpPr>
          <p:nvPr>
            <p:ph type="body"/>
          </p:nvPr>
        </p:nvSpPr>
        <p:spPr>
          <a:xfrm>
            <a:off x="685800" y="4343400"/>
            <a:ext cx="5486040" cy="4114440"/>
          </a:xfrm>
          <a:prstGeom prst="rect">
            <a:avLst/>
          </a:prstGeom>
        </p:spPr>
        <p:txBody>
          <a:bodyPr/>
          <a:p>
            <a:r>
              <a:rPr lang="en-US" sz="2520">
                <a:latin typeface="Arial"/>
              </a:rPr>
              <a:t>Mô tả nội dung chi  tiết từng chuyên đề</a:t>
            </a:r>
            <a:endParaRPr/>
          </a:p>
        </p:txBody>
      </p:sp>
      <p:sp>
        <p:nvSpPr>
          <p:cNvPr id="231" name="TextShape 2"/>
          <p:cNvSpPr txBox="1"/>
          <p:nvPr/>
        </p:nvSpPr>
        <p:spPr>
          <a:xfrm>
            <a:off x="3884760" y="8685360"/>
            <a:ext cx="2971440" cy="456840"/>
          </a:xfrm>
          <a:prstGeom prst="rect">
            <a:avLst/>
          </a:prstGeom>
        </p:spPr>
        <p:txBody>
          <a:bodyPr anchor="b"/>
          <a:p>
            <a:pPr algn="r">
              <a:lnSpc>
                <a:spcPct val="100000"/>
              </a:lnSpc>
            </a:pPr>
            <a:fld id="{5776A36C-6163-4016-A661-01E0A2865227}" type="slidenum">
              <a:rPr lang="en-US" sz="1200">
                <a:solidFill>
                  <a:srgbClr val="000000"/>
                </a:solidFill>
                <a:latin typeface="Arial"/>
                <a:ea typeface="+mn-ea"/>
              </a:rPr>
              <a:t>&lt;number&gt;</a:t>
            </a:fld>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2" name="PlaceHolder 1"/>
          <p:cNvSpPr>
            <a:spLocks noGrp="1"/>
          </p:cNvSpPr>
          <p:nvPr>
            <p:ph type="body"/>
          </p:nvPr>
        </p:nvSpPr>
        <p:spPr>
          <a:xfrm>
            <a:off x="685800" y="4343400"/>
            <a:ext cx="5486040" cy="4114440"/>
          </a:xfrm>
          <a:prstGeom prst="rect">
            <a:avLst/>
          </a:prstGeom>
        </p:spPr>
        <p:txBody>
          <a:bodyPr/>
          <a:p>
            <a:r>
              <a:rPr lang="en-US" sz="2520">
                <a:latin typeface="Arial"/>
              </a:rPr>
              <a:t>Tóm tắt lại nội dung đã học</a:t>
            </a:r>
            <a:endParaRPr/>
          </a:p>
        </p:txBody>
      </p:sp>
      <p:sp>
        <p:nvSpPr>
          <p:cNvPr id="233" name="TextShape 2"/>
          <p:cNvSpPr txBox="1"/>
          <p:nvPr/>
        </p:nvSpPr>
        <p:spPr>
          <a:xfrm>
            <a:off x="3884760" y="8685360"/>
            <a:ext cx="2971440" cy="456840"/>
          </a:xfrm>
          <a:prstGeom prst="rect">
            <a:avLst/>
          </a:prstGeom>
        </p:spPr>
        <p:txBody>
          <a:bodyPr anchor="b"/>
          <a:p>
            <a:pPr algn="r">
              <a:lnSpc>
                <a:spcPct val="100000"/>
              </a:lnSpc>
            </a:pPr>
            <a:fld id="{CAFAE8F6-D958-4893-85A8-D67B576A5BFC}" type="slidenum">
              <a:rPr lang="en-US" sz="1200">
                <a:solidFill>
                  <a:srgbClr val="000000"/>
                </a:solidFill>
                <a:latin typeface="Arial"/>
                <a:ea typeface="+mn-ea"/>
              </a:rPr>
              <a:t>&lt;number&gt;</a:t>
            </a:fld>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85800" y="4343400"/>
            <a:ext cx="5486040" cy="4114440"/>
          </a:xfrm>
          <a:prstGeom prst="rect">
            <a:avLst/>
          </a:prstGeom>
        </p:spPr>
        <p:txBody>
          <a:bodyPr/>
          <a:p>
            <a:r>
              <a:rPr lang="en-US" sz="2520">
                <a:latin typeface="Arial"/>
              </a:rPr>
              <a:t>Trả lời câu hỏi WHY?</a:t>
            </a:r>
            <a:endParaRPr/>
          </a:p>
        </p:txBody>
      </p:sp>
      <p:sp>
        <p:nvSpPr>
          <p:cNvPr id="235" name="TextShape 2"/>
          <p:cNvSpPr txBox="1"/>
          <p:nvPr/>
        </p:nvSpPr>
        <p:spPr>
          <a:xfrm>
            <a:off x="3884760" y="8685360"/>
            <a:ext cx="2971440" cy="456840"/>
          </a:xfrm>
          <a:prstGeom prst="rect">
            <a:avLst/>
          </a:prstGeom>
        </p:spPr>
        <p:txBody>
          <a:bodyPr anchor="b"/>
          <a:p>
            <a:pPr algn="r">
              <a:lnSpc>
                <a:spcPct val="100000"/>
              </a:lnSpc>
            </a:pPr>
            <a:fld id="{01F556C4-073D-4E72-A327-676D46276609}" type="slidenum">
              <a:rPr lang="en-US" sz="1200">
                <a:solidFill>
                  <a:srgbClr val="000000"/>
                </a:solidFill>
                <a:latin typeface="Arial"/>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27" name="PlaceHolder 2"/>
          <p:cNvSpPr>
            <a:spLocks noGrp="1"/>
          </p:cNvSpPr>
          <p:nvPr>
            <p:ph type="body"/>
          </p:nvPr>
        </p:nvSpPr>
        <p:spPr>
          <a:xfrm>
            <a:off x="457200" y="1654560"/>
            <a:ext cx="8229600" cy="1896840"/>
          </a:xfrm>
          <a:prstGeom prst="rect">
            <a:avLst/>
          </a:prstGeom>
        </p:spPr>
        <p:txBody>
          <a:bodyPr lIns="0" rIns="0" tIns="0" bIns="0"/>
          <a:p>
            <a:endParaRPr/>
          </a:p>
        </p:txBody>
      </p:sp>
      <p:sp>
        <p:nvSpPr>
          <p:cNvPr id="28" name="PlaceHolder 3"/>
          <p:cNvSpPr>
            <a:spLocks noGrp="1"/>
          </p:cNvSpPr>
          <p:nvPr>
            <p:ph type="body"/>
          </p:nvPr>
        </p:nvSpPr>
        <p:spPr>
          <a:xfrm>
            <a:off x="457200" y="3732120"/>
            <a:ext cx="822960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30" name="PlaceHolder 2"/>
          <p:cNvSpPr>
            <a:spLocks noGrp="1"/>
          </p:cNvSpPr>
          <p:nvPr>
            <p:ph type="body"/>
          </p:nvPr>
        </p:nvSpPr>
        <p:spPr>
          <a:xfrm>
            <a:off x="457200" y="1654560"/>
            <a:ext cx="4015800" cy="1896840"/>
          </a:xfrm>
          <a:prstGeom prst="rect">
            <a:avLst/>
          </a:prstGeom>
        </p:spPr>
        <p:txBody>
          <a:bodyPr lIns="0" rIns="0" tIns="0" bIns="0"/>
          <a:p>
            <a:endParaRPr/>
          </a:p>
        </p:txBody>
      </p:sp>
      <p:sp>
        <p:nvSpPr>
          <p:cNvPr id="31" name="PlaceHolder 3"/>
          <p:cNvSpPr>
            <a:spLocks noGrp="1"/>
          </p:cNvSpPr>
          <p:nvPr>
            <p:ph type="body"/>
          </p:nvPr>
        </p:nvSpPr>
        <p:spPr>
          <a:xfrm>
            <a:off x="4674240" y="1654560"/>
            <a:ext cx="4015800" cy="1896840"/>
          </a:xfrm>
          <a:prstGeom prst="rect">
            <a:avLst/>
          </a:prstGeom>
        </p:spPr>
        <p:txBody>
          <a:bodyPr lIns="0" rIns="0" tIns="0" bIns="0"/>
          <a:p>
            <a:endParaRPr/>
          </a:p>
        </p:txBody>
      </p:sp>
      <p:sp>
        <p:nvSpPr>
          <p:cNvPr id="32" name="PlaceHolder 4"/>
          <p:cNvSpPr>
            <a:spLocks noGrp="1"/>
          </p:cNvSpPr>
          <p:nvPr>
            <p:ph type="body"/>
          </p:nvPr>
        </p:nvSpPr>
        <p:spPr>
          <a:xfrm>
            <a:off x="4674240" y="3732120"/>
            <a:ext cx="4015800" cy="1896840"/>
          </a:xfrm>
          <a:prstGeom prst="rect">
            <a:avLst/>
          </a:prstGeom>
        </p:spPr>
        <p:txBody>
          <a:bodyPr lIns="0" rIns="0" tIns="0" bIns="0"/>
          <a:p>
            <a:endParaRPr/>
          </a:p>
        </p:txBody>
      </p:sp>
      <p:sp>
        <p:nvSpPr>
          <p:cNvPr id="33" name="PlaceHolder 5"/>
          <p:cNvSpPr>
            <a:spLocks noGrp="1"/>
          </p:cNvSpPr>
          <p:nvPr>
            <p:ph type="body"/>
          </p:nvPr>
        </p:nvSpPr>
        <p:spPr>
          <a:xfrm>
            <a:off x="457200" y="373212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35" name="PlaceHolder 2"/>
          <p:cNvSpPr>
            <a:spLocks noGrp="1"/>
          </p:cNvSpPr>
          <p:nvPr>
            <p:ph type="body"/>
          </p:nvPr>
        </p:nvSpPr>
        <p:spPr>
          <a:xfrm>
            <a:off x="457200" y="1654560"/>
            <a:ext cx="8229600" cy="3977280"/>
          </a:xfrm>
          <a:prstGeom prst="rect">
            <a:avLst/>
          </a:prstGeom>
        </p:spPr>
        <p:txBody>
          <a:bodyPr lIns="0" rIns="0" tIns="0" bIns="0"/>
          <a:p>
            <a:endParaRPr/>
          </a:p>
        </p:txBody>
      </p:sp>
      <p:sp>
        <p:nvSpPr>
          <p:cNvPr id="36" name="PlaceHolder 3"/>
          <p:cNvSpPr>
            <a:spLocks noGrp="1"/>
          </p:cNvSpPr>
          <p:nvPr>
            <p:ph type="body"/>
          </p:nvPr>
        </p:nvSpPr>
        <p:spPr>
          <a:xfrm>
            <a:off x="457200" y="1654560"/>
            <a:ext cx="8229600" cy="3977280"/>
          </a:xfrm>
          <a:prstGeom prst="rect">
            <a:avLst/>
          </a:prstGeom>
        </p:spPr>
        <p:txBody>
          <a:bodyPr lIns="0" rIns="0" tIns="0" bIns="0"/>
          <a:p>
            <a:endParaRPr/>
          </a:p>
        </p:txBody>
      </p:sp>
      <p:pic>
        <p:nvPicPr>
          <p:cNvPr id="37" name="" descr=""/>
          <p:cNvPicPr/>
          <p:nvPr/>
        </p:nvPicPr>
        <p:blipFill>
          <a:blip r:embed="rId2"/>
          <a:stretch>
            <a:fillRect/>
          </a:stretch>
        </p:blipFill>
        <p:spPr>
          <a:xfrm>
            <a:off x="2079360" y="1654560"/>
            <a:ext cx="4984920" cy="3977280"/>
          </a:xfrm>
          <a:prstGeom prst="rect">
            <a:avLst/>
          </a:prstGeom>
          <a:ln>
            <a:noFill/>
          </a:ln>
        </p:spPr>
      </p:pic>
      <p:pic>
        <p:nvPicPr>
          <p:cNvPr id="38" name="" descr=""/>
          <p:cNvPicPr/>
          <p:nvPr/>
        </p:nvPicPr>
        <p:blipFill>
          <a:blip r:embed="rId3"/>
          <a:stretch>
            <a:fillRect/>
          </a:stretch>
        </p:blipFill>
        <p:spPr>
          <a:xfrm>
            <a:off x="2079360" y="165456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45" name="PlaceHolder 2"/>
          <p:cNvSpPr>
            <a:spLocks noGrp="1"/>
          </p:cNvSpPr>
          <p:nvPr>
            <p:ph type="subTitle"/>
          </p:nvPr>
        </p:nvSpPr>
        <p:spPr>
          <a:xfrm>
            <a:off x="457200" y="1654560"/>
            <a:ext cx="822960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47" name="PlaceHolder 2"/>
          <p:cNvSpPr>
            <a:spLocks noGrp="1"/>
          </p:cNvSpPr>
          <p:nvPr>
            <p:ph type="body"/>
          </p:nvPr>
        </p:nvSpPr>
        <p:spPr>
          <a:xfrm>
            <a:off x="457200" y="1654560"/>
            <a:ext cx="822960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49" name="PlaceHolder 2"/>
          <p:cNvSpPr>
            <a:spLocks noGrp="1"/>
          </p:cNvSpPr>
          <p:nvPr>
            <p:ph type="body"/>
          </p:nvPr>
        </p:nvSpPr>
        <p:spPr>
          <a:xfrm>
            <a:off x="457200" y="1654560"/>
            <a:ext cx="4015800" cy="3977280"/>
          </a:xfrm>
          <a:prstGeom prst="rect">
            <a:avLst/>
          </a:prstGeom>
        </p:spPr>
        <p:txBody>
          <a:bodyPr lIns="0" rIns="0" tIns="0" bIns="0"/>
          <a:p>
            <a:endParaRPr/>
          </a:p>
        </p:txBody>
      </p:sp>
      <p:sp>
        <p:nvSpPr>
          <p:cNvPr id="50" name="PlaceHolder 3"/>
          <p:cNvSpPr>
            <a:spLocks noGrp="1"/>
          </p:cNvSpPr>
          <p:nvPr>
            <p:ph type="body"/>
          </p:nvPr>
        </p:nvSpPr>
        <p:spPr>
          <a:xfrm>
            <a:off x="4674240" y="165456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61000"/>
            <a:ext cx="8229600" cy="363456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54" name="PlaceHolder 2"/>
          <p:cNvSpPr>
            <a:spLocks noGrp="1"/>
          </p:cNvSpPr>
          <p:nvPr>
            <p:ph type="body"/>
          </p:nvPr>
        </p:nvSpPr>
        <p:spPr>
          <a:xfrm>
            <a:off x="457200" y="1654560"/>
            <a:ext cx="4015800" cy="1896840"/>
          </a:xfrm>
          <a:prstGeom prst="rect">
            <a:avLst/>
          </a:prstGeom>
        </p:spPr>
        <p:txBody>
          <a:bodyPr lIns="0" rIns="0" tIns="0" bIns="0"/>
          <a:p>
            <a:endParaRPr/>
          </a:p>
        </p:txBody>
      </p:sp>
      <p:sp>
        <p:nvSpPr>
          <p:cNvPr id="55" name="PlaceHolder 3"/>
          <p:cNvSpPr>
            <a:spLocks noGrp="1"/>
          </p:cNvSpPr>
          <p:nvPr>
            <p:ph type="body"/>
          </p:nvPr>
        </p:nvSpPr>
        <p:spPr>
          <a:xfrm>
            <a:off x="457200" y="3732120"/>
            <a:ext cx="4015800" cy="1896840"/>
          </a:xfrm>
          <a:prstGeom prst="rect">
            <a:avLst/>
          </a:prstGeom>
        </p:spPr>
        <p:txBody>
          <a:bodyPr lIns="0" rIns="0" tIns="0" bIns="0"/>
          <a:p>
            <a:endParaRPr/>
          </a:p>
        </p:txBody>
      </p:sp>
      <p:sp>
        <p:nvSpPr>
          <p:cNvPr id="56" name="PlaceHolder 4"/>
          <p:cNvSpPr>
            <a:spLocks noGrp="1"/>
          </p:cNvSpPr>
          <p:nvPr>
            <p:ph type="body"/>
          </p:nvPr>
        </p:nvSpPr>
        <p:spPr>
          <a:xfrm>
            <a:off x="4674240" y="165456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6" name="PlaceHolder 2"/>
          <p:cNvSpPr>
            <a:spLocks noGrp="1"/>
          </p:cNvSpPr>
          <p:nvPr>
            <p:ph type="subTitle"/>
          </p:nvPr>
        </p:nvSpPr>
        <p:spPr>
          <a:xfrm>
            <a:off x="457200" y="1654560"/>
            <a:ext cx="822960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58" name="PlaceHolder 2"/>
          <p:cNvSpPr>
            <a:spLocks noGrp="1"/>
          </p:cNvSpPr>
          <p:nvPr>
            <p:ph type="body"/>
          </p:nvPr>
        </p:nvSpPr>
        <p:spPr>
          <a:xfrm>
            <a:off x="457200" y="1654560"/>
            <a:ext cx="4015800" cy="3977280"/>
          </a:xfrm>
          <a:prstGeom prst="rect">
            <a:avLst/>
          </a:prstGeom>
        </p:spPr>
        <p:txBody>
          <a:bodyPr lIns="0" rIns="0" tIns="0" bIns="0"/>
          <a:p>
            <a:endParaRPr/>
          </a:p>
        </p:txBody>
      </p:sp>
      <p:sp>
        <p:nvSpPr>
          <p:cNvPr id="59" name="PlaceHolder 3"/>
          <p:cNvSpPr>
            <a:spLocks noGrp="1"/>
          </p:cNvSpPr>
          <p:nvPr>
            <p:ph type="body"/>
          </p:nvPr>
        </p:nvSpPr>
        <p:spPr>
          <a:xfrm>
            <a:off x="4674240" y="1654560"/>
            <a:ext cx="4015800" cy="1896840"/>
          </a:xfrm>
          <a:prstGeom prst="rect">
            <a:avLst/>
          </a:prstGeom>
        </p:spPr>
        <p:txBody>
          <a:bodyPr lIns="0" rIns="0" tIns="0" bIns="0"/>
          <a:p>
            <a:endParaRPr/>
          </a:p>
        </p:txBody>
      </p:sp>
      <p:sp>
        <p:nvSpPr>
          <p:cNvPr id="60" name="PlaceHolder 4"/>
          <p:cNvSpPr>
            <a:spLocks noGrp="1"/>
          </p:cNvSpPr>
          <p:nvPr>
            <p:ph type="body"/>
          </p:nvPr>
        </p:nvSpPr>
        <p:spPr>
          <a:xfrm>
            <a:off x="4674240" y="373212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62" name="PlaceHolder 2"/>
          <p:cNvSpPr>
            <a:spLocks noGrp="1"/>
          </p:cNvSpPr>
          <p:nvPr>
            <p:ph type="body"/>
          </p:nvPr>
        </p:nvSpPr>
        <p:spPr>
          <a:xfrm>
            <a:off x="457200" y="1654560"/>
            <a:ext cx="4015800" cy="1896840"/>
          </a:xfrm>
          <a:prstGeom prst="rect">
            <a:avLst/>
          </a:prstGeom>
        </p:spPr>
        <p:txBody>
          <a:bodyPr lIns="0" rIns="0" tIns="0" bIns="0"/>
          <a:p>
            <a:endParaRPr/>
          </a:p>
        </p:txBody>
      </p:sp>
      <p:sp>
        <p:nvSpPr>
          <p:cNvPr id="63" name="PlaceHolder 3"/>
          <p:cNvSpPr>
            <a:spLocks noGrp="1"/>
          </p:cNvSpPr>
          <p:nvPr>
            <p:ph type="body"/>
          </p:nvPr>
        </p:nvSpPr>
        <p:spPr>
          <a:xfrm>
            <a:off x="4674240" y="1654560"/>
            <a:ext cx="4015800" cy="1896840"/>
          </a:xfrm>
          <a:prstGeom prst="rect">
            <a:avLst/>
          </a:prstGeom>
        </p:spPr>
        <p:txBody>
          <a:bodyPr lIns="0" rIns="0" tIns="0" bIns="0"/>
          <a:p>
            <a:endParaRPr/>
          </a:p>
        </p:txBody>
      </p:sp>
      <p:sp>
        <p:nvSpPr>
          <p:cNvPr id="64" name="PlaceHolder 4"/>
          <p:cNvSpPr>
            <a:spLocks noGrp="1"/>
          </p:cNvSpPr>
          <p:nvPr>
            <p:ph type="body"/>
          </p:nvPr>
        </p:nvSpPr>
        <p:spPr>
          <a:xfrm>
            <a:off x="457200" y="3732120"/>
            <a:ext cx="822960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66" name="PlaceHolder 2"/>
          <p:cNvSpPr>
            <a:spLocks noGrp="1"/>
          </p:cNvSpPr>
          <p:nvPr>
            <p:ph type="body"/>
          </p:nvPr>
        </p:nvSpPr>
        <p:spPr>
          <a:xfrm>
            <a:off x="457200" y="1654560"/>
            <a:ext cx="8229600" cy="1896840"/>
          </a:xfrm>
          <a:prstGeom prst="rect">
            <a:avLst/>
          </a:prstGeom>
        </p:spPr>
        <p:txBody>
          <a:bodyPr lIns="0" rIns="0" tIns="0" bIns="0"/>
          <a:p>
            <a:endParaRPr/>
          </a:p>
        </p:txBody>
      </p:sp>
      <p:sp>
        <p:nvSpPr>
          <p:cNvPr id="67" name="PlaceHolder 3"/>
          <p:cNvSpPr>
            <a:spLocks noGrp="1"/>
          </p:cNvSpPr>
          <p:nvPr>
            <p:ph type="body"/>
          </p:nvPr>
        </p:nvSpPr>
        <p:spPr>
          <a:xfrm>
            <a:off x="457200" y="3732120"/>
            <a:ext cx="822960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69" name="PlaceHolder 2"/>
          <p:cNvSpPr>
            <a:spLocks noGrp="1"/>
          </p:cNvSpPr>
          <p:nvPr>
            <p:ph type="body"/>
          </p:nvPr>
        </p:nvSpPr>
        <p:spPr>
          <a:xfrm>
            <a:off x="457200" y="1654560"/>
            <a:ext cx="4015800" cy="1896840"/>
          </a:xfrm>
          <a:prstGeom prst="rect">
            <a:avLst/>
          </a:prstGeom>
        </p:spPr>
        <p:txBody>
          <a:bodyPr lIns="0" rIns="0" tIns="0" bIns="0"/>
          <a:p>
            <a:endParaRPr/>
          </a:p>
        </p:txBody>
      </p:sp>
      <p:sp>
        <p:nvSpPr>
          <p:cNvPr id="70" name="PlaceHolder 3"/>
          <p:cNvSpPr>
            <a:spLocks noGrp="1"/>
          </p:cNvSpPr>
          <p:nvPr>
            <p:ph type="body"/>
          </p:nvPr>
        </p:nvSpPr>
        <p:spPr>
          <a:xfrm>
            <a:off x="4674240" y="1654560"/>
            <a:ext cx="4015800" cy="1896840"/>
          </a:xfrm>
          <a:prstGeom prst="rect">
            <a:avLst/>
          </a:prstGeom>
        </p:spPr>
        <p:txBody>
          <a:bodyPr lIns="0" rIns="0" tIns="0" bIns="0"/>
          <a:p>
            <a:endParaRPr/>
          </a:p>
        </p:txBody>
      </p:sp>
      <p:sp>
        <p:nvSpPr>
          <p:cNvPr id="71" name="PlaceHolder 4"/>
          <p:cNvSpPr>
            <a:spLocks noGrp="1"/>
          </p:cNvSpPr>
          <p:nvPr>
            <p:ph type="body"/>
          </p:nvPr>
        </p:nvSpPr>
        <p:spPr>
          <a:xfrm>
            <a:off x="4674240" y="3732120"/>
            <a:ext cx="4015800" cy="1896840"/>
          </a:xfrm>
          <a:prstGeom prst="rect">
            <a:avLst/>
          </a:prstGeom>
        </p:spPr>
        <p:txBody>
          <a:bodyPr lIns="0" rIns="0" tIns="0" bIns="0"/>
          <a:p>
            <a:endParaRPr/>
          </a:p>
        </p:txBody>
      </p:sp>
      <p:sp>
        <p:nvSpPr>
          <p:cNvPr id="72" name="PlaceHolder 5"/>
          <p:cNvSpPr>
            <a:spLocks noGrp="1"/>
          </p:cNvSpPr>
          <p:nvPr>
            <p:ph type="body"/>
          </p:nvPr>
        </p:nvSpPr>
        <p:spPr>
          <a:xfrm>
            <a:off x="457200" y="373212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74" name="PlaceHolder 2"/>
          <p:cNvSpPr>
            <a:spLocks noGrp="1"/>
          </p:cNvSpPr>
          <p:nvPr>
            <p:ph type="body"/>
          </p:nvPr>
        </p:nvSpPr>
        <p:spPr>
          <a:xfrm>
            <a:off x="457200" y="1654560"/>
            <a:ext cx="8229600" cy="3977280"/>
          </a:xfrm>
          <a:prstGeom prst="rect">
            <a:avLst/>
          </a:prstGeom>
        </p:spPr>
        <p:txBody>
          <a:bodyPr lIns="0" rIns="0" tIns="0" bIns="0"/>
          <a:p>
            <a:endParaRPr/>
          </a:p>
        </p:txBody>
      </p:sp>
      <p:sp>
        <p:nvSpPr>
          <p:cNvPr id="75" name="PlaceHolder 3"/>
          <p:cNvSpPr>
            <a:spLocks noGrp="1"/>
          </p:cNvSpPr>
          <p:nvPr>
            <p:ph type="body"/>
          </p:nvPr>
        </p:nvSpPr>
        <p:spPr>
          <a:xfrm>
            <a:off x="457200" y="1654560"/>
            <a:ext cx="8229600" cy="3977280"/>
          </a:xfrm>
          <a:prstGeom prst="rect">
            <a:avLst/>
          </a:prstGeom>
        </p:spPr>
        <p:txBody>
          <a:bodyPr lIns="0" rIns="0" tIns="0" bIns="0"/>
          <a:p>
            <a:endParaRPr/>
          </a:p>
        </p:txBody>
      </p:sp>
      <p:pic>
        <p:nvPicPr>
          <p:cNvPr id="76" name="" descr=""/>
          <p:cNvPicPr/>
          <p:nvPr/>
        </p:nvPicPr>
        <p:blipFill>
          <a:blip r:embed="rId2"/>
          <a:stretch>
            <a:fillRect/>
          </a:stretch>
        </p:blipFill>
        <p:spPr>
          <a:xfrm>
            <a:off x="2079360" y="1654560"/>
            <a:ext cx="4984920" cy="3977280"/>
          </a:xfrm>
          <a:prstGeom prst="rect">
            <a:avLst/>
          </a:prstGeom>
          <a:ln>
            <a:noFill/>
          </a:ln>
        </p:spPr>
      </p:pic>
      <p:pic>
        <p:nvPicPr>
          <p:cNvPr id="77" name="" descr=""/>
          <p:cNvPicPr/>
          <p:nvPr/>
        </p:nvPicPr>
        <p:blipFill>
          <a:blip r:embed="rId3"/>
          <a:stretch>
            <a:fillRect/>
          </a:stretch>
        </p:blipFill>
        <p:spPr>
          <a:xfrm>
            <a:off x="2079360" y="165456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85" name="PlaceHolder 2"/>
          <p:cNvSpPr>
            <a:spLocks noGrp="1"/>
          </p:cNvSpPr>
          <p:nvPr>
            <p:ph type="subTitle"/>
          </p:nvPr>
        </p:nvSpPr>
        <p:spPr>
          <a:xfrm>
            <a:off x="457200" y="1654560"/>
            <a:ext cx="8229600" cy="39776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87" name="PlaceHolder 2"/>
          <p:cNvSpPr>
            <a:spLocks noGrp="1"/>
          </p:cNvSpPr>
          <p:nvPr>
            <p:ph type="body"/>
          </p:nvPr>
        </p:nvSpPr>
        <p:spPr>
          <a:xfrm>
            <a:off x="457200" y="1654560"/>
            <a:ext cx="822960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89" name="PlaceHolder 2"/>
          <p:cNvSpPr>
            <a:spLocks noGrp="1"/>
          </p:cNvSpPr>
          <p:nvPr>
            <p:ph type="body"/>
          </p:nvPr>
        </p:nvSpPr>
        <p:spPr>
          <a:xfrm>
            <a:off x="457200" y="1654560"/>
            <a:ext cx="4015800" cy="3977280"/>
          </a:xfrm>
          <a:prstGeom prst="rect">
            <a:avLst/>
          </a:prstGeom>
        </p:spPr>
        <p:txBody>
          <a:bodyPr lIns="0" rIns="0" tIns="0" bIns="0"/>
          <a:p>
            <a:endParaRPr/>
          </a:p>
        </p:txBody>
      </p:sp>
      <p:sp>
        <p:nvSpPr>
          <p:cNvPr id="90" name="PlaceHolder 3"/>
          <p:cNvSpPr>
            <a:spLocks noGrp="1"/>
          </p:cNvSpPr>
          <p:nvPr>
            <p:ph type="body"/>
          </p:nvPr>
        </p:nvSpPr>
        <p:spPr>
          <a:xfrm>
            <a:off x="4674240" y="1654560"/>
            <a:ext cx="401580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8" name="PlaceHolder 2"/>
          <p:cNvSpPr>
            <a:spLocks noGrp="1"/>
          </p:cNvSpPr>
          <p:nvPr>
            <p:ph type="body"/>
          </p:nvPr>
        </p:nvSpPr>
        <p:spPr>
          <a:xfrm>
            <a:off x="457200" y="1654560"/>
            <a:ext cx="822960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457200" y="261000"/>
            <a:ext cx="8229600" cy="363456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94" name="PlaceHolder 2"/>
          <p:cNvSpPr>
            <a:spLocks noGrp="1"/>
          </p:cNvSpPr>
          <p:nvPr>
            <p:ph type="body"/>
          </p:nvPr>
        </p:nvSpPr>
        <p:spPr>
          <a:xfrm>
            <a:off x="457200" y="1654560"/>
            <a:ext cx="4015800" cy="1896840"/>
          </a:xfrm>
          <a:prstGeom prst="rect">
            <a:avLst/>
          </a:prstGeom>
        </p:spPr>
        <p:txBody>
          <a:bodyPr lIns="0" rIns="0" tIns="0" bIns="0"/>
          <a:p>
            <a:endParaRPr/>
          </a:p>
        </p:txBody>
      </p:sp>
      <p:sp>
        <p:nvSpPr>
          <p:cNvPr id="95" name="PlaceHolder 3"/>
          <p:cNvSpPr>
            <a:spLocks noGrp="1"/>
          </p:cNvSpPr>
          <p:nvPr>
            <p:ph type="body"/>
          </p:nvPr>
        </p:nvSpPr>
        <p:spPr>
          <a:xfrm>
            <a:off x="457200" y="3732120"/>
            <a:ext cx="4015800" cy="1896840"/>
          </a:xfrm>
          <a:prstGeom prst="rect">
            <a:avLst/>
          </a:prstGeom>
        </p:spPr>
        <p:txBody>
          <a:bodyPr lIns="0" rIns="0" tIns="0" bIns="0"/>
          <a:p>
            <a:endParaRPr/>
          </a:p>
        </p:txBody>
      </p:sp>
      <p:sp>
        <p:nvSpPr>
          <p:cNvPr id="96" name="PlaceHolder 4"/>
          <p:cNvSpPr>
            <a:spLocks noGrp="1"/>
          </p:cNvSpPr>
          <p:nvPr>
            <p:ph type="body"/>
          </p:nvPr>
        </p:nvSpPr>
        <p:spPr>
          <a:xfrm>
            <a:off x="4674240" y="1654560"/>
            <a:ext cx="401580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98" name="PlaceHolder 2"/>
          <p:cNvSpPr>
            <a:spLocks noGrp="1"/>
          </p:cNvSpPr>
          <p:nvPr>
            <p:ph type="body"/>
          </p:nvPr>
        </p:nvSpPr>
        <p:spPr>
          <a:xfrm>
            <a:off x="457200" y="1654560"/>
            <a:ext cx="4015800" cy="3977280"/>
          </a:xfrm>
          <a:prstGeom prst="rect">
            <a:avLst/>
          </a:prstGeom>
        </p:spPr>
        <p:txBody>
          <a:bodyPr lIns="0" rIns="0" tIns="0" bIns="0"/>
          <a:p>
            <a:endParaRPr/>
          </a:p>
        </p:txBody>
      </p:sp>
      <p:sp>
        <p:nvSpPr>
          <p:cNvPr id="99" name="PlaceHolder 3"/>
          <p:cNvSpPr>
            <a:spLocks noGrp="1"/>
          </p:cNvSpPr>
          <p:nvPr>
            <p:ph type="body"/>
          </p:nvPr>
        </p:nvSpPr>
        <p:spPr>
          <a:xfrm>
            <a:off x="4674240" y="1654560"/>
            <a:ext cx="4015800" cy="1896840"/>
          </a:xfrm>
          <a:prstGeom prst="rect">
            <a:avLst/>
          </a:prstGeom>
        </p:spPr>
        <p:txBody>
          <a:bodyPr lIns="0" rIns="0" tIns="0" bIns="0"/>
          <a:p>
            <a:endParaRPr/>
          </a:p>
        </p:txBody>
      </p:sp>
      <p:sp>
        <p:nvSpPr>
          <p:cNvPr id="100" name="PlaceHolder 4"/>
          <p:cNvSpPr>
            <a:spLocks noGrp="1"/>
          </p:cNvSpPr>
          <p:nvPr>
            <p:ph type="body"/>
          </p:nvPr>
        </p:nvSpPr>
        <p:spPr>
          <a:xfrm>
            <a:off x="4674240" y="3732120"/>
            <a:ext cx="401580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102" name="PlaceHolder 2"/>
          <p:cNvSpPr>
            <a:spLocks noGrp="1"/>
          </p:cNvSpPr>
          <p:nvPr>
            <p:ph type="body"/>
          </p:nvPr>
        </p:nvSpPr>
        <p:spPr>
          <a:xfrm>
            <a:off x="457200" y="1654560"/>
            <a:ext cx="4015800" cy="1896840"/>
          </a:xfrm>
          <a:prstGeom prst="rect">
            <a:avLst/>
          </a:prstGeom>
        </p:spPr>
        <p:txBody>
          <a:bodyPr lIns="0" rIns="0" tIns="0" bIns="0"/>
          <a:p>
            <a:endParaRPr/>
          </a:p>
        </p:txBody>
      </p:sp>
      <p:sp>
        <p:nvSpPr>
          <p:cNvPr id="103" name="PlaceHolder 3"/>
          <p:cNvSpPr>
            <a:spLocks noGrp="1"/>
          </p:cNvSpPr>
          <p:nvPr>
            <p:ph type="body"/>
          </p:nvPr>
        </p:nvSpPr>
        <p:spPr>
          <a:xfrm>
            <a:off x="4674240" y="1654560"/>
            <a:ext cx="4015800" cy="1896840"/>
          </a:xfrm>
          <a:prstGeom prst="rect">
            <a:avLst/>
          </a:prstGeom>
        </p:spPr>
        <p:txBody>
          <a:bodyPr lIns="0" rIns="0" tIns="0" bIns="0"/>
          <a:p>
            <a:endParaRPr/>
          </a:p>
        </p:txBody>
      </p:sp>
      <p:sp>
        <p:nvSpPr>
          <p:cNvPr id="104" name="PlaceHolder 4"/>
          <p:cNvSpPr>
            <a:spLocks noGrp="1"/>
          </p:cNvSpPr>
          <p:nvPr>
            <p:ph type="body"/>
          </p:nvPr>
        </p:nvSpPr>
        <p:spPr>
          <a:xfrm>
            <a:off x="457200" y="3732120"/>
            <a:ext cx="822960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106" name="PlaceHolder 2"/>
          <p:cNvSpPr>
            <a:spLocks noGrp="1"/>
          </p:cNvSpPr>
          <p:nvPr>
            <p:ph type="body"/>
          </p:nvPr>
        </p:nvSpPr>
        <p:spPr>
          <a:xfrm>
            <a:off x="457200" y="1654560"/>
            <a:ext cx="8229600" cy="1896840"/>
          </a:xfrm>
          <a:prstGeom prst="rect">
            <a:avLst/>
          </a:prstGeom>
        </p:spPr>
        <p:txBody>
          <a:bodyPr lIns="0" rIns="0" tIns="0" bIns="0"/>
          <a:p>
            <a:endParaRPr/>
          </a:p>
        </p:txBody>
      </p:sp>
      <p:sp>
        <p:nvSpPr>
          <p:cNvPr id="107" name="PlaceHolder 3"/>
          <p:cNvSpPr>
            <a:spLocks noGrp="1"/>
          </p:cNvSpPr>
          <p:nvPr>
            <p:ph type="body"/>
          </p:nvPr>
        </p:nvSpPr>
        <p:spPr>
          <a:xfrm>
            <a:off x="457200" y="3732120"/>
            <a:ext cx="822960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109" name="PlaceHolder 2"/>
          <p:cNvSpPr>
            <a:spLocks noGrp="1"/>
          </p:cNvSpPr>
          <p:nvPr>
            <p:ph type="body"/>
          </p:nvPr>
        </p:nvSpPr>
        <p:spPr>
          <a:xfrm>
            <a:off x="457200" y="1654560"/>
            <a:ext cx="4015800" cy="1896840"/>
          </a:xfrm>
          <a:prstGeom prst="rect">
            <a:avLst/>
          </a:prstGeom>
        </p:spPr>
        <p:txBody>
          <a:bodyPr lIns="0" rIns="0" tIns="0" bIns="0"/>
          <a:p>
            <a:endParaRPr/>
          </a:p>
        </p:txBody>
      </p:sp>
      <p:sp>
        <p:nvSpPr>
          <p:cNvPr id="110" name="PlaceHolder 3"/>
          <p:cNvSpPr>
            <a:spLocks noGrp="1"/>
          </p:cNvSpPr>
          <p:nvPr>
            <p:ph type="body"/>
          </p:nvPr>
        </p:nvSpPr>
        <p:spPr>
          <a:xfrm>
            <a:off x="4674240" y="1654560"/>
            <a:ext cx="4015800" cy="1896840"/>
          </a:xfrm>
          <a:prstGeom prst="rect">
            <a:avLst/>
          </a:prstGeom>
        </p:spPr>
        <p:txBody>
          <a:bodyPr lIns="0" rIns="0" tIns="0" bIns="0"/>
          <a:p>
            <a:endParaRPr/>
          </a:p>
        </p:txBody>
      </p:sp>
      <p:sp>
        <p:nvSpPr>
          <p:cNvPr id="111" name="PlaceHolder 4"/>
          <p:cNvSpPr>
            <a:spLocks noGrp="1"/>
          </p:cNvSpPr>
          <p:nvPr>
            <p:ph type="body"/>
          </p:nvPr>
        </p:nvSpPr>
        <p:spPr>
          <a:xfrm>
            <a:off x="4674240" y="3732120"/>
            <a:ext cx="4015800" cy="1896840"/>
          </a:xfrm>
          <a:prstGeom prst="rect">
            <a:avLst/>
          </a:prstGeom>
        </p:spPr>
        <p:txBody>
          <a:bodyPr lIns="0" rIns="0" tIns="0" bIns="0"/>
          <a:p>
            <a:endParaRPr/>
          </a:p>
        </p:txBody>
      </p:sp>
      <p:sp>
        <p:nvSpPr>
          <p:cNvPr id="112" name="PlaceHolder 5"/>
          <p:cNvSpPr>
            <a:spLocks noGrp="1"/>
          </p:cNvSpPr>
          <p:nvPr>
            <p:ph type="body"/>
          </p:nvPr>
        </p:nvSpPr>
        <p:spPr>
          <a:xfrm>
            <a:off x="457200" y="3732120"/>
            <a:ext cx="401580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114" name="PlaceHolder 2"/>
          <p:cNvSpPr>
            <a:spLocks noGrp="1"/>
          </p:cNvSpPr>
          <p:nvPr>
            <p:ph type="body"/>
          </p:nvPr>
        </p:nvSpPr>
        <p:spPr>
          <a:xfrm>
            <a:off x="457200" y="1654560"/>
            <a:ext cx="8229600" cy="3977280"/>
          </a:xfrm>
          <a:prstGeom prst="rect">
            <a:avLst/>
          </a:prstGeom>
        </p:spPr>
        <p:txBody>
          <a:bodyPr lIns="0" rIns="0" tIns="0" bIns="0"/>
          <a:p>
            <a:endParaRPr/>
          </a:p>
        </p:txBody>
      </p:sp>
      <p:sp>
        <p:nvSpPr>
          <p:cNvPr id="115" name="PlaceHolder 3"/>
          <p:cNvSpPr>
            <a:spLocks noGrp="1"/>
          </p:cNvSpPr>
          <p:nvPr>
            <p:ph type="body"/>
          </p:nvPr>
        </p:nvSpPr>
        <p:spPr>
          <a:xfrm>
            <a:off x="457200" y="1654560"/>
            <a:ext cx="8229600" cy="3977280"/>
          </a:xfrm>
          <a:prstGeom prst="rect">
            <a:avLst/>
          </a:prstGeom>
        </p:spPr>
        <p:txBody>
          <a:bodyPr lIns="0" rIns="0" tIns="0" bIns="0"/>
          <a:p>
            <a:endParaRPr/>
          </a:p>
        </p:txBody>
      </p:sp>
      <p:pic>
        <p:nvPicPr>
          <p:cNvPr id="116" name="" descr=""/>
          <p:cNvPicPr/>
          <p:nvPr/>
        </p:nvPicPr>
        <p:blipFill>
          <a:blip r:embed="rId2"/>
          <a:stretch>
            <a:fillRect/>
          </a:stretch>
        </p:blipFill>
        <p:spPr>
          <a:xfrm>
            <a:off x="2079360" y="1654560"/>
            <a:ext cx="4984920" cy="3977280"/>
          </a:xfrm>
          <a:prstGeom prst="rect">
            <a:avLst/>
          </a:prstGeom>
          <a:ln>
            <a:noFill/>
          </a:ln>
        </p:spPr>
      </p:pic>
      <p:pic>
        <p:nvPicPr>
          <p:cNvPr id="117" name="" descr=""/>
          <p:cNvPicPr/>
          <p:nvPr/>
        </p:nvPicPr>
        <p:blipFill>
          <a:blip r:embed="rId3"/>
          <a:stretch>
            <a:fillRect/>
          </a:stretch>
        </p:blipFill>
        <p:spPr>
          <a:xfrm>
            <a:off x="2079360" y="165456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10" name="PlaceHolder 2"/>
          <p:cNvSpPr>
            <a:spLocks noGrp="1"/>
          </p:cNvSpPr>
          <p:nvPr>
            <p:ph type="body"/>
          </p:nvPr>
        </p:nvSpPr>
        <p:spPr>
          <a:xfrm>
            <a:off x="457200" y="1654560"/>
            <a:ext cx="4015800" cy="3977280"/>
          </a:xfrm>
          <a:prstGeom prst="rect">
            <a:avLst/>
          </a:prstGeom>
        </p:spPr>
        <p:txBody>
          <a:bodyPr lIns="0" rIns="0" tIns="0" bIns="0"/>
          <a:p>
            <a:endParaRPr/>
          </a:p>
        </p:txBody>
      </p:sp>
      <p:sp>
        <p:nvSpPr>
          <p:cNvPr id="11" name="PlaceHolder 3"/>
          <p:cNvSpPr>
            <a:spLocks noGrp="1"/>
          </p:cNvSpPr>
          <p:nvPr>
            <p:ph type="body"/>
          </p:nvPr>
        </p:nvSpPr>
        <p:spPr>
          <a:xfrm>
            <a:off x="4674240" y="165456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61000"/>
            <a:ext cx="8229600" cy="36345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15" name="PlaceHolder 2"/>
          <p:cNvSpPr>
            <a:spLocks noGrp="1"/>
          </p:cNvSpPr>
          <p:nvPr>
            <p:ph type="body"/>
          </p:nvPr>
        </p:nvSpPr>
        <p:spPr>
          <a:xfrm>
            <a:off x="457200" y="1654560"/>
            <a:ext cx="4015800" cy="1896840"/>
          </a:xfrm>
          <a:prstGeom prst="rect">
            <a:avLst/>
          </a:prstGeom>
        </p:spPr>
        <p:txBody>
          <a:bodyPr lIns="0" rIns="0" tIns="0" bIns="0"/>
          <a:p>
            <a:endParaRPr/>
          </a:p>
        </p:txBody>
      </p:sp>
      <p:sp>
        <p:nvSpPr>
          <p:cNvPr id="16" name="PlaceHolder 3"/>
          <p:cNvSpPr>
            <a:spLocks noGrp="1"/>
          </p:cNvSpPr>
          <p:nvPr>
            <p:ph type="body"/>
          </p:nvPr>
        </p:nvSpPr>
        <p:spPr>
          <a:xfrm>
            <a:off x="457200" y="3732120"/>
            <a:ext cx="4015800" cy="1896840"/>
          </a:xfrm>
          <a:prstGeom prst="rect">
            <a:avLst/>
          </a:prstGeom>
        </p:spPr>
        <p:txBody>
          <a:bodyPr lIns="0" rIns="0" tIns="0" bIns="0"/>
          <a:p>
            <a:endParaRPr/>
          </a:p>
        </p:txBody>
      </p:sp>
      <p:sp>
        <p:nvSpPr>
          <p:cNvPr id="17" name="PlaceHolder 4"/>
          <p:cNvSpPr>
            <a:spLocks noGrp="1"/>
          </p:cNvSpPr>
          <p:nvPr>
            <p:ph type="body"/>
          </p:nvPr>
        </p:nvSpPr>
        <p:spPr>
          <a:xfrm>
            <a:off x="4674240" y="165456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19" name="PlaceHolder 2"/>
          <p:cNvSpPr>
            <a:spLocks noGrp="1"/>
          </p:cNvSpPr>
          <p:nvPr>
            <p:ph type="body"/>
          </p:nvPr>
        </p:nvSpPr>
        <p:spPr>
          <a:xfrm>
            <a:off x="457200" y="1654560"/>
            <a:ext cx="4015800" cy="3977280"/>
          </a:xfrm>
          <a:prstGeom prst="rect">
            <a:avLst/>
          </a:prstGeom>
        </p:spPr>
        <p:txBody>
          <a:bodyPr lIns="0" rIns="0" tIns="0" bIns="0"/>
          <a:p>
            <a:endParaRPr/>
          </a:p>
        </p:txBody>
      </p:sp>
      <p:sp>
        <p:nvSpPr>
          <p:cNvPr id="20" name="PlaceHolder 3"/>
          <p:cNvSpPr>
            <a:spLocks noGrp="1"/>
          </p:cNvSpPr>
          <p:nvPr>
            <p:ph type="body"/>
          </p:nvPr>
        </p:nvSpPr>
        <p:spPr>
          <a:xfrm>
            <a:off x="4674240" y="1654560"/>
            <a:ext cx="4015800" cy="1896840"/>
          </a:xfrm>
          <a:prstGeom prst="rect">
            <a:avLst/>
          </a:prstGeom>
        </p:spPr>
        <p:txBody>
          <a:bodyPr lIns="0" rIns="0" tIns="0" bIns="0"/>
          <a:p>
            <a:endParaRPr/>
          </a:p>
        </p:txBody>
      </p:sp>
      <p:sp>
        <p:nvSpPr>
          <p:cNvPr id="21" name="PlaceHolder 4"/>
          <p:cNvSpPr>
            <a:spLocks noGrp="1"/>
          </p:cNvSpPr>
          <p:nvPr>
            <p:ph type="body"/>
          </p:nvPr>
        </p:nvSpPr>
        <p:spPr>
          <a:xfrm>
            <a:off x="4674240" y="373212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61000"/>
            <a:ext cx="8229600" cy="784080"/>
          </a:xfrm>
          <a:prstGeom prst="rect">
            <a:avLst/>
          </a:prstGeom>
        </p:spPr>
        <p:txBody>
          <a:bodyPr lIns="0" rIns="0" tIns="0" bIns="0" anchor="ctr"/>
          <a:p>
            <a:pPr algn="ctr"/>
            <a:endParaRPr/>
          </a:p>
        </p:txBody>
      </p:sp>
      <p:sp>
        <p:nvSpPr>
          <p:cNvPr id="23" name="PlaceHolder 2"/>
          <p:cNvSpPr>
            <a:spLocks noGrp="1"/>
          </p:cNvSpPr>
          <p:nvPr>
            <p:ph type="body"/>
          </p:nvPr>
        </p:nvSpPr>
        <p:spPr>
          <a:xfrm>
            <a:off x="457200" y="1654560"/>
            <a:ext cx="4015800" cy="1896840"/>
          </a:xfrm>
          <a:prstGeom prst="rect">
            <a:avLst/>
          </a:prstGeom>
        </p:spPr>
        <p:txBody>
          <a:bodyPr lIns="0" rIns="0" tIns="0" bIns="0"/>
          <a:p>
            <a:endParaRPr/>
          </a:p>
        </p:txBody>
      </p:sp>
      <p:sp>
        <p:nvSpPr>
          <p:cNvPr id="24" name="PlaceHolder 3"/>
          <p:cNvSpPr>
            <a:spLocks noGrp="1"/>
          </p:cNvSpPr>
          <p:nvPr>
            <p:ph type="body"/>
          </p:nvPr>
        </p:nvSpPr>
        <p:spPr>
          <a:xfrm>
            <a:off x="4674240" y="1654560"/>
            <a:ext cx="4015800" cy="1896840"/>
          </a:xfrm>
          <a:prstGeom prst="rect">
            <a:avLst/>
          </a:prstGeom>
        </p:spPr>
        <p:txBody>
          <a:bodyPr lIns="0" rIns="0" tIns="0" bIns="0"/>
          <a:p>
            <a:endParaRPr/>
          </a:p>
        </p:txBody>
      </p:sp>
      <p:sp>
        <p:nvSpPr>
          <p:cNvPr id="25" name="PlaceHolder 4"/>
          <p:cNvSpPr>
            <a:spLocks noGrp="1"/>
          </p:cNvSpPr>
          <p:nvPr>
            <p:ph type="body"/>
          </p:nvPr>
        </p:nvSpPr>
        <p:spPr>
          <a:xfrm>
            <a:off x="457200" y="3732120"/>
            <a:ext cx="822960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lang="en-US" sz="4400">
                <a:solidFill>
                  <a:srgbClr val="000000"/>
                </a:solidFill>
                <a:latin typeface="Arial"/>
              </a:rPr>
              <a:t>Click to edit the title text formatClick to edit Master title style</a:t>
            </a:r>
            <a:endParaRPr/>
          </a:p>
        </p:txBody>
      </p:sp>
      <p:sp>
        <p:nvSpPr>
          <p:cNvPr id="1" name="PlaceHolder 2"/>
          <p:cNvSpPr>
            <a:spLocks noGrp="1"/>
          </p:cNvSpPr>
          <p:nvPr>
            <p:ph type="dt"/>
          </p:nvPr>
        </p:nvSpPr>
        <p:spPr>
          <a:xfrm>
            <a:off x="457200" y="6245280"/>
            <a:ext cx="2133360" cy="475920"/>
          </a:xfrm>
          <a:prstGeom prst="rect">
            <a:avLst/>
          </a:prstGeom>
        </p:spPr>
        <p:txBody>
          <a:bodyPr/>
          <a:p>
            <a:endParaRPr/>
          </a:p>
        </p:txBody>
      </p:sp>
      <p:sp>
        <p:nvSpPr>
          <p:cNvPr id="2" name="PlaceHolder 3"/>
          <p:cNvSpPr>
            <a:spLocks noGrp="1"/>
          </p:cNvSpPr>
          <p:nvPr>
            <p:ph type="ftr"/>
          </p:nvPr>
        </p:nvSpPr>
        <p:spPr>
          <a:xfrm>
            <a:off x="3124080" y="6245280"/>
            <a:ext cx="2895120" cy="475920"/>
          </a:xfrm>
          <a:prstGeom prst="rect">
            <a:avLst/>
          </a:prstGeom>
        </p:spPr>
        <p:txBody>
          <a:bodyPr/>
          <a:p>
            <a:endParaRPr/>
          </a:p>
        </p:txBody>
      </p:sp>
      <p:sp>
        <p:nvSpPr>
          <p:cNvPr id="3" name="PlaceHolder 4"/>
          <p:cNvSpPr>
            <a:spLocks noGrp="1"/>
          </p:cNvSpPr>
          <p:nvPr>
            <p:ph type="sldNum"/>
          </p:nvPr>
        </p:nvSpPr>
        <p:spPr>
          <a:xfrm>
            <a:off x="6553080" y="6245280"/>
            <a:ext cx="2133360" cy="475920"/>
          </a:xfrm>
          <a:prstGeom prst="rect">
            <a:avLst/>
          </a:prstGeom>
        </p:spPr>
        <p:txBody>
          <a:bodyPr/>
          <a:p>
            <a:pPr>
              <a:lnSpc>
                <a:spcPct val="100000"/>
              </a:lnSpc>
            </a:pPr>
            <a:fld id="{7FF58E57-17B4-4B8C-9923-3AB569B7ED1D}" type="slidenum">
              <a:rPr lang="en-US" sz="1400">
                <a:solidFill>
                  <a:srgbClr val="000000"/>
                </a:solidFill>
                <a:latin typeface="Arial"/>
              </a:rPr>
              <a:t>&lt;number&gt;</a:t>
            </a:fld>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400">
                <a:latin typeface="Arial"/>
              </a:rPr>
              <a:t>Second Outline Level</a:t>
            </a:r>
            <a:endParaRPr/>
          </a:p>
          <a:p>
            <a:pPr lvl="2">
              <a:buSzPct val="45000"/>
              <a:buFont typeface="StarSymbol"/>
              <a:buChar char=""/>
            </a:pPr>
            <a:r>
              <a:rPr lang="en-US" sz="20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Arial"/>
              </a:rPr>
              <a:t>Click to edit the title text formatClick to edit Master title style</a:t>
            </a:r>
            <a:endParaRPr/>
          </a:p>
        </p:txBody>
      </p:sp>
      <p:sp>
        <p:nvSpPr>
          <p:cNvPr id="40" name="PlaceHolder 2"/>
          <p:cNvSpPr>
            <a:spLocks noGrp="1"/>
          </p:cNvSpPr>
          <p:nvPr>
            <p:ph type="body"/>
          </p:nvPr>
        </p:nvSpPr>
        <p:spPr>
          <a:xfrm>
            <a:off x="457200" y="1600200"/>
            <a:ext cx="8229240" cy="4525560"/>
          </a:xfrm>
          <a:prstGeom prst="rect">
            <a:avLst/>
          </a:prstGeom>
        </p:spPr>
        <p:txBody>
          <a:bodyPr/>
          <a:p>
            <a:pPr>
              <a:buSzPct val="45000"/>
              <a:buFont typeface="StarSymbol"/>
              <a:buChar char=""/>
            </a:pPr>
            <a:r>
              <a:rPr lang="en-US" sz="3200">
                <a:solidFill>
                  <a:srgbClr val="000000"/>
                </a:solidFill>
                <a:latin typeface="Arial"/>
              </a:rPr>
              <a:t>Click to edit the outline text format</a:t>
            </a:r>
            <a:endParaRPr/>
          </a:p>
          <a:p>
            <a:pPr lvl="1">
              <a:buSzPct val="75000"/>
              <a:buFont typeface="StarSymbol"/>
              <a:buChar char=""/>
            </a:pPr>
            <a:r>
              <a:rPr lang="en-US" sz="3200">
                <a:solidFill>
                  <a:srgbClr val="000000"/>
                </a:solidFill>
                <a:latin typeface="Arial"/>
              </a:rPr>
              <a:t>Second Outline Level</a:t>
            </a:r>
            <a:endParaRPr/>
          </a:p>
          <a:p>
            <a:pPr lvl="2">
              <a:buSzPct val="45000"/>
              <a:buFont typeface="StarSymbol"/>
              <a:buChar char=""/>
            </a:pPr>
            <a:r>
              <a:rPr lang="en-US" sz="3200">
                <a:solidFill>
                  <a:srgbClr val="000000"/>
                </a:solidFill>
                <a:latin typeface="Arial"/>
              </a:rPr>
              <a:t>Third Outline Level</a:t>
            </a:r>
            <a:endParaRPr/>
          </a:p>
          <a:p>
            <a:pPr lvl="3">
              <a:buSzPct val="75000"/>
              <a:buFont typeface="StarSymbol"/>
              <a:buChar char=""/>
            </a:pPr>
            <a:r>
              <a:rPr lang="en-US" sz="3200">
                <a:solidFill>
                  <a:srgbClr val="000000"/>
                </a:solidFill>
                <a:latin typeface="Arial"/>
              </a:rPr>
              <a:t>Fourth Outline Level</a:t>
            </a:r>
            <a:endParaRPr/>
          </a:p>
          <a:p>
            <a:pPr lvl="4">
              <a:buSzPct val="45000"/>
              <a:buFont typeface="StarSymbol"/>
              <a:buChar char=""/>
            </a:pPr>
            <a:r>
              <a:rPr lang="en-US" sz="3200">
                <a:solidFill>
                  <a:srgbClr val="000000"/>
                </a:solidFill>
                <a:latin typeface="Arial"/>
              </a:rPr>
              <a:t>Fifth Outline Level</a:t>
            </a:r>
            <a:endParaRPr/>
          </a:p>
          <a:p>
            <a:pPr lvl="5">
              <a:buSzPct val="45000"/>
              <a:buFont typeface="StarSymbol"/>
              <a:buChar char=""/>
            </a:pPr>
            <a:r>
              <a:rPr lang="en-US" sz="3200">
                <a:solidFill>
                  <a:srgbClr val="000000"/>
                </a:solidFill>
                <a:latin typeface="Arial"/>
              </a:rPr>
              <a:t>Sixth Outline Level</a:t>
            </a:r>
            <a:endParaRPr/>
          </a:p>
          <a:p>
            <a:pPr>
              <a:lnSpc>
                <a:spcPct val="100000"/>
              </a:lnSpc>
              <a:buFont typeface="StarSymbol"/>
              <a:buChar char=""/>
            </a:pPr>
            <a:r>
              <a:rPr lang="en-US" sz="3200">
                <a:solidFill>
                  <a:srgbClr val="000000"/>
                </a:solidFill>
                <a:latin typeface="Arial"/>
              </a:rPr>
              <a:t>Seventh Outline LevelClick to edit Master text styles</a:t>
            </a:r>
            <a:endParaRPr/>
          </a:p>
          <a:p>
            <a:pPr lvl="1">
              <a:lnSpc>
                <a:spcPct val="100000"/>
              </a:lnSpc>
              <a:buFont typeface="StarSymbol"/>
              <a:buChar char=""/>
            </a:pPr>
            <a:r>
              <a:rPr lang="en-US" sz="2800">
                <a:solidFill>
                  <a:srgbClr val="000000"/>
                </a:solidFill>
                <a:latin typeface="Arial"/>
              </a:rPr>
              <a:t>Second level</a:t>
            </a:r>
            <a:endParaRPr/>
          </a:p>
          <a:p>
            <a:pPr lvl="2">
              <a:lnSpc>
                <a:spcPct val="100000"/>
              </a:lnSpc>
              <a:buFont typeface="StarSymbol"/>
              <a:buChar char=""/>
            </a:pPr>
            <a:r>
              <a:rPr lang="en-US" sz="2400">
                <a:solidFill>
                  <a:srgbClr val="000000"/>
                </a:solidFill>
                <a:latin typeface="Arial"/>
              </a:rPr>
              <a:t>Third level</a:t>
            </a:r>
            <a:endParaRPr/>
          </a:p>
          <a:p>
            <a:pPr lvl="3">
              <a:lnSpc>
                <a:spcPct val="100000"/>
              </a:lnSpc>
              <a:buFont typeface="StarSymbol"/>
              <a:buChar char=""/>
            </a:pPr>
            <a:r>
              <a:rPr lang="en-US" sz="2000">
                <a:solidFill>
                  <a:srgbClr val="000000"/>
                </a:solidFill>
                <a:latin typeface="Arial"/>
              </a:rPr>
              <a:t>Fourth level</a:t>
            </a:r>
            <a:endParaRPr/>
          </a:p>
          <a:p>
            <a:pPr lvl="4">
              <a:lnSpc>
                <a:spcPct val="100000"/>
              </a:lnSpc>
              <a:buFont typeface="StarSymbol"/>
              <a:buChar char="»"/>
            </a:pPr>
            <a:r>
              <a:rPr lang="en-US" sz="2000">
                <a:solidFill>
                  <a:srgbClr val="000000"/>
                </a:solidFill>
                <a:latin typeface="Arial"/>
              </a:rPr>
              <a:t>Fifth level</a:t>
            </a:r>
            <a:endParaRPr/>
          </a:p>
        </p:txBody>
      </p:sp>
      <p:sp>
        <p:nvSpPr>
          <p:cNvPr id="41" name="PlaceHolder 3"/>
          <p:cNvSpPr>
            <a:spLocks noGrp="1"/>
          </p:cNvSpPr>
          <p:nvPr>
            <p:ph type="dt"/>
          </p:nvPr>
        </p:nvSpPr>
        <p:spPr>
          <a:xfrm>
            <a:off x="457200" y="6245280"/>
            <a:ext cx="2133360" cy="475920"/>
          </a:xfrm>
          <a:prstGeom prst="rect">
            <a:avLst/>
          </a:prstGeom>
        </p:spPr>
        <p:txBody>
          <a:bodyPr/>
          <a:p>
            <a:endParaRPr/>
          </a:p>
        </p:txBody>
      </p:sp>
      <p:sp>
        <p:nvSpPr>
          <p:cNvPr id="42" name="PlaceHolder 4"/>
          <p:cNvSpPr>
            <a:spLocks noGrp="1"/>
          </p:cNvSpPr>
          <p:nvPr>
            <p:ph type="ftr"/>
          </p:nvPr>
        </p:nvSpPr>
        <p:spPr>
          <a:xfrm>
            <a:off x="3124080" y="6245280"/>
            <a:ext cx="2895120" cy="475920"/>
          </a:xfrm>
          <a:prstGeom prst="rect">
            <a:avLst/>
          </a:prstGeom>
        </p:spPr>
        <p:txBody>
          <a:bodyPr/>
          <a:p>
            <a:endParaRPr/>
          </a:p>
        </p:txBody>
      </p:sp>
      <p:sp>
        <p:nvSpPr>
          <p:cNvPr id="43" name="PlaceHolder 5"/>
          <p:cNvSpPr>
            <a:spLocks noGrp="1"/>
          </p:cNvSpPr>
          <p:nvPr>
            <p:ph type="sldNum"/>
          </p:nvPr>
        </p:nvSpPr>
        <p:spPr>
          <a:xfrm>
            <a:off x="6553080" y="6245280"/>
            <a:ext cx="2133360" cy="475920"/>
          </a:xfrm>
          <a:prstGeom prst="rect">
            <a:avLst/>
          </a:prstGeom>
        </p:spPr>
        <p:txBody>
          <a:bodyPr/>
          <a:p>
            <a:pPr>
              <a:lnSpc>
                <a:spcPct val="100000"/>
              </a:lnSpc>
            </a:pPr>
            <a:fld id="{68B124E5-992B-4494-B397-3226FFEE286D}" type="slidenum">
              <a:rPr lang="en-US" sz="1400">
                <a:solidFill>
                  <a:srgbClr val="000000"/>
                </a:solidFill>
                <a:latin typeface="Arial"/>
              </a:rPr>
              <a:t>&lt;number&gt;</a:t>
            </a:fld>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78" name="" descr=""/>
          <p:cNvPicPr/>
          <p:nvPr/>
        </p:nvPicPr>
        <p:blipFill>
          <a:blip r:embed="rId2"/>
          <a:stretch>
            <a:fillRect/>
          </a:stretch>
        </p:blipFill>
        <p:spPr>
          <a:xfrm>
            <a:off x="0" y="360"/>
            <a:ext cx="9142920" cy="6861960"/>
          </a:xfrm>
          <a:prstGeom prst="rect">
            <a:avLst/>
          </a:prstGeom>
          <a:ln>
            <a:noFill/>
          </a:ln>
        </p:spPr>
      </p:pic>
      <p:sp>
        <p:nvSpPr>
          <p:cNvPr id="79" name="PlaceHolder 1"/>
          <p:cNvSpPr>
            <a:spLocks noGrp="1"/>
          </p:cNvSpPr>
          <p:nvPr>
            <p:ph type="title"/>
          </p:nvPr>
        </p:nvSpPr>
        <p:spPr>
          <a:xfrm>
            <a:off x="457200" y="261000"/>
            <a:ext cx="8229600" cy="783720"/>
          </a:xfrm>
          <a:prstGeom prst="rect">
            <a:avLst/>
          </a:prstGeom>
        </p:spPr>
        <p:txBody>
          <a:bodyPr lIns="0" rIns="0" tIns="0" bIns="0" anchor="ctr"/>
          <a:p>
            <a:pPr algn="ctr"/>
            <a:r>
              <a:rPr lang="en-US" sz="3409">
                <a:latin typeface="Arial"/>
              </a:rPr>
              <a:t>Click to edit the title text format</a:t>
            </a:r>
            <a:endParaRPr/>
          </a:p>
        </p:txBody>
      </p:sp>
      <p:sp>
        <p:nvSpPr>
          <p:cNvPr id="80" name="PlaceHolder 2"/>
          <p:cNvSpPr>
            <a:spLocks noGrp="1"/>
          </p:cNvSpPr>
          <p:nvPr>
            <p:ph type="body"/>
          </p:nvPr>
        </p:nvSpPr>
        <p:spPr>
          <a:xfrm>
            <a:off x="457200" y="1654560"/>
            <a:ext cx="8229600" cy="3977280"/>
          </a:xfrm>
          <a:prstGeom prst="rect">
            <a:avLst/>
          </a:prstGeom>
        </p:spPr>
        <p:txBody>
          <a:bodyPr lIns="0" rIns="0" tIns="0" bIns="0"/>
          <a:p>
            <a:pPr>
              <a:buSzPct val="45000"/>
              <a:buFont typeface="StarSymbol"/>
              <a:buChar char=""/>
            </a:pPr>
            <a:r>
              <a:rPr lang="en-US" sz="2910">
                <a:latin typeface="Arial"/>
              </a:rPr>
              <a:t>Click to edit the outline text format</a:t>
            </a:r>
            <a:endParaRPr/>
          </a:p>
          <a:p>
            <a:pPr lvl="1">
              <a:buSzPct val="75000"/>
              <a:buFont typeface="StarSymbol"/>
              <a:buChar char=""/>
            </a:pPr>
            <a:r>
              <a:rPr lang="en-US" sz="2530">
                <a:latin typeface="Arial"/>
              </a:rPr>
              <a:t>Second Outline Level</a:t>
            </a:r>
            <a:endParaRPr/>
          </a:p>
          <a:p>
            <a:pPr lvl="2">
              <a:buSzPct val="45000"/>
              <a:buFont typeface="StarSymbol"/>
              <a:buChar char=""/>
            </a:pPr>
            <a:r>
              <a:rPr lang="en-US" sz="2180">
                <a:latin typeface="Arial"/>
              </a:rPr>
              <a:t>Third Outline Level</a:t>
            </a:r>
            <a:endParaRPr/>
          </a:p>
          <a:p>
            <a:pPr lvl="3">
              <a:buSzPct val="75000"/>
              <a:buFont typeface="StarSymbol"/>
              <a:buChar char=""/>
            </a:pPr>
            <a:r>
              <a:rPr lang="en-US" sz="1810">
                <a:latin typeface="Arial"/>
              </a:rPr>
              <a:t>Fourth Outline Level</a:t>
            </a:r>
            <a:endParaRPr/>
          </a:p>
          <a:p>
            <a:pPr lvl="4">
              <a:buSzPct val="45000"/>
              <a:buFont typeface="StarSymbol"/>
              <a:buChar char=""/>
            </a:pPr>
            <a:r>
              <a:rPr lang="en-US" sz="1810">
                <a:latin typeface="Arial"/>
              </a:rPr>
              <a:t>Fifth Outline Level</a:t>
            </a:r>
            <a:endParaRPr/>
          </a:p>
          <a:p>
            <a:pPr lvl="5">
              <a:buSzPct val="45000"/>
              <a:buFont typeface="StarSymbol"/>
              <a:buChar char=""/>
            </a:pPr>
            <a:r>
              <a:rPr lang="en-US" sz="1810">
                <a:latin typeface="Arial"/>
              </a:rPr>
              <a:t>Sixth Outline Level</a:t>
            </a:r>
            <a:endParaRPr/>
          </a:p>
          <a:p>
            <a:pPr lvl="6">
              <a:buSzPct val="45000"/>
              <a:buFont typeface="StarSymbol"/>
              <a:buChar char=""/>
            </a:pPr>
            <a:r>
              <a:rPr lang="en-US" sz="1810">
                <a:latin typeface="Arial"/>
              </a:rPr>
              <a:t>Seventh Outline Level</a:t>
            </a:r>
            <a:endParaRPr/>
          </a:p>
        </p:txBody>
      </p:sp>
      <p:sp>
        <p:nvSpPr>
          <p:cNvPr id="81" name="PlaceHolder 3"/>
          <p:cNvSpPr>
            <a:spLocks noGrp="1"/>
          </p:cNvSpPr>
          <p:nvPr>
            <p:ph type="dt"/>
          </p:nvPr>
        </p:nvSpPr>
        <p:spPr>
          <a:xfrm>
            <a:off x="457200" y="6247080"/>
            <a:ext cx="2130120" cy="473040"/>
          </a:xfrm>
          <a:prstGeom prst="rect">
            <a:avLst/>
          </a:prstGeom>
        </p:spPr>
        <p:txBody>
          <a:bodyPr lIns="0" rIns="0" tIns="0" bIns="0"/>
          <a:p>
            <a:r>
              <a:rPr lang="en-US" sz="1400">
                <a:latin typeface="Times New Roman"/>
              </a:rPr>
              <a:t>&lt;date/time&gt;</a:t>
            </a:r>
            <a:endParaRPr/>
          </a:p>
        </p:txBody>
      </p:sp>
      <p:sp>
        <p:nvSpPr>
          <p:cNvPr id="82" name="PlaceHolder 4"/>
          <p:cNvSpPr>
            <a:spLocks noGrp="1"/>
          </p:cNvSpPr>
          <p:nvPr>
            <p:ph type="ftr"/>
          </p:nvPr>
        </p:nvSpPr>
        <p:spPr>
          <a:xfrm>
            <a:off x="3126600" y="6247080"/>
            <a:ext cx="2898360" cy="473040"/>
          </a:xfrm>
          <a:prstGeom prst="rect">
            <a:avLst/>
          </a:prstGeom>
        </p:spPr>
        <p:txBody>
          <a:bodyPr lIns="0" rIns="0" tIns="0" bIns="0"/>
          <a:p>
            <a:pPr algn="ctr"/>
            <a:r>
              <a:rPr lang="en-US" sz="1400">
                <a:latin typeface="Times New Roman"/>
              </a:rPr>
              <a:t>&lt;footer&gt;</a:t>
            </a:r>
            <a:endParaRPr/>
          </a:p>
        </p:txBody>
      </p:sp>
      <p:sp>
        <p:nvSpPr>
          <p:cNvPr id="83" name="PlaceHolder 5"/>
          <p:cNvSpPr>
            <a:spLocks noGrp="1"/>
          </p:cNvSpPr>
          <p:nvPr>
            <p:ph type="sldNum"/>
          </p:nvPr>
        </p:nvSpPr>
        <p:spPr>
          <a:xfrm>
            <a:off x="6555600" y="6247080"/>
            <a:ext cx="2130120" cy="473040"/>
          </a:xfrm>
          <a:prstGeom prst="rect">
            <a:avLst/>
          </a:prstGeom>
        </p:spPr>
        <p:txBody>
          <a:bodyPr lIns="0" rIns="0" tIns="0" bIns="0"/>
          <a:p>
            <a:pPr algn="r"/>
            <a:fld id="{BB81312F-C8BC-4313-8341-FAF21898AF0E}"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TextShape 1"/>
          <p:cNvSpPr txBox="1"/>
          <p:nvPr/>
        </p:nvSpPr>
        <p:spPr>
          <a:xfrm>
            <a:off x="457200" y="1143000"/>
            <a:ext cx="7772040" cy="1469520"/>
          </a:xfrm>
          <a:prstGeom prst="rect">
            <a:avLst/>
          </a:prstGeom>
        </p:spPr>
        <p:txBody>
          <a:bodyPr anchor="ctr"/>
          <a:p>
            <a:pPr>
              <a:lnSpc>
                <a:spcPct val="100000"/>
              </a:lnSpc>
            </a:pPr>
            <a:r>
              <a:rPr lang="en-US" sz="4400">
                <a:solidFill>
                  <a:srgbClr val="000000"/>
                </a:solidFill>
                <a:latin typeface="Arial"/>
              </a:rPr>
              <a:t>Chapter 18</a:t>
            </a:r>
            <a:endParaRPr/>
          </a:p>
        </p:txBody>
      </p:sp>
      <p:sp>
        <p:nvSpPr>
          <p:cNvPr id="124" name="TextShape 2"/>
          <p:cNvSpPr txBox="1"/>
          <p:nvPr/>
        </p:nvSpPr>
        <p:spPr>
          <a:xfrm>
            <a:off x="1219320" y="2819520"/>
            <a:ext cx="6400440" cy="1752120"/>
          </a:xfrm>
          <a:prstGeom prst="rect">
            <a:avLst/>
          </a:prstGeom>
        </p:spPr>
        <p:txBody>
          <a:bodyPr/>
          <a:p>
            <a:pPr algn="ctr">
              <a:lnSpc>
                <a:spcPct val="100000"/>
              </a:lnSpc>
            </a:pPr>
            <a:r>
              <a:rPr lang="en-US" sz="4000">
                <a:solidFill>
                  <a:srgbClr val="000000"/>
                </a:solidFill>
                <a:latin typeface="Impact"/>
              </a:rPr>
              <a:t>How to design a web site </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TextShape 1"/>
          <p:cNvSpPr txBox="1"/>
          <p:nvPr/>
        </p:nvSpPr>
        <p:spPr>
          <a:xfrm>
            <a:off x="533520" y="2895480"/>
            <a:ext cx="8229240" cy="1142640"/>
          </a:xfrm>
          <a:prstGeom prst="rect">
            <a:avLst/>
          </a:prstGeom>
        </p:spPr>
        <p:txBody>
          <a:bodyPr anchor="ctr"/>
          <a:p>
            <a:pPr algn="ctr">
              <a:lnSpc>
                <a:spcPct val="100000"/>
              </a:lnSpc>
            </a:pPr>
            <a:r>
              <a:rPr lang="en-US" sz="4000">
                <a:solidFill>
                  <a:srgbClr val="000000"/>
                </a:solidFill>
                <a:latin typeface="Impact"/>
              </a:rPr>
              <a:t>Design guidelines</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TextShape 1"/>
          <p:cNvSpPr txBox="1"/>
          <p:nvPr/>
        </p:nvSpPr>
        <p:spPr>
          <a:xfrm>
            <a:off x="457200" y="274680"/>
            <a:ext cx="8686440" cy="1142640"/>
          </a:xfrm>
          <a:prstGeom prst="rect">
            <a:avLst/>
          </a:prstGeom>
        </p:spPr>
        <p:txBody>
          <a:bodyPr anchor="ctr"/>
          <a:p>
            <a:pPr>
              <a:lnSpc>
                <a:spcPct val="100000"/>
              </a:lnSpc>
            </a:pPr>
            <a:r>
              <a:rPr lang="en-US" sz="4400">
                <a:solidFill>
                  <a:srgbClr val="000000"/>
                </a:solidFill>
                <a:latin typeface="Arial"/>
              </a:rPr>
              <a:t>Use the home page to sell the site</a:t>
            </a:r>
            <a:endParaRPr/>
          </a:p>
        </p:txBody>
      </p:sp>
      <p:sp>
        <p:nvSpPr>
          <p:cNvPr id="146" name="TextShape 2"/>
          <p:cNvSpPr txBox="1"/>
          <p:nvPr/>
        </p:nvSpPr>
        <p:spPr>
          <a:xfrm>
            <a:off x="457200" y="1600200"/>
            <a:ext cx="8229240" cy="4525560"/>
          </a:xfrm>
          <a:prstGeom prst="rect">
            <a:avLst/>
          </a:prstGeom>
        </p:spPr>
        <p:txBody>
          <a:bodyPr/>
          <a:p>
            <a:pPr>
              <a:lnSpc>
                <a:spcPct val="100000"/>
              </a:lnSpc>
              <a:buFont typeface="StarSymbol"/>
              <a:buChar char=""/>
            </a:pPr>
            <a:r>
              <a:rPr lang="en-US" sz="2800">
                <a:solidFill>
                  <a:srgbClr val="000000"/>
                </a:solidFill>
                <a:latin typeface="Tahoma"/>
              </a:rPr>
              <a:t>Homepage Usability by Jakob Nielsen and Marie present 113 guidelines for home pages, plus an analysis of the home pages for 50 web site.</a:t>
            </a:r>
            <a:endParaRPr/>
          </a:p>
          <a:p>
            <a:pPr>
              <a:lnSpc>
                <a:spcPct val="100000"/>
              </a:lnSpc>
              <a:buFont typeface="StarSymbol"/>
              <a:buChar char=""/>
            </a:pPr>
            <a:r>
              <a:rPr lang="en-US" sz="2800">
                <a:solidFill>
                  <a:srgbClr val="000000"/>
                </a:solidFill>
                <a:latin typeface="Tahoma"/>
              </a:rPr>
              <a:t>10 guidelines for developing an effective home page</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TextShape 1"/>
          <p:cNvSpPr txBox="1"/>
          <p:nvPr/>
        </p:nvSpPr>
        <p:spPr>
          <a:xfrm>
            <a:off x="457200" y="274680"/>
            <a:ext cx="8686440" cy="1142640"/>
          </a:xfrm>
          <a:prstGeom prst="rect">
            <a:avLst/>
          </a:prstGeom>
        </p:spPr>
        <p:txBody>
          <a:bodyPr anchor="ctr"/>
          <a:p>
            <a:pPr algn="ctr">
              <a:lnSpc>
                <a:spcPct val="100000"/>
              </a:lnSpc>
            </a:pPr>
            <a:r>
              <a:rPr lang="en-US" sz="4400">
                <a:solidFill>
                  <a:srgbClr val="000000"/>
                </a:solidFill>
                <a:latin typeface="Tahoma"/>
              </a:rPr>
              <a:t>10 guidelines for developing an effective home page</a:t>
            </a:r>
            <a:endParaRPr/>
          </a:p>
        </p:txBody>
      </p:sp>
      <p:sp>
        <p:nvSpPr>
          <p:cNvPr id="148" name="TextShape 2"/>
          <p:cNvSpPr txBox="1"/>
          <p:nvPr/>
        </p:nvSpPr>
        <p:spPr>
          <a:xfrm>
            <a:off x="457200" y="1600200"/>
            <a:ext cx="8229240" cy="4525560"/>
          </a:xfrm>
          <a:prstGeom prst="rect">
            <a:avLst/>
          </a:prstGeom>
        </p:spPr>
        <p:txBody>
          <a:bodyPr/>
          <a:p>
            <a:pPr>
              <a:lnSpc>
                <a:spcPct val="100000"/>
              </a:lnSpc>
              <a:buFont typeface="Arial"/>
              <a:buAutoNum type="arabicPeriod"/>
            </a:pPr>
            <a:r>
              <a:rPr lang="en-US" sz="2400">
                <a:solidFill>
                  <a:srgbClr val="000000"/>
                </a:solidFill>
                <a:latin typeface="Tahoma"/>
              </a:rPr>
              <a:t>Emphasize what your site offers that’s valuable and how your site different from competing sites.</a:t>
            </a:r>
            <a:endParaRPr/>
          </a:p>
          <a:p>
            <a:pPr>
              <a:lnSpc>
                <a:spcPct val="100000"/>
              </a:lnSpc>
              <a:buFont typeface="Arial"/>
              <a:buAutoNum type="arabicPeriod"/>
            </a:pPr>
            <a:r>
              <a:rPr lang="en-US" sz="2400">
                <a:solidFill>
                  <a:srgbClr val="000000"/>
                </a:solidFill>
                <a:latin typeface="Tahoma"/>
              </a:rPr>
              <a:t>Emphasize the highest priority tasks of your site so users have a clear idea of what they can do.</a:t>
            </a:r>
            <a:endParaRPr/>
          </a:p>
          <a:p>
            <a:pPr>
              <a:lnSpc>
                <a:spcPct val="100000"/>
              </a:lnSpc>
              <a:buFont typeface="Arial"/>
              <a:buAutoNum type="arabicPeriod"/>
            </a:pPr>
            <a:r>
              <a:rPr lang="en-US" sz="2400">
                <a:solidFill>
                  <a:srgbClr val="000000"/>
                </a:solidFill>
                <a:latin typeface="Tahoma"/>
              </a:rPr>
              <a:t>Don’t welcome users to your site because that’s a waste of space.</a:t>
            </a:r>
            <a:endParaRPr/>
          </a:p>
          <a:p>
            <a:pPr>
              <a:lnSpc>
                <a:spcPct val="100000"/>
              </a:lnSpc>
              <a:buFont typeface="Arial"/>
              <a:buAutoNum type="arabicPeriod"/>
            </a:pPr>
            <a:r>
              <a:rPr lang="en-US" sz="2400">
                <a:solidFill>
                  <a:srgbClr val="000000"/>
                </a:solidFill>
                <a:latin typeface="Tahoma"/>
              </a:rPr>
              <a:t>Group items in the navigation area so similar items are next to each other, and don’t provide multiple navigation areas for the same type of the links.</a:t>
            </a:r>
            <a:endParaRPr/>
          </a:p>
          <a:p>
            <a:pPr>
              <a:lnSpc>
                <a:spcPct val="100000"/>
              </a:lnSpc>
              <a:buFont typeface="Arial"/>
              <a:buAutoNum type="arabicPeriod"/>
            </a:pPr>
            <a:r>
              <a:rPr lang="en-US" sz="2400">
                <a:solidFill>
                  <a:srgbClr val="000000"/>
                </a:solidFill>
                <a:latin typeface="Tahoma"/>
              </a:rPr>
              <a:t>Only use icons for navigation if the users will readily recognize them. </a:t>
            </a:r>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TextShape 1"/>
          <p:cNvSpPr txBox="1"/>
          <p:nvPr/>
        </p:nvSpPr>
        <p:spPr>
          <a:xfrm>
            <a:off x="457200" y="274680"/>
            <a:ext cx="8686440" cy="1142640"/>
          </a:xfrm>
          <a:prstGeom prst="rect">
            <a:avLst/>
          </a:prstGeom>
        </p:spPr>
        <p:txBody>
          <a:bodyPr anchor="ctr"/>
          <a:p>
            <a:pPr algn="ctr">
              <a:lnSpc>
                <a:spcPct val="100000"/>
              </a:lnSpc>
            </a:pPr>
            <a:r>
              <a:rPr lang="en-US" sz="4400">
                <a:solidFill>
                  <a:srgbClr val="000000"/>
                </a:solidFill>
                <a:latin typeface="Tahoma"/>
              </a:rPr>
              <a:t>10 guidelines for developing an effective home page (2)</a:t>
            </a:r>
            <a:endParaRPr/>
          </a:p>
        </p:txBody>
      </p:sp>
      <p:sp>
        <p:nvSpPr>
          <p:cNvPr id="150" name="TextShape 2"/>
          <p:cNvSpPr txBox="1"/>
          <p:nvPr/>
        </p:nvSpPr>
        <p:spPr>
          <a:xfrm>
            <a:off x="457200" y="1600200"/>
            <a:ext cx="8229240" cy="4525560"/>
          </a:xfrm>
          <a:prstGeom prst="rect">
            <a:avLst/>
          </a:prstGeom>
        </p:spPr>
        <p:txBody>
          <a:bodyPr/>
          <a:p>
            <a:pPr>
              <a:lnSpc>
                <a:spcPct val="100000"/>
              </a:lnSpc>
              <a:buFont typeface="Arial"/>
              <a:buAutoNum type="arabicPeriod"/>
            </a:pPr>
            <a:r>
              <a:rPr lang="en-US" sz="2400">
                <a:solidFill>
                  <a:srgbClr val="000000"/>
                </a:solidFill>
                <a:latin typeface="Tahoma"/>
              </a:rPr>
              <a:t>Using drop-down menu sparingly, especially if the items aren’t self-explanatory.</a:t>
            </a:r>
            <a:endParaRPr/>
          </a:p>
          <a:p>
            <a:pPr>
              <a:lnSpc>
                <a:spcPct val="100000"/>
              </a:lnSpc>
              <a:buFont typeface="Arial"/>
              <a:buAutoNum type="arabicPeriod"/>
            </a:pPr>
            <a:r>
              <a:rPr lang="en-US" sz="2400">
                <a:solidFill>
                  <a:srgbClr val="000000"/>
                </a:solidFill>
                <a:latin typeface="Tahoma"/>
              </a:rPr>
              <a:t>Design the home page so it is different from other page of this site.</a:t>
            </a:r>
            <a:endParaRPr/>
          </a:p>
          <a:p>
            <a:pPr>
              <a:lnSpc>
                <a:spcPct val="100000"/>
              </a:lnSpc>
              <a:buFont typeface="Arial"/>
              <a:buAutoNum type="arabicPeriod"/>
            </a:pPr>
            <a:r>
              <a:rPr lang="en-US" sz="2400">
                <a:solidFill>
                  <a:srgbClr val="000000"/>
                </a:solidFill>
                <a:latin typeface="Tahoma"/>
              </a:rPr>
              <a:t>Don’t include an active link to the home page on the home page</a:t>
            </a:r>
            <a:endParaRPr/>
          </a:p>
          <a:p>
            <a:pPr>
              <a:lnSpc>
                <a:spcPct val="100000"/>
              </a:lnSpc>
              <a:buFont typeface="Arial"/>
              <a:buAutoNum type="arabicPeriod"/>
            </a:pPr>
            <a:r>
              <a:rPr lang="en-US" sz="2400">
                <a:solidFill>
                  <a:srgbClr val="000000"/>
                </a:solidFill>
                <a:latin typeface="Tahoma"/>
              </a:rPr>
              <a:t>Code the title for the home page as the organization name, followed it by a short description, and limit the title to 8 or fewer and 64 or fewer characters.</a:t>
            </a:r>
            <a:endParaRPr/>
          </a:p>
          <a:p>
            <a:pPr>
              <a:lnSpc>
                <a:spcPct val="100000"/>
              </a:lnSpc>
              <a:buFont typeface="Arial"/>
              <a:buAutoNum type="arabicPeriod"/>
            </a:pPr>
            <a:r>
              <a:rPr lang="en-US" sz="2400">
                <a:solidFill>
                  <a:srgbClr val="000000"/>
                </a:solidFill>
                <a:latin typeface="Tahoma"/>
              </a:rPr>
              <a:t>If your site provides shopping, include a link to the shopping cart on your home page.</a:t>
            </a:r>
            <a:endParaRPr/>
          </a:p>
          <a:p>
            <a:pPr>
              <a:lnSpc>
                <a:spcPct val="100000"/>
              </a:lnSpc>
            </a:pP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TextShape 1"/>
          <p:cNvSpPr txBox="1"/>
          <p:nvPr/>
        </p:nvSpPr>
        <p:spPr>
          <a:xfrm>
            <a:off x="457200" y="274680"/>
            <a:ext cx="8686440" cy="1142640"/>
          </a:xfrm>
          <a:prstGeom prst="rect">
            <a:avLst/>
          </a:prstGeom>
        </p:spPr>
        <p:txBody>
          <a:bodyPr anchor="ctr"/>
          <a:p>
            <a:pPr>
              <a:lnSpc>
                <a:spcPct val="100000"/>
              </a:lnSpc>
            </a:pPr>
            <a:r>
              <a:rPr lang="en-US" sz="4400">
                <a:solidFill>
                  <a:srgbClr val="000000"/>
                </a:solidFill>
                <a:latin typeface="Tahoma"/>
              </a:rPr>
              <a:t>A home page that tries to sell the site</a:t>
            </a:r>
            <a:endParaRPr/>
          </a:p>
        </p:txBody>
      </p:sp>
      <p:pic>
        <p:nvPicPr>
          <p:cNvPr id="152" name="Picture 3" descr=""/>
          <p:cNvPicPr/>
          <p:nvPr/>
        </p:nvPicPr>
        <p:blipFill>
          <a:blip r:embed="rId1"/>
          <a:stretch>
            <a:fillRect/>
          </a:stretch>
        </p:blipFill>
        <p:spPr>
          <a:xfrm>
            <a:off x="1143000" y="2057400"/>
            <a:ext cx="6057720" cy="4038120"/>
          </a:xfrm>
          <a:prstGeom prst="rect">
            <a:avLst/>
          </a:prstGeom>
          <a:ln>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TextShape 1"/>
          <p:cNvSpPr txBox="1"/>
          <p:nvPr/>
        </p:nvSpPr>
        <p:spPr>
          <a:xfrm>
            <a:off x="457200" y="274680"/>
            <a:ext cx="8686440" cy="1142640"/>
          </a:xfrm>
          <a:prstGeom prst="rect">
            <a:avLst/>
          </a:prstGeom>
        </p:spPr>
        <p:txBody>
          <a:bodyPr anchor="ctr"/>
          <a:p>
            <a:pPr>
              <a:lnSpc>
                <a:spcPct val="100000"/>
              </a:lnSpc>
            </a:pPr>
            <a:r>
              <a:rPr lang="en-US" sz="4400">
                <a:solidFill>
                  <a:srgbClr val="000000"/>
                </a:solidFill>
                <a:latin typeface="Arial"/>
              </a:rPr>
              <a:t>Let the users know where they are</a:t>
            </a:r>
            <a:endParaRPr/>
          </a:p>
        </p:txBody>
      </p:sp>
      <p:sp>
        <p:nvSpPr>
          <p:cNvPr id="154" name="TextShape 2"/>
          <p:cNvSpPr txBox="1"/>
          <p:nvPr/>
        </p:nvSpPr>
        <p:spPr>
          <a:xfrm>
            <a:off x="457200" y="1600200"/>
            <a:ext cx="8229240" cy="4525560"/>
          </a:xfrm>
          <a:prstGeom prst="rect">
            <a:avLst/>
          </a:prstGeom>
        </p:spPr>
        <p:txBody>
          <a:bodyPr/>
          <a:p>
            <a:pPr>
              <a:lnSpc>
                <a:spcPct val="100000"/>
              </a:lnSpc>
              <a:buFont typeface="StarSymbol"/>
              <a:buChar char=""/>
            </a:pPr>
            <a:r>
              <a:rPr lang="en-US" sz="2800">
                <a:solidFill>
                  <a:srgbClr val="000000"/>
                </a:solidFill>
                <a:latin typeface="Tahoma"/>
              </a:rPr>
              <a:t>As your site gets more complex, the users are likely to lose track of where they are in the site. </a:t>
            </a:r>
            <a:endParaRPr/>
          </a:p>
          <a:p>
            <a:pPr>
              <a:lnSpc>
                <a:spcPct val="100000"/>
              </a:lnSpc>
              <a:buFont typeface="StarSymbol"/>
              <a:buChar char=""/>
            </a:pPr>
            <a:r>
              <a:rPr lang="en-US" sz="2800">
                <a:solidFill>
                  <a:srgbClr val="000000"/>
                </a:solidFill>
                <a:latin typeface="Tahoma"/>
              </a:rPr>
              <a:t>How to let the users know where they are</a:t>
            </a:r>
            <a:endParaRPr/>
          </a:p>
          <a:p>
            <a:pPr lvl="1">
              <a:lnSpc>
                <a:spcPct val="100000"/>
              </a:lnSpc>
              <a:buFont typeface="StarSymbol"/>
              <a:buChar char=""/>
            </a:pPr>
            <a:r>
              <a:rPr lang="en-US" sz="2400">
                <a:solidFill>
                  <a:srgbClr val="000000"/>
                </a:solidFill>
                <a:latin typeface="Tahoma"/>
              </a:rPr>
              <a:t>Highlight the active links</a:t>
            </a:r>
            <a:endParaRPr/>
          </a:p>
          <a:p>
            <a:pPr lvl="1">
              <a:lnSpc>
                <a:spcPct val="100000"/>
              </a:lnSpc>
              <a:buFont typeface="StarSymbol"/>
              <a:buChar char=""/>
            </a:pPr>
            <a:r>
              <a:rPr lang="en-US" sz="2400">
                <a:solidFill>
                  <a:srgbClr val="000000"/>
                </a:solidFill>
                <a:latin typeface="Tahoma"/>
              </a:rPr>
              <a:t>The heading for the page should be the same as the links that led to the page</a:t>
            </a:r>
            <a:endParaRPr/>
          </a:p>
          <a:p>
            <a:pPr lvl="1">
              <a:lnSpc>
                <a:spcPct val="100000"/>
              </a:lnSpc>
              <a:buFont typeface="StarSymbol"/>
              <a:buChar char=""/>
            </a:pPr>
            <a:r>
              <a:rPr lang="en-US" sz="2400">
                <a:solidFill>
                  <a:srgbClr val="000000"/>
                </a:solidFill>
                <a:latin typeface="Tahoma"/>
              </a:rPr>
              <a:t>Provide breadcrumbs in this format: Homepage -&gt; Men -&gt; Shoes &amp; Sandals</a:t>
            </a:r>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5" name="TextShape 1"/>
          <p:cNvSpPr txBox="1"/>
          <p:nvPr/>
        </p:nvSpPr>
        <p:spPr>
          <a:xfrm>
            <a:off x="457200" y="274680"/>
            <a:ext cx="8229240" cy="1142640"/>
          </a:xfrm>
          <a:prstGeom prst="rect">
            <a:avLst/>
          </a:prstGeom>
        </p:spPr>
        <p:txBody>
          <a:bodyPr anchor="ctr"/>
          <a:p>
            <a:pPr>
              <a:lnSpc>
                <a:spcPct val="100000"/>
              </a:lnSpc>
            </a:pPr>
            <a:r>
              <a:rPr lang="en-US" sz="4400">
                <a:solidFill>
                  <a:srgbClr val="000000"/>
                </a:solidFill>
                <a:latin typeface="Arial"/>
              </a:rPr>
              <a:t>Let the users know where they are</a:t>
            </a:r>
            <a:endParaRPr/>
          </a:p>
        </p:txBody>
      </p:sp>
      <p:sp>
        <p:nvSpPr>
          <p:cNvPr id="156" name="TextShape 2"/>
          <p:cNvSpPr txBox="1"/>
          <p:nvPr/>
        </p:nvSpPr>
        <p:spPr>
          <a:xfrm>
            <a:off x="457200" y="1600200"/>
            <a:ext cx="8229240" cy="4525560"/>
          </a:xfrm>
          <a:prstGeom prst="rect">
            <a:avLst/>
          </a:prstGeom>
        </p:spPr>
        <p:txBody>
          <a:bodyPr/>
          <a:p>
            <a:pPr>
              <a:lnSpc>
                <a:spcPct val="100000"/>
              </a:lnSpc>
              <a:buFont typeface="StarSymbol"/>
              <a:buChar char=""/>
            </a:pPr>
            <a:r>
              <a:rPr lang="en-US" sz="2800">
                <a:solidFill>
                  <a:srgbClr val="000000"/>
                </a:solidFill>
                <a:latin typeface="Tahoma"/>
              </a:rPr>
              <a:t>A product page with the active links highlighted</a:t>
            </a:r>
            <a:endParaRPr/>
          </a:p>
        </p:txBody>
      </p:sp>
      <p:pic>
        <p:nvPicPr>
          <p:cNvPr id="157" name="Picture 3" descr=""/>
          <p:cNvPicPr/>
          <p:nvPr/>
        </p:nvPicPr>
        <p:blipFill>
          <a:blip r:embed="rId1"/>
          <a:stretch>
            <a:fillRect/>
          </a:stretch>
        </p:blipFill>
        <p:spPr>
          <a:xfrm>
            <a:off x="1066680" y="2286000"/>
            <a:ext cx="6463800" cy="3263400"/>
          </a:xfrm>
          <a:prstGeom prst="rect">
            <a:avLst/>
          </a:prstGeom>
          <a:ln>
            <a:noFill/>
          </a:ln>
        </p:spPr>
      </p:pic>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TextShape 1"/>
          <p:cNvSpPr txBox="1"/>
          <p:nvPr/>
        </p:nvSpPr>
        <p:spPr>
          <a:xfrm>
            <a:off x="457200" y="274680"/>
            <a:ext cx="8229240" cy="1142640"/>
          </a:xfrm>
          <a:prstGeom prst="rect">
            <a:avLst/>
          </a:prstGeom>
        </p:spPr>
        <p:txBody>
          <a:bodyPr anchor="ctr"/>
          <a:p>
            <a:pPr>
              <a:lnSpc>
                <a:spcPct val="100000"/>
              </a:lnSpc>
            </a:pPr>
            <a:r>
              <a:rPr lang="en-US" sz="4400">
                <a:solidFill>
                  <a:srgbClr val="000000"/>
                </a:solidFill>
                <a:latin typeface="Arial"/>
              </a:rPr>
              <a:t>Let the users know where they are</a:t>
            </a:r>
            <a:endParaRPr/>
          </a:p>
        </p:txBody>
      </p:sp>
      <p:sp>
        <p:nvSpPr>
          <p:cNvPr id="159" name="TextShape 2"/>
          <p:cNvSpPr txBox="1"/>
          <p:nvPr/>
        </p:nvSpPr>
        <p:spPr>
          <a:xfrm>
            <a:off x="457200" y="1600200"/>
            <a:ext cx="8229240" cy="4525560"/>
          </a:xfrm>
          <a:prstGeom prst="rect">
            <a:avLst/>
          </a:prstGeom>
        </p:spPr>
        <p:txBody>
          <a:bodyPr/>
          <a:p>
            <a:pPr>
              <a:lnSpc>
                <a:spcPct val="100000"/>
              </a:lnSpc>
              <a:buFont typeface="StarSymbol"/>
              <a:buChar char=""/>
            </a:pPr>
            <a:r>
              <a:rPr lang="en-US" sz="2800">
                <a:solidFill>
                  <a:srgbClr val="000000"/>
                </a:solidFill>
                <a:latin typeface="Tahoma"/>
              </a:rPr>
              <a:t>A product page that provides breadcrumbs</a:t>
            </a:r>
            <a:endParaRPr/>
          </a:p>
        </p:txBody>
      </p:sp>
      <p:pic>
        <p:nvPicPr>
          <p:cNvPr id="160" name="Picture 3" descr=""/>
          <p:cNvPicPr/>
          <p:nvPr/>
        </p:nvPicPr>
        <p:blipFill>
          <a:blip r:embed="rId1"/>
          <a:stretch>
            <a:fillRect/>
          </a:stretch>
        </p:blipFill>
        <p:spPr>
          <a:xfrm>
            <a:off x="1066680" y="2362320"/>
            <a:ext cx="6489360" cy="2666520"/>
          </a:xfrm>
          <a:prstGeom prst="rect">
            <a:avLst/>
          </a:prstGeom>
          <a:ln>
            <a:noFill/>
          </a:ln>
        </p:spPr>
      </p:pic>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TextShape 1"/>
          <p:cNvSpPr txBox="1"/>
          <p:nvPr/>
        </p:nvSpPr>
        <p:spPr>
          <a:xfrm>
            <a:off x="457200" y="274680"/>
            <a:ext cx="8229240" cy="1142640"/>
          </a:xfrm>
          <a:prstGeom prst="rect">
            <a:avLst/>
          </a:prstGeom>
        </p:spPr>
        <p:txBody>
          <a:bodyPr anchor="ctr"/>
          <a:p>
            <a:pPr>
              <a:lnSpc>
                <a:spcPct val="100000"/>
              </a:lnSpc>
            </a:pPr>
            <a:r>
              <a:rPr lang="en-US" sz="4400">
                <a:solidFill>
                  <a:srgbClr val="000000"/>
                </a:solidFill>
                <a:latin typeface="Arial"/>
              </a:rPr>
              <a:t>Make the best use of web page space</a:t>
            </a:r>
            <a:endParaRPr/>
          </a:p>
        </p:txBody>
      </p:sp>
      <p:sp>
        <p:nvSpPr>
          <p:cNvPr id="162" name="TextShape 2"/>
          <p:cNvSpPr txBox="1"/>
          <p:nvPr/>
        </p:nvSpPr>
        <p:spPr>
          <a:xfrm>
            <a:off x="457200" y="1600200"/>
            <a:ext cx="8229240" cy="4525560"/>
          </a:xfrm>
          <a:prstGeom prst="rect">
            <a:avLst/>
          </a:prstGeom>
        </p:spPr>
        <p:txBody>
          <a:bodyPr/>
          <a:p>
            <a:pPr>
              <a:lnSpc>
                <a:spcPct val="100000"/>
              </a:lnSpc>
              <a:buFont typeface="StarSymbol"/>
              <a:buChar char=""/>
            </a:pPr>
            <a:r>
              <a:rPr lang="en-US" sz="2800">
                <a:solidFill>
                  <a:srgbClr val="000000"/>
                </a:solidFill>
                <a:latin typeface="Tahoma"/>
              </a:rPr>
              <a:t>The most valuable space on each web page is the space above the fold. To get the most from it, you need to prioritize the components on each page and give the best location to the highest-priority components</a:t>
            </a:r>
            <a:endParaRPr/>
          </a:p>
          <a:p>
            <a:pPr>
              <a:lnSpc>
                <a:spcPct val="100000"/>
              </a:lnSpc>
              <a:buFont typeface="StarSymbol"/>
              <a:buChar char=""/>
            </a:pPr>
            <a:r>
              <a:rPr lang="en-US" sz="2800">
                <a:solidFill>
                  <a:srgbClr val="000000"/>
                </a:solidFill>
                <a:latin typeface="Tahoma"/>
              </a:rPr>
              <a:t>Guidelines for the effective use of space</a:t>
            </a:r>
            <a:endParaRPr/>
          </a:p>
          <a:p>
            <a:pPr lvl="1">
              <a:lnSpc>
                <a:spcPct val="100000"/>
              </a:lnSpc>
              <a:buFont typeface="StarSymbol"/>
              <a:buChar char=""/>
            </a:pPr>
            <a:r>
              <a:rPr lang="en-US" sz="2400">
                <a:solidFill>
                  <a:srgbClr val="000000"/>
                </a:solidFill>
                <a:latin typeface="Tahoma"/>
              </a:rPr>
              <a:t>Keep the header relatively small</a:t>
            </a:r>
            <a:endParaRPr/>
          </a:p>
          <a:p>
            <a:pPr lvl="1">
              <a:lnSpc>
                <a:spcPct val="100000"/>
              </a:lnSpc>
              <a:buFont typeface="StarSymbol"/>
              <a:buChar char=""/>
            </a:pPr>
            <a:r>
              <a:rPr lang="en-US" sz="2400">
                <a:solidFill>
                  <a:srgbClr val="000000"/>
                </a:solidFill>
                <a:latin typeface="Tahoma"/>
              </a:rPr>
              <a:t>Prioritize the components for each page</a:t>
            </a:r>
            <a:endParaRPr/>
          </a:p>
          <a:p>
            <a:pPr lvl="1">
              <a:lnSpc>
                <a:spcPct val="100000"/>
              </a:lnSpc>
              <a:buFont typeface="StarSymbol"/>
              <a:buChar char=""/>
            </a:pPr>
            <a:r>
              <a:rPr lang="en-US" sz="2400">
                <a:solidFill>
                  <a:srgbClr val="000000"/>
                </a:solidFill>
                <a:latin typeface="Tahoma"/>
              </a:rPr>
              <a:t>Give the most important components</a:t>
            </a:r>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TextShape 1"/>
          <p:cNvSpPr txBox="1"/>
          <p:nvPr/>
        </p:nvSpPr>
        <p:spPr>
          <a:xfrm>
            <a:off x="457200" y="274680"/>
            <a:ext cx="8229240" cy="1142640"/>
          </a:xfrm>
          <a:prstGeom prst="rect">
            <a:avLst/>
          </a:prstGeom>
        </p:spPr>
        <p:txBody>
          <a:bodyPr anchor="ctr"/>
          <a:p>
            <a:pPr>
              <a:lnSpc>
                <a:spcPct val="100000"/>
              </a:lnSpc>
            </a:pPr>
            <a:r>
              <a:rPr lang="en-US" sz="4400">
                <a:solidFill>
                  <a:srgbClr val="000000"/>
                </a:solidFill>
                <a:latin typeface="Arial"/>
              </a:rPr>
              <a:t>Make the best use of web page space</a:t>
            </a:r>
            <a:endParaRPr/>
          </a:p>
        </p:txBody>
      </p:sp>
      <p:sp>
        <p:nvSpPr>
          <p:cNvPr id="164" name="TextShape 2"/>
          <p:cNvSpPr txBox="1"/>
          <p:nvPr/>
        </p:nvSpPr>
        <p:spPr>
          <a:xfrm>
            <a:off x="457200" y="1600200"/>
            <a:ext cx="8229240" cy="4525560"/>
          </a:xfrm>
          <a:prstGeom prst="rect">
            <a:avLst/>
          </a:prstGeom>
        </p:spPr>
        <p:txBody>
          <a:bodyPr/>
          <a:p>
            <a:pPr>
              <a:lnSpc>
                <a:spcPct val="100000"/>
              </a:lnSpc>
              <a:buFont typeface="StarSymbol"/>
              <a:buChar char=""/>
            </a:pPr>
            <a:r>
              <a:rPr lang="en-US" sz="2800">
                <a:solidFill>
                  <a:srgbClr val="000000"/>
                </a:solidFill>
                <a:latin typeface="Tahoma"/>
              </a:rPr>
              <a:t>Wasted space on a primary page</a:t>
            </a:r>
            <a:endParaRPr/>
          </a:p>
        </p:txBody>
      </p:sp>
      <p:pic>
        <p:nvPicPr>
          <p:cNvPr id="165" name="Picture 3" descr=""/>
          <p:cNvPicPr/>
          <p:nvPr/>
        </p:nvPicPr>
        <p:blipFill>
          <a:blip r:embed="rId1"/>
          <a:stretch>
            <a:fillRect/>
          </a:stretch>
        </p:blipFill>
        <p:spPr>
          <a:xfrm>
            <a:off x="2590920" y="2057400"/>
            <a:ext cx="4063680" cy="440784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TextShape 1"/>
          <p:cNvSpPr txBox="1"/>
          <p:nvPr/>
        </p:nvSpPr>
        <p:spPr>
          <a:xfrm>
            <a:off x="457200" y="274680"/>
            <a:ext cx="8229240" cy="1142640"/>
          </a:xfrm>
          <a:prstGeom prst="rect">
            <a:avLst/>
          </a:prstGeom>
        </p:spPr>
        <p:txBody>
          <a:bodyPr anchor="ctr"/>
          <a:p>
            <a:pPr>
              <a:lnSpc>
                <a:spcPct val="100000"/>
              </a:lnSpc>
            </a:pPr>
            <a:r>
              <a:rPr lang="en-US" sz="4400">
                <a:solidFill>
                  <a:srgbClr val="000000"/>
                </a:solidFill>
                <a:latin typeface="Arial"/>
              </a:rPr>
              <a:t>Objectives</a:t>
            </a:r>
            <a:endParaRPr/>
          </a:p>
        </p:txBody>
      </p:sp>
      <p:sp>
        <p:nvSpPr>
          <p:cNvPr id="126" name="TextShape 2"/>
          <p:cNvSpPr txBox="1"/>
          <p:nvPr/>
        </p:nvSpPr>
        <p:spPr>
          <a:xfrm>
            <a:off x="457200" y="1600200"/>
            <a:ext cx="8457840" cy="4525560"/>
          </a:xfrm>
          <a:prstGeom prst="rect">
            <a:avLst/>
          </a:prstGeom>
        </p:spPr>
        <p:txBody>
          <a:bodyPr/>
          <a:p>
            <a:pPr>
              <a:lnSpc>
                <a:spcPct val="100000"/>
              </a:lnSpc>
              <a:buFont typeface="StarSymbol"/>
              <a:buChar char=""/>
            </a:pPr>
            <a:r>
              <a:rPr lang="en-US" sz="2800">
                <a:solidFill>
                  <a:srgbClr val="000000"/>
                </a:solidFill>
                <a:latin typeface="Tahoma"/>
              </a:rPr>
              <a:t>Users and usability </a:t>
            </a:r>
            <a:endParaRPr/>
          </a:p>
          <a:p>
            <a:pPr>
              <a:lnSpc>
                <a:spcPct val="100000"/>
              </a:lnSpc>
              <a:buFont typeface="StarSymbol"/>
              <a:buChar char=""/>
            </a:pPr>
            <a:r>
              <a:rPr lang="en-US" sz="2800">
                <a:solidFill>
                  <a:srgbClr val="000000"/>
                </a:solidFill>
                <a:latin typeface="Tahoma"/>
              </a:rPr>
              <a:t>Design guidelines </a:t>
            </a:r>
            <a:endParaRPr/>
          </a:p>
          <a:p>
            <a:pPr>
              <a:lnSpc>
                <a:spcPct val="100000"/>
              </a:lnSpc>
              <a:buFont typeface="StarSymbol"/>
              <a:buChar char=""/>
            </a:pPr>
            <a:r>
              <a:rPr lang="en-US" sz="2800">
                <a:solidFill>
                  <a:srgbClr val="000000"/>
                </a:solidFill>
                <a:latin typeface="Tahoma"/>
              </a:rPr>
              <a:t>How to design a website</a:t>
            </a:r>
            <a:endParaRPr/>
          </a:p>
          <a:p>
            <a:pPr>
              <a:lnSpc>
                <a:spcPct val="100000"/>
              </a:lnSpc>
              <a:buFont typeface="StarSymbol"/>
              <a:buChar char=""/>
            </a:pPr>
            <a:r>
              <a:rPr lang="en-US" sz="2800">
                <a:solidFill>
                  <a:srgbClr val="000000"/>
                </a:solidFill>
                <a:latin typeface="Tahoma"/>
              </a:rPr>
              <a:t>Other design considerations</a:t>
            </a:r>
            <a:endParaRPr/>
          </a:p>
          <a:p>
            <a:pPr>
              <a:lnSpc>
                <a:spcPct val="100000"/>
              </a:lnSpc>
            </a:pPr>
            <a:endParaRPr/>
          </a:p>
          <a:p>
            <a:pPr>
              <a:lnSpc>
                <a:spcPct val="100000"/>
              </a:lnSpc>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TextShape 1"/>
          <p:cNvSpPr txBox="1"/>
          <p:nvPr/>
        </p:nvSpPr>
        <p:spPr>
          <a:xfrm>
            <a:off x="457200" y="274680"/>
            <a:ext cx="8229240" cy="1142640"/>
          </a:xfrm>
          <a:prstGeom prst="rect">
            <a:avLst/>
          </a:prstGeom>
        </p:spPr>
        <p:txBody>
          <a:bodyPr anchor="ctr"/>
          <a:p>
            <a:pPr>
              <a:lnSpc>
                <a:spcPct val="100000"/>
              </a:lnSpc>
            </a:pPr>
            <a:r>
              <a:rPr lang="en-US" sz="4400">
                <a:solidFill>
                  <a:srgbClr val="000000"/>
                </a:solidFill>
                <a:latin typeface="Arial"/>
              </a:rPr>
              <a:t>Write for the web</a:t>
            </a:r>
            <a:endParaRPr/>
          </a:p>
        </p:txBody>
      </p:sp>
      <p:sp>
        <p:nvSpPr>
          <p:cNvPr id="167" name="TextShape 2"/>
          <p:cNvSpPr txBox="1"/>
          <p:nvPr/>
        </p:nvSpPr>
        <p:spPr>
          <a:xfrm>
            <a:off x="457200" y="1600200"/>
            <a:ext cx="8229240" cy="4525560"/>
          </a:xfrm>
          <a:prstGeom prst="rect">
            <a:avLst/>
          </a:prstGeom>
        </p:spPr>
        <p:txBody>
          <a:bodyPr/>
          <a:p>
            <a:pPr>
              <a:lnSpc>
                <a:spcPct val="100000"/>
              </a:lnSpc>
              <a:buFont typeface="StarSymbol"/>
              <a:buChar char=""/>
            </a:pPr>
            <a:r>
              <a:rPr lang="en-US" sz="2800">
                <a:solidFill>
                  <a:srgbClr val="000000"/>
                </a:solidFill>
                <a:latin typeface="Tahoma"/>
              </a:rPr>
              <a:t>Writing that isn’t for the web</a:t>
            </a:r>
            <a:endParaRPr/>
          </a:p>
        </p:txBody>
      </p:sp>
      <p:pic>
        <p:nvPicPr>
          <p:cNvPr id="168" name="Picture 3" descr=""/>
          <p:cNvPicPr/>
          <p:nvPr/>
        </p:nvPicPr>
        <p:blipFill>
          <a:blip r:embed="rId1"/>
          <a:stretch>
            <a:fillRect/>
          </a:stretch>
        </p:blipFill>
        <p:spPr>
          <a:xfrm>
            <a:off x="533520" y="2286000"/>
            <a:ext cx="7517880" cy="3580920"/>
          </a:xfrm>
          <a:prstGeom prst="rect">
            <a:avLst/>
          </a:prstGeom>
          <a:ln>
            <a:noFill/>
          </a:ln>
        </p:spPr>
      </p:pic>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9" name="TextShape 1"/>
          <p:cNvSpPr txBox="1"/>
          <p:nvPr/>
        </p:nvSpPr>
        <p:spPr>
          <a:xfrm>
            <a:off x="457200" y="274680"/>
            <a:ext cx="8229240" cy="1142640"/>
          </a:xfrm>
          <a:prstGeom prst="rect">
            <a:avLst/>
          </a:prstGeom>
        </p:spPr>
        <p:txBody>
          <a:bodyPr anchor="ctr"/>
          <a:p>
            <a:pPr>
              <a:lnSpc>
                <a:spcPct val="100000"/>
              </a:lnSpc>
            </a:pPr>
            <a:r>
              <a:rPr lang="en-US" sz="4400">
                <a:solidFill>
                  <a:srgbClr val="000000"/>
                </a:solidFill>
                <a:latin typeface="Tahoma"/>
              </a:rPr>
              <a:t>Web writing guidelines</a:t>
            </a:r>
            <a:endParaRPr/>
          </a:p>
        </p:txBody>
      </p:sp>
      <p:pic>
        <p:nvPicPr>
          <p:cNvPr id="170" name="Picture 3" descr=""/>
          <p:cNvPicPr/>
          <p:nvPr/>
        </p:nvPicPr>
        <p:blipFill>
          <a:blip r:embed="rId1"/>
          <a:stretch>
            <a:fillRect/>
          </a:stretch>
        </p:blipFill>
        <p:spPr>
          <a:xfrm>
            <a:off x="762120" y="1676520"/>
            <a:ext cx="8286840" cy="2819160"/>
          </a:xfrm>
          <a:prstGeom prst="rect">
            <a:avLst/>
          </a:prstGeom>
          <a:ln>
            <a:noFill/>
          </a:ln>
        </p:spPr>
      </p:pic>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1" name="TextShape 1"/>
          <p:cNvSpPr txBox="1"/>
          <p:nvPr/>
        </p:nvSpPr>
        <p:spPr>
          <a:xfrm>
            <a:off x="457200" y="274680"/>
            <a:ext cx="8229240" cy="1142640"/>
          </a:xfrm>
          <a:prstGeom prst="rect">
            <a:avLst/>
          </a:prstGeom>
        </p:spPr>
        <p:txBody>
          <a:bodyPr anchor="ctr"/>
          <a:p>
            <a:pPr>
              <a:lnSpc>
                <a:spcPct val="100000"/>
              </a:lnSpc>
            </a:pPr>
            <a:r>
              <a:rPr lang="en-US" sz="4400">
                <a:solidFill>
                  <a:srgbClr val="000000"/>
                </a:solidFill>
                <a:latin typeface="Arial"/>
              </a:rPr>
              <a:t>Chunk long page into shorter pages</a:t>
            </a:r>
            <a:endParaRPr/>
          </a:p>
        </p:txBody>
      </p:sp>
      <p:sp>
        <p:nvSpPr>
          <p:cNvPr id="172" name="TextShape 2"/>
          <p:cNvSpPr txBox="1"/>
          <p:nvPr/>
        </p:nvSpPr>
        <p:spPr>
          <a:xfrm>
            <a:off x="457200" y="1600200"/>
            <a:ext cx="8229240" cy="4525560"/>
          </a:xfrm>
          <a:prstGeom prst="rect">
            <a:avLst/>
          </a:prstGeom>
        </p:spPr>
        <p:txBody>
          <a:bodyPr/>
          <a:p>
            <a:pPr>
              <a:lnSpc>
                <a:spcPct val="100000"/>
              </a:lnSpc>
              <a:buFont typeface="StarSymbol"/>
              <a:buChar char=""/>
            </a:pPr>
            <a:r>
              <a:rPr lang="en-US" sz="2800">
                <a:solidFill>
                  <a:srgbClr val="000000"/>
                </a:solidFill>
                <a:latin typeface="Tahoma"/>
              </a:rPr>
              <a:t>Chunking refer to the grouping of content into chunk that can be presented on separate web pages. This lets user select the chunks of information that they’re interested in.</a:t>
            </a:r>
            <a:endParaRPr/>
          </a:p>
          <a:p>
            <a:pPr>
              <a:lnSpc>
                <a:spcPct val="100000"/>
              </a:lnSpc>
              <a:buFont typeface="StarSymbol"/>
              <a:buChar char=""/>
            </a:pPr>
            <a:r>
              <a:rPr lang="en-US" sz="2800">
                <a:solidFill>
                  <a:srgbClr val="000000"/>
                </a:solidFill>
                <a:latin typeface="Tahoma"/>
              </a:rPr>
              <a:t>Two pages with chunks of information about a book</a:t>
            </a:r>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3" name="TextShape 1"/>
          <p:cNvSpPr txBox="1"/>
          <p:nvPr/>
        </p:nvSpPr>
        <p:spPr>
          <a:xfrm>
            <a:off x="457200" y="274680"/>
            <a:ext cx="8229240" cy="1142640"/>
          </a:xfrm>
          <a:prstGeom prst="rect">
            <a:avLst/>
          </a:prstGeom>
        </p:spPr>
        <p:txBody>
          <a:bodyPr anchor="ctr"/>
          <a:p>
            <a:pPr>
              <a:lnSpc>
                <a:spcPct val="100000"/>
              </a:lnSpc>
            </a:pPr>
            <a:r>
              <a:rPr lang="en-US" sz="4400">
                <a:solidFill>
                  <a:srgbClr val="000000"/>
                </a:solidFill>
                <a:latin typeface="Arial"/>
              </a:rPr>
              <a:t>Chunk long page into shorter pages</a:t>
            </a:r>
            <a:endParaRPr/>
          </a:p>
        </p:txBody>
      </p:sp>
      <p:sp>
        <p:nvSpPr>
          <p:cNvPr id="174" name="TextShape 2"/>
          <p:cNvSpPr txBox="1"/>
          <p:nvPr/>
        </p:nvSpPr>
        <p:spPr>
          <a:xfrm>
            <a:off x="457200" y="1600200"/>
            <a:ext cx="8229240" cy="4525560"/>
          </a:xfrm>
          <a:prstGeom prst="rect">
            <a:avLst/>
          </a:prstGeom>
        </p:spPr>
        <p:txBody>
          <a:bodyPr/>
          <a:p>
            <a:pPr>
              <a:lnSpc>
                <a:spcPct val="100000"/>
              </a:lnSpc>
              <a:buFont typeface="StarSymbol"/>
              <a:buChar char=""/>
            </a:pPr>
            <a:r>
              <a:rPr lang="en-US" sz="2800">
                <a:solidFill>
                  <a:srgbClr val="000000"/>
                </a:solidFill>
                <a:latin typeface="Tahoma"/>
              </a:rPr>
              <a:t>What this book does</a:t>
            </a:r>
            <a:endParaRPr/>
          </a:p>
        </p:txBody>
      </p:sp>
      <p:pic>
        <p:nvPicPr>
          <p:cNvPr id="175" name="Picture 3" descr=""/>
          <p:cNvPicPr/>
          <p:nvPr/>
        </p:nvPicPr>
        <p:blipFill>
          <a:blip r:embed="rId1"/>
          <a:stretch>
            <a:fillRect/>
          </a:stretch>
        </p:blipFill>
        <p:spPr>
          <a:xfrm>
            <a:off x="609480" y="2133720"/>
            <a:ext cx="6411600" cy="4063680"/>
          </a:xfrm>
          <a:prstGeom prst="rect">
            <a:avLst/>
          </a:prstGeom>
          <a:ln>
            <a:noFill/>
          </a:ln>
        </p:spPr>
      </p:pic>
    </p:spTree>
  </p:cSld>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6" name="TextShape 1"/>
          <p:cNvSpPr txBox="1"/>
          <p:nvPr/>
        </p:nvSpPr>
        <p:spPr>
          <a:xfrm>
            <a:off x="457200" y="274680"/>
            <a:ext cx="8229240" cy="1142640"/>
          </a:xfrm>
          <a:prstGeom prst="rect">
            <a:avLst/>
          </a:prstGeom>
        </p:spPr>
        <p:txBody>
          <a:bodyPr anchor="ctr"/>
          <a:p>
            <a:pPr>
              <a:lnSpc>
                <a:spcPct val="100000"/>
              </a:lnSpc>
            </a:pPr>
            <a:r>
              <a:rPr lang="en-US" sz="4400">
                <a:solidFill>
                  <a:srgbClr val="000000"/>
                </a:solidFill>
                <a:latin typeface="Arial"/>
              </a:rPr>
              <a:t>Chunk long page into shorter pages</a:t>
            </a:r>
            <a:endParaRPr/>
          </a:p>
        </p:txBody>
      </p:sp>
      <p:sp>
        <p:nvSpPr>
          <p:cNvPr id="177" name="TextShape 2"/>
          <p:cNvSpPr txBox="1"/>
          <p:nvPr/>
        </p:nvSpPr>
        <p:spPr>
          <a:xfrm>
            <a:off x="457200" y="1600200"/>
            <a:ext cx="8229240" cy="4525560"/>
          </a:xfrm>
          <a:prstGeom prst="rect">
            <a:avLst/>
          </a:prstGeom>
        </p:spPr>
        <p:txBody>
          <a:bodyPr/>
          <a:p>
            <a:pPr>
              <a:lnSpc>
                <a:spcPct val="100000"/>
              </a:lnSpc>
              <a:buFont typeface="StarSymbol"/>
              <a:buChar char=""/>
            </a:pPr>
            <a:r>
              <a:rPr lang="en-US" sz="2800">
                <a:solidFill>
                  <a:srgbClr val="000000"/>
                </a:solidFill>
                <a:latin typeface="Tahoma"/>
              </a:rPr>
              <a:t>Meet the author</a:t>
            </a:r>
            <a:endParaRPr/>
          </a:p>
        </p:txBody>
      </p:sp>
      <p:pic>
        <p:nvPicPr>
          <p:cNvPr id="178" name="Picture 3" descr=""/>
          <p:cNvPicPr/>
          <p:nvPr/>
        </p:nvPicPr>
        <p:blipFill>
          <a:blip r:embed="rId1"/>
          <a:stretch>
            <a:fillRect/>
          </a:stretch>
        </p:blipFill>
        <p:spPr>
          <a:xfrm>
            <a:off x="1219320" y="2133720"/>
            <a:ext cx="6540120" cy="4046040"/>
          </a:xfrm>
          <a:prstGeom prst="rect">
            <a:avLst/>
          </a:prstGeom>
          <a:ln>
            <a:noFill/>
          </a:ln>
        </p:spPr>
      </p:pic>
    </p:spTree>
  </p:cSld>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9" name="TextShape 1"/>
          <p:cNvSpPr txBox="1"/>
          <p:nvPr/>
        </p:nvSpPr>
        <p:spPr>
          <a:xfrm>
            <a:off x="457200" y="274680"/>
            <a:ext cx="8229240" cy="1142640"/>
          </a:xfrm>
          <a:prstGeom prst="rect">
            <a:avLst/>
          </a:prstGeom>
        </p:spPr>
        <p:txBody>
          <a:bodyPr anchor="ctr"/>
          <a:p>
            <a:pPr>
              <a:lnSpc>
                <a:spcPct val="100000"/>
              </a:lnSpc>
            </a:pPr>
            <a:r>
              <a:rPr lang="en-US" sz="4400">
                <a:solidFill>
                  <a:srgbClr val="000000"/>
                </a:solidFill>
                <a:latin typeface="Arial"/>
              </a:rPr>
              <a:t>Know the basic principles of graphics design</a:t>
            </a:r>
            <a:endParaRPr/>
          </a:p>
        </p:txBody>
      </p:sp>
      <p:sp>
        <p:nvSpPr>
          <p:cNvPr id="180" name="TextShape 2"/>
          <p:cNvSpPr txBox="1"/>
          <p:nvPr/>
        </p:nvSpPr>
        <p:spPr>
          <a:xfrm>
            <a:off x="457200" y="1600200"/>
            <a:ext cx="8229240" cy="4525560"/>
          </a:xfrm>
          <a:prstGeom prst="rect">
            <a:avLst/>
          </a:prstGeom>
        </p:spPr>
        <p:txBody>
          <a:bodyPr/>
          <a:p>
            <a:pPr>
              <a:lnSpc>
                <a:spcPct val="100000"/>
              </a:lnSpc>
              <a:buFont typeface="StarSymbol"/>
              <a:buChar char=""/>
            </a:pPr>
            <a:r>
              <a:rPr lang="en-US" sz="2800">
                <a:solidFill>
                  <a:srgbClr val="000000"/>
                </a:solidFill>
                <a:latin typeface="Tahoma"/>
              </a:rPr>
              <a:t> </a:t>
            </a:r>
            <a:r>
              <a:rPr lang="en-US" sz="2800">
                <a:solidFill>
                  <a:srgbClr val="000000"/>
                </a:solidFill>
                <a:latin typeface="Tahoma"/>
              </a:rPr>
              <a:t>home page that doesn’t obey the graphics design principles</a:t>
            </a:r>
            <a:endParaRPr/>
          </a:p>
        </p:txBody>
      </p:sp>
      <p:pic>
        <p:nvPicPr>
          <p:cNvPr id="181" name="Picture 3" descr=""/>
          <p:cNvPicPr/>
          <p:nvPr/>
        </p:nvPicPr>
        <p:blipFill>
          <a:blip r:embed="rId1"/>
          <a:stretch>
            <a:fillRect/>
          </a:stretch>
        </p:blipFill>
        <p:spPr>
          <a:xfrm>
            <a:off x="1752480" y="2590920"/>
            <a:ext cx="5740200" cy="3674880"/>
          </a:xfrm>
          <a:prstGeom prst="rect">
            <a:avLst/>
          </a:prstGeom>
          <a:ln>
            <a:noFill/>
          </a:ln>
        </p:spPr>
      </p:pic>
    </p:spTree>
  </p:cSld>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2" name="TextShape 1"/>
          <p:cNvSpPr txBox="1"/>
          <p:nvPr/>
        </p:nvSpPr>
        <p:spPr>
          <a:xfrm>
            <a:off x="457200" y="274680"/>
            <a:ext cx="8229240" cy="1142640"/>
          </a:xfrm>
          <a:prstGeom prst="rect">
            <a:avLst/>
          </a:prstGeom>
        </p:spPr>
        <p:txBody>
          <a:bodyPr anchor="ctr"/>
          <a:p>
            <a:pPr>
              <a:lnSpc>
                <a:spcPct val="100000"/>
              </a:lnSpc>
            </a:pPr>
            <a:r>
              <a:rPr lang="en-US" sz="4400">
                <a:solidFill>
                  <a:srgbClr val="000000"/>
                </a:solidFill>
                <a:latin typeface="Arial"/>
              </a:rPr>
              <a:t>Know the basic principles of graphics design</a:t>
            </a:r>
            <a:endParaRPr/>
          </a:p>
        </p:txBody>
      </p:sp>
      <p:sp>
        <p:nvSpPr>
          <p:cNvPr id="183" name="TextShape 2"/>
          <p:cNvSpPr txBox="1"/>
          <p:nvPr/>
        </p:nvSpPr>
        <p:spPr>
          <a:xfrm>
            <a:off x="457200" y="1600200"/>
            <a:ext cx="8229240" cy="4525560"/>
          </a:xfrm>
          <a:prstGeom prst="rect">
            <a:avLst/>
          </a:prstGeom>
        </p:spPr>
        <p:txBody>
          <a:bodyPr/>
          <a:p>
            <a:pPr>
              <a:lnSpc>
                <a:spcPct val="100000"/>
              </a:lnSpc>
              <a:buFont typeface="StarSymbol"/>
              <a:buChar char=""/>
            </a:pPr>
            <a:r>
              <a:rPr lang="en-US" sz="2800">
                <a:solidFill>
                  <a:srgbClr val="000000"/>
                </a:solidFill>
                <a:latin typeface="Tahoma"/>
              </a:rPr>
              <a:t>Four principles of graphics design</a:t>
            </a:r>
            <a:endParaRPr/>
          </a:p>
          <a:p>
            <a:pPr lvl="1">
              <a:lnSpc>
                <a:spcPct val="100000"/>
              </a:lnSpc>
              <a:buFont typeface="StarSymbol"/>
              <a:buChar char=""/>
            </a:pPr>
            <a:r>
              <a:rPr lang="en-US" sz="2400">
                <a:solidFill>
                  <a:srgbClr val="000000"/>
                </a:solidFill>
                <a:latin typeface="Tahoma"/>
              </a:rPr>
              <a:t>Alignment</a:t>
            </a:r>
            <a:endParaRPr/>
          </a:p>
          <a:p>
            <a:pPr lvl="1">
              <a:lnSpc>
                <a:spcPct val="100000"/>
              </a:lnSpc>
              <a:buFont typeface="StarSymbol"/>
              <a:buChar char=""/>
            </a:pPr>
            <a:r>
              <a:rPr lang="en-US" sz="2400">
                <a:solidFill>
                  <a:srgbClr val="000000"/>
                </a:solidFill>
                <a:latin typeface="Tahoma"/>
              </a:rPr>
              <a:t>Proximity</a:t>
            </a:r>
            <a:endParaRPr/>
          </a:p>
          <a:p>
            <a:pPr lvl="1">
              <a:lnSpc>
                <a:spcPct val="100000"/>
              </a:lnSpc>
              <a:buFont typeface="StarSymbol"/>
              <a:buChar char=""/>
            </a:pPr>
            <a:r>
              <a:rPr lang="en-US" sz="2400">
                <a:solidFill>
                  <a:srgbClr val="000000"/>
                </a:solidFill>
                <a:latin typeface="Tahoma"/>
              </a:rPr>
              <a:t>Repetition</a:t>
            </a:r>
            <a:endParaRPr/>
          </a:p>
          <a:p>
            <a:pPr lvl="1">
              <a:lnSpc>
                <a:spcPct val="100000"/>
              </a:lnSpc>
              <a:buFont typeface="StarSymbol"/>
              <a:buChar char=""/>
            </a:pPr>
            <a:r>
              <a:rPr lang="en-US" sz="2400">
                <a:solidFill>
                  <a:srgbClr val="000000"/>
                </a:solidFill>
                <a:latin typeface="Tahoma"/>
              </a:rPr>
              <a:t>Contrast</a:t>
            </a:r>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4" name="TextShape 1"/>
          <p:cNvSpPr txBox="1"/>
          <p:nvPr/>
        </p:nvSpPr>
        <p:spPr>
          <a:xfrm>
            <a:off x="457200" y="274680"/>
            <a:ext cx="8229240" cy="1142640"/>
          </a:xfrm>
          <a:prstGeom prst="rect">
            <a:avLst/>
          </a:prstGeom>
        </p:spPr>
        <p:txBody>
          <a:bodyPr anchor="ctr"/>
          <a:p>
            <a:pPr>
              <a:lnSpc>
                <a:spcPct val="100000"/>
              </a:lnSpc>
            </a:pPr>
            <a:r>
              <a:rPr lang="en-US" sz="4400">
                <a:solidFill>
                  <a:srgbClr val="000000"/>
                </a:solidFill>
                <a:latin typeface="Arial"/>
              </a:rPr>
              <a:t>Know the basic principles of graphics design</a:t>
            </a:r>
            <a:endParaRPr/>
          </a:p>
        </p:txBody>
      </p:sp>
      <p:sp>
        <p:nvSpPr>
          <p:cNvPr id="185" name="TextShape 2"/>
          <p:cNvSpPr txBox="1"/>
          <p:nvPr/>
        </p:nvSpPr>
        <p:spPr>
          <a:xfrm>
            <a:off x="457200" y="1447920"/>
            <a:ext cx="8229240" cy="4525560"/>
          </a:xfrm>
          <a:prstGeom prst="rect">
            <a:avLst/>
          </a:prstGeom>
        </p:spPr>
        <p:txBody>
          <a:bodyPr/>
          <a:p>
            <a:pPr>
              <a:lnSpc>
                <a:spcPct val="100000"/>
              </a:lnSpc>
              <a:buFont typeface="StarSymbol"/>
              <a:buChar char=""/>
            </a:pPr>
            <a:r>
              <a:rPr lang="en-US" sz="2800">
                <a:solidFill>
                  <a:srgbClr val="000000"/>
                </a:solidFill>
                <a:latin typeface="Tahoma"/>
              </a:rPr>
              <a:t>Typographical guidelines</a:t>
            </a:r>
            <a:endParaRPr/>
          </a:p>
          <a:p>
            <a:pPr lvl="1">
              <a:lnSpc>
                <a:spcPct val="100000"/>
              </a:lnSpc>
              <a:buFont typeface="StarSymbol"/>
              <a:buChar char=""/>
            </a:pPr>
            <a:r>
              <a:rPr lang="en-US" sz="2400">
                <a:solidFill>
                  <a:srgbClr val="000000"/>
                </a:solidFill>
                <a:latin typeface="Tahoma"/>
              </a:rPr>
              <a:t>Limit the line length of paragraphs to 65 characters</a:t>
            </a:r>
            <a:endParaRPr/>
          </a:p>
          <a:p>
            <a:pPr lvl="1">
              <a:lnSpc>
                <a:spcPct val="100000"/>
              </a:lnSpc>
              <a:buFont typeface="StarSymbol"/>
              <a:buChar char=""/>
            </a:pPr>
            <a:r>
              <a:rPr lang="en-US" sz="2400">
                <a:solidFill>
                  <a:srgbClr val="000000"/>
                </a:solidFill>
                <a:latin typeface="Tahoma"/>
              </a:rPr>
              <a:t>Use a sans serif font in a size that’s enough for easy reading</a:t>
            </a:r>
            <a:endParaRPr/>
          </a:p>
          <a:p>
            <a:pPr lvl="1">
              <a:lnSpc>
                <a:spcPct val="100000"/>
              </a:lnSpc>
              <a:buFont typeface="StarSymbol"/>
              <a:buChar char=""/>
            </a:pPr>
            <a:r>
              <a:rPr lang="en-US" sz="2400">
                <a:solidFill>
                  <a:srgbClr val="000000"/>
                </a:solidFill>
                <a:latin typeface="Tahoma"/>
              </a:rPr>
              <a:t>Show the relationships between heading an the text that follows by keeping them close</a:t>
            </a:r>
            <a:endParaRPr/>
          </a:p>
          <a:p>
            <a:pPr lvl="1">
              <a:lnSpc>
                <a:spcPct val="100000"/>
              </a:lnSpc>
              <a:buFont typeface="StarSymbol"/>
              <a:buChar char=""/>
            </a:pPr>
            <a:r>
              <a:rPr lang="en-US" sz="2400">
                <a:solidFill>
                  <a:srgbClr val="000000"/>
                </a:solidFill>
                <a:latin typeface="Tahoma"/>
              </a:rPr>
              <a:t>Use dark text on the light background and don’t use an image for the background</a:t>
            </a:r>
            <a:endParaRPr/>
          </a:p>
          <a:p>
            <a:pPr lvl="1">
              <a:lnSpc>
                <a:spcPct val="100000"/>
              </a:lnSpc>
              <a:buFont typeface="StarSymbol"/>
              <a:buChar char=""/>
            </a:pPr>
            <a:r>
              <a:rPr lang="en-US" sz="2400">
                <a:solidFill>
                  <a:srgbClr val="000000"/>
                </a:solidFill>
                <a:latin typeface="Tahoma"/>
              </a:rPr>
              <a:t>Don’t center text and don’t justify text</a:t>
            </a:r>
            <a:endParaRPr/>
          </a:p>
          <a:p>
            <a:pPr lvl="1">
              <a:lnSpc>
                <a:spcPct val="100000"/>
              </a:lnSpc>
              <a:buFont typeface="StarSymbol"/>
              <a:buChar char=""/>
            </a:pPr>
            <a:r>
              <a:rPr lang="en-US" sz="2400">
                <a:solidFill>
                  <a:srgbClr val="000000"/>
                </a:solidFill>
                <a:latin typeface="Tahoma"/>
              </a:rPr>
              <a:t>If you indent the first lines of paragraph, you don’t need space between the paragraphs</a:t>
            </a:r>
            <a:endParaRPr/>
          </a:p>
          <a:p>
            <a:pPr lvl="1">
              <a:lnSpc>
                <a:spcPct val="100000"/>
              </a:lnSpc>
              <a:buFont typeface="StarSymbol"/>
              <a:buChar char=""/>
            </a:pPr>
            <a:r>
              <a:rPr lang="en-US" sz="2400">
                <a:solidFill>
                  <a:srgbClr val="000000"/>
                </a:solidFill>
                <a:latin typeface="Tahoma"/>
              </a:rPr>
              <a:t>Don’t use reverse type for text </a:t>
            </a:r>
            <a:endParaRPr/>
          </a:p>
          <a:p>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6" name="TextShape 1"/>
          <p:cNvSpPr txBox="1"/>
          <p:nvPr/>
        </p:nvSpPr>
        <p:spPr>
          <a:xfrm>
            <a:off x="457200" y="2895480"/>
            <a:ext cx="8229240" cy="1142640"/>
          </a:xfrm>
          <a:prstGeom prst="rect">
            <a:avLst/>
          </a:prstGeom>
        </p:spPr>
        <p:txBody>
          <a:bodyPr anchor="ctr"/>
          <a:p>
            <a:pPr algn="ctr">
              <a:lnSpc>
                <a:spcPct val="100000"/>
              </a:lnSpc>
            </a:pPr>
            <a:r>
              <a:rPr lang="en-US" sz="4000">
                <a:solidFill>
                  <a:srgbClr val="000000"/>
                </a:solidFill>
                <a:latin typeface="Impact"/>
              </a:rPr>
              <a:t>How to design a webpage</a:t>
            </a:r>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7" name="TextShape 1"/>
          <p:cNvSpPr txBox="1"/>
          <p:nvPr/>
        </p:nvSpPr>
        <p:spPr>
          <a:xfrm>
            <a:off x="457200" y="274680"/>
            <a:ext cx="8229240" cy="1142640"/>
          </a:xfrm>
          <a:prstGeom prst="rect">
            <a:avLst/>
          </a:prstGeom>
        </p:spPr>
        <p:txBody>
          <a:bodyPr anchor="ctr"/>
          <a:p>
            <a:pPr>
              <a:lnSpc>
                <a:spcPct val="100000"/>
              </a:lnSpc>
            </a:pPr>
            <a:r>
              <a:rPr lang="en-US" sz="4400">
                <a:solidFill>
                  <a:srgbClr val="000000"/>
                </a:solidFill>
                <a:latin typeface="Arial"/>
              </a:rPr>
              <a:t>The lifecycle of a web site</a:t>
            </a:r>
            <a:endParaRPr/>
          </a:p>
        </p:txBody>
      </p:sp>
      <p:sp>
        <p:nvSpPr>
          <p:cNvPr id="188" name="TextShape 2"/>
          <p:cNvSpPr txBox="1"/>
          <p:nvPr/>
        </p:nvSpPr>
        <p:spPr>
          <a:xfrm>
            <a:off x="457200" y="1600200"/>
            <a:ext cx="8229240" cy="4525560"/>
          </a:xfrm>
          <a:prstGeom prst="rect">
            <a:avLst/>
          </a:prstGeom>
        </p:spPr>
        <p:txBody>
          <a:bodyPr/>
          <a:p>
            <a:pPr>
              <a:lnSpc>
                <a:spcPct val="100000"/>
              </a:lnSpc>
              <a:buFont typeface="StarSymbol"/>
              <a:buChar char=""/>
            </a:pPr>
            <a:r>
              <a:rPr lang="en-US" sz="2800">
                <a:solidFill>
                  <a:srgbClr val="000000"/>
                </a:solidFill>
                <a:latin typeface="Tahoma"/>
              </a:rPr>
              <a:t>The lifecycle of all systems is design, implement, and maintain. </a:t>
            </a:r>
            <a:endParaRPr/>
          </a:p>
          <a:p>
            <a:pPr>
              <a:lnSpc>
                <a:spcPct val="100000"/>
              </a:lnSpc>
              <a:buFont typeface="StarSymbol"/>
              <a:buChar char=""/>
            </a:pPr>
            <a:r>
              <a:rPr lang="en-US" sz="2800">
                <a:solidFill>
                  <a:srgbClr val="000000"/>
                </a:solidFill>
                <a:latin typeface="Tahoma"/>
              </a:rPr>
              <a:t>The lifecycle of a web site</a:t>
            </a:r>
            <a:endParaRPr/>
          </a:p>
        </p:txBody>
      </p:sp>
      <p:pic>
        <p:nvPicPr>
          <p:cNvPr id="189" name="Picture 3" descr=""/>
          <p:cNvPicPr/>
          <p:nvPr/>
        </p:nvPicPr>
        <p:blipFill>
          <a:blip r:embed="rId1"/>
          <a:stretch>
            <a:fillRect/>
          </a:stretch>
        </p:blipFill>
        <p:spPr>
          <a:xfrm>
            <a:off x="1371600" y="3429000"/>
            <a:ext cx="7368120" cy="1752120"/>
          </a:xfrm>
          <a:prstGeom prst="rect">
            <a:avLst/>
          </a:prstGeom>
          <a:ln>
            <a:noFill/>
          </a:ln>
        </p:spPr>
      </p:pic>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TextShape 1"/>
          <p:cNvSpPr txBox="1"/>
          <p:nvPr/>
        </p:nvSpPr>
        <p:spPr>
          <a:xfrm>
            <a:off x="457200" y="2895480"/>
            <a:ext cx="8229240" cy="1142640"/>
          </a:xfrm>
          <a:prstGeom prst="rect">
            <a:avLst/>
          </a:prstGeom>
        </p:spPr>
        <p:txBody>
          <a:bodyPr anchor="ctr"/>
          <a:p>
            <a:pPr algn="ctr">
              <a:lnSpc>
                <a:spcPct val="100000"/>
              </a:lnSpc>
            </a:pPr>
            <a:r>
              <a:rPr lang="en-US" sz="4000">
                <a:solidFill>
                  <a:srgbClr val="000000"/>
                </a:solidFill>
                <a:latin typeface="Impact"/>
              </a:rPr>
              <a:t>Users and usability</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0"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Arial"/>
              </a:rPr>
              <a:t>Steps to design a webpage</a:t>
            </a:r>
            <a:endParaRPr/>
          </a:p>
        </p:txBody>
      </p:sp>
      <p:sp>
        <p:nvSpPr>
          <p:cNvPr id="191" name="TextShape 2"/>
          <p:cNvSpPr txBox="1"/>
          <p:nvPr/>
        </p:nvSpPr>
        <p:spPr>
          <a:xfrm>
            <a:off x="457200" y="1600200"/>
            <a:ext cx="8229240" cy="4525560"/>
          </a:xfrm>
          <a:prstGeom prst="rect">
            <a:avLst/>
          </a:prstGeom>
        </p:spPr>
        <p:txBody>
          <a:bodyPr/>
          <a:p>
            <a:pPr>
              <a:lnSpc>
                <a:spcPct val="100000"/>
              </a:lnSpc>
              <a:buFont typeface="Arial"/>
              <a:buAutoNum type="arabicPeriod"/>
            </a:pPr>
            <a:r>
              <a:rPr lang="en-US" sz="3200">
                <a:solidFill>
                  <a:srgbClr val="000000"/>
                </a:solidFill>
                <a:latin typeface="Arial"/>
              </a:rPr>
              <a:t>Define the audience and set the goals</a:t>
            </a:r>
            <a:endParaRPr/>
          </a:p>
          <a:p>
            <a:pPr>
              <a:lnSpc>
                <a:spcPct val="100000"/>
              </a:lnSpc>
              <a:buFont typeface="Arial"/>
              <a:buAutoNum type="arabicPeriod"/>
            </a:pPr>
            <a:r>
              <a:rPr lang="en-US" sz="3200">
                <a:solidFill>
                  <a:srgbClr val="000000"/>
                </a:solidFill>
                <a:latin typeface="Arial"/>
              </a:rPr>
              <a:t>Develop the site map</a:t>
            </a:r>
            <a:endParaRPr/>
          </a:p>
          <a:p>
            <a:pPr>
              <a:lnSpc>
                <a:spcPct val="100000"/>
              </a:lnSpc>
              <a:buFont typeface="Arial"/>
              <a:buAutoNum type="arabicPeriod"/>
            </a:pPr>
            <a:r>
              <a:rPr lang="en-US" sz="3200">
                <a:solidFill>
                  <a:srgbClr val="000000"/>
                </a:solidFill>
                <a:latin typeface="Arial"/>
              </a:rPr>
              <a:t>Wireframe the critical pages</a:t>
            </a:r>
            <a:endParaRPr/>
          </a:p>
          <a:p>
            <a:pPr>
              <a:lnSpc>
                <a:spcPct val="100000"/>
              </a:lnSpc>
              <a:buFont typeface="Arial"/>
              <a:buAutoNum type="arabicPeriod"/>
            </a:pPr>
            <a:r>
              <a:rPr lang="en-US" sz="3200">
                <a:solidFill>
                  <a:srgbClr val="000000"/>
                </a:solidFill>
                <a:latin typeface="Arial"/>
              </a:rPr>
              <a:t>Illustrate the critical pages</a:t>
            </a:r>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2" name="TextShape 1"/>
          <p:cNvSpPr txBox="1"/>
          <p:nvPr/>
        </p:nvSpPr>
        <p:spPr>
          <a:xfrm>
            <a:off x="457200" y="2819520"/>
            <a:ext cx="8229240" cy="1142640"/>
          </a:xfrm>
          <a:prstGeom prst="rect">
            <a:avLst/>
          </a:prstGeom>
        </p:spPr>
        <p:txBody>
          <a:bodyPr anchor="ctr"/>
          <a:p>
            <a:pPr algn="ctr">
              <a:lnSpc>
                <a:spcPct val="100000"/>
              </a:lnSpc>
            </a:pPr>
            <a:r>
              <a:rPr lang="en-US" sz="4000">
                <a:solidFill>
                  <a:srgbClr val="000000"/>
                </a:solidFill>
                <a:latin typeface="Impact"/>
              </a:rPr>
              <a:t>The design procedure applied to a small web site</a:t>
            </a:r>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3" name="TextShape 1"/>
          <p:cNvSpPr txBox="1"/>
          <p:nvPr/>
        </p:nvSpPr>
        <p:spPr>
          <a:xfrm>
            <a:off x="457200" y="274680"/>
            <a:ext cx="8229240" cy="1142640"/>
          </a:xfrm>
          <a:prstGeom prst="rect">
            <a:avLst/>
          </a:prstGeom>
        </p:spPr>
        <p:txBody>
          <a:bodyPr anchor="ctr"/>
          <a:p>
            <a:pPr>
              <a:lnSpc>
                <a:spcPct val="100000"/>
              </a:lnSpc>
            </a:pPr>
            <a:r>
              <a:rPr lang="en-US" sz="4400">
                <a:solidFill>
                  <a:srgbClr val="000000"/>
                </a:solidFill>
                <a:latin typeface="Arial"/>
              </a:rPr>
              <a:t>Define the audience and set the goals</a:t>
            </a:r>
            <a:endParaRPr/>
          </a:p>
        </p:txBody>
      </p:sp>
      <p:sp>
        <p:nvSpPr>
          <p:cNvPr id="194" name="TextShape 2"/>
          <p:cNvSpPr txBox="1"/>
          <p:nvPr/>
        </p:nvSpPr>
        <p:spPr>
          <a:xfrm>
            <a:off x="457200" y="1600200"/>
            <a:ext cx="8229240" cy="4525560"/>
          </a:xfrm>
          <a:prstGeom prst="rect">
            <a:avLst/>
          </a:prstGeom>
        </p:spPr>
        <p:txBody>
          <a:bodyPr/>
          <a:p>
            <a:pPr>
              <a:lnSpc>
                <a:spcPct val="100000"/>
              </a:lnSpc>
              <a:buFont typeface="StarSymbol"/>
              <a:buChar char=""/>
            </a:pPr>
            <a:r>
              <a:rPr lang="en-US" sz="2800">
                <a:solidFill>
                  <a:srgbClr val="000000"/>
                </a:solidFill>
                <a:latin typeface="Tahoma"/>
              </a:rPr>
              <a:t>About Town Hall</a:t>
            </a:r>
            <a:endParaRPr/>
          </a:p>
          <a:p>
            <a:pPr>
              <a:lnSpc>
                <a:spcPct val="100000"/>
              </a:lnSpc>
              <a:buFont typeface="StarSymbol"/>
              <a:buChar char=""/>
            </a:pPr>
            <a:r>
              <a:rPr lang="en-US" sz="2800">
                <a:solidFill>
                  <a:srgbClr val="000000"/>
                </a:solidFill>
                <a:latin typeface="Tahoma"/>
              </a:rPr>
              <a:t>The target audience</a:t>
            </a:r>
            <a:endParaRPr/>
          </a:p>
          <a:p>
            <a:pPr>
              <a:lnSpc>
                <a:spcPct val="100000"/>
              </a:lnSpc>
              <a:buFont typeface="StarSymbol"/>
              <a:buChar char=""/>
            </a:pPr>
            <a:r>
              <a:rPr lang="en-US" sz="2800">
                <a:solidFill>
                  <a:srgbClr val="000000"/>
                </a:solidFill>
                <a:latin typeface="Tahoma"/>
              </a:rPr>
              <a:t>The goals of the website</a:t>
            </a:r>
            <a:endParaRPr/>
          </a:p>
          <a:p>
            <a:pPr>
              <a:lnSpc>
                <a:spcPct val="100000"/>
              </a:lnSpc>
              <a:buFont typeface="StarSymbol"/>
              <a:buChar char=""/>
            </a:pPr>
            <a:r>
              <a:rPr lang="en-US" sz="2800">
                <a:solidFill>
                  <a:srgbClr val="000000"/>
                </a:solidFill>
                <a:latin typeface="Tahoma"/>
              </a:rPr>
              <a:t>Design the home page</a:t>
            </a:r>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5" name="TextShape 1"/>
          <p:cNvSpPr txBox="1"/>
          <p:nvPr/>
        </p:nvSpPr>
        <p:spPr>
          <a:xfrm>
            <a:off x="457200" y="274680"/>
            <a:ext cx="8686440" cy="1142640"/>
          </a:xfrm>
          <a:prstGeom prst="rect">
            <a:avLst/>
          </a:prstGeom>
        </p:spPr>
        <p:txBody>
          <a:bodyPr anchor="ctr"/>
          <a:p>
            <a:pPr>
              <a:lnSpc>
                <a:spcPct val="100000"/>
              </a:lnSpc>
            </a:pPr>
            <a:r>
              <a:rPr lang="en-US" sz="4400">
                <a:solidFill>
                  <a:srgbClr val="000000"/>
                </a:solidFill>
                <a:latin typeface="Arial"/>
              </a:rPr>
              <a:t>Design the primary content pages</a:t>
            </a:r>
            <a:endParaRPr/>
          </a:p>
        </p:txBody>
      </p:sp>
      <p:sp>
        <p:nvSpPr>
          <p:cNvPr id="196" name="TextShape 2"/>
          <p:cNvSpPr txBox="1"/>
          <p:nvPr/>
        </p:nvSpPr>
        <p:spPr>
          <a:xfrm>
            <a:off x="457200" y="1600200"/>
            <a:ext cx="8229240" cy="4525560"/>
          </a:xfrm>
          <a:prstGeom prst="rect">
            <a:avLst/>
          </a:prstGeom>
        </p:spPr>
        <p:txBody>
          <a:bodyPr/>
          <a:p>
            <a:pPr>
              <a:lnSpc>
                <a:spcPct val="100000"/>
              </a:lnSpc>
              <a:buFont typeface="StarSymbol"/>
              <a:buChar char=""/>
            </a:pPr>
            <a:r>
              <a:rPr lang="en-US" sz="2800">
                <a:solidFill>
                  <a:srgbClr val="000000"/>
                </a:solidFill>
                <a:latin typeface="Tahoma"/>
              </a:rPr>
              <a:t>To get the design started, sketch or prototype the home page. After you agree on the design of the home page, sketch or prototype one of the primary contents pages</a:t>
            </a:r>
            <a:endParaRPr/>
          </a:p>
          <a:p>
            <a:pPr>
              <a:lnSpc>
                <a:spcPct val="100000"/>
              </a:lnSpc>
              <a:buFont typeface="StarSymbol"/>
              <a:buChar char=""/>
            </a:pPr>
            <a:r>
              <a:rPr lang="en-US" sz="2800">
                <a:solidFill>
                  <a:srgbClr val="000000"/>
                </a:solidFill>
                <a:latin typeface="Tahoma"/>
              </a:rPr>
              <a:t>Use stepwise refinement to get these pages working the way </a:t>
            </a:r>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7" name="TextShape 1"/>
          <p:cNvSpPr txBox="1"/>
          <p:nvPr/>
        </p:nvSpPr>
        <p:spPr>
          <a:xfrm>
            <a:off x="457200" y="274680"/>
            <a:ext cx="8686440" cy="1142640"/>
          </a:xfrm>
          <a:prstGeom prst="rect">
            <a:avLst/>
          </a:prstGeom>
        </p:spPr>
        <p:txBody>
          <a:bodyPr anchor="ctr"/>
          <a:p>
            <a:pPr>
              <a:lnSpc>
                <a:spcPct val="100000"/>
              </a:lnSpc>
            </a:pPr>
            <a:r>
              <a:rPr lang="en-US" sz="4400">
                <a:solidFill>
                  <a:srgbClr val="000000"/>
                </a:solidFill>
                <a:latin typeface="Arial"/>
              </a:rPr>
              <a:t>Design the primary content pages</a:t>
            </a:r>
            <a:endParaRPr/>
          </a:p>
        </p:txBody>
      </p:sp>
      <p:sp>
        <p:nvSpPr>
          <p:cNvPr id="198" name="TextShape 2"/>
          <p:cNvSpPr txBox="1"/>
          <p:nvPr/>
        </p:nvSpPr>
        <p:spPr>
          <a:xfrm>
            <a:off x="457200" y="1600200"/>
            <a:ext cx="8229240" cy="4525560"/>
          </a:xfrm>
          <a:prstGeom prst="rect">
            <a:avLst/>
          </a:prstGeom>
        </p:spPr>
        <p:txBody>
          <a:bodyPr/>
          <a:p>
            <a:pPr>
              <a:lnSpc>
                <a:spcPct val="100000"/>
              </a:lnSpc>
              <a:buFont typeface="StarSymbol"/>
              <a:buChar char=""/>
            </a:pPr>
            <a:r>
              <a:rPr lang="en-US" sz="2800">
                <a:solidFill>
                  <a:srgbClr val="000000"/>
                </a:solidFill>
                <a:latin typeface="Tahoma"/>
              </a:rPr>
              <a:t>A prototype for the home page</a:t>
            </a:r>
            <a:endParaRPr/>
          </a:p>
        </p:txBody>
      </p:sp>
      <p:pic>
        <p:nvPicPr>
          <p:cNvPr id="199" name="Picture 3" descr=""/>
          <p:cNvPicPr/>
          <p:nvPr/>
        </p:nvPicPr>
        <p:blipFill>
          <a:blip r:embed="rId1"/>
          <a:stretch>
            <a:fillRect/>
          </a:stretch>
        </p:blipFill>
        <p:spPr>
          <a:xfrm>
            <a:off x="1143000" y="2133720"/>
            <a:ext cx="6337080" cy="4012920"/>
          </a:xfrm>
          <a:prstGeom prst="rect">
            <a:avLst/>
          </a:prstGeom>
          <a:ln>
            <a:noFill/>
          </a:ln>
        </p:spPr>
      </p:pic>
    </p:spTree>
  </p:cSld>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0" name="TextShape 1"/>
          <p:cNvSpPr txBox="1"/>
          <p:nvPr/>
        </p:nvSpPr>
        <p:spPr>
          <a:xfrm>
            <a:off x="304920" y="274680"/>
            <a:ext cx="8686440" cy="1142640"/>
          </a:xfrm>
          <a:prstGeom prst="rect">
            <a:avLst/>
          </a:prstGeom>
        </p:spPr>
        <p:txBody>
          <a:bodyPr anchor="ctr"/>
          <a:p>
            <a:pPr>
              <a:lnSpc>
                <a:spcPct val="100000"/>
              </a:lnSpc>
            </a:pPr>
            <a:r>
              <a:rPr lang="en-US" sz="4400">
                <a:solidFill>
                  <a:srgbClr val="000000"/>
                </a:solidFill>
                <a:latin typeface="Arial"/>
              </a:rPr>
              <a:t>Design the primary content pages</a:t>
            </a:r>
            <a:endParaRPr/>
          </a:p>
        </p:txBody>
      </p:sp>
      <p:sp>
        <p:nvSpPr>
          <p:cNvPr id="201" name="TextShape 2"/>
          <p:cNvSpPr txBox="1"/>
          <p:nvPr/>
        </p:nvSpPr>
        <p:spPr>
          <a:xfrm>
            <a:off x="457200" y="1600200"/>
            <a:ext cx="8229240" cy="4525560"/>
          </a:xfrm>
          <a:prstGeom prst="rect">
            <a:avLst/>
          </a:prstGeom>
        </p:spPr>
        <p:txBody>
          <a:bodyPr/>
          <a:p>
            <a:pPr>
              <a:lnSpc>
                <a:spcPct val="100000"/>
              </a:lnSpc>
              <a:buFont typeface="StarSymbol"/>
              <a:buChar char=""/>
            </a:pPr>
            <a:r>
              <a:rPr lang="en-US" sz="2800">
                <a:solidFill>
                  <a:srgbClr val="000000"/>
                </a:solidFill>
                <a:latin typeface="Tahoma"/>
              </a:rPr>
              <a:t>A prototype for a primary content page</a:t>
            </a:r>
            <a:endParaRPr/>
          </a:p>
        </p:txBody>
      </p:sp>
      <p:pic>
        <p:nvPicPr>
          <p:cNvPr id="202" name="Picture 3" descr=""/>
          <p:cNvPicPr/>
          <p:nvPr/>
        </p:nvPicPr>
        <p:blipFill>
          <a:blip r:embed="rId1"/>
          <a:stretch>
            <a:fillRect/>
          </a:stretch>
        </p:blipFill>
        <p:spPr>
          <a:xfrm>
            <a:off x="1371600" y="2209680"/>
            <a:ext cx="6362280" cy="3924000"/>
          </a:xfrm>
          <a:prstGeom prst="rect">
            <a:avLst/>
          </a:prstGeom>
          <a:ln>
            <a:noFill/>
          </a:ln>
        </p:spPr>
      </p:pic>
    </p:spTree>
  </p:cSld>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3" name="TextShape 1"/>
          <p:cNvSpPr txBox="1"/>
          <p:nvPr/>
        </p:nvSpPr>
        <p:spPr>
          <a:xfrm>
            <a:off x="457200" y="274680"/>
            <a:ext cx="8229240" cy="1142640"/>
          </a:xfrm>
          <a:prstGeom prst="rect">
            <a:avLst/>
          </a:prstGeom>
        </p:spPr>
        <p:txBody>
          <a:bodyPr anchor="ctr"/>
          <a:p>
            <a:pPr>
              <a:lnSpc>
                <a:spcPct val="100000"/>
              </a:lnSpc>
            </a:pPr>
            <a:r>
              <a:rPr lang="en-US" sz="4400">
                <a:solidFill>
                  <a:srgbClr val="000000"/>
                </a:solidFill>
                <a:latin typeface="Arial"/>
              </a:rPr>
              <a:t>Design the other pages</a:t>
            </a:r>
            <a:endParaRPr/>
          </a:p>
        </p:txBody>
      </p:sp>
      <p:sp>
        <p:nvSpPr>
          <p:cNvPr id="204" name="TextShape 2"/>
          <p:cNvSpPr txBox="1"/>
          <p:nvPr/>
        </p:nvSpPr>
        <p:spPr>
          <a:xfrm>
            <a:off x="457200" y="1600200"/>
            <a:ext cx="8229240" cy="4525560"/>
          </a:xfrm>
          <a:prstGeom prst="rect">
            <a:avLst/>
          </a:prstGeom>
        </p:spPr>
        <p:txBody>
          <a:bodyPr/>
          <a:p>
            <a:pPr>
              <a:lnSpc>
                <a:spcPct val="100000"/>
              </a:lnSpc>
              <a:buFont typeface="StarSymbol"/>
              <a:buChar char=""/>
            </a:pPr>
            <a:r>
              <a:rPr lang="en-US" sz="2800">
                <a:solidFill>
                  <a:srgbClr val="000000"/>
                </a:solidFill>
                <a:latin typeface="Tahoma"/>
              </a:rPr>
              <a:t>The other pages that are needed</a:t>
            </a:r>
            <a:endParaRPr/>
          </a:p>
          <a:p>
            <a:pPr lvl="1">
              <a:lnSpc>
                <a:spcPct val="100000"/>
              </a:lnSpc>
              <a:buFont typeface="StarSymbol"/>
              <a:buChar char=""/>
            </a:pPr>
            <a:r>
              <a:rPr lang="en-US" sz="2400">
                <a:solidFill>
                  <a:srgbClr val="000000"/>
                </a:solidFill>
                <a:latin typeface="Tahoma"/>
              </a:rPr>
              <a:t>Post-lecture luncheon</a:t>
            </a:r>
            <a:endParaRPr/>
          </a:p>
          <a:p>
            <a:pPr lvl="1">
              <a:lnSpc>
                <a:spcPct val="100000"/>
              </a:lnSpc>
              <a:buFont typeface="StarSymbol"/>
              <a:buChar char=""/>
            </a:pPr>
            <a:r>
              <a:rPr lang="en-US" sz="2400">
                <a:solidFill>
                  <a:srgbClr val="000000"/>
                </a:solidFill>
                <a:latin typeface="Tahoma"/>
              </a:rPr>
              <a:t>Pre-lecture discussions</a:t>
            </a:r>
            <a:endParaRPr/>
          </a:p>
          <a:p>
            <a:pPr lvl="1">
              <a:lnSpc>
                <a:spcPct val="100000"/>
              </a:lnSpc>
              <a:buFont typeface="StarSymbol"/>
              <a:buChar char=""/>
            </a:pPr>
            <a:r>
              <a:rPr lang="en-US" sz="2400">
                <a:solidFill>
                  <a:srgbClr val="000000"/>
                </a:solidFill>
                <a:latin typeface="Tahoma"/>
              </a:rPr>
              <a:t>Saroyan Theater</a:t>
            </a:r>
            <a:endParaRPr/>
          </a:p>
          <a:p>
            <a:pPr lvl="1">
              <a:lnSpc>
                <a:spcPct val="100000"/>
              </a:lnSpc>
              <a:buFont typeface="StarSymbol"/>
              <a:buChar char=""/>
            </a:pPr>
            <a:r>
              <a:rPr lang="en-US" sz="2400">
                <a:solidFill>
                  <a:srgbClr val="000000"/>
                </a:solidFill>
                <a:latin typeface="Tahoma"/>
              </a:rPr>
              <a:t>Special donors</a:t>
            </a:r>
            <a:endParaRPr/>
          </a:p>
          <a:p>
            <a:pPr lvl="1">
              <a:lnSpc>
                <a:spcPct val="100000"/>
              </a:lnSpc>
              <a:buFont typeface="StarSymbol"/>
              <a:buChar char=""/>
            </a:pPr>
            <a:r>
              <a:rPr lang="en-US" sz="2400">
                <a:solidFill>
                  <a:srgbClr val="000000"/>
                </a:solidFill>
                <a:latin typeface="Tahoma"/>
              </a:rPr>
              <a:t>About us</a:t>
            </a:r>
            <a:endParaRPr/>
          </a:p>
          <a:p>
            <a:pPr lvl="1">
              <a:lnSpc>
                <a:spcPct val="100000"/>
              </a:lnSpc>
              <a:buFont typeface="StarSymbol"/>
              <a:buChar char=""/>
            </a:pPr>
            <a:r>
              <a:rPr lang="en-US" sz="2400">
                <a:solidFill>
                  <a:srgbClr val="000000"/>
                </a:solidFill>
                <a:latin typeface="Tahoma"/>
              </a:rPr>
              <a:t>Contact us</a:t>
            </a:r>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5" name="TextShape 1"/>
          <p:cNvSpPr txBox="1"/>
          <p:nvPr/>
        </p:nvSpPr>
        <p:spPr>
          <a:xfrm>
            <a:off x="457200" y="274680"/>
            <a:ext cx="8229240" cy="1142640"/>
          </a:xfrm>
          <a:prstGeom prst="rect">
            <a:avLst/>
          </a:prstGeom>
        </p:spPr>
        <p:txBody>
          <a:bodyPr anchor="ctr"/>
          <a:p>
            <a:pPr>
              <a:lnSpc>
                <a:spcPct val="100000"/>
              </a:lnSpc>
            </a:pPr>
            <a:r>
              <a:rPr lang="en-US" sz="4400">
                <a:solidFill>
                  <a:srgbClr val="000000"/>
                </a:solidFill>
                <a:latin typeface="Arial"/>
              </a:rPr>
              <a:t>Design the other pages</a:t>
            </a:r>
            <a:endParaRPr/>
          </a:p>
        </p:txBody>
      </p:sp>
      <p:sp>
        <p:nvSpPr>
          <p:cNvPr id="206" name="TextShape 2"/>
          <p:cNvSpPr txBox="1"/>
          <p:nvPr/>
        </p:nvSpPr>
        <p:spPr>
          <a:xfrm>
            <a:off x="457200" y="1600200"/>
            <a:ext cx="8229240" cy="4525560"/>
          </a:xfrm>
          <a:prstGeom prst="rect">
            <a:avLst/>
          </a:prstGeom>
        </p:spPr>
        <p:txBody>
          <a:bodyPr/>
          <a:p>
            <a:pPr>
              <a:lnSpc>
                <a:spcPct val="100000"/>
              </a:lnSpc>
              <a:buFont typeface="StarSymbol"/>
              <a:buChar char=""/>
            </a:pPr>
            <a:r>
              <a:rPr lang="en-US" sz="2800">
                <a:solidFill>
                  <a:srgbClr val="000000"/>
                </a:solidFill>
                <a:latin typeface="Tahoma"/>
              </a:rPr>
              <a:t>The ticket information page</a:t>
            </a:r>
            <a:endParaRPr/>
          </a:p>
        </p:txBody>
      </p:sp>
      <p:pic>
        <p:nvPicPr>
          <p:cNvPr id="207" name="Picture 3" descr=""/>
          <p:cNvPicPr/>
          <p:nvPr/>
        </p:nvPicPr>
        <p:blipFill>
          <a:blip r:embed="rId1"/>
          <a:stretch>
            <a:fillRect/>
          </a:stretch>
        </p:blipFill>
        <p:spPr>
          <a:xfrm>
            <a:off x="2514600" y="2057400"/>
            <a:ext cx="4546080" cy="4388040"/>
          </a:xfrm>
          <a:prstGeom prst="rect">
            <a:avLst/>
          </a:prstGeom>
          <a:ln>
            <a:noFill/>
          </a:ln>
        </p:spPr>
      </p:pic>
    </p:spTree>
  </p:cSld>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8" name="TextShape 1"/>
          <p:cNvSpPr txBox="1"/>
          <p:nvPr/>
        </p:nvSpPr>
        <p:spPr>
          <a:xfrm>
            <a:off x="457200" y="274680"/>
            <a:ext cx="8229240" cy="1142640"/>
          </a:xfrm>
          <a:prstGeom prst="rect">
            <a:avLst/>
          </a:prstGeom>
        </p:spPr>
        <p:txBody>
          <a:bodyPr anchor="ctr"/>
          <a:p>
            <a:pPr>
              <a:lnSpc>
                <a:spcPct val="100000"/>
              </a:lnSpc>
            </a:pPr>
            <a:r>
              <a:rPr lang="en-US" sz="4400">
                <a:solidFill>
                  <a:srgbClr val="000000"/>
                </a:solidFill>
                <a:latin typeface="Arial"/>
              </a:rPr>
              <a:t>Plan the folders for the site</a:t>
            </a:r>
            <a:endParaRPr/>
          </a:p>
        </p:txBody>
      </p:sp>
      <p:sp>
        <p:nvSpPr>
          <p:cNvPr id="209" name="TextShape 2"/>
          <p:cNvSpPr txBox="1"/>
          <p:nvPr/>
        </p:nvSpPr>
        <p:spPr>
          <a:xfrm>
            <a:off x="457200" y="1600200"/>
            <a:ext cx="8229240" cy="4525560"/>
          </a:xfrm>
          <a:prstGeom prst="rect">
            <a:avLst/>
          </a:prstGeom>
        </p:spPr>
        <p:txBody>
          <a:bodyPr/>
          <a:p>
            <a:pPr>
              <a:lnSpc>
                <a:spcPct val="100000"/>
              </a:lnSpc>
              <a:buFont typeface="StarSymbol"/>
              <a:buChar char=""/>
            </a:pPr>
            <a:r>
              <a:rPr lang="en-US" sz="2800">
                <a:solidFill>
                  <a:srgbClr val="000000"/>
                </a:solidFill>
                <a:latin typeface="Tahoma"/>
              </a:rPr>
              <a:t>To document the navigation for the web site, you can develop a site plan that shows all of the pages that the web site requires. The site plan should also the number of levels in the navigation structure</a:t>
            </a:r>
            <a:endParaRPr/>
          </a:p>
          <a:p>
            <a:pPr>
              <a:lnSpc>
                <a:spcPct val="100000"/>
              </a:lnSpc>
              <a:buFont typeface="StarSymbol"/>
              <a:buChar char=""/>
            </a:pPr>
            <a:r>
              <a:rPr lang="en-US" sz="2800">
                <a:solidFill>
                  <a:srgbClr val="000000"/>
                </a:solidFill>
                <a:latin typeface="Tahoma"/>
              </a:rPr>
              <a:t>The folder for the web site</a:t>
            </a:r>
            <a:endParaRPr/>
          </a:p>
        </p:txBody>
      </p:sp>
      <p:sp>
        <p:nvSpPr>
          <p:cNvPr id="210" name="CustomShape 3"/>
          <p:cNvSpPr/>
          <p:nvPr/>
        </p:nvSpPr>
        <p:spPr>
          <a:xfrm>
            <a:off x="6000840" y="6365880"/>
            <a:ext cx="184320" cy="369000"/>
          </a:xfrm>
          <a:prstGeom prst="rect">
            <a:avLst/>
          </a:prstGeom>
          <a:noFill/>
          <a:ln>
            <a:noFill/>
          </a:ln>
        </p:spPr>
      </p:sp>
      <p:pic>
        <p:nvPicPr>
          <p:cNvPr id="211" name="Picture 4" descr=""/>
          <p:cNvPicPr/>
          <p:nvPr/>
        </p:nvPicPr>
        <p:blipFill>
          <a:blip r:embed="rId1"/>
          <a:stretch>
            <a:fillRect/>
          </a:stretch>
        </p:blipFill>
        <p:spPr>
          <a:xfrm>
            <a:off x="2133720" y="4495680"/>
            <a:ext cx="4762080" cy="1599840"/>
          </a:xfrm>
          <a:prstGeom prst="rect">
            <a:avLst/>
          </a:prstGeom>
          <a:ln>
            <a:noFill/>
          </a:ln>
        </p:spPr>
      </p:pic>
    </p:spTree>
  </p:cSld>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2" name="TextShape 1"/>
          <p:cNvSpPr txBox="1"/>
          <p:nvPr/>
        </p:nvSpPr>
        <p:spPr>
          <a:xfrm>
            <a:off x="457200" y="274680"/>
            <a:ext cx="8229240" cy="1142640"/>
          </a:xfrm>
          <a:prstGeom prst="rect">
            <a:avLst/>
          </a:prstGeom>
        </p:spPr>
        <p:txBody>
          <a:bodyPr anchor="ctr"/>
          <a:p>
            <a:pPr>
              <a:lnSpc>
                <a:spcPct val="100000"/>
              </a:lnSpc>
            </a:pPr>
            <a:r>
              <a:rPr lang="en-US" sz="4400">
                <a:solidFill>
                  <a:srgbClr val="000000"/>
                </a:solidFill>
                <a:latin typeface="Tahoma"/>
              </a:rPr>
              <a:t>The site plan for the web site</a:t>
            </a:r>
            <a:endParaRPr/>
          </a:p>
        </p:txBody>
      </p:sp>
      <p:sp>
        <p:nvSpPr>
          <p:cNvPr id="213" name="TextShape 2"/>
          <p:cNvSpPr txBox="1"/>
          <p:nvPr/>
        </p:nvSpPr>
        <p:spPr>
          <a:xfrm>
            <a:off x="457200" y="1600200"/>
            <a:ext cx="8229240" cy="4525560"/>
          </a:xfrm>
          <a:prstGeom prst="rect">
            <a:avLst/>
          </a:prstGeom>
        </p:spPr>
        <p:txBody>
          <a:bodyPr/>
          <a:p>
            <a:endParaRPr/>
          </a:p>
        </p:txBody>
      </p:sp>
      <p:pic>
        <p:nvPicPr>
          <p:cNvPr id="214" name="Picture 3" descr=""/>
          <p:cNvPicPr/>
          <p:nvPr/>
        </p:nvPicPr>
        <p:blipFill>
          <a:blip r:embed="rId1"/>
          <a:stretch>
            <a:fillRect/>
          </a:stretch>
        </p:blipFill>
        <p:spPr>
          <a:xfrm>
            <a:off x="838080" y="2286000"/>
            <a:ext cx="7391160" cy="3645720"/>
          </a:xfrm>
          <a:prstGeom prst="rect">
            <a:avLst/>
          </a:prstGeom>
          <a:ln>
            <a:noFill/>
          </a:ln>
        </p:spPr>
      </p:pic>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TextShape 1"/>
          <p:cNvSpPr txBox="1"/>
          <p:nvPr/>
        </p:nvSpPr>
        <p:spPr>
          <a:xfrm>
            <a:off x="457200" y="274680"/>
            <a:ext cx="8229240" cy="1142640"/>
          </a:xfrm>
          <a:prstGeom prst="rect">
            <a:avLst/>
          </a:prstGeom>
        </p:spPr>
        <p:txBody>
          <a:bodyPr anchor="ctr"/>
          <a:p>
            <a:pPr>
              <a:lnSpc>
                <a:spcPct val="100000"/>
              </a:lnSpc>
            </a:pPr>
            <a:r>
              <a:rPr lang="en-US" sz="4400">
                <a:solidFill>
                  <a:srgbClr val="000000"/>
                </a:solidFill>
                <a:latin typeface="Arial"/>
              </a:rPr>
              <a:t>What web user want is usability</a:t>
            </a:r>
            <a:endParaRPr/>
          </a:p>
        </p:txBody>
      </p:sp>
      <p:sp>
        <p:nvSpPr>
          <p:cNvPr id="129" name="TextShape 2"/>
          <p:cNvSpPr txBox="1"/>
          <p:nvPr/>
        </p:nvSpPr>
        <p:spPr>
          <a:xfrm>
            <a:off x="457200" y="1600200"/>
            <a:ext cx="8229240" cy="4525560"/>
          </a:xfrm>
          <a:prstGeom prst="rect">
            <a:avLst/>
          </a:prstGeom>
        </p:spPr>
        <p:txBody>
          <a:bodyPr/>
          <a:p>
            <a:pPr>
              <a:lnSpc>
                <a:spcPct val="100000"/>
              </a:lnSpc>
              <a:buFont typeface="StarSymbol"/>
              <a:buChar char=""/>
            </a:pPr>
            <a:r>
              <a:rPr lang="en-US" sz="3200">
                <a:solidFill>
                  <a:srgbClr val="000000"/>
                </a:solidFill>
                <a:latin typeface="Arial"/>
              </a:rPr>
              <a:t>Usability refers to how easy it is to use a web site, and usability is a critical requirement for an effective web site</a:t>
            </a:r>
            <a:endParaRPr/>
          </a:p>
          <a:p>
            <a:pPr>
              <a:lnSpc>
                <a:spcPct val="100000"/>
              </a:lnSpc>
              <a:buFont typeface="StarSymbol"/>
              <a:buChar char=""/>
            </a:pPr>
            <a:r>
              <a:rPr lang="en-US" sz="3200">
                <a:solidFill>
                  <a:srgbClr val="000000"/>
                </a:solidFill>
                <a:latin typeface="Arial"/>
              </a:rPr>
              <a:t>What website users want</a:t>
            </a:r>
            <a:endParaRPr/>
          </a:p>
          <a:p>
            <a:pPr>
              <a:lnSpc>
                <a:spcPct val="100000"/>
              </a:lnSpc>
              <a:buFont typeface="StarSymbol"/>
              <a:buChar char=""/>
            </a:pPr>
            <a:r>
              <a:rPr lang="en-US" sz="3200">
                <a:solidFill>
                  <a:srgbClr val="000000"/>
                </a:solidFill>
                <a:latin typeface="Arial"/>
              </a:rPr>
              <a:t>How web site users use a web page</a:t>
            </a:r>
            <a:endParaRPr/>
          </a:p>
          <a:p>
            <a:pPr>
              <a:lnSpc>
                <a:spcPct val="100000"/>
              </a:lnSpc>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5" name="TextShape 1"/>
          <p:cNvSpPr txBox="1"/>
          <p:nvPr/>
        </p:nvSpPr>
        <p:spPr>
          <a:xfrm>
            <a:off x="457200" y="2895480"/>
            <a:ext cx="8229240" cy="1142640"/>
          </a:xfrm>
          <a:prstGeom prst="rect">
            <a:avLst/>
          </a:prstGeom>
        </p:spPr>
        <p:txBody>
          <a:bodyPr anchor="ctr"/>
          <a:p>
            <a:pPr algn="ctr">
              <a:lnSpc>
                <a:spcPct val="100000"/>
              </a:lnSpc>
            </a:pPr>
            <a:r>
              <a:rPr lang="en-US" sz="4000">
                <a:solidFill>
                  <a:srgbClr val="000000"/>
                </a:solidFill>
                <a:latin typeface="Impact"/>
              </a:rPr>
              <a:t>Other design consideration</a:t>
            </a:r>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6" name="TextShape 1"/>
          <p:cNvSpPr txBox="1"/>
          <p:nvPr/>
        </p:nvSpPr>
        <p:spPr>
          <a:xfrm>
            <a:off x="457200" y="274680"/>
            <a:ext cx="8229240" cy="1142640"/>
          </a:xfrm>
          <a:prstGeom prst="rect">
            <a:avLst/>
          </a:prstGeom>
        </p:spPr>
        <p:txBody>
          <a:bodyPr anchor="ctr"/>
          <a:p>
            <a:pPr>
              <a:lnSpc>
                <a:spcPct val="100000"/>
              </a:lnSpc>
            </a:pPr>
            <a:r>
              <a:rPr lang="en-US" sz="4400">
                <a:solidFill>
                  <a:srgbClr val="000000"/>
                </a:solidFill>
                <a:latin typeface="Arial"/>
              </a:rPr>
              <a:t>The use of development teams</a:t>
            </a:r>
            <a:endParaRPr/>
          </a:p>
        </p:txBody>
      </p:sp>
      <p:sp>
        <p:nvSpPr>
          <p:cNvPr id="217" name="TextShape 2"/>
          <p:cNvSpPr txBox="1"/>
          <p:nvPr/>
        </p:nvSpPr>
        <p:spPr>
          <a:xfrm>
            <a:off x="457200" y="1600200"/>
            <a:ext cx="8229240" cy="4525560"/>
          </a:xfrm>
          <a:prstGeom prst="rect">
            <a:avLst/>
          </a:prstGeom>
        </p:spPr>
        <p:txBody>
          <a:bodyPr/>
          <a:p>
            <a:pPr>
              <a:lnSpc>
                <a:spcPct val="100000"/>
              </a:lnSpc>
              <a:buFont typeface="StarSymbol"/>
              <a:buChar char=""/>
            </a:pPr>
            <a:r>
              <a:rPr lang="en-US" sz="2800">
                <a:solidFill>
                  <a:srgbClr val="000000"/>
                </a:solidFill>
                <a:latin typeface="Tahoma"/>
              </a:rPr>
              <a:t>Web designer is a term that’s often confused with graphics designer</a:t>
            </a:r>
            <a:endParaRPr/>
          </a:p>
          <a:p>
            <a:pPr>
              <a:lnSpc>
                <a:spcPct val="100000"/>
              </a:lnSpc>
              <a:buFont typeface="StarSymbol"/>
              <a:buChar char=""/>
            </a:pPr>
            <a:r>
              <a:rPr lang="en-US" sz="2800">
                <a:solidFill>
                  <a:srgbClr val="000000"/>
                </a:solidFill>
                <a:latin typeface="Tahoma"/>
              </a:rPr>
              <a:t>Typical members of a development team</a:t>
            </a:r>
            <a:endParaRPr/>
          </a:p>
          <a:p>
            <a:endParaRPr/>
          </a:p>
        </p:txBody>
      </p:sp>
      <p:graphicFrame>
        <p:nvGraphicFramePr>
          <p:cNvPr id="218" name="Table 3"/>
          <p:cNvGraphicFramePr/>
          <p:nvPr/>
        </p:nvGraphicFramePr>
        <p:xfrm>
          <a:off x="762120" y="3322440"/>
          <a:ext cx="8076960" cy="2925720"/>
        </p:xfrm>
        <a:graphic>
          <a:graphicData uri="http://schemas.openxmlformats.org/drawingml/2006/table">
            <a:tbl>
              <a:tblPr/>
              <a:tblGrid>
                <a:gridCol w="3201480"/>
                <a:gridCol w="4875480"/>
              </a:tblGrid>
              <a:tr h="478800">
                <a:tc>
                  <a:txBody>
                    <a:bodyPr/>
                    <a:p>
                      <a:pPr>
                        <a:lnSpc>
                          <a:spcPct val="100000"/>
                        </a:lnSpc>
                      </a:pPr>
                      <a:r>
                        <a:rPr b="1" lang="en-US" sz="2600">
                          <a:solidFill>
                            <a:srgbClr val="000000"/>
                          </a:solidFill>
                          <a:latin typeface="Tahoma"/>
                        </a:rPr>
                        <a:t>For Design</a:t>
                      </a:r>
                      <a:endParaRPr/>
                    </a:p>
                  </a:txBody>
                  <a:tcPr/>
                </a:tc>
                <a:tc>
                  <a:txBody>
                    <a:bodyPr/>
                    <a:p>
                      <a:pPr>
                        <a:lnSpc>
                          <a:spcPct val="100000"/>
                        </a:lnSpc>
                      </a:pPr>
                      <a:r>
                        <a:rPr b="1" lang="en-US" sz="2600">
                          <a:solidFill>
                            <a:srgbClr val="000000"/>
                          </a:solidFill>
                          <a:latin typeface="Tahoma"/>
                        </a:rPr>
                        <a:t>For implementation</a:t>
                      </a:r>
                      <a:endParaRPr/>
                    </a:p>
                  </a:txBody>
                  <a:tcPr/>
                </a:tc>
              </a:tr>
              <a:tr h="478800">
                <a:tc>
                  <a:txBody>
                    <a:bodyPr/>
                    <a:p>
                      <a:pPr>
                        <a:lnSpc>
                          <a:spcPct val="100000"/>
                        </a:lnSpc>
                      </a:pPr>
                      <a:r>
                        <a:rPr lang="en-US" sz="2600">
                          <a:solidFill>
                            <a:srgbClr val="000000"/>
                          </a:solidFill>
                          <a:latin typeface="Tahoma"/>
                        </a:rPr>
                        <a:t>Web designer</a:t>
                      </a:r>
                      <a:endParaRPr/>
                    </a:p>
                  </a:txBody>
                  <a:tcPr/>
                </a:tc>
                <a:tc>
                  <a:txBody>
                    <a:bodyPr/>
                    <a:p>
                      <a:pPr>
                        <a:lnSpc>
                          <a:spcPct val="100000"/>
                        </a:lnSpc>
                      </a:pPr>
                      <a:r>
                        <a:rPr lang="en-US" sz="2600">
                          <a:solidFill>
                            <a:srgbClr val="000000"/>
                          </a:solidFill>
                          <a:latin typeface="Tahoma"/>
                        </a:rPr>
                        <a:t>HTML and CSS specialists</a:t>
                      </a:r>
                      <a:endParaRPr/>
                    </a:p>
                  </a:txBody>
                  <a:tcPr/>
                </a:tc>
              </a:tr>
              <a:tr h="478800">
                <a:tc>
                  <a:txBody>
                    <a:bodyPr/>
                    <a:p>
                      <a:pPr>
                        <a:lnSpc>
                          <a:spcPct val="100000"/>
                        </a:lnSpc>
                      </a:pPr>
                      <a:r>
                        <a:rPr lang="en-US" sz="2600">
                          <a:solidFill>
                            <a:srgbClr val="000000"/>
                          </a:solidFill>
                          <a:latin typeface="Tahoma"/>
                        </a:rPr>
                        <a:t>Writers</a:t>
                      </a:r>
                      <a:endParaRPr/>
                    </a:p>
                  </a:txBody>
                  <a:tcPr/>
                </a:tc>
                <a:tc>
                  <a:txBody>
                    <a:bodyPr/>
                    <a:p>
                      <a:pPr>
                        <a:lnSpc>
                          <a:spcPct val="100000"/>
                        </a:lnSpc>
                      </a:pPr>
                      <a:r>
                        <a:rPr lang="en-US" sz="2600">
                          <a:solidFill>
                            <a:srgbClr val="000000"/>
                          </a:solidFill>
                          <a:latin typeface="Tahoma"/>
                        </a:rPr>
                        <a:t>Client-side programmers</a:t>
                      </a:r>
                      <a:endParaRPr/>
                    </a:p>
                  </a:txBody>
                  <a:tcPr/>
                </a:tc>
              </a:tr>
              <a:tr h="865800">
                <a:tc>
                  <a:txBody>
                    <a:bodyPr/>
                    <a:p>
                      <a:pPr>
                        <a:lnSpc>
                          <a:spcPct val="100000"/>
                        </a:lnSpc>
                      </a:pPr>
                      <a:r>
                        <a:rPr lang="en-US" sz="2600">
                          <a:solidFill>
                            <a:srgbClr val="000000"/>
                          </a:solidFill>
                          <a:latin typeface="Tahoma"/>
                        </a:rPr>
                        <a:t>Marketing specialists</a:t>
                      </a:r>
                      <a:endParaRPr/>
                    </a:p>
                  </a:txBody>
                  <a:tcPr/>
                </a:tc>
                <a:tc>
                  <a:txBody>
                    <a:bodyPr/>
                    <a:p>
                      <a:pPr>
                        <a:lnSpc>
                          <a:spcPct val="100000"/>
                        </a:lnSpc>
                      </a:pPr>
                      <a:r>
                        <a:rPr lang="en-US" sz="2600">
                          <a:solidFill>
                            <a:srgbClr val="000000"/>
                          </a:solidFill>
                          <a:latin typeface="Tahoma"/>
                        </a:rPr>
                        <a:t>Server-side programmers</a:t>
                      </a:r>
                      <a:endParaRPr/>
                    </a:p>
                  </a:txBody>
                  <a:tcPr/>
                </a:tc>
              </a:tr>
              <a:tr h="478800">
                <a:tc>
                  <a:txBody>
                    <a:bodyPr/>
                    <a:p>
                      <a:pPr>
                        <a:lnSpc>
                          <a:spcPct val="100000"/>
                        </a:lnSpc>
                      </a:pPr>
                      <a:r>
                        <a:rPr lang="en-US" sz="2600">
                          <a:solidFill>
                            <a:srgbClr val="000000"/>
                          </a:solidFill>
                          <a:latin typeface="Tahoma"/>
                        </a:rPr>
                        <a:t>Graphics designs</a:t>
                      </a:r>
                      <a:endParaRPr/>
                    </a:p>
                  </a:txBody>
                  <a:tcPr/>
                </a:tc>
                <a:tc>
                  <a:txBody>
                    <a:bodyPr/>
                    <a:p>
                      <a:pPr>
                        <a:lnSpc>
                          <a:spcPct val="100000"/>
                        </a:lnSpc>
                      </a:pPr>
                      <a:r>
                        <a:rPr lang="en-US" sz="2600">
                          <a:solidFill>
                            <a:srgbClr val="000000"/>
                          </a:solidFill>
                          <a:latin typeface="Tahoma"/>
                        </a:rPr>
                        <a:t>Database administrator</a:t>
                      </a:r>
                      <a:endParaRPr/>
                    </a:p>
                  </a:txBody>
                  <a:tcPr/>
                </a:tc>
              </a:tr>
              <a:tr h="478800">
                <a:tc>
                  <a:tcPr/>
                </a:tc>
                <a:tc>
                  <a:txBody>
                    <a:bodyPr/>
                    <a:p>
                      <a:pPr>
                        <a:lnSpc>
                          <a:spcPct val="100000"/>
                        </a:lnSpc>
                      </a:pPr>
                      <a:r>
                        <a:rPr b="1" lang="en-US" sz="2600">
                          <a:solidFill>
                            <a:srgbClr val="000000"/>
                          </a:solidFill>
                          <a:latin typeface="Tahoma"/>
                        </a:rPr>
                        <a:t>Network administrator</a:t>
                      </a:r>
                      <a:endParaRPr/>
                    </a:p>
                  </a:txBody>
                  <a:tcPr/>
                </a:tc>
              </a:tr>
            </a:tbl>
          </a:graphicData>
        </a:graphic>
      </p:graphicFrame>
    </p:spTree>
  </p:cSld>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9" name="TextShape 1"/>
          <p:cNvSpPr txBox="1"/>
          <p:nvPr/>
        </p:nvSpPr>
        <p:spPr>
          <a:xfrm>
            <a:off x="457200" y="274680"/>
            <a:ext cx="8229240" cy="1142640"/>
          </a:xfrm>
          <a:prstGeom prst="rect">
            <a:avLst/>
          </a:prstGeom>
        </p:spPr>
        <p:txBody>
          <a:bodyPr anchor="ctr"/>
          <a:p>
            <a:pPr>
              <a:lnSpc>
                <a:spcPct val="100000"/>
              </a:lnSpc>
            </a:pPr>
            <a:r>
              <a:rPr lang="en-US" sz="4400">
                <a:solidFill>
                  <a:srgbClr val="000000"/>
                </a:solidFill>
                <a:latin typeface="Arial"/>
              </a:rPr>
              <a:t>The use of development teams</a:t>
            </a:r>
            <a:endParaRPr/>
          </a:p>
        </p:txBody>
      </p:sp>
      <p:sp>
        <p:nvSpPr>
          <p:cNvPr id="220" name="TextShape 2"/>
          <p:cNvSpPr txBox="1"/>
          <p:nvPr/>
        </p:nvSpPr>
        <p:spPr>
          <a:xfrm>
            <a:off x="457200" y="1600200"/>
            <a:ext cx="8229240" cy="4525560"/>
          </a:xfrm>
          <a:prstGeom prst="rect">
            <a:avLst/>
          </a:prstGeom>
        </p:spPr>
        <p:txBody>
          <a:bodyPr/>
          <a:p>
            <a:pPr>
              <a:lnSpc>
                <a:spcPct val="100000"/>
              </a:lnSpc>
              <a:buFont typeface="StarSymbol"/>
              <a:buChar char=""/>
            </a:pPr>
            <a:r>
              <a:rPr lang="en-US" sz="2800">
                <a:solidFill>
                  <a:srgbClr val="000000"/>
                </a:solidFill>
                <a:latin typeface="Tahoma"/>
              </a:rPr>
              <a:t>Web designer vs Graphics designer</a:t>
            </a:r>
            <a:endParaRPr/>
          </a:p>
          <a:p>
            <a:pPr lvl="1">
              <a:lnSpc>
                <a:spcPct val="100000"/>
              </a:lnSpc>
              <a:buFont typeface="StarSymbol"/>
              <a:buChar char=""/>
            </a:pPr>
            <a:r>
              <a:rPr lang="en-US" sz="2400">
                <a:solidFill>
                  <a:srgbClr val="000000"/>
                </a:solidFill>
                <a:latin typeface="Tahoma"/>
              </a:rPr>
              <a:t>Web designers participate in all places of web design</a:t>
            </a:r>
            <a:endParaRPr/>
          </a:p>
          <a:p>
            <a:pPr lvl="1">
              <a:lnSpc>
                <a:spcPct val="100000"/>
              </a:lnSpc>
              <a:buFont typeface="StarSymbol"/>
              <a:buChar char=""/>
            </a:pPr>
            <a:r>
              <a:rPr lang="en-US" sz="2400">
                <a:solidFill>
                  <a:srgbClr val="000000"/>
                </a:solidFill>
                <a:latin typeface="Tahoma"/>
              </a:rPr>
              <a:t>Graphics designers focus on the graphics that make web pages work better and look more inviting</a:t>
            </a:r>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1" name="TextShape 1"/>
          <p:cNvSpPr txBox="1"/>
          <p:nvPr/>
        </p:nvSpPr>
        <p:spPr>
          <a:xfrm>
            <a:off x="457200" y="274680"/>
            <a:ext cx="8229240" cy="1142640"/>
          </a:xfrm>
          <a:prstGeom prst="rect">
            <a:avLst/>
          </a:prstGeom>
        </p:spPr>
        <p:txBody>
          <a:bodyPr anchor="ctr"/>
          <a:p>
            <a:pPr>
              <a:lnSpc>
                <a:spcPct val="100000"/>
              </a:lnSpc>
            </a:pPr>
            <a:r>
              <a:rPr lang="en-US" sz="4400">
                <a:solidFill>
                  <a:srgbClr val="000000"/>
                </a:solidFill>
                <a:latin typeface="Arial"/>
              </a:rPr>
              <a:t>Summary</a:t>
            </a:r>
            <a:endParaRPr/>
          </a:p>
        </p:txBody>
      </p:sp>
      <p:sp>
        <p:nvSpPr>
          <p:cNvPr id="222" name="TextShape 2"/>
          <p:cNvSpPr txBox="1"/>
          <p:nvPr/>
        </p:nvSpPr>
        <p:spPr>
          <a:xfrm>
            <a:off x="533520" y="1523880"/>
            <a:ext cx="8381520" cy="4647960"/>
          </a:xfrm>
          <a:prstGeom prst="rect">
            <a:avLst/>
          </a:prstGeom>
        </p:spPr>
        <p:txBody>
          <a:bodyPr/>
          <a:p>
            <a:pPr>
              <a:lnSpc>
                <a:spcPct val="100000"/>
              </a:lnSpc>
              <a:buFont typeface="StarSymbol"/>
              <a:buChar char=""/>
            </a:pPr>
            <a:r>
              <a:rPr lang="en-US" sz="2400">
                <a:solidFill>
                  <a:srgbClr val="000000"/>
                </a:solidFill>
                <a:latin typeface="Tahoma"/>
              </a:rPr>
              <a:t>Use usability is the primary issue</a:t>
            </a:r>
            <a:endParaRPr/>
          </a:p>
          <a:p>
            <a:pPr>
              <a:lnSpc>
                <a:spcPct val="100000"/>
              </a:lnSpc>
              <a:buFont typeface="StarSymbol"/>
              <a:buChar char=""/>
            </a:pPr>
            <a:r>
              <a:rPr lang="en-US" sz="2400">
                <a:solidFill>
                  <a:srgbClr val="000000"/>
                </a:solidFill>
                <a:latin typeface="Tahoma"/>
              </a:rPr>
              <a:t>Highlight the active links on the page</a:t>
            </a:r>
            <a:endParaRPr/>
          </a:p>
          <a:p>
            <a:pPr>
              <a:lnSpc>
                <a:spcPct val="100000"/>
              </a:lnSpc>
              <a:buFont typeface="StarSymbol"/>
              <a:buChar char=""/>
            </a:pPr>
            <a:r>
              <a:rPr lang="en-US" sz="2400">
                <a:solidFill>
                  <a:srgbClr val="000000"/>
                </a:solidFill>
                <a:latin typeface="Tahoma"/>
              </a:rPr>
              <a:t>Chunking refers to the grouping of information into topics.</a:t>
            </a:r>
            <a:endParaRPr/>
          </a:p>
          <a:p>
            <a:pPr>
              <a:lnSpc>
                <a:spcPct val="100000"/>
              </a:lnSpc>
              <a:buFont typeface="StarSymbol"/>
              <a:buChar char=""/>
            </a:pPr>
            <a:r>
              <a:rPr lang="en-US" sz="2400">
                <a:solidFill>
                  <a:srgbClr val="000000"/>
                </a:solidFill>
                <a:latin typeface="Tahoma"/>
              </a:rPr>
              <a:t>Use principles of alignment, proximity, repetition, and contrast</a:t>
            </a:r>
            <a:endParaRPr/>
          </a:p>
          <a:p>
            <a:pPr>
              <a:lnSpc>
                <a:spcPct val="100000"/>
              </a:lnSpc>
              <a:buFont typeface="StarSymbol"/>
              <a:buChar char=""/>
            </a:pPr>
            <a:r>
              <a:rPr lang="en-US" sz="2400">
                <a:solidFill>
                  <a:srgbClr val="000000"/>
                </a:solidFill>
                <a:latin typeface="Tahoma"/>
              </a:rPr>
              <a:t>A web designer, A graphics designer</a:t>
            </a:r>
            <a:endParaRPr/>
          </a:p>
          <a:p>
            <a:pPr>
              <a:lnSpc>
                <a:spcPct val="100000"/>
              </a:lnSpc>
              <a:buFont typeface="StarSymbol"/>
              <a:buChar char=""/>
            </a:pPr>
            <a:r>
              <a:rPr lang="en-US" sz="2400">
                <a:solidFill>
                  <a:srgbClr val="000000"/>
                </a:solidFill>
                <a:latin typeface="Tahoma"/>
              </a:rPr>
              <a:t>The lifecycle of all system consists of design, implementation and maintainer</a:t>
            </a:r>
            <a:endParaRPr/>
          </a:p>
          <a:p>
            <a:pPr>
              <a:lnSpc>
                <a:spcPct val="100000"/>
              </a:lnSpc>
              <a:buFont typeface="StarSymbol"/>
              <a:buChar char=""/>
            </a:pPr>
            <a:r>
              <a:rPr lang="en-US" sz="2400">
                <a:solidFill>
                  <a:srgbClr val="000000"/>
                </a:solidFill>
                <a:latin typeface="Tahoma"/>
              </a:rPr>
              <a:t>Defining its target audience and goals</a:t>
            </a:r>
            <a:endParaRPr/>
          </a:p>
          <a:p>
            <a:pPr>
              <a:lnSpc>
                <a:spcPct val="100000"/>
              </a:lnSpc>
              <a:buFont typeface="StarSymbol"/>
              <a:buChar char=""/>
            </a:pPr>
            <a:r>
              <a:rPr lang="en-US" sz="2400">
                <a:solidFill>
                  <a:srgbClr val="000000"/>
                </a:solidFill>
                <a:latin typeface="Tahoma"/>
              </a:rPr>
              <a:t>Site plan </a:t>
            </a:r>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3" name="TextShape 1"/>
          <p:cNvSpPr txBox="1"/>
          <p:nvPr/>
        </p:nvSpPr>
        <p:spPr>
          <a:xfrm>
            <a:off x="685800" y="2130480"/>
            <a:ext cx="7772040" cy="1469520"/>
          </a:xfrm>
          <a:prstGeom prst="rect">
            <a:avLst/>
          </a:prstGeom>
        </p:spPr>
        <p:txBody>
          <a:bodyPr anchor="ctr"/>
          <a:p>
            <a:pPr>
              <a:lnSpc>
                <a:spcPct val="100000"/>
              </a:lnSpc>
            </a:pPr>
            <a:r>
              <a:rPr lang="en-US" sz="4400">
                <a:solidFill>
                  <a:srgbClr val="000000"/>
                </a:solidFill>
                <a:latin typeface="Arial"/>
              </a:rPr>
              <a:t>Discussion</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TextShape 1"/>
          <p:cNvSpPr txBox="1"/>
          <p:nvPr/>
        </p:nvSpPr>
        <p:spPr>
          <a:xfrm>
            <a:off x="457200" y="274680"/>
            <a:ext cx="8457840" cy="1142640"/>
          </a:xfrm>
          <a:prstGeom prst="rect">
            <a:avLst/>
          </a:prstGeom>
        </p:spPr>
        <p:txBody>
          <a:bodyPr anchor="ctr"/>
          <a:p>
            <a:pPr algn="ctr">
              <a:lnSpc>
                <a:spcPct val="100000"/>
              </a:lnSpc>
            </a:pPr>
            <a:r>
              <a:rPr lang="en-US" sz="4400">
                <a:solidFill>
                  <a:srgbClr val="000000"/>
                </a:solidFill>
                <a:latin typeface="Tahoma"/>
              </a:rPr>
              <a:t>Guidelines for improving usability</a:t>
            </a:r>
            <a:endParaRPr/>
          </a:p>
        </p:txBody>
      </p:sp>
      <p:sp>
        <p:nvSpPr>
          <p:cNvPr id="131" name="TextShape 2"/>
          <p:cNvSpPr txBox="1"/>
          <p:nvPr/>
        </p:nvSpPr>
        <p:spPr>
          <a:xfrm>
            <a:off x="457200" y="1600200"/>
            <a:ext cx="8229240" cy="4525560"/>
          </a:xfrm>
          <a:prstGeom prst="rect">
            <a:avLst/>
          </a:prstGeom>
        </p:spPr>
        <p:txBody>
          <a:bodyPr/>
          <a:p>
            <a:pPr>
              <a:lnSpc>
                <a:spcPct val="100000"/>
              </a:lnSpc>
              <a:buFont typeface="StarSymbol"/>
              <a:buChar char=""/>
            </a:pPr>
            <a:r>
              <a:rPr lang="en-US" sz="2800">
                <a:solidFill>
                  <a:srgbClr val="000000"/>
                </a:solidFill>
                <a:latin typeface="Tahoma"/>
              </a:rPr>
              <a:t>Three guidelines for improving usability</a:t>
            </a:r>
            <a:endParaRPr/>
          </a:p>
          <a:p>
            <a:pPr lvl="1">
              <a:lnSpc>
                <a:spcPct val="100000"/>
              </a:lnSpc>
              <a:buFont typeface="StarSymbol"/>
              <a:buChar char=""/>
            </a:pPr>
            <a:r>
              <a:rPr lang="en-US" sz="2400">
                <a:solidFill>
                  <a:srgbClr val="000000"/>
                </a:solidFill>
                <a:latin typeface="Tahoma"/>
              </a:rPr>
              <a:t>Present all the critical information “above the fold” so the user doesn’t have to scroll</a:t>
            </a:r>
            <a:endParaRPr/>
          </a:p>
          <a:p>
            <a:pPr lvl="1">
              <a:lnSpc>
                <a:spcPct val="100000"/>
              </a:lnSpc>
              <a:buFont typeface="StarSymbol"/>
              <a:buChar char=""/>
            </a:pPr>
            <a:r>
              <a:rPr lang="en-US" sz="2400">
                <a:solidFill>
                  <a:srgbClr val="000000"/>
                </a:solidFill>
                <a:latin typeface="Tahoma"/>
              </a:rPr>
              <a:t>Group related items into separate components, and limit the number of components on each page</a:t>
            </a:r>
            <a:endParaRPr/>
          </a:p>
          <a:p>
            <a:pPr lvl="1">
              <a:lnSpc>
                <a:spcPct val="100000"/>
              </a:lnSpc>
              <a:buFont typeface="StarSymbol"/>
              <a:buChar char=""/>
            </a:pPr>
            <a:r>
              <a:rPr lang="en-US" sz="2400">
                <a:solidFill>
                  <a:srgbClr val="000000"/>
                </a:solidFill>
                <a:latin typeface="Tahoma"/>
              </a:rPr>
              <a:t>Adhere to the current conventions for web site usability </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TextShape 1"/>
          <p:cNvSpPr txBox="1"/>
          <p:nvPr/>
        </p:nvSpPr>
        <p:spPr>
          <a:xfrm>
            <a:off x="457200" y="274680"/>
            <a:ext cx="8229240" cy="1142640"/>
          </a:xfrm>
          <a:prstGeom prst="rect">
            <a:avLst/>
          </a:prstGeom>
        </p:spPr>
        <p:txBody>
          <a:bodyPr anchor="ctr"/>
          <a:p>
            <a:pPr>
              <a:lnSpc>
                <a:spcPct val="100000"/>
              </a:lnSpc>
            </a:pPr>
            <a:r>
              <a:rPr lang="en-US" sz="4400">
                <a:solidFill>
                  <a:srgbClr val="000000"/>
                </a:solidFill>
                <a:latin typeface="Tahoma"/>
              </a:rPr>
              <a:t>A web site that is easy to use</a:t>
            </a:r>
            <a:endParaRPr/>
          </a:p>
        </p:txBody>
      </p:sp>
      <p:sp>
        <p:nvSpPr>
          <p:cNvPr id="133" name="TextShape 2"/>
          <p:cNvSpPr txBox="1"/>
          <p:nvPr/>
        </p:nvSpPr>
        <p:spPr>
          <a:xfrm>
            <a:off x="457200" y="1600200"/>
            <a:ext cx="8229240" cy="4525560"/>
          </a:xfrm>
          <a:prstGeom prst="rect">
            <a:avLst/>
          </a:prstGeom>
        </p:spPr>
        <p:txBody>
          <a:bodyPr/>
          <a:p>
            <a:endParaRPr/>
          </a:p>
        </p:txBody>
      </p:sp>
      <p:pic>
        <p:nvPicPr>
          <p:cNvPr id="134" name="Picture 3" descr=""/>
          <p:cNvPicPr/>
          <p:nvPr/>
        </p:nvPicPr>
        <p:blipFill>
          <a:blip r:embed="rId1"/>
          <a:stretch>
            <a:fillRect/>
          </a:stretch>
        </p:blipFill>
        <p:spPr>
          <a:xfrm>
            <a:off x="1981080" y="2286000"/>
            <a:ext cx="4774680" cy="3773520"/>
          </a:xfrm>
          <a:prstGeom prst="rect">
            <a:avLst/>
          </a:prstGeom>
          <a:ln>
            <a:noFill/>
          </a:ln>
        </p:spPr>
      </p:pic>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TextShape 1"/>
          <p:cNvSpPr txBox="1"/>
          <p:nvPr/>
        </p:nvSpPr>
        <p:spPr>
          <a:xfrm>
            <a:off x="457200" y="274680"/>
            <a:ext cx="8686440" cy="1142640"/>
          </a:xfrm>
          <a:prstGeom prst="rect">
            <a:avLst/>
          </a:prstGeom>
        </p:spPr>
        <p:txBody>
          <a:bodyPr anchor="ctr"/>
          <a:p>
            <a:pPr>
              <a:lnSpc>
                <a:spcPct val="100000"/>
              </a:lnSpc>
            </a:pPr>
            <a:r>
              <a:rPr lang="en-US" sz="4000">
                <a:solidFill>
                  <a:srgbClr val="000000"/>
                </a:solidFill>
                <a:latin typeface="Arial"/>
              </a:rPr>
              <a:t>The current convention for usability</a:t>
            </a:r>
            <a:endParaRPr/>
          </a:p>
        </p:txBody>
      </p:sp>
      <p:sp>
        <p:nvSpPr>
          <p:cNvPr id="136" name="TextShape 2"/>
          <p:cNvSpPr txBox="1"/>
          <p:nvPr/>
        </p:nvSpPr>
        <p:spPr>
          <a:xfrm>
            <a:off x="457200" y="1600200"/>
            <a:ext cx="8229240" cy="4525560"/>
          </a:xfrm>
          <a:prstGeom prst="rect">
            <a:avLst/>
          </a:prstGeom>
        </p:spPr>
        <p:txBody>
          <a:bodyPr/>
          <a:p>
            <a:pPr>
              <a:lnSpc>
                <a:spcPct val="100000"/>
              </a:lnSpc>
              <a:buFont typeface="StarSymbol"/>
              <a:buChar char=""/>
            </a:pPr>
            <a:r>
              <a:rPr lang="en-US" sz="2800">
                <a:solidFill>
                  <a:srgbClr val="000000"/>
                </a:solidFill>
                <a:latin typeface="Tahoma"/>
              </a:rPr>
              <a:t>To Use web sites for a while, you expect certain aspects of each web site to work the same way</a:t>
            </a:r>
            <a:endParaRPr/>
          </a:p>
          <a:p>
            <a:pPr>
              <a:lnSpc>
                <a:spcPct val="100000"/>
              </a:lnSpc>
              <a:buFont typeface="StarSymbol"/>
              <a:buChar char=""/>
            </a:pPr>
            <a:r>
              <a:rPr lang="en-US" sz="2800">
                <a:solidFill>
                  <a:srgbClr val="000000"/>
                </a:solidFill>
                <a:latin typeface="Tahoma"/>
              </a:rPr>
              <a:t>A web page that illustrates some of the current web site conventions</a:t>
            </a:r>
            <a:endParaRPr/>
          </a:p>
        </p:txBody>
      </p:sp>
      <p:pic>
        <p:nvPicPr>
          <p:cNvPr id="137" name="Picture 3" descr=""/>
          <p:cNvPicPr/>
          <p:nvPr/>
        </p:nvPicPr>
        <p:blipFill>
          <a:blip r:embed="rId1"/>
          <a:stretch>
            <a:fillRect/>
          </a:stretch>
        </p:blipFill>
        <p:spPr>
          <a:xfrm>
            <a:off x="2743200" y="3429000"/>
            <a:ext cx="4533480" cy="3049560"/>
          </a:xfrm>
          <a:prstGeom prst="rect">
            <a:avLst/>
          </a:prstGeom>
          <a:ln>
            <a:noFill/>
          </a:ln>
        </p:spPr>
      </p:pic>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TextShape 1"/>
          <p:cNvSpPr txBox="1"/>
          <p:nvPr/>
        </p:nvSpPr>
        <p:spPr>
          <a:xfrm>
            <a:off x="457200" y="274680"/>
            <a:ext cx="8686440" cy="1142640"/>
          </a:xfrm>
          <a:prstGeom prst="rect">
            <a:avLst/>
          </a:prstGeom>
        </p:spPr>
        <p:txBody>
          <a:bodyPr anchor="ctr"/>
          <a:p>
            <a:pPr>
              <a:lnSpc>
                <a:spcPct val="100000"/>
              </a:lnSpc>
            </a:pPr>
            <a:r>
              <a:rPr lang="en-US" sz="4400">
                <a:solidFill>
                  <a:srgbClr val="000000"/>
                </a:solidFill>
                <a:latin typeface="Arial"/>
              </a:rPr>
              <a:t>The current convention for usability</a:t>
            </a:r>
            <a:endParaRPr/>
          </a:p>
        </p:txBody>
      </p:sp>
      <p:sp>
        <p:nvSpPr>
          <p:cNvPr id="139" name="TextShape 2"/>
          <p:cNvSpPr txBox="1"/>
          <p:nvPr/>
        </p:nvSpPr>
        <p:spPr>
          <a:xfrm>
            <a:off x="457200" y="1600200"/>
            <a:ext cx="8229240" cy="4525560"/>
          </a:xfrm>
          <a:prstGeom prst="rect">
            <a:avLst/>
          </a:prstGeom>
        </p:spPr>
        <p:txBody>
          <a:bodyPr/>
          <a:p>
            <a:pPr>
              <a:lnSpc>
                <a:spcPct val="100000"/>
              </a:lnSpc>
              <a:buFont typeface="StarSymbol"/>
              <a:buChar char=""/>
            </a:pPr>
            <a:r>
              <a:rPr lang="en-US" sz="2800">
                <a:solidFill>
                  <a:srgbClr val="000000"/>
                </a:solidFill>
                <a:latin typeface="Tahoma"/>
              </a:rPr>
              <a:t>Header conventions </a:t>
            </a:r>
            <a:endParaRPr/>
          </a:p>
        </p:txBody>
      </p:sp>
      <p:pic>
        <p:nvPicPr>
          <p:cNvPr id="140" name="Picture 3" descr=""/>
          <p:cNvPicPr/>
          <p:nvPr/>
        </p:nvPicPr>
        <p:blipFill>
          <a:blip r:embed="rId1"/>
          <a:stretch>
            <a:fillRect/>
          </a:stretch>
        </p:blipFill>
        <p:spPr>
          <a:xfrm>
            <a:off x="838080" y="2286000"/>
            <a:ext cx="7719120" cy="228564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p:spPr>
        <p:txBody>
          <a:bodyPr anchor="ctr"/>
          <a:p>
            <a:pPr>
              <a:lnSpc>
                <a:spcPct val="100000"/>
              </a:lnSpc>
            </a:pPr>
            <a:r>
              <a:rPr lang="en-US" sz="4400">
                <a:solidFill>
                  <a:srgbClr val="000000"/>
                </a:solidFill>
                <a:latin typeface="Arial"/>
              </a:rPr>
              <a:t>The current convention for usability</a:t>
            </a:r>
            <a:endParaRPr/>
          </a:p>
        </p:txBody>
      </p:sp>
      <p:sp>
        <p:nvSpPr>
          <p:cNvPr id="142" name="TextShape 2"/>
          <p:cNvSpPr txBox="1"/>
          <p:nvPr/>
        </p:nvSpPr>
        <p:spPr>
          <a:xfrm>
            <a:off x="457200" y="1600200"/>
            <a:ext cx="8229240" cy="4525560"/>
          </a:xfrm>
          <a:prstGeom prst="rect">
            <a:avLst/>
          </a:prstGeom>
        </p:spPr>
        <p:txBody>
          <a:bodyPr/>
          <a:p>
            <a:pPr>
              <a:lnSpc>
                <a:spcPct val="100000"/>
              </a:lnSpc>
              <a:buFont typeface="StarSymbol"/>
              <a:buChar char=""/>
            </a:pPr>
            <a:r>
              <a:rPr lang="en-US" sz="2800">
                <a:solidFill>
                  <a:srgbClr val="000000"/>
                </a:solidFill>
                <a:latin typeface="Tahoma"/>
              </a:rPr>
              <a:t>Navigation conventions</a:t>
            </a:r>
            <a:endParaRPr/>
          </a:p>
        </p:txBody>
      </p:sp>
      <p:pic>
        <p:nvPicPr>
          <p:cNvPr id="143" name="Picture 3" descr=""/>
          <p:cNvPicPr/>
          <p:nvPr/>
        </p:nvPicPr>
        <p:blipFill>
          <a:blip r:embed="rId1"/>
          <a:stretch>
            <a:fillRect/>
          </a:stretch>
        </p:blipFill>
        <p:spPr>
          <a:xfrm>
            <a:off x="838080" y="2209680"/>
            <a:ext cx="6976080" cy="266652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