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2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20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0.png" ContentType="image/png"/>
  <Override PartName="/ppt/media/image19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1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7.png" ContentType="image/png"/>
  <Override PartName="/ppt/media/image4.jpeg" ContentType="image/jpeg"/>
  <Override PartName="/ppt/media/image14.png" ContentType="image/png"/>
  <Override PartName="/ppt/media/image16.png" ContentType="image/png"/>
  <Override PartName="/ppt/media/image3.png" ContentType="image/png"/>
  <Override PartName="/ppt/media/image2.png" ContentType="image/png"/>
  <Override PartName="/ppt/media/image10.png" ContentType="image/png"/>
  <Override PartName="/ppt/media/image1.jpeg" ContentType="image/jpe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53040" y="4002120"/>
            <a:ext cx="5551560" cy="4310280"/>
          </a:xfrm>
          <a:prstGeom prst="rect">
            <a:avLst/>
          </a:prstGeom>
        </p:spPr>
        <p:txBody>
          <a:bodyPr lIns="0" rIns="0" tIns="0" bIns="0"/>
          <a:p>
            <a:r>
              <a:rPr lang="en-US" sz="252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2976120" cy="4568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dt"/>
          </p:nvPr>
        </p:nvSpPr>
        <p:spPr>
          <a:xfrm>
            <a:off x="3881520" y="0"/>
            <a:ext cx="2976120" cy="4568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ftr"/>
          </p:nvPr>
        </p:nvSpPr>
        <p:spPr>
          <a:xfrm>
            <a:off x="0" y="8686800"/>
            <a:ext cx="2976120" cy="4568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sldNum"/>
          </p:nvPr>
        </p:nvSpPr>
        <p:spPr>
          <a:xfrm>
            <a:off x="3881520" y="8686800"/>
            <a:ext cx="2976120" cy="4568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AE42249-4C52-4605-9772-B2BF64F4D9CA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Session: Ghi số thứ tự session trong môn học</a:t>
            </a:r>
            <a:endParaRPr/>
          </a:p>
          <a:p>
            <a:r>
              <a:rPr lang="en-US" sz="2520">
                <a:latin typeface="Arial"/>
              </a:rPr>
              <a:t>Session Name: ghi tên của session sẽ dạy</a:t>
            </a:r>
            <a:endParaRPr/>
          </a:p>
        </p:txBody>
      </p:sp>
      <p:sp>
        <p:nvSpPr>
          <p:cNvPr id="17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FE3CCEE-738B-4471-B1FB-95ED4CA81144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mà học viên phải đạt được khi kết thúc môn học này</a:t>
            </a:r>
            <a:endParaRPr/>
          </a:p>
        </p:txBody>
      </p:sp>
      <p:sp>
        <p:nvSpPr>
          <p:cNvPr id="17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72FB1E1-201E-43C2-8445-1F29E953589F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Tóm tắt lại nội dung đã học</a:t>
            </a:r>
            <a:endParaRPr/>
          </a:p>
        </p:txBody>
      </p:sp>
      <p:sp>
        <p:nvSpPr>
          <p:cNvPr id="17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494D7C9-E98E-49C4-BE48-60850ED8D9C8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0C97F87-924E-419E-993C-5BB3B4F933D4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17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74BD253-716A-4FA9-92F8-5DE3EE480ABE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363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363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363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FAFEF31A-C645-4350-9AA9-39DC0791D22C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 sz="2000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381FB285-8BAE-49BF-AA51-7B6CC4B9FF20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60"/>
            <a:ext cx="9142920" cy="686196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409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91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53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18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81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81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81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1810">
                <a:latin typeface="Arial"/>
              </a:rPr>
              <a:t>Seventh Outline Level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57200" y="6247080"/>
            <a:ext cx="2130120" cy="4730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3126600" y="6247080"/>
            <a:ext cx="2898360" cy="4730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6555600" y="6247080"/>
            <a:ext cx="2130120" cy="473040"/>
          </a:xfrm>
          <a:prstGeom prst="rect">
            <a:avLst/>
          </a:prstGeom>
        </p:spPr>
        <p:txBody>
          <a:bodyPr lIns="0" rIns="0" tIns="0" bIns="0"/>
          <a:p>
            <a:pPr algn="r"/>
            <a:fld id="{3648B9AE-8369-4419-8E17-6B04B2D64DD4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114300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Chapter 19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609480" y="2819520"/>
            <a:ext cx="807696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How to deploy a web site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on a web server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connect to a web site on a remote web server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FileZilla Site Manager dialog box</a:t>
            </a:r>
            <a:endParaRPr/>
          </a:p>
        </p:txBody>
      </p:sp>
      <p:pic>
        <p:nvPicPr>
          <p:cNvPr id="14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05120" y="2133720"/>
            <a:ext cx="4979880" cy="408888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228600" y="274680"/>
            <a:ext cx="86864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upload and download files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457200" y="144792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FileZilla when it is connected to a web host</a:t>
            </a:r>
            <a:endParaRPr/>
          </a:p>
        </p:txBody>
      </p:sp>
      <p:pic>
        <p:nvPicPr>
          <p:cNvPr id="145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57400" y="2133720"/>
            <a:ext cx="5168520" cy="440604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33520" y="342900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Four more skills </a:t>
            </a:r>
            <a:r>
              <a:rPr lang="en-US" sz="4000">
                <a:solidFill>
                  <a:srgbClr val="000000"/>
                </a:solidFill>
                <a:latin typeface="Impact"/>
              </a:rPr>
              <a:t>
</a:t>
            </a:r>
            <a:r>
              <a:rPr lang="en-US" sz="4000">
                <a:solidFill>
                  <a:srgbClr val="000000"/>
                </a:solidFill>
                <a:latin typeface="Impact"/>
              </a:rPr>
              <a:t>for deploying a web site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test a web site that has been upload to the web server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web site on the internet</a:t>
            </a:r>
            <a:endParaRPr/>
          </a:p>
        </p:txBody>
      </p:sp>
      <p:pic>
        <p:nvPicPr>
          <p:cNvPr id="149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52480" y="2133720"/>
            <a:ext cx="4863600" cy="431748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test a web site that has been upload to the web server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457200" y="1600200"/>
            <a:ext cx="84578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Test a web page that you’re just added to your site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Start your browser, go to the home page, and navigate to the new page.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Review content for the page, and make sure it’s all there and it is all work.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Test all the link on the page.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Retest the page in all of the other browser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get your web site into search engines and directories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URLs for the major search engines and directory</a:t>
            </a:r>
            <a:endParaRPr/>
          </a:p>
        </p:txBody>
      </p:sp>
      <p:pic>
        <p:nvPicPr>
          <p:cNvPr id="15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2590920"/>
            <a:ext cx="8289000" cy="198072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Tahoma"/>
              </a:rPr>
              <a:t>The Yahoo! Page for submitting your site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id="15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2057400"/>
            <a:ext cx="7009920" cy="433296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control which pages are indexed and visited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Three robots.txt files</a:t>
            </a:r>
            <a:endParaRPr/>
          </a:p>
        </p:txBody>
      </p:sp>
      <p:pic>
        <p:nvPicPr>
          <p:cNvPr id="16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62120" y="2209680"/>
            <a:ext cx="8038800" cy="304776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control which pages are indexed and visited</a:t>
            </a:r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meta tag that tells a robot not to index a page or follow its links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meta tag that redirects the user from a deleted page to a current page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How to control which page are indexed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How to control which pages are visited from the search results</a:t>
            </a:r>
            <a:endParaRPr/>
          </a:p>
        </p:txBody>
      </p:sp>
      <p:pic>
        <p:nvPicPr>
          <p:cNvPr id="16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2590920"/>
            <a:ext cx="7619760" cy="480600"/>
          </a:xfrm>
          <a:prstGeom prst="rect">
            <a:avLst/>
          </a:prstGeom>
          <a:ln>
            <a:noFill/>
          </a:ln>
        </p:spPr>
      </p:pic>
      <p:pic>
        <p:nvPicPr>
          <p:cNvPr id="164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38080" y="3886200"/>
            <a:ext cx="7848360" cy="76176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maintain a healthy website</a:t>
            </a:r>
            <a:endParaRPr/>
          </a:p>
        </p:txBody>
      </p:sp>
      <p:sp>
        <p:nvSpPr>
          <p:cNvPr id="16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</a:rPr>
              <a:t>After deployed website, test and ready to be accessed by anyone on the Internet. You need to monitor to maintain a healthy website.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</a:rPr>
              <a:t>Google webmaster tool is a good tool help you monitor healthy your website.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Objectives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How to get a web host and domain name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How to transfer files to and from the web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Four more skills for deploying a web site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Summary</a:t>
            </a:r>
            <a:endParaRPr/>
          </a:p>
        </p:txBody>
      </p:sp>
      <p:sp>
        <p:nvSpPr>
          <p:cNvPr id="16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To deploy (or publish) a web site, use web host or web hosting services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Use FTP to transfer the files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An IP address uniquely identifies a web site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Find domain name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Upload and download file from your web server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Get your web site into a search engine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You need to maintain a healthy website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52280" y="2895480"/>
            <a:ext cx="86864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How to get a web host and domain name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find a web host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web host, or web hosting services, provides space on a server computer that’s connected to the Internet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File Transfer Protocol (FTP) allow you to transfer the file for your web site to and from your web host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An Internet Service Provider (ISP) often include free web hosting as part of its monthly fees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Tahoma"/>
              </a:rPr>
              <a:t>A web host</a:t>
            </a:r>
            <a:endParaRPr/>
          </a:p>
        </p:txBody>
      </p:sp>
      <p:pic>
        <p:nvPicPr>
          <p:cNvPr id="131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33720" y="1371600"/>
            <a:ext cx="5244480" cy="472392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get a domain name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domain name is a user-friendly name that’s used to locate a resource that’s connected to the internet.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search for a domain name</a:t>
            </a:r>
            <a:endParaRPr/>
          </a:p>
        </p:txBody>
      </p:sp>
      <p:pic>
        <p:nvPicPr>
          <p:cNvPr id="13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0" y="3352680"/>
            <a:ext cx="4571640" cy="297144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04920" y="3048120"/>
            <a:ext cx="861012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How to transfer files to and from the web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install FileZilla Client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Filezilla is a free FTP client application that runs on the Window, Mac, and Linux operating systems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FileZilla supports basic FTP as well as FTP over SSL/TLS (FTPS) and SSH File Transfer Protocol (SFTP)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How to install File Client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An FTP program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FileZilla software</a:t>
            </a:r>
            <a:endParaRPr/>
          </a:p>
        </p:txBody>
      </p:sp>
      <p:pic>
        <p:nvPicPr>
          <p:cNvPr id="139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00200" y="1447920"/>
            <a:ext cx="5943240" cy="502668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