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33.xml" ContentType="application/vnd.openxmlformats-officedocument.presentationml.slide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1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1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en-US" sz="252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A28E816-914E-4424-B771-F9726591950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Session: Ghi số thứ tự session trong môn học</a:t>
            </a:r>
            <a:endParaRPr/>
          </a:p>
          <a:p>
            <a:r>
              <a:rPr lang="en-US" sz="2520">
                <a:latin typeface="Arial"/>
              </a:rPr>
              <a:t>Session Name: ghi tên của session sẽ dạy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0DF8E54-69A3-4C88-A531-CFD0AFE9C07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mà học viên phải đạt được khi kết thúc môn học này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D5BFE3C-D3C2-4062-AC59-4F59AFB0541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9A8E397-C454-48E7-9E9D-41F8A3839CA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Tóm tắt lại nội dung đã học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664A327-292E-45A7-9D42-C20F45E4ADAA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Trả lời câu hỏi WHY?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D84E498-51C8-4674-B773-35DE07A20E9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0CFF049-B135-40E5-9195-8F132EF518E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A2D37549-F805-49E5-858E-BEEA29975B92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508209DD-627F-4568-9B7C-C46C01E5D1AF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920" cy="6861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40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1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27D60B59-FE2E-4A1C-99E5-6C50D87F447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Chapter 6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914400" y="3124080"/>
            <a:ext cx="77720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use CSS for page layout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floating in a 3-column, fixed-width layout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first aside is floated to the left; the section is floated to the left; and the second aside is floated to the right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3-column web page with fixed-width columns</a:t>
            </a:r>
            <a:endParaRPr/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5120" y="3581280"/>
            <a:ext cx="5130360" cy="27532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76320"/>
            <a:ext cx="82292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Example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69720" y="910080"/>
            <a:ext cx="1728360" cy="3646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HTML code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5531760" y="855720"/>
            <a:ext cx="1728360" cy="3646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CSS code</a:t>
            </a:r>
            <a:endParaRPr/>
          </a:p>
        </p:txBody>
      </p:sp>
      <p:pic>
        <p:nvPicPr>
          <p:cNvPr id="15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3480" y="1676520"/>
            <a:ext cx="3441960" cy="3885840"/>
          </a:xfrm>
          <a:prstGeom prst="rect">
            <a:avLst/>
          </a:prstGeom>
          <a:ln>
            <a:noFill/>
          </a:ln>
        </p:spPr>
      </p:pic>
      <p:pic>
        <p:nvPicPr>
          <p:cNvPr id="15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1305360"/>
            <a:ext cx="4190760" cy="55522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8195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Two web pages that use a 2-column, fixed-width layout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home page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home page with a sidebar floated to the right of a section</a:t>
            </a:r>
            <a:endParaRPr/>
          </a:p>
        </p:txBody>
      </p:sp>
      <p:pic>
        <p:nvPicPr>
          <p:cNvPr id="16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52480" y="2514600"/>
            <a:ext cx="5638320" cy="38070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HTML for the home page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for the home page (index.html)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CSS for the home page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CSS for the home page (main.css)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…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..</a:t>
            </a:r>
            <a:endParaRPr/>
          </a:p>
        </p:txBody>
      </p:sp>
      <p:pic>
        <p:nvPicPr>
          <p:cNvPr id="16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209680"/>
            <a:ext cx="6374880" cy="26413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speaker page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speaker page with a sidebar floated to the right of an article</a:t>
            </a:r>
            <a:endParaRPr/>
          </a:p>
        </p:txBody>
      </p:sp>
      <p:pic>
        <p:nvPicPr>
          <p:cNvPr id="17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38280" y="2514600"/>
            <a:ext cx="4336560" cy="38394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CSS for the speaker page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1295280"/>
            <a:ext cx="82292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article, aside, h1, h2, p ul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margin:0 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padding:0; 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article, aside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margin-top: 1.5em;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margin-bottom: 1em;}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/* the stype for the article */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article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width: 580px;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border-right: 2px solid #ef9c00;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padding-right: 20px;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float: right;  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article h1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margin-bottom: .35em;}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article img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float: left;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	</a:t>
            </a:r>
            <a:r>
              <a:rPr lang="en-US" sz="1600">
                <a:solidFill>
                  <a:srgbClr val="000000"/>
                </a:solidFill>
                <a:latin typeface="Microsoft Sans Serif"/>
              </a:rPr>
              <a:t>margin: 0 1.5em 1em 0;}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80880" y="30481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use CSS3 to create text columns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CSS3 properties for creating text column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 this writing, only Opera supports these properties in their native form. Firefox requires the –moz- prefix, Chrome and Safari require the –webkit- prefix, and IE provides no support for these properties.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Objectives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float elements in 2- and 3-column layouts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Two web pages that use a 2-column, fixed-width layout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use CSS3 to create text columns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position elements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primary CSS3 properties for creating text columns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590920"/>
            <a:ext cx="8459280" cy="274284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columns width 25px gaps and 2px rules in a browser window</a:t>
            </a:r>
            <a:endParaRPr/>
          </a:p>
        </p:txBody>
      </p:sp>
      <p:pic>
        <p:nvPicPr>
          <p:cNvPr id="18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743200"/>
            <a:ext cx="7238520" cy="31676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 2-column web page with a 2-column article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CSS for creating the columns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web page with a two-column article</a:t>
            </a:r>
            <a:endParaRPr/>
          </a:p>
        </p:txBody>
      </p:sp>
      <p:pic>
        <p:nvPicPr>
          <p:cNvPr id="18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2362320"/>
            <a:ext cx="5028840" cy="16527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990720"/>
            <a:ext cx="6010920" cy="53337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80880" y="28954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position elements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686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Four ways to position an elements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457200" y="14940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By default, static position is used to position block elements from top to bottom and inline elements from left to right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Properties for position elements</a:t>
            </a:r>
            <a:endParaRPr/>
          </a:p>
        </p:txBody>
      </p:sp>
      <p:pic>
        <p:nvPicPr>
          <p:cNvPr id="18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3657600"/>
            <a:ext cx="8229240" cy="241272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Possible value for the position property</a:t>
            </a:r>
            <a:endParaRPr/>
          </a:p>
        </p:txBody>
      </p:sp>
      <p:pic>
        <p:nvPicPr>
          <p:cNvPr id="19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286000"/>
            <a:ext cx="8216640" cy="273024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fixed positioning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absolute positioning, the remaining elements on the page are positioned as if the element weren’t there.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fixed positioning for an element, the positioning applies to the browser window and the element doesn’t move even.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web page with absolute positioning in a browser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pic>
        <p:nvPicPr>
          <p:cNvPr id="19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1905120"/>
            <a:ext cx="7557120" cy="281916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76320"/>
            <a:ext cx="82292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Example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762120" y="1143000"/>
            <a:ext cx="1728360" cy="3646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CSS code</a:t>
            </a:r>
            <a:endParaRPr/>
          </a:p>
        </p:txBody>
      </p:sp>
      <p:pic>
        <p:nvPicPr>
          <p:cNvPr id="19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26480" y="1752480"/>
            <a:ext cx="5231160" cy="46198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09480" y="27432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float elements in 2 and 3 column layouts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 table of contents that uses positioning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To implement absolute positioning, span elements with class names are used to identify the text to be positioned at the left and the page numbers to be positioned at the right.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table f contents that uses absolute positioning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pic>
        <p:nvPicPr>
          <p:cNvPr id="20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752480"/>
            <a:ext cx="7330320" cy="350496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the float property an element, any element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 a fixed layout, the widths of the column are set. In a liquid layout, the width of the page and the width of at least one column change as the user changes the width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absolute positioning for a elements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relative positioning for an element, the remaining elements leave space for the moved element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fixed positioning for an element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Discussion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float and clear elements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Float and element to the right or left, the content that follows flows around it.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properties for floating and clearing elements</a:t>
            </a:r>
            <a:endParaRPr/>
          </a:p>
        </p:txBody>
      </p:sp>
      <p:pic>
        <p:nvPicPr>
          <p:cNvPr id="13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276720"/>
            <a:ext cx="8191080" cy="16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76320"/>
            <a:ext cx="82292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Example</a:t>
            </a:r>
            <a:endParaRPr/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914400"/>
            <a:ext cx="6908040" cy="2609640"/>
          </a:xfrm>
          <a:prstGeom prst="rect">
            <a:avLst/>
          </a:prstGeom>
          <a:ln>
            <a:noFill/>
          </a:ln>
        </p:spPr>
      </p:pic>
      <p:pic>
        <p:nvPicPr>
          <p:cNvPr id="133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4267080"/>
            <a:ext cx="3800160" cy="2304720"/>
          </a:xfrm>
          <a:prstGeom prst="rect">
            <a:avLst/>
          </a:prstGeom>
          <a:ln>
            <a:noFill/>
          </a:ln>
        </p:spPr>
      </p:pic>
      <p:pic>
        <p:nvPicPr>
          <p:cNvPr id="134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4343400"/>
            <a:ext cx="4509360" cy="152352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404640" y="457200"/>
            <a:ext cx="1728360" cy="3646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HTML code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277560" y="3840840"/>
            <a:ext cx="1728360" cy="3646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CSS code</a:t>
            </a: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4598280" y="3840840"/>
            <a:ext cx="1728360" cy="3646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Result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floating in a 2-column, fixed-width layout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section is floated to the left and the aside is floated to the right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2-column web page width page fixed-width columns</a:t>
            </a:r>
            <a:endParaRPr/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3429000"/>
            <a:ext cx="6667200" cy="30243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floating in a 2-column, liquid layout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benefit of using liquid column sizes is that the size of the page is adjusted to the resolution of the browser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disadvantage is that changing the size of the columns may affect the typography or the appearance of the page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2-column web page with liquid widths for both columns</a:t>
            </a:r>
            <a:endParaRPr/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590920"/>
            <a:ext cx="7721280" cy="35809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76320"/>
            <a:ext cx="82292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Example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328680" y="1143000"/>
            <a:ext cx="1728360" cy="3646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HTML code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4327200" y="1046160"/>
            <a:ext cx="1728360" cy="3646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CSS code</a:t>
            </a:r>
            <a:endParaRPr/>
          </a:p>
        </p:txBody>
      </p:sp>
      <p:pic>
        <p:nvPicPr>
          <p:cNvPr id="14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1080" y="1752480"/>
            <a:ext cx="2659680" cy="3292200"/>
          </a:xfrm>
          <a:prstGeom prst="rect">
            <a:avLst/>
          </a:prstGeom>
          <a:ln>
            <a:noFill/>
          </a:ln>
        </p:spPr>
      </p:pic>
      <p:pic>
        <p:nvPicPr>
          <p:cNvPr id="150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43400" y="1647720"/>
            <a:ext cx="4571640" cy="47527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