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_rels/notesSlide44.xml.rels" ContentType="application/vnd.openxmlformats-package.relationships+xml"/>
  <Override PartName="/ppt/notesSlides/_rels/notesSlide4.xml.rels" ContentType="application/vnd.openxmlformats-package.relationships+xml"/>
  <Override PartName="/ppt/notesSlides/_rels/notesSlide45.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3.xml" ContentType="application/vnd.openxmlformats-officedocument.presentationml.slide+xml"/>
  <Override PartName="/ppt/slides/_rels/slide44.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6.xml.rels" ContentType="application/vnd.openxmlformats-package.relationships+xml"/>
  <Override PartName="/ppt/slides/_rels/slide38.xml.rels" ContentType="application/vnd.openxmlformats-package.relationships+xml"/>
  <Override PartName="/ppt/slides/_rels/slide35.xml.rels" ContentType="application/vnd.openxmlformats-package.relationships+xml"/>
  <Override PartName="/ppt/slides/_rels/slide32.xml.rels" ContentType="application/vnd.openxmlformats-package.relationships+xml"/>
  <Override PartName="/ppt/slides/_rels/slide29.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37.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43.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4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57.png" ContentType="image/png"/>
  <Override PartName="/ppt/media/image53.png" ContentType="image/png"/>
  <Override PartName="/ppt/media/image52.png" ContentType="image/png"/>
  <Override PartName="/ppt/media/image56.png" ContentType="image/png"/>
  <Override PartName="/ppt/media/image51.png" ContentType="image/png"/>
  <Override PartName="/ppt/media/image50.png" ContentType="image/png"/>
  <Override PartName="/ppt/media/image49.png" ContentType="image/png"/>
  <Override PartName="/ppt/media/image43.png" ContentType="image/png"/>
  <Override PartName="/ppt/media/image42.png" ContentType="image/png"/>
  <Override PartName="/ppt/media/image41.png" ContentType="image/png"/>
  <Override PartName="/ppt/media/image36.png" ContentType="image/png"/>
  <Override PartName="/ppt/media/image32.png" ContentType="image/png"/>
  <Override PartName="/ppt/media/image45.png" ContentType="image/png"/>
  <Override PartName="/ppt/media/image44.png" ContentType="image/png"/>
  <Override PartName="/ppt/media/image30.png" ContentType="image/png"/>
  <Override PartName="/ppt/media/image27.png" ContentType="image/png"/>
  <Override PartName="/ppt/media/image26.png" ContentType="image/png"/>
  <Override PartName="/ppt/media/image38.png" ContentType="image/png"/>
  <Override PartName="/ppt/media/image33.png" ContentType="image/png"/>
  <Override PartName="/ppt/media/image25.png" ContentType="image/png"/>
  <Override PartName="/ppt/media/image28.png" ContentType="image/png"/>
  <Override PartName="/ppt/media/image55.png" ContentType="image/png"/>
  <Override PartName="/ppt/media/image37.png" ContentType="image/png"/>
  <Override PartName="/ppt/media/image22.png" ContentType="image/png"/>
  <Override PartName="/ppt/media/image31.png" ContentType="image/png"/>
  <Override PartName="/ppt/media/image24.png" ContentType="image/png"/>
  <Override PartName="/ppt/media/image54.png" ContentType="image/png"/>
  <Override PartName="/ppt/media/image21.png" ContentType="image/png"/>
  <Override PartName="/ppt/media/image20.png" ContentType="image/png"/>
  <Override PartName="/ppt/media/image19.png" ContentType="image/png"/>
  <Override PartName="/ppt/media/image46.png" ContentType="image/png"/>
  <Override PartName="/ppt/media/image13.png" ContentType="image/png"/>
  <Override PartName="/ppt/media/image23.png" ContentType="image/png"/>
  <Override PartName="/ppt/media/image39.png" ContentType="image/png"/>
  <Override PartName="/ppt/media/image35.png" ContentType="image/png"/>
  <Override PartName="/ppt/media/image12.png" ContentType="image/png"/>
  <Override PartName="/ppt/media/image11.png" ContentType="image/png"/>
  <Override PartName="/ppt/media/image48.png" ContentType="image/png"/>
  <Override PartName="/ppt/media/image15.png" ContentType="image/png"/>
  <Override PartName="/ppt/media/image9.png" ContentType="image/png"/>
  <Override PartName="/ppt/media/image40.png" ContentType="image/png"/>
  <Override PartName="/ppt/media/image8.png" ContentType="image/png"/>
  <Override PartName="/ppt/media/image29.png" ContentType="image/png"/>
  <Override PartName="/ppt/media/image18.png" ContentType="image/png"/>
  <Override PartName="/ppt/media/image7.png" ContentType="image/png"/>
  <Override PartName="/ppt/media/image34.png" ContentType="image/png"/>
  <Override PartName="/ppt/media/image6.png" ContentType="image/png"/>
  <Override PartName="/ppt/media/image5.png" ContentType="image/png"/>
  <Override PartName="/ppt/media/image16.png" ContentType="image/png"/>
  <Override PartName="/ppt/media/image4.jpeg" ContentType="image/jpeg"/>
  <Override PartName="/ppt/media/image17.png" ContentType="image/png"/>
  <Override PartName="/ppt/media/image14.png" ContentType="image/png"/>
  <Override PartName="/ppt/media/image3.png" ContentType="image/png"/>
  <Override PartName="/ppt/media/image47.png" ContentType="image/png"/>
  <Override PartName="/ppt/media/image2.png" ContentType="image/png"/>
  <Override PartName="/ppt/media/image10.png" ContentType="image/png"/>
  <Override PartName="/ppt/media/image1.jpeg" ContentType="image/jpe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PlaceHolder 1"/>
          <p:cNvSpPr>
            <a:spLocks noGrp="1"/>
          </p:cNvSpPr>
          <p:nvPr>
            <p:ph type="body"/>
          </p:nvPr>
        </p:nvSpPr>
        <p:spPr>
          <a:xfrm>
            <a:off x="653040" y="4002120"/>
            <a:ext cx="5551560" cy="4310280"/>
          </a:xfrm>
          <a:prstGeom prst="rect">
            <a:avLst/>
          </a:prstGeom>
        </p:spPr>
        <p:txBody>
          <a:bodyPr lIns="0" rIns="0" tIns="0" bIns="0"/>
          <a:p>
            <a:r>
              <a:rPr lang="en-US" sz="2520">
                <a:latin typeface="Arial"/>
              </a:rPr>
              <a:t>Click to edit the notes format</a:t>
            </a:r>
            <a:endParaRPr/>
          </a:p>
        </p:txBody>
      </p:sp>
      <p:sp>
        <p:nvSpPr>
          <p:cNvPr id="119" name="PlaceHolder 2"/>
          <p:cNvSpPr>
            <a:spLocks noGrp="1"/>
          </p:cNvSpPr>
          <p:nvPr>
            <p:ph type="hdr"/>
          </p:nvPr>
        </p:nvSpPr>
        <p:spPr>
          <a:xfrm>
            <a:off x="0" y="0"/>
            <a:ext cx="2976120" cy="456840"/>
          </a:xfrm>
          <a:prstGeom prst="rect">
            <a:avLst/>
          </a:prstGeom>
        </p:spPr>
        <p:txBody>
          <a:bodyPr lIns="0" rIns="0" tIns="0" bIns="0"/>
          <a:p>
            <a:r>
              <a:rPr lang="en-US" sz="1400">
                <a:latin typeface="Times New Roman"/>
              </a:rPr>
              <a:t>&lt;header&gt;</a:t>
            </a:r>
            <a:endParaRPr/>
          </a:p>
        </p:txBody>
      </p:sp>
      <p:sp>
        <p:nvSpPr>
          <p:cNvPr id="120" name="PlaceHolder 3"/>
          <p:cNvSpPr>
            <a:spLocks noGrp="1"/>
          </p:cNvSpPr>
          <p:nvPr>
            <p:ph type="dt"/>
          </p:nvPr>
        </p:nvSpPr>
        <p:spPr>
          <a:xfrm>
            <a:off x="3881520" y="0"/>
            <a:ext cx="2976120" cy="456840"/>
          </a:xfrm>
          <a:prstGeom prst="rect">
            <a:avLst/>
          </a:prstGeom>
        </p:spPr>
        <p:txBody>
          <a:bodyPr lIns="0" rIns="0" tIns="0" bIns="0"/>
          <a:p>
            <a:pPr algn="r"/>
            <a:r>
              <a:rPr lang="en-US" sz="1400">
                <a:latin typeface="Times New Roman"/>
              </a:rPr>
              <a:t>&lt;date/time&gt;</a:t>
            </a:r>
            <a:endParaRPr/>
          </a:p>
        </p:txBody>
      </p:sp>
      <p:sp>
        <p:nvSpPr>
          <p:cNvPr id="121" name="PlaceHolder 4"/>
          <p:cNvSpPr>
            <a:spLocks noGrp="1"/>
          </p:cNvSpPr>
          <p:nvPr>
            <p:ph type="ftr"/>
          </p:nvPr>
        </p:nvSpPr>
        <p:spPr>
          <a:xfrm>
            <a:off x="0" y="8686800"/>
            <a:ext cx="2976120" cy="456840"/>
          </a:xfrm>
          <a:prstGeom prst="rect">
            <a:avLst/>
          </a:prstGeom>
        </p:spPr>
        <p:txBody>
          <a:bodyPr lIns="0" rIns="0" tIns="0" bIns="0" anchor="b"/>
          <a:p>
            <a:r>
              <a:rPr lang="en-US" sz="1400">
                <a:latin typeface="Times New Roman"/>
              </a:rPr>
              <a:t>&lt;footer&gt;</a:t>
            </a:r>
            <a:endParaRPr/>
          </a:p>
        </p:txBody>
      </p:sp>
      <p:sp>
        <p:nvSpPr>
          <p:cNvPr id="122" name="PlaceHolder 5"/>
          <p:cNvSpPr>
            <a:spLocks noGrp="1"/>
          </p:cNvSpPr>
          <p:nvPr>
            <p:ph type="sldNum"/>
          </p:nvPr>
        </p:nvSpPr>
        <p:spPr>
          <a:xfrm>
            <a:off x="3881520" y="8686800"/>
            <a:ext cx="2976120" cy="456840"/>
          </a:xfrm>
          <a:prstGeom prst="rect">
            <a:avLst/>
          </a:prstGeom>
        </p:spPr>
        <p:txBody>
          <a:bodyPr lIns="0" rIns="0" tIns="0" bIns="0" anchor="b"/>
          <a:p>
            <a:pPr algn="r"/>
            <a:fld id="{C4A22328-60C5-459F-9DBF-D2313A48F244}"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5" name="PlaceHolder 1"/>
          <p:cNvSpPr>
            <a:spLocks noGrp="1"/>
          </p:cNvSpPr>
          <p:nvPr>
            <p:ph type="body"/>
          </p:nvPr>
        </p:nvSpPr>
        <p:spPr>
          <a:xfrm>
            <a:off x="685800" y="4343400"/>
            <a:ext cx="5486040" cy="4114440"/>
          </a:xfrm>
          <a:prstGeom prst="rect">
            <a:avLst/>
          </a:prstGeom>
        </p:spPr>
        <p:txBody>
          <a:bodyPr/>
          <a:p>
            <a:r>
              <a:rPr lang="en-US" sz="2520">
                <a:latin typeface="Arial"/>
              </a:rPr>
              <a:t>Session: Ghi số thứ tự session trong môn học</a:t>
            </a:r>
            <a:endParaRPr/>
          </a:p>
          <a:p>
            <a:r>
              <a:rPr lang="en-US" sz="2520">
                <a:latin typeface="Arial"/>
              </a:rPr>
              <a:t>Session Name: ghi tên của session sẽ dạy</a:t>
            </a:r>
            <a:endParaRPr/>
          </a:p>
        </p:txBody>
      </p:sp>
      <p:sp>
        <p:nvSpPr>
          <p:cNvPr id="246" name="TextShape 2"/>
          <p:cNvSpPr txBox="1"/>
          <p:nvPr/>
        </p:nvSpPr>
        <p:spPr>
          <a:xfrm>
            <a:off x="3884760" y="8685360"/>
            <a:ext cx="2971440" cy="456840"/>
          </a:xfrm>
          <a:prstGeom prst="rect">
            <a:avLst/>
          </a:prstGeom>
        </p:spPr>
        <p:txBody>
          <a:bodyPr anchor="b"/>
          <a:p>
            <a:pPr algn="r">
              <a:lnSpc>
                <a:spcPct val="100000"/>
              </a:lnSpc>
            </a:pPr>
            <a:fld id="{3B6AE171-4D53-4E99-BB56-8CCD9AFBA505}" type="slidenum">
              <a:rPr lang="en-US" sz="1200">
                <a:solidFill>
                  <a:srgbClr val="000000"/>
                </a:solidFill>
                <a:latin typeface="Arial"/>
                <a:ea typeface="+mn-ea"/>
              </a:rPr>
              <a:t>&lt;number&gt;</a:t>
            </a:fld>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7" name="PlaceHolder 1"/>
          <p:cNvSpPr>
            <a:spLocks noGrp="1"/>
          </p:cNvSpPr>
          <p:nvPr>
            <p:ph type="body"/>
          </p:nvPr>
        </p:nvSpPr>
        <p:spPr>
          <a:xfrm>
            <a:off x="685800" y="4343400"/>
            <a:ext cx="5486040" cy="4114440"/>
          </a:xfrm>
          <a:prstGeom prst="rect">
            <a:avLst/>
          </a:prstGeom>
        </p:spPr>
        <p:txBody>
          <a:bodyPr/>
          <a:p>
            <a:r>
              <a:rPr lang="en-US" sz="2520">
                <a:latin typeface="Arial"/>
              </a:rPr>
              <a:t>Mô tả nội dung mà học viên phải đạt được khi kết thúc môn học này</a:t>
            </a:r>
            <a:endParaRPr/>
          </a:p>
        </p:txBody>
      </p:sp>
      <p:sp>
        <p:nvSpPr>
          <p:cNvPr id="248" name="TextShape 2"/>
          <p:cNvSpPr txBox="1"/>
          <p:nvPr/>
        </p:nvSpPr>
        <p:spPr>
          <a:xfrm>
            <a:off x="3884760" y="8685360"/>
            <a:ext cx="2971440" cy="456840"/>
          </a:xfrm>
          <a:prstGeom prst="rect">
            <a:avLst/>
          </a:prstGeom>
        </p:spPr>
        <p:txBody>
          <a:bodyPr anchor="b"/>
          <a:p>
            <a:pPr algn="r">
              <a:lnSpc>
                <a:spcPct val="100000"/>
              </a:lnSpc>
            </a:pPr>
            <a:fld id="{ACB40EAA-D07D-4431-A87C-0C9B561562EF}" type="slidenum">
              <a:rPr lang="en-US" sz="1200">
                <a:solidFill>
                  <a:srgbClr val="000000"/>
                </a:solidFill>
                <a:latin typeface="Arial"/>
                <a:ea typeface="+mn-ea"/>
              </a:rPr>
              <a:t>&lt;number&gt;</a:t>
            </a:fld>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9" name="PlaceHolder 1"/>
          <p:cNvSpPr>
            <a:spLocks noGrp="1"/>
          </p:cNvSpPr>
          <p:nvPr>
            <p:ph type="body"/>
          </p:nvPr>
        </p:nvSpPr>
        <p:spPr>
          <a:xfrm>
            <a:off x="685800" y="4343400"/>
            <a:ext cx="5486040" cy="4114440"/>
          </a:xfrm>
          <a:prstGeom prst="rect">
            <a:avLst/>
          </a:prstGeom>
        </p:spPr>
        <p:txBody>
          <a:bodyPr/>
          <a:p>
            <a:r>
              <a:rPr lang="en-US" sz="2520">
                <a:latin typeface="Arial"/>
              </a:rPr>
              <a:t>Mô tả nội dung chi  tiết từng chuyên đề</a:t>
            </a:r>
            <a:endParaRPr/>
          </a:p>
        </p:txBody>
      </p:sp>
      <p:sp>
        <p:nvSpPr>
          <p:cNvPr id="250" name="TextShape 2"/>
          <p:cNvSpPr txBox="1"/>
          <p:nvPr/>
        </p:nvSpPr>
        <p:spPr>
          <a:xfrm>
            <a:off x="3884760" y="8685360"/>
            <a:ext cx="2971440" cy="456840"/>
          </a:xfrm>
          <a:prstGeom prst="rect">
            <a:avLst/>
          </a:prstGeom>
        </p:spPr>
        <p:txBody>
          <a:bodyPr anchor="b"/>
          <a:p>
            <a:pPr algn="r">
              <a:lnSpc>
                <a:spcPct val="100000"/>
              </a:lnSpc>
            </a:pPr>
            <a:fld id="{2DCDE13D-B49B-4386-9184-3CD9F7069593}" type="slidenum">
              <a:rPr lang="en-US" sz="1200">
                <a:solidFill>
                  <a:srgbClr val="000000"/>
                </a:solidFill>
                <a:latin typeface="Arial"/>
                <a:ea typeface="+mn-ea"/>
              </a:rPr>
              <a:t>&lt;number&gt;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1" name="PlaceHolder 1"/>
          <p:cNvSpPr>
            <a:spLocks noGrp="1"/>
          </p:cNvSpPr>
          <p:nvPr>
            <p:ph type="body"/>
          </p:nvPr>
        </p:nvSpPr>
        <p:spPr>
          <a:xfrm>
            <a:off x="685800" y="4343400"/>
            <a:ext cx="5486040" cy="4114440"/>
          </a:xfrm>
          <a:prstGeom prst="rect">
            <a:avLst/>
          </a:prstGeom>
        </p:spPr>
        <p:txBody>
          <a:bodyPr/>
          <a:p>
            <a:r>
              <a:rPr lang="en-US" sz="2520">
                <a:latin typeface="Arial"/>
              </a:rPr>
              <a:t>Mô tả nội dung chi  tiết từng chuyên đề</a:t>
            </a:r>
            <a:endParaRPr/>
          </a:p>
        </p:txBody>
      </p:sp>
      <p:sp>
        <p:nvSpPr>
          <p:cNvPr id="252" name="TextShape 2"/>
          <p:cNvSpPr txBox="1"/>
          <p:nvPr/>
        </p:nvSpPr>
        <p:spPr>
          <a:xfrm>
            <a:off x="3884760" y="8685360"/>
            <a:ext cx="2971440" cy="456840"/>
          </a:xfrm>
          <a:prstGeom prst="rect">
            <a:avLst/>
          </a:prstGeom>
        </p:spPr>
        <p:txBody>
          <a:bodyPr anchor="b"/>
          <a:p>
            <a:pPr algn="r">
              <a:lnSpc>
                <a:spcPct val="100000"/>
              </a:lnSpc>
            </a:pPr>
            <a:fld id="{FC788000-E8E1-44C1-8FA0-FB1E0FAB2982}" type="slidenum">
              <a:rPr lang="en-US" sz="1200">
                <a:solidFill>
                  <a:srgbClr val="000000"/>
                </a:solidFill>
                <a:latin typeface="Arial"/>
                <a:ea typeface="+mn-ea"/>
              </a:rPr>
              <a:t>&lt;number&gt;</a:t>
            </a:fld>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3" name="PlaceHolder 1"/>
          <p:cNvSpPr>
            <a:spLocks noGrp="1"/>
          </p:cNvSpPr>
          <p:nvPr>
            <p:ph type="body"/>
          </p:nvPr>
        </p:nvSpPr>
        <p:spPr>
          <a:xfrm>
            <a:off x="685800" y="4343400"/>
            <a:ext cx="5486040" cy="4114440"/>
          </a:xfrm>
          <a:prstGeom prst="rect">
            <a:avLst/>
          </a:prstGeom>
        </p:spPr>
        <p:txBody>
          <a:bodyPr/>
          <a:p>
            <a:r>
              <a:rPr lang="en-US" sz="2520">
                <a:latin typeface="Arial"/>
              </a:rPr>
              <a:t>Tóm tắt lại nội dung đã học</a:t>
            </a:r>
            <a:endParaRPr/>
          </a:p>
        </p:txBody>
      </p:sp>
      <p:sp>
        <p:nvSpPr>
          <p:cNvPr id="254" name="TextShape 2"/>
          <p:cNvSpPr txBox="1"/>
          <p:nvPr/>
        </p:nvSpPr>
        <p:spPr>
          <a:xfrm>
            <a:off x="3884760" y="8685360"/>
            <a:ext cx="2971440" cy="456840"/>
          </a:xfrm>
          <a:prstGeom prst="rect">
            <a:avLst/>
          </a:prstGeom>
        </p:spPr>
        <p:txBody>
          <a:bodyPr anchor="b"/>
          <a:p>
            <a:pPr algn="r">
              <a:lnSpc>
                <a:spcPct val="100000"/>
              </a:lnSpc>
            </a:pPr>
            <a:fld id="{46BB05A0-5CB6-4292-8EBE-7FE830B44634}" type="slidenum">
              <a:rPr lang="en-US" sz="1200">
                <a:solidFill>
                  <a:srgbClr val="000000"/>
                </a:solidFill>
                <a:latin typeface="Arial"/>
                <a:ea typeface="+mn-ea"/>
              </a:rPr>
              <a:t>&lt;number&gt;</a:t>
            </a:fld>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5" name="PlaceHolder 1"/>
          <p:cNvSpPr>
            <a:spLocks noGrp="1"/>
          </p:cNvSpPr>
          <p:nvPr>
            <p:ph type="body"/>
          </p:nvPr>
        </p:nvSpPr>
        <p:spPr>
          <a:xfrm>
            <a:off x="685800" y="4343400"/>
            <a:ext cx="5486040" cy="4114440"/>
          </a:xfrm>
          <a:prstGeom prst="rect">
            <a:avLst/>
          </a:prstGeom>
        </p:spPr>
        <p:txBody>
          <a:bodyPr/>
          <a:p>
            <a:r>
              <a:rPr lang="en-US" sz="2520">
                <a:latin typeface="Arial"/>
              </a:rPr>
              <a:t>Trả lời câu hỏi WHY?</a:t>
            </a:r>
            <a:endParaRPr/>
          </a:p>
        </p:txBody>
      </p:sp>
      <p:sp>
        <p:nvSpPr>
          <p:cNvPr id="256" name="TextShape 2"/>
          <p:cNvSpPr txBox="1"/>
          <p:nvPr/>
        </p:nvSpPr>
        <p:spPr>
          <a:xfrm>
            <a:off x="3884760" y="8685360"/>
            <a:ext cx="2971440" cy="456840"/>
          </a:xfrm>
          <a:prstGeom prst="rect">
            <a:avLst/>
          </a:prstGeom>
        </p:spPr>
        <p:txBody>
          <a:bodyPr anchor="b"/>
          <a:p>
            <a:pPr algn="r">
              <a:lnSpc>
                <a:spcPct val="100000"/>
              </a:lnSpc>
            </a:pPr>
            <a:fld id="{FEE513D9-A641-455B-B9EC-77DD4209CE7B}" type="slidenum">
              <a:rPr lang="en-US" sz="1200">
                <a:solidFill>
                  <a:srgbClr val="000000"/>
                </a:solidFill>
                <a:latin typeface="Arial"/>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27" name="PlaceHolder 2"/>
          <p:cNvSpPr>
            <a:spLocks noGrp="1"/>
          </p:cNvSpPr>
          <p:nvPr>
            <p:ph type="body"/>
          </p:nvPr>
        </p:nvSpPr>
        <p:spPr>
          <a:xfrm>
            <a:off x="457200" y="1654560"/>
            <a:ext cx="8229600" cy="1896840"/>
          </a:xfrm>
          <a:prstGeom prst="rect">
            <a:avLst/>
          </a:prstGeom>
        </p:spPr>
        <p:txBody>
          <a:bodyPr lIns="0" rIns="0" tIns="0" bIns="0"/>
          <a:p>
            <a:endParaRPr/>
          </a:p>
        </p:txBody>
      </p:sp>
      <p:sp>
        <p:nvSpPr>
          <p:cNvPr id="28" name="PlaceHolder 3"/>
          <p:cNvSpPr>
            <a:spLocks noGrp="1"/>
          </p:cNvSpPr>
          <p:nvPr>
            <p:ph type="body"/>
          </p:nvPr>
        </p:nvSpPr>
        <p:spPr>
          <a:xfrm>
            <a:off x="457200" y="3732120"/>
            <a:ext cx="822960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30" name="PlaceHolder 2"/>
          <p:cNvSpPr>
            <a:spLocks noGrp="1"/>
          </p:cNvSpPr>
          <p:nvPr>
            <p:ph type="body"/>
          </p:nvPr>
        </p:nvSpPr>
        <p:spPr>
          <a:xfrm>
            <a:off x="457200" y="1654560"/>
            <a:ext cx="4015800" cy="1896840"/>
          </a:xfrm>
          <a:prstGeom prst="rect">
            <a:avLst/>
          </a:prstGeom>
        </p:spPr>
        <p:txBody>
          <a:bodyPr lIns="0" rIns="0" tIns="0" bIns="0"/>
          <a:p>
            <a:endParaRPr/>
          </a:p>
        </p:txBody>
      </p:sp>
      <p:sp>
        <p:nvSpPr>
          <p:cNvPr id="31" name="PlaceHolder 3"/>
          <p:cNvSpPr>
            <a:spLocks noGrp="1"/>
          </p:cNvSpPr>
          <p:nvPr>
            <p:ph type="body"/>
          </p:nvPr>
        </p:nvSpPr>
        <p:spPr>
          <a:xfrm>
            <a:off x="4674240" y="1654560"/>
            <a:ext cx="4015800" cy="1896840"/>
          </a:xfrm>
          <a:prstGeom prst="rect">
            <a:avLst/>
          </a:prstGeom>
        </p:spPr>
        <p:txBody>
          <a:bodyPr lIns="0" rIns="0" tIns="0" bIns="0"/>
          <a:p>
            <a:endParaRPr/>
          </a:p>
        </p:txBody>
      </p:sp>
      <p:sp>
        <p:nvSpPr>
          <p:cNvPr id="32" name="PlaceHolder 4"/>
          <p:cNvSpPr>
            <a:spLocks noGrp="1"/>
          </p:cNvSpPr>
          <p:nvPr>
            <p:ph type="body"/>
          </p:nvPr>
        </p:nvSpPr>
        <p:spPr>
          <a:xfrm>
            <a:off x="4674240" y="3732120"/>
            <a:ext cx="4015800" cy="1896840"/>
          </a:xfrm>
          <a:prstGeom prst="rect">
            <a:avLst/>
          </a:prstGeom>
        </p:spPr>
        <p:txBody>
          <a:bodyPr lIns="0" rIns="0" tIns="0" bIns="0"/>
          <a:p>
            <a:endParaRPr/>
          </a:p>
        </p:txBody>
      </p:sp>
      <p:sp>
        <p:nvSpPr>
          <p:cNvPr id="33" name="PlaceHolder 5"/>
          <p:cNvSpPr>
            <a:spLocks noGrp="1"/>
          </p:cNvSpPr>
          <p:nvPr>
            <p:ph type="body"/>
          </p:nvPr>
        </p:nvSpPr>
        <p:spPr>
          <a:xfrm>
            <a:off x="457200" y="373212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35" name="PlaceHolder 2"/>
          <p:cNvSpPr>
            <a:spLocks noGrp="1"/>
          </p:cNvSpPr>
          <p:nvPr>
            <p:ph type="body"/>
          </p:nvPr>
        </p:nvSpPr>
        <p:spPr>
          <a:xfrm>
            <a:off x="457200" y="1654560"/>
            <a:ext cx="8229600" cy="3977280"/>
          </a:xfrm>
          <a:prstGeom prst="rect">
            <a:avLst/>
          </a:prstGeom>
        </p:spPr>
        <p:txBody>
          <a:bodyPr lIns="0" rIns="0" tIns="0" bIns="0"/>
          <a:p>
            <a:endParaRPr/>
          </a:p>
        </p:txBody>
      </p:sp>
      <p:sp>
        <p:nvSpPr>
          <p:cNvPr id="36" name="PlaceHolder 3"/>
          <p:cNvSpPr>
            <a:spLocks noGrp="1"/>
          </p:cNvSpPr>
          <p:nvPr>
            <p:ph type="body"/>
          </p:nvPr>
        </p:nvSpPr>
        <p:spPr>
          <a:xfrm>
            <a:off x="457200" y="1654560"/>
            <a:ext cx="8229600" cy="3977280"/>
          </a:xfrm>
          <a:prstGeom prst="rect">
            <a:avLst/>
          </a:prstGeom>
        </p:spPr>
        <p:txBody>
          <a:bodyPr lIns="0" rIns="0" tIns="0" bIns="0"/>
          <a:p>
            <a:endParaRPr/>
          </a:p>
        </p:txBody>
      </p:sp>
      <p:pic>
        <p:nvPicPr>
          <p:cNvPr id="37" name="" descr=""/>
          <p:cNvPicPr/>
          <p:nvPr/>
        </p:nvPicPr>
        <p:blipFill>
          <a:blip r:embed="rId2"/>
          <a:stretch>
            <a:fillRect/>
          </a:stretch>
        </p:blipFill>
        <p:spPr>
          <a:xfrm>
            <a:off x="2079360" y="1654560"/>
            <a:ext cx="4984920" cy="3977280"/>
          </a:xfrm>
          <a:prstGeom prst="rect">
            <a:avLst/>
          </a:prstGeom>
          <a:ln>
            <a:noFill/>
          </a:ln>
        </p:spPr>
      </p:pic>
      <p:pic>
        <p:nvPicPr>
          <p:cNvPr id="38" name="" descr=""/>
          <p:cNvPicPr/>
          <p:nvPr/>
        </p:nvPicPr>
        <p:blipFill>
          <a:blip r:embed="rId3"/>
          <a:stretch>
            <a:fillRect/>
          </a:stretch>
        </p:blipFill>
        <p:spPr>
          <a:xfrm>
            <a:off x="2079360" y="165456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45" name="PlaceHolder 2"/>
          <p:cNvSpPr>
            <a:spLocks noGrp="1"/>
          </p:cNvSpPr>
          <p:nvPr>
            <p:ph type="subTitle"/>
          </p:nvPr>
        </p:nvSpPr>
        <p:spPr>
          <a:xfrm>
            <a:off x="457200" y="1654560"/>
            <a:ext cx="822960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47" name="PlaceHolder 2"/>
          <p:cNvSpPr>
            <a:spLocks noGrp="1"/>
          </p:cNvSpPr>
          <p:nvPr>
            <p:ph type="body"/>
          </p:nvPr>
        </p:nvSpPr>
        <p:spPr>
          <a:xfrm>
            <a:off x="457200" y="1654560"/>
            <a:ext cx="822960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49" name="PlaceHolder 2"/>
          <p:cNvSpPr>
            <a:spLocks noGrp="1"/>
          </p:cNvSpPr>
          <p:nvPr>
            <p:ph type="body"/>
          </p:nvPr>
        </p:nvSpPr>
        <p:spPr>
          <a:xfrm>
            <a:off x="457200" y="1654560"/>
            <a:ext cx="4015800" cy="3977280"/>
          </a:xfrm>
          <a:prstGeom prst="rect">
            <a:avLst/>
          </a:prstGeom>
        </p:spPr>
        <p:txBody>
          <a:bodyPr lIns="0" rIns="0" tIns="0" bIns="0"/>
          <a:p>
            <a:endParaRPr/>
          </a:p>
        </p:txBody>
      </p:sp>
      <p:sp>
        <p:nvSpPr>
          <p:cNvPr id="50" name="PlaceHolder 3"/>
          <p:cNvSpPr>
            <a:spLocks noGrp="1"/>
          </p:cNvSpPr>
          <p:nvPr>
            <p:ph type="body"/>
          </p:nvPr>
        </p:nvSpPr>
        <p:spPr>
          <a:xfrm>
            <a:off x="4674240" y="165456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61000"/>
            <a:ext cx="8229600" cy="363456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54" name="PlaceHolder 2"/>
          <p:cNvSpPr>
            <a:spLocks noGrp="1"/>
          </p:cNvSpPr>
          <p:nvPr>
            <p:ph type="body"/>
          </p:nvPr>
        </p:nvSpPr>
        <p:spPr>
          <a:xfrm>
            <a:off x="457200" y="1654560"/>
            <a:ext cx="4015800" cy="1896840"/>
          </a:xfrm>
          <a:prstGeom prst="rect">
            <a:avLst/>
          </a:prstGeom>
        </p:spPr>
        <p:txBody>
          <a:bodyPr lIns="0" rIns="0" tIns="0" bIns="0"/>
          <a:p>
            <a:endParaRPr/>
          </a:p>
        </p:txBody>
      </p:sp>
      <p:sp>
        <p:nvSpPr>
          <p:cNvPr id="55" name="PlaceHolder 3"/>
          <p:cNvSpPr>
            <a:spLocks noGrp="1"/>
          </p:cNvSpPr>
          <p:nvPr>
            <p:ph type="body"/>
          </p:nvPr>
        </p:nvSpPr>
        <p:spPr>
          <a:xfrm>
            <a:off x="457200" y="3732120"/>
            <a:ext cx="4015800" cy="1896840"/>
          </a:xfrm>
          <a:prstGeom prst="rect">
            <a:avLst/>
          </a:prstGeom>
        </p:spPr>
        <p:txBody>
          <a:bodyPr lIns="0" rIns="0" tIns="0" bIns="0"/>
          <a:p>
            <a:endParaRPr/>
          </a:p>
        </p:txBody>
      </p:sp>
      <p:sp>
        <p:nvSpPr>
          <p:cNvPr id="56" name="PlaceHolder 4"/>
          <p:cNvSpPr>
            <a:spLocks noGrp="1"/>
          </p:cNvSpPr>
          <p:nvPr>
            <p:ph type="body"/>
          </p:nvPr>
        </p:nvSpPr>
        <p:spPr>
          <a:xfrm>
            <a:off x="4674240" y="165456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6" name="PlaceHolder 2"/>
          <p:cNvSpPr>
            <a:spLocks noGrp="1"/>
          </p:cNvSpPr>
          <p:nvPr>
            <p:ph type="subTitle"/>
          </p:nvPr>
        </p:nvSpPr>
        <p:spPr>
          <a:xfrm>
            <a:off x="457200" y="1654560"/>
            <a:ext cx="822960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58" name="PlaceHolder 2"/>
          <p:cNvSpPr>
            <a:spLocks noGrp="1"/>
          </p:cNvSpPr>
          <p:nvPr>
            <p:ph type="body"/>
          </p:nvPr>
        </p:nvSpPr>
        <p:spPr>
          <a:xfrm>
            <a:off x="457200" y="1654560"/>
            <a:ext cx="4015800" cy="3977280"/>
          </a:xfrm>
          <a:prstGeom prst="rect">
            <a:avLst/>
          </a:prstGeom>
        </p:spPr>
        <p:txBody>
          <a:bodyPr lIns="0" rIns="0" tIns="0" bIns="0"/>
          <a:p>
            <a:endParaRPr/>
          </a:p>
        </p:txBody>
      </p:sp>
      <p:sp>
        <p:nvSpPr>
          <p:cNvPr id="59" name="PlaceHolder 3"/>
          <p:cNvSpPr>
            <a:spLocks noGrp="1"/>
          </p:cNvSpPr>
          <p:nvPr>
            <p:ph type="body"/>
          </p:nvPr>
        </p:nvSpPr>
        <p:spPr>
          <a:xfrm>
            <a:off x="4674240" y="1654560"/>
            <a:ext cx="4015800" cy="1896840"/>
          </a:xfrm>
          <a:prstGeom prst="rect">
            <a:avLst/>
          </a:prstGeom>
        </p:spPr>
        <p:txBody>
          <a:bodyPr lIns="0" rIns="0" tIns="0" bIns="0"/>
          <a:p>
            <a:endParaRPr/>
          </a:p>
        </p:txBody>
      </p:sp>
      <p:sp>
        <p:nvSpPr>
          <p:cNvPr id="60" name="PlaceHolder 4"/>
          <p:cNvSpPr>
            <a:spLocks noGrp="1"/>
          </p:cNvSpPr>
          <p:nvPr>
            <p:ph type="body"/>
          </p:nvPr>
        </p:nvSpPr>
        <p:spPr>
          <a:xfrm>
            <a:off x="4674240" y="373212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62" name="PlaceHolder 2"/>
          <p:cNvSpPr>
            <a:spLocks noGrp="1"/>
          </p:cNvSpPr>
          <p:nvPr>
            <p:ph type="body"/>
          </p:nvPr>
        </p:nvSpPr>
        <p:spPr>
          <a:xfrm>
            <a:off x="457200" y="1654560"/>
            <a:ext cx="4015800" cy="1896840"/>
          </a:xfrm>
          <a:prstGeom prst="rect">
            <a:avLst/>
          </a:prstGeom>
        </p:spPr>
        <p:txBody>
          <a:bodyPr lIns="0" rIns="0" tIns="0" bIns="0"/>
          <a:p>
            <a:endParaRPr/>
          </a:p>
        </p:txBody>
      </p:sp>
      <p:sp>
        <p:nvSpPr>
          <p:cNvPr id="63" name="PlaceHolder 3"/>
          <p:cNvSpPr>
            <a:spLocks noGrp="1"/>
          </p:cNvSpPr>
          <p:nvPr>
            <p:ph type="body"/>
          </p:nvPr>
        </p:nvSpPr>
        <p:spPr>
          <a:xfrm>
            <a:off x="4674240" y="1654560"/>
            <a:ext cx="4015800" cy="1896840"/>
          </a:xfrm>
          <a:prstGeom prst="rect">
            <a:avLst/>
          </a:prstGeom>
        </p:spPr>
        <p:txBody>
          <a:bodyPr lIns="0" rIns="0" tIns="0" bIns="0"/>
          <a:p>
            <a:endParaRPr/>
          </a:p>
        </p:txBody>
      </p:sp>
      <p:sp>
        <p:nvSpPr>
          <p:cNvPr id="64" name="PlaceHolder 4"/>
          <p:cNvSpPr>
            <a:spLocks noGrp="1"/>
          </p:cNvSpPr>
          <p:nvPr>
            <p:ph type="body"/>
          </p:nvPr>
        </p:nvSpPr>
        <p:spPr>
          <a:xfrm>
            <a:off x="457200" y="3732120"/>
            <a:ext cx="822960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66" name="PlaceHolder 2"/>
          <p:cNvSpPr>
            <a:spLocks noGrp="1"/>
          </p:cNvSpPr>
          <p:nvPr>
            <p:ph type="body"/>
          </p:nvPr>
        </p:nvSpPr>
        <p:spPr>
          <a:xfrm>
            <a:off x="457200" y="1654560"/>
            <a:ext cx="8229600" cy="1896840"/>
          </a:xfrm>
          <a:prstGeom prst="rect">
            <a:avLst/>
          </a:prstGeom>
        </p:spPr>
        <p:txBody>
          <a:bodyPr lIns="0" rIns="0" tIns="0" bIns="0"/>
          <a:p>
            <a:endParaRPr/>
          </a:p>
        </p:txBody>
      </p:sp>
      <p:sp>
        <p:nvSpPr>
          <p:cNvPr id="67" name="PlaceHolder 3"/>
          <p:cNvSpPr>
            <a:spLocks noGrp="1"/>
          </p:cNvSpPr>
          <p:nvPr>
            <p:ph type="body"/>
          </p:nvPr>
        </p:nvSpPr>
        <p:spPr>
          <a:xfrm>
            <a:off x="457200" y="3732120"/>
            <a:ext cx="822960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69" name="PlaceHolder 2"/>
          <p:cNvSpPr>
            <a:spLocks noGrp="1"/>
          </p:cNvSpPr>
          <p:nvPr>
            <p:ph type="body"/>
          </p:nvPr>
        </p:nvSpPr>
        <p:spPr>
          <a:xfrm>
            <a:off x="457200" y="1654560"/>
            <a:ext cx="4015800" cy="1896840"/>
          </a:xfrm>
          <a:prstGeom prst="rect">
            <a:avLst/>
          </a:prstGeom>
        </p:spPr>
        <p:txBody>
          <a:bodyPr lIns="0" rIns="0" tIns="0" bIns="0"/>
          <a:p>
            <a:endParaRPr/>
          </a:p>
        </p:txBody>
      </p:sp>
      <p:sp>
        <p:nvSpPr>
          <p:cNvPr id="70" name="PlaceHolder 3"/>
          <p:cNvSpPr>
            <a:spLocks noGrp="1"/>
          </p:cNvSpPr>
          <p:nvPr>
            <p:ph type="body"/>
          </p:nvPr>
        </p:nvSpPr>
        <p:spPr>
          <a:xfrm>
            <a:off x="4674240" y="1654560"/>
            <a:ext cx="4015800" cy="1896840"/>
          </a:xfrm>
          <a:prstGeom prst="rect">
            <a:avLst/>
          </a:prstGeom>
        </p:spPr>
        <p:txBody>
          <a:bodyPr lIns="0" rIns="0" tIns="0" bIns="0"/>
          <a:p>
            <a:endParaRPr/>
          </a:p>
        </p:txBody>
      </p:sp>
      <p:sp>
        <p:nvSpPr>
          <p:cNvPr id="71" name="PlaceHolder 4"/>
          <p:cNvSpPr>
            <a:spLocks noGrp="1"/>
          </p:cNvSpPr>
          <p:nvPr>
            <p:ph type="body"/>
          </p:nvPr>
        </p:nvSpPr>
        <p:spPr>
          <a:xfrm>
            <a:off x="4674240" y="3732120"/>
            <a:ext cx="4015800" cy="1896840"/>
          </a:xfrm>
          <a:prstGeom prst="rect">
            <a:avLst/>
          </a:prstGeom>
        </p:spPr>
        <p:txBody>
          <a:bodyPr lIns="0" rIns="0" tIns="0" bIns="0"/>
          <a:p>
            <a:endParaRPr/>
          </a:p>
        </p:txBody>
      </p:sp>
      <p:sp>
        <p:nvSpPr>
          <p:cNvPr id="72" name="PlaceHolder 5"/>
          <p:cNvSpPr>
            <a:spLocks noGrp="1"/>
          </p:cNvSpPr>
          <p:nvPr>
            <p:ph type="body"/>
          </p:nvPr>
        </p:nvSpPr>
        <p:spPr>
          <a:xfrm>
            <a:off x="457200" y="373212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74" name="PlaceHolder 2"/>
          <p:cNvSpPr>
            <a:spLocks noGrp="1"/>
          </p:cNvSpPr>
          <p:nvPr>
            <p:ph type="body"/>
          </p:nvPr>
        </p:nvSpPr>
        <p:spPr>
          <a:xfrm>
            <a:off x="457200" y="1654560"/>
            <a:ext cx="8229600" cy="3977280"/>
          </a:xfrm>
          <a:prstGeom prst="rect">
            <a:avLst/>
          </a:prstGeom>
        </p:spPr>
        <p:txBody>
          <a:bodyPr lIns="0" rIns="0" tIns="0" bIns="0"/>
          <a:p>
            <a:endParaRPr/>
          </a:p>
        </p:txBody>
      </p:sp>
      <p:sp>
        <p:nvSpPr>
          <p:cNvPr id="75" name="PlaceHolder 3"/>
          <p:cNvSpPr>
            <a:spLocks noGrp="1"/>
          </p:cNvSpPr>
          <p:nvPr>
            <p:ph type="body"/>
          </p:nvPr>
        </p:nvSpPr>
        <p:spPr>
          <a:xfrm>
            <a:off x="457200" y="1654560"/>
            <a:ext cx="8229600" cy="3977280"/>
          </a:xfrm>
          <a:prstGeom prst="rect">
            <a:avLst/>
          </a:prstGeom>
        </p:spPr>
        <p:txBody>
          <a:bodyPr lIns="0" rIns="0" tIns="0" bIns="0"/>
          <a:p>
            <a:endParaRPr/>
          </a:p>
        </p:txBody>
      </p:sp>
      <p:pic>
        <p:nvPicPr>
          <p:cNvPr id="76" name="" descr=""/>
          <p:cNvPicPr/>
          <p:nvPr/>
        </p:nvPicPr>
        <p:blipFill>
          <a:blip r:embed="rId2"/>
          <a:stretch>
            <a:fillRect/>
          </a:stretch>
        </p:blipFill>
        <p:spPr>
          <a:xfrm>
            <a:off x="2079360" y="1654560"/>
            <a:ext cx="4984920" cy="3977280"/>
          </a:xfrm>
          <a:prstGeom prst="rect">
            <a:avLst/>
          </a:prstGeom>
          <a:ln>
            <a:noFill/>
          </a:ln>
        </p:spPr>
      </p:pic>
      <p:pic>
        <p:nvPicPr>
          <p:cNvPr id="77" name="" descr=""/>
          <p:cNvPicPr/>
          <p:nvPr/>
        </p:nvPicPr>
        <p:blipFill>
          <a:blip r:embed="rId3"/>
          <a:stretch>
            <a:fillRect/>
          </a:stretch>
        </p:blipFill>
        <p:spPr>
          <a:xfrm>
            <a:off x="2079360" y="165456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85" name="PlaceHolder 2"/>
          <p:cNvSpPr>
            <a:spLocks noGrp="1"/>
          </p:cNvSpPr>
          <p:nvPr>
            <p:ph type="subTitle"/>
          </p:nvPr>
        </p:nvSpPr>
        <p:spPr>
          <a:xfrm>
            <a:off x="457200" y="1654560"/>
            <a:ext cx="8229600" cy="39776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87" name="PlaceHolder 2"/>
          <p:cNvSpPr>
            <a:spLocks noGrp="1"/>
          </p:cNvSpPr>
          <p:nvPr>
            <p:ph type="body"/>
          </p:nvPr>
        </p:nvSpPr>
        <p:spPr>
          <a:xfrm>
            <a:off x="457200" y="1654560"/>
            <a:ext cx="822960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89" name="PlaceHolder 2"/>
          <p:cNvSpPr>
            <a:spLocks noGrp="1"/>
          </p:cNvSpPr>
          <p:nvPr>
            <p:ph type="body"/>
          </p:nvPr>
        </p:nvSpPr>
        <p:spPr>
          <a:xfrm>
            <a:off x="457200" y="1654560"/>
            <a:ext cx="4015800" cy="3977280"/>
          </a:xfrm>
          <a:prstGeom prst="rect">
            <a:avLst/>
          </a:prstGeom>
        </p:spPr>
        <p:txBody>
          <a:bodyPr lIns="0" rIns="0" tIns="0" bIns="0"/>
          <a:p>
            <a:endParaRPr/>
          </a:p>
        </p:txBody>
      </p:sp>
      <p:sp>
        <p:nvSpPr>
          <p:cNvPr id="90" name="PlaceHolder 3"/>
          <p:cNvSpPr>
            <a:spLocks noGrp="1"/>
          </p:cNvSpPr>
          <p:nvPr>
            <p:ph type="body"/>
          </p:nvPr>
        </p:nvSpPr>
        <p:spPr>
          <a:xfrm>
            <a:off x="4674240" y="1654560"/>
            <a:ext cx="401580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8" name="PlaceHolder 2"/>
          <p:cNvSpPr>
            <a:spLocks noGrp="1"/>
          </p:cNvSpPr>
          <p:nvPr>
            <p:ph type="body"/>
          </p:nvPr>
        </p:nvSpPr>
        <p:spPr>
          <a:xfrm>
            <a:off x="457200" y="1654560"/>
            <a:ext cx="822960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457200" y="261000"/>
            <a:ext cx="8229600" cy="363456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94" name="PlaceHolder 2"/>
          <p:cNvSpPr>
            <a:spLocks noGrp="1"/>
          </p:cNvSpPr>
          <p:nvPr>
            <p:ph type="body"/>
          </p:nvPr>
        </p:nvSpPr>
        <p:spPr>
          <a:xfrm>
            <a:off x="457200" y="1654560"/>
            <a:ext cx="4015800" cy="1896840"/>
          </a:xfrm>
          <a:prstGeom prst="rect">
            <a:avLst/>
          </a:prstGeom>
        </p:spPr>
        <p:txBody>
          <a:bodyPr lIns="0" rIns="0" tIns="0" bIns="0"/>
          <a:p>
            <a:endParaRPr/>
          </a:p>
        </p:txBody>
      </p:sp>
      <p:sp>
        <p:nvSpPr>
          <p:cNvPr id="95" name="PlaceHolder 3"/>
          <p:cNvSpPr>
            <a:spLocks noGrp="1"/>
          </p:cNvSpPr>
          <p:nvPr>
            <p:ph type="body"/>
          </p:nvPr>
        </p:nvSpPr>
        <p:spPr>
          <a:xfrm>
            <a:off x="457200" y="3732120"/>
            <a:ext cx="4015800" cy="1896840"/>
          </a:xfrm>
          <a:prstGeom prst="rect">
            <a:avLst/>
          </a:prstGeom>
        </p:spPr>
        <p:txBody>
          <a:bodyPr lIns="0" rIns="0" tIns="0" bIns="0"/>
          <a:p>
            <a:endParaRPr/>
          </a:p>
        </p:txBody>
      </p:sp>
      <p:sp>
        <p:nvSpPr>
          <p:cNvPr id="96" name="PlaceHolder 4"/>
          <p:cNvSpPr>
            <a:spLocks noGrp="1"/>
          </p:cNvSpPr>
          <p:nvPr>
            <p:ph type="body"/>
          </p:nvPr>
        </p:nvSpPr>
        <p:spPr>
          <a:xfrm>
            <a:off x="4674240" y="1654560"/>
            <a:ext cx="401580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98" name="PlaceHolder 2"/>
          <p:cNvSpPr>
            <a:spLocks noGrp="1"/>
          </p:cNvSpPr>
          <p:nvPr>
            <p:ph type="body"/>
          </p:nvPr>
        </p:nvSpPr>
        <p:spPr>
          <a:xfrm>
            <a:off x="457200" y="1654560"/>
            <a:ext cx="4015800" cy="3977280"/>
          </a:xfrm>
          <a:prstGeom prst="rect">
            <a:avLst/>
          </a:prstGeom>
        </p:spPr>
        <p:txBody>
          <a:bodyPr lIns="0" rIns="0" tIns="0" bIns="0"/>
          <a:p>
            <a:endParaRPr/>
          </a:p>
        </p:txBody>
      </p:sp>
      <p:sp>
        <p:nvSpPr>
          <p:cNvPr id="99" name="PlaceHolder 3"/>
          <p:cNvSpPr>
            <a:spLocks noGrp="1"/>
          </p:cNvSpPr>
          <p:nvPr>
            <p:ph type="body"/>
          </p:nvPr>
        </p:nvSpPr>
        <p:spPr>
          <a:xfrm>
            <a:off x="4674240" y="1654560"/>
            <a:ext cx="4015800" cy="1896840"/>
          </a:xfrm>
          <a:prstGeom prst="rect">
            <a:avLst/>
          </a:prstGeom>
        </p:spPr>
        <p:txBody>
          <a:bodyPr lIns="0" rIns="0" tIns="0" bIns="0"/>
          <a:p>
            <a:endParaRPr/>
          </a:p>
        </p:txBody>
      </p:sp>
      <p:sp>
        <p:nvSpPr>
          <p:cNvPr id="100" name="PlaceHolder 4"/>
          <p:cNvSpPr>
            <a:spLocks noGrp="1"/>
          </p:cNvSpPr>
          <p:nvPr>
            <p:ph type="body"/>
          </p:nvPr>
        </p:nvSpPr>
        <p:spPr>
          <a:xfrm>
            <a:off x="4674240" y="3732120"/>
            <a:ext cx="401580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102" name="PlaceHolder 2"/>
          <p:cNvSpPr>
            <a:spLocks noGrp="1"/>
          </p:cNvSpPr>
          <p:nvPr>
            <p:ph type="body"/>
          </p:nvPr>
        </p:nvSpPr>
        <p:spPr>
          <a:xfrm>
            <a:off x="457200" y="1654560"/>
            <a:ext cx="4015800" cy="1896840"/>
          </a:xfrm>
          <a:prstGeom prst="rect">
            <a:avLst/>
          </a:prstGeom>
        </p:spPr>
        <p:txBody>
          <a:bodyPr lIns="0" rIns="0" tIns="0" bIns="0"/>
          <a:p>
            <a:endParaRPr/>
          </a:p>
        </p:txBody>
      </p:sp>
      <p:sp>
        <p:nvSpPr>
          <p:cNvPr id="103" name="PlaceHolder 3"/>
          <p:cNvSpPr>
            <a:spLocks noGrp="1"/>
          </p:cNvSpPr>
          <p:nvPr>
            <p:ph type="body"/>
          </p:nvPr>
        </p:nvSpPr>
        <p:spPr>
          <a:xfrm>
            <a:off x="4674240" y="1654560"/>
            <a:ext cx="4015800" cy="1896840"/>
          </a:xfrm>
          <a:prstGeom prst="rect">
            <a:avLst/>
          </a:prstGeom>
        </p:spPr>
        <p:txBody>
          <a:bodyPr lIns="0" rIns="0" tIns="0" bIns="0"/>
          <a:p>
            <a:endParaRPr/>
          </a:p>
        </p:txBody>
      </p:sp>
      <p:sp>
        <p:nvSpPr>
          <p:cNvPr id="104" name="PlaceHolder 4"/>
          <p:cNvSpPr>
            <a:spLocks noGrp="1"/>
          </p:cNvSpPr>
          <p:nvPr>
            <p:ph type="body"/>
          </p:nvPr>
        </p:nvSpPr>
        <p:spPr>
          <a:xfrm>
            <a:off x="457200" y="3732120"/>
            <a:ext cx="822960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106" name="PlaceHolder 2"/>
          <p:cNvSpPr>
            <a:spLocks noGrp="1"/>
          </p:cNvSpPr>
          <p:nvPr>
            <p:ph type="body"/>
          </p:nvPr>
        </p:nvSpPr>
        <p:spPr>
          <a:xfrm>
            <a:off x="457200" y="1654560"/>
            <a:ext cx="8229600" cy="1896840"/>
          </a:xfrm>
          <a:prstGeom prst="rect">
            <a:avLst/>
          </a:prstGeom>
        </p:spPr>
        <p:txBody>
          <a:bodyPr lIns="0" rIns="0" tIns="0" bIns="0"/>
          <a:p>
            <a:endParaRPr/>
          </a:p>
        </p:txBody>
      </p:sp>
      <p:sp>
        <p:nvSpPr>
          <p:cNvPr id="107" name="PlaceHolder 3"/>
          <p:cNvSpPr>
            <a:spLocks noGrp="1"/>
          </p:cNvSpPr>
          <p:nvPr>
            <p:ph type="body"/>
          </p:nvPr>
        </p:nvSpPr>
        <p:spPr>
          <a:xfrm>
            <a:off x="457200" y="3732120"/>
            <a:ext cx="822960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109" name="PlaceHolder 2"/>
          <p:cNvSpPr>
            <a:spLocks noGrp="1"/>
          </p:cNvSpPr>
          <p:nvPr>
            <p:ph type="body"/>
          </p:nvPr>
        </p:nvSpPr>
        <p:spPr>
          <a:xfrm>
            <a:off x="457200" y="1654560"/>
            <a:ext cx="4015800" cy="1896840"/>
          </a:xfrm>
          <a:prstGeom prst="rect">
            <a:avLst/>
          </a:prstGeom>
        </p:spPr>
        <p:txBody>
          <a:bodyPr lIns="0" rIns="0" tIns="0" bIns="0"/>
          <a:p>
            <a:endParaRPr/>
          </a:p>
        </p:txBody>
      </p:sp>
      <p:sp>
        <p:nvSpPr>
          <p:cNvPr id="110" name="PlaceHolder 3"/>
          <p:cNvSpPr>
            <a:spLocks noGrp="1"/>
          </p:cNvSpPr>
          <p:nvPr>
            <p:ph type="body"/>
          </p:nvPr>
        </p:nvSpPr>
        <p:spPr>
          <a:xfrm>
            <a:off x="4674240" y="1654560"/>
            <a:ext cx="4015800" cy="1896840"/>
          </a:xfrm>
          <a:prstGeom prst="rect">
            <a:avLst/>
          </a:prstGeom>
        </p:spPr>
        <p:txBody>
          <a:bodyPr lIns="0" rIns="0" tIns="0" bIns="0"/>
          <a:p>
            <a:endParaRPr/>
          </a:p>
        </p:txBody>
      </p:sp>
      <p:sp>
        <p:nvSpPr>
          <p:cNvPr id="111" name="PlaceHolder 4"/>
          <p:cNvSpPr>
            <a:spLocks noGrp="1"/>
          </p:cNvSpPr>
          <p:nvPr>
            <p:ph type="body"/>
          </p:nvPr>
        </p:nvSpPr>
        <p:spPr>
          <a:xfrm>
            <a:off x="4674240" y="3732120"/>
            <a:ext cx="4015800" cy="1896840"/>
          </a:xfrm>
          <a:prstGeom prst="rect">
            <a:avLst/>
          </a:prstGeom>
        </p:spPr>
        <p:txBody>
          <a:bodyPr lIns="0" rIns="0" tIns="0" bIns="0"/>
          <a:p>
            <a:endParaRPr/>
          </a:p>
        </p:txBody>
      </p:sp>
      <p:sp>
        <p:nvSpPr>
          <p:cNvPr id="112" name="PlaceHolder 5"/>
          <p:cNvSpPr>
            <a:spLocks noGrp="1"/>
          </p:cNvSpPr>
          <p:nvPr>
            <p:ph type="body"/>
          </p:nvPr>
        </p:nvSpPr>
        <p:spPr>
          <a:xfrm>
            <a:off x="457200" y="3732120"/>
            <a:ext cx="401580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114" name="PlaceHolder 2"/>
          <p:cNvSpPr>
            <a:spLocks noGrp="1"/>
          </p:cNvSpPr>
          <p:nvPr>
            <p:ph type="body"/>
          </p:nvPr>
        </p:nvSpPr>
        <p:spPr>
          <a:xfrm>
            <a:off x="457200" y="1654560"/>
            <a:ext cx="8229600" cy="3977280"/>
          </a:xfrm>
          <a:prstGeom prst="rect">
            <a:avLst/>
          </a:prstGeom>
        </p:spPr>
        <p:txBody>
          <a:bodyPr lIns="0" rIns="0" tIns="0" bIns="0"/>
          <a:p>
            <a:endParaRPr/>
          </a:p>
        </p:txBody>
      </p:sp>
      <p:sp>
        <p:nvSpPr>
          <p:cNvPr id="115" name="PlaceHolder 3"/>
          <p:cNvSpPr>
            <a:spLocks noGrp="1"/>
          </p:cNvSpPr>
          <p:nvPr>
            <p:ph type="body"/>
          </p:nvPr>
        </p:nvSpPr>
        <p:spPr>
          <a:xfrm>
            <a:off x="457200" y="1654560"/>
            <a:ext cx="8229600" cy="3977280"/>
          </a:xfrm>
          <a:prstGeom prst="rect">
            <a:avLst/>
          </a:prstGeom>
        </p:spPr>
        <p:txBody>
          <a:bodyPr lIns="0" rIns="0" tIns="0" bIns="0"/>
          <a:p>
            <a:endParaRPr/>
          </a:p>
        </p:txBody>
      </p:sp>
      <p:pic>
        <p:nvPicPr>
          <p:cNvPr id="116" name="" descr=""/>
          <p:cNvPicPr/>
          <p:nvPr/>
        </p:nvPicPr>
        <p:blipFill>
          <a:blip r:embed="rId2"/>
          <a:stretch>
            <a:fillRect/>
          </a:stretch>
        </p:blipFill>
        <p:spPr>
          <a:xfrm>
            <a:off x="2079360" y="1654560"/>
            <a:ext cx="4984920" cy="3977280"/>
          </a:xfrm>
          <a:prstGeom prst="rect">
            <a:avLst/>
          </a:prstGeom>
          <a:ln>
            <a:noFill/>
          </a:ln>
        </p:spPr>
      </p:pic>
      <p:pic>
        <p:nvPicPr>
          <p:cNvPr id="117" name="" descr=""/>
          <p:cNvPicPr/>
          <p:nvPr/>
        </p:nvPicPr>
        <p:blipFill>
          <a:blip r:embed="rId3"/>
          <a:stretch>
            <a:fillRect/>
          </a:stretch>
        </p:blipFill>
        <p:spPr>
          <a:xfrm>
            <a:off x="2079360" y="165456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10" name="PlaceHolder 2"/>
          <p:cNvSpPr>
            <a:spLocks noGrp="1"/>
          </p:cNvSpPr>
          <p:nvPr>
            <p:ph type="body"/>
          </p:nvPr>
        </p:nvSpPr>
        <p:spPr>
          <a:xfrm>
            <a:off x="457200" y="1654560"/>
            <a:ext cx="4015800" cy="3977280"/>
          </a:xfrm>
          <a:prstGeom prst="rect">
            <a:avLst/>
          </a:prstGeom>
        </p:spPr>
        <p:txBody>
          <a:bodyPr lIns="0" rIns="0" tIns="0" bIns="0"/>
          <a:p>
            <a:endParaRPr/>
          </a:p>
        </p:txBody>
      </p:sp>
      <p:sp>
        <p:nvSpPr>
          <p:cNvPr id="11" name="PlaceHolder 3"/>
          <p:cNvSpPr>
            <a:spLocks noGrp="1"/>
          </p:cNvSpPr>
          <p:nvPr>
            <p:ph type="body"/>
          </p:nvPr>
        </p:nvSpPr>
        <p:spPr>
          <a:xfrm>
            <a:off x="4674240" y="165456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61000"/>
            <a:ext cx="8229600" cy="36345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15" name="PlaceHolder 2"/>
          <p:cNvSpPr>
            <a:spLocks noGrp="1"/>
          </p:cNvSpPr>
          <p:nvPr>
            <p:ph type="body"/>
          </p:nvPr>
        </p:nvSpPr>
        <p:spPr>
          <a:xfrm>
            <a:off x="457200" y="1654560"/>
            <a:ext cx="4015800" cy="1896840"/>
          </a:xfrm>
          <a:prstGeom prst="rect">
            <a:avLst/>
          </a:prstGeom>
        </p:spPr>
        <p:txBody>
          <a:bodyPr lIns="0" rIns="0" tIns="0" bIns="0"/>
          <a:p>
            <a:endParaRPr/>
          </a:p>
        </p:txBody>
      </p:sp>
      <p:sp>
        <p:nvSpPr>
          <p:cNvPr id="16" name="PlaceHolder 3"/>
          <p:cNvSpPr>
            <a:spLocks noGrp="1"/>
          </p:cNvSpPr>
          <p:nvPr>
            <p:ph type="body"/>
          </p:nvPr>
        </p:nvSpPr>
        <p:spPr>
          <a:xfrm>
            <a:off x="457200" y="3732120"/>
            <a:ext cx="4015800" cy="1896840"/>
          </a:xfrm>
          <a:prstGeom prst="rect">
            <a:avLst/>
          </a:prstGeom>
        </p:spPr>
        <p:txBody>
          <a:bodyPr lIns="0" rIns="0" tIns="0" bIns="0"/>
          <a:p>
            <a:endParaRPr/>
          </a:p>
        </p:txBody>
      </p:sp>
      <p:sp>
        <p:nvSpPr>
          <p:cNvPr id="17" name="PlaceHolder 4"/>
          <p:cNvSpPr>
            <a:spLocks noGrp="1"/>
          </p:cNvSpPr>
          <p:nvPr>
            <p:ph type="body"/>
          </p:nvPr>
        </p:nvSpPr>
        <p:spPr>
          <a:xfrm>
            <a:off x="4674240" y="165456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19" name="PlaceHolder 2"/>
          <p:cNvSpPr>
            <a:spLocks noGrp="1"/>
          </p:cNvSpPr>
          <p:nvPr>
            <p:ph type="body"/>
          </p:nvPr>
        </p:nvSpPr>
        <p:spPr>
          <a:xfrm>
            <a:off x="457200" y="1654560"/>
            <a:ext cx="4015800" cy="3977280"/>
          </a:xfrm>
          <a:prstGeom prst="rect">
            <a:avLst/>
          </a:prstGeom>
        </p:spPr>
        <p:txBody>
          <a:bodyPr lIns="0" rIns="0" tIns="0" bIns="0"/>
          <a:p>
            <a:endParaRPr/>
          </a:p>
        </p:txBody>
      </p:sp>
      <p:sp>
        <p:nvSpPr>
          <p:cNvPr id="20" name="PlaceHolder 3"/>
          <p:cNvSpPr>
            <a:spLocks noGrp="1"/>
          </p:cNvSpPr>
          <p:nvPr>
            <p:ph type="body"/>
          </p:nvPr>
        </p:nvSpPr>
        <p:spPr>
          <a:xfrm>
            <a:off x="4674240" y="1654560"/>
            <a:ext cx="4015800" cy="1896840"/>
          </a:xfrm>
          <a:prstGeom prst="rect">
            <a:avLst/>
          </a:prstGeom>
        </p:spPr>
        <p:txBody>
          <a:bodyPr lIns="0" rIns="0" tIns="0" bIns="0"/>
          <a:p>
            <a:endParaRPr/>
          </a:p>
        </p:txBody>
      </p:sp>
      <p:sp>
        <p:nvSpPr>
          <p:cNvPr id="21" name="PlaceHolder 4"/>
          <p:cNvSpPr>
            <a:spLocks noGrp="1"/>
          </p:cNvSpPr>
          <p:nvPr>
            <p:ph type="body"/>
          </p:nvPr>
        </p:nvSpPr>
        <p:spPr>
          <a:xfrm>
            <a:off x="4674240" y="373212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23" name="PlaceHolder 2"/>
          <p:cNvSpPr>
            <a:spLocks noGrp="1"/>
          </p:cNvSpPr>
          <p:nvPr>
            <p:ph type="body"/>
          </p:nvPr>
        </p:nvSpPr>
        <p:spPr>
          <a:xfrm>
            <a:off x="457200" y="1654560"/>
            <a:ext cx="4015800" cy="1896840"/>
          </a:xfrm>
          <a:prstGeom prst="rect">
            <a:avLst/>
          </a:prstGeom>
        </p:spPr>
        <p:txBody>
          <a:bodyPr lIns="0" rIns="0" tIns="0" bIns="0"/>
          <a:p>
            <a:endParaRPr/>
          </a:p>
        </p:txBody>
      </p:sp>
      <p:sp>
        <p:nvSpPr>
          <p:cNvPr id="24" name="PlaceHolder 3"/>
          <p:cNvSpPr>
            <a:spLocks noGrp="1"/>
          </p:cNvSpPr>
          <p:nvPr>
            <p:ph type="body"/>
          </p:nvPr>
        </p:nvSpPr>
        <p:spPr>
          <a:xfrm>
            <a:off x="4674240" y="1654560"/>
            <a:ext cx="4015800" cy="1896840"/>
          </a:xfrm>
          <a:prstGeom prst="rect">
            <a:avLst/>
          </a:prstGeom>
        </p:spPr>
        <p:txBody>
          <a:bodyPr lIns="0" rIns="0" tIns="0" bIns="0"/>
          <a:p>
            <a:endParaRPr/>
          </a:p>
        </p:txBody>
      </p:sp>
      <p:sp>
        <p:nvSpPr>
          <p:cNvPr id="25" name="PlaceHolder 4"/>
          <p:cNvSpPr>
            <a:spLocks noGrp="1"/>
          </p:cNvSpPr>
          <p:nvPr>
            <p:ph type="body"/>
          </p:nvPr>
        </p:nvSpPr>
        <p:spPr>
          <a:xfrm>
            <a:off x="457200" y="3732120"/>
            <a:ext cx="822960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lang="en-US" sz="4400">
                <a:solidFill>
                  <a:srgbClr val="000000"/>
                </a:solidFill>
                <a:latin typeface="Arial"/>
              </a:rPr>
              <a:t>Click to edit the title text formatClick to edit Master title style</a:t>
            </a:r>
            <a:endParaRPr/>
          </a:p>
        </p:txBody>
      </p:sp>
      <p:sp>
        <p:nvSpPr>
          <p:cNvPr id="1" name="PlaceHolder 2"/>
          <p:cNvSpPr>
            <a:spLocks noGrp="1"/>
          </p:cNvSpPr>
          <p:nvPr>
            <p:ph type="dt"/>
          </p:nvPr>
        </p:nvSpPr>
        <p:spPr>
          <a:xfrm>
            <a:off x="457200" y="6245280"/>
            <a:ext cx="2133360" cy="475920"/>
          </a:xfrm>
          <a:prstGeom prst="rect">
            <a:avLst/>
          </a:prstGeom>
        </p:spPr>
        <p:txBody>
          <a:bodyPr/>
          <a:p>
            <a:endParaRPr/>
          </a:p>
        </p:txBody>
      </p:sp>
      <p:sp>
        <p:nvSpPr>
          <p:cNvPr id="2" name="PlaceHolder 3"/>
          <p:cNvSpPr>
            <a:spLocks noGrp="1"/>
          </p:cNvSpPr>
          <p:nvPr>
            <p:ph type="ftr"/>
          </p:nvPr>
        </p:nvSpPr>
        <p:spPr>
          <a:xfrm>
            <a:off x="3124080" y="6245280"/>
            <a:ext cx="2895120" cy="475920"/>
          </a:xfrm>
          <a:prstGeom prst="rect">
            <a:avLst/>
          </a:prstGeom>
        </p:spPr>
        <p:txBody>
          <a:bodyPr/>
          <a:p>
            <a:endParaRPr/>
          </a:p>
        </p:txBody>
      </p:sp>
      <p:sp>
        <p:nvSpPr>
          <p:cNvPr id="3" name="PlaceHolder 4"/>
          <p:cNvSpPr>
            <a:spLocks noGrp="1"/>
          </p:cNvSpPr>
          <p:nvPr>
            <p:ph type="sldNum"/>
          </p:nvPr>
        </p:nvSpPr>
        <p:spPr>
          <a:xfrm>
            <a:off x="6553080" y="6245280"/>
            <a:ext cx="2133360" cy="475920"/>
          </a:xfrm>
          <a:prstGeom prst="rect">
            <a:avLst/>
          </a:prstGeom>
        </p:spPr>
        <p:txBody>
          <a:bodyPr/>
          <a:p>
            <a:pPr>
              <a:lnSpc>
                <a:spcPct val="100000"/>
              </a:lnSpc>
            </a:pPr>
            <a:fld id="{E86E9F35-4FDB-4663-BC26-FB7B41F9168B}" type="slidenum">
              <a:rPr lang="en-US" sz="1400">
                <a:solidFill>
                  <a:srgbClr val="000000"/>
                </a:solidFill>
                <a:latin typeface="Arial"/>
              </a:rPr>
              <a:t>&lt;number&gt;</a:t>
            </a:fld>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400">
                <a:latin typeface="Arial"/>
              </a:rPr>
              <a:t>Second Outline Level</a:t>
            </a:r>
            <a:endParaRPr/>
          </a:p>
          <a:p>
            <a:pPr lvl="2">
              <a:buSzPct val="45000"/>
              <a:buFont typeface="StarSymbol"/>
              <a:buChar char=""/>
            </a:pPr>
            <a:r>
              <a:rPr lang="en-US" sz="20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Arial"/>
              </a:rPr>
              <a:t>Click to edit the title text formatClick to edit Master title style</a:t>
            </a:r>
            <a:endParaRPr/>
          </a:p>
        </p:txBody>
      </p:sp>
      <p:sp>
        <p:nvSpPr>
          <p:cNvPr id="40" name="PlaceHolder 2"/>
          <p:cNvSpPr>
            <a:spLocks noGrp="1"/>
          </p:cNvSpPr>
          <p:nvPr>
            <p:ph type="body"/>
          </p:nvPr>
        </p:nvSpPr>
        <p:spPr>
          <a:xfrm>
            <a:off x="457200" y="1600200"/>
            <a:ext cx="8229240" cy="4525560"/>
          </a:xfrm>
          <a:prstGeom prst="rect">
            <a:avLst/>
          </a:prstGeom>
        </p:spPr>
        <p:txBody>
          <a:bodyPr/>
          <a:p>
            <a:pPr>
              <a:buSzPct val="45000"/>
              <a:buFont typeface="StarSymbol"/>
              <a:buChar char=""/>
            </a:pPr>
            <a:r>
              <a:rPr lang="en-US" sz="3200">
                <a:solidFill>
                  <a:srgbClr val="000000"/>
                </a:solidFill>
                <a:latin typeface="Arial"/>
              </a:rPr>
              <a:t>Click to edit the outline text format</a:t>
            </a:r>
            <a:endParaRPr/>
          </a:p>
          <a:p>
            <a:pPr lvl="1">
              <a:buSzPct val="75000"/>
              <a:buFont typeface="StarSymbol"/>
              <a:buChar char=""/>
            </a:pPr>
            <a:r>
              <a:rPr lang="en-US" sz="3200">
                <a:solidFill>
                  <a:srgbClr val="000000"/>
                </a:solidFill>
                <a:latin typeface="Arial"/>
              </a:rPr>
              <a:t>Second Outline Level</a:t>
            </a:r>
            <a:endParaRPr/>
          </a:p>
          <a:p>
            <a:pPr lvl="2">
              <a:buSzPct val="45000"/>
              <a:buFont typeface="StarSymbol"/>
              <a:buChar char=""/>
            </a:pPr>
            <a:r>
              <a:rPr lang="en-US" sz="3200">
                <a:solidFill>
                  <a:srgbClr val="000000"/>
                </a:solidFill>
                <a:latin typeface="Arial"/>
              </a:rPr>
              <a:t>Third Outline Level</a:t>
            </a:r>
            <a:endParaRPr/>
          </a:p>
          <a:p>
            <a:pPr lvl="3">
              <a:buSzPct val="75000"/>
              <a:buFont typeface="StarSymbol"/>
              <a:buChar char=""/>
            </a:pPr>
            <a:r>
              <a:rPr lang="en-US" sz="3200">
                <a:solidFill>
                  <a:srgbClr val="000000"/>
                </a:solidFill>
                <a:latin typeface="Arial"/>
              </a:rPr>
              <a:t>Fourth Outline Level</a:t>
            </a:r>
            <a:endParaRPr/>
          </a:p>
          <a:p>
            <a:pPr lvl="4">
              <a:buSzPct val="45000"/>
              <a:buFont typeface="StarSymbol"/>
              <a:buChar char=""/>
            </a:pPr>
            <a:r>
              <a:rPr lang="en-US" sz="3200">
                <a:solidFill>
                  <a:srgbClr val="000000"/>
                </a:solidFill>
                <a:latin typeface="Arial"/>
              </a:rPr>
              <a:t>Fifth Outline Level</a:t>
            </a:r>
            <a:endParaRPr/>
          </a:p>
          <a:p>
            <a:pPr lvl="5">
              <a:buSzPct val="45000"/>
              <a:buFont typeface="StarSymbol"/>
              <a:buChar char=""/>
            </a:pPr>
            <a:r>
              <a:rPr lang="en-US" sz="3200">
                <a:solidFill>
                  <a:srgbClr val="000000"/>
                </a:solidFill>
                <a:latin typeface="Arial"/>
              </a:rPr>
              <a:t>Sixth Outline Level</a:t>
            </a:r>
            <a:endParaRPr/>
          </a:p>
          <a:p>
            <a:pPr>
              <a:lnSpc>
                <a:spcPct val="100000"/>
              </a:lnSpc>
              <a:buFont typeface="StarSymbol"/>
              <a:buChar char=""/>
            </a:pPr>
            <a:r>
              <a:rPr lang="en-US" sz="3200">
                <a:solidFill>
                  <a:srgbClr val="000000"/>
                </a:solidFill>
                <a:latin typeface="Arial"/>
              </a:rPr>
              <a:t>Seventh Outline LevelClick to edit Master text styles</a:t>
            </a:r>
            <a:endParaRPr/>
          </a:p>
          <a:p>
            <a:pPr lvl="1">
              <a:lnSpc>
                <a:spcPct val="100000"/>
              </a:lnSpc>
              <a:buFont typeface="StarSymbol"/>
              <a:buChar char=""/>
            </a:pPr>
            <a:r>
              <a:rPr lang="en-US" sz="2800">
                <a:solidFill>
                  <a:srgbClr val="000000"/>
                </a:solidFill>
                <a:latin typeface="Arial"/>
              </a:rPr>
              <a:t>Second level</a:t>
            </a:r>
            <a:endParaRPr/>
          </a:p>
          <a:p>
            <a:pPr lvl="2">
              <a:lnSpc>
                <a:spcPct val="100000"/>
              </a:lnSpc>
              <a:buFont typeface="StarSymbol"/>
              <a:buChar char=""/>
            </a:pPr>
            <a:r>
              <a:rPr lang="en-US" sz="2400">
                <a:solidFill>
                  <a:srgbClr val="000000"/>
                </a:solidFill>
                <a:latin typeface="Arial"/>
              </a:rPr>
              <a:t>Third level</a:t>
            </a:r>
            <a:endParaRPr/>
          </a:p>
          <a:p>
            <a:pPr lvl="3">
              <a:lnSpc>
                <a:spcPct val="100000"/>
              </a:lnSpc>
              <a:buFont typeface="StarSymbol"/>
              <a:buChar char=""/>
            </a:pPr>
            <a:r>
              <a:rPr lang="en-US" sz="2000">
                <a:solidFill>
                  <a:srgbClr val="000000"/>
                </a:solidFill>
                <a:latin typeface="Arial"/>
              </a:rPr>
              <a:t>Fourth level</a:t>
            </a:r>
            <a:endParaRPr/>
          </a:p>
          <a:p>
            <a:pPr lvl="4">
              <a:lnSpc>
                <a:spcPct val="100000"/>
              </a:lnSpc>
              <a:buFont typeface="StarSymbol"/>
              <a:buChar char="»"/>
            </a:pPr>
            <a:r>
              <a:rPr lang="en-US" sz="2000">
                <a:solidFill>
                  <a:srgbClr val="000000"/>
                </a:solidFill>
                <a:latin typeface="Arial"/>
              </a:rPr>
              <a:t>Fifth level</a:t>
            </a:r>
            <a:endParaRPr/>
          </a:p>
        </p:txBody>
      </p:sp>
      <p:sp>
        <p:nvSpPr>
          <p:cNvPr id="41" name="PlaceHolder 3"/>
          <p:cNvSpPr>
            <a:spLocks noGrp="1"/>
          </p:cNvSpPr>
          <p:nvPr>
            <p:ph type="dt"/>
          </p:nvPr>
        </p:nvSpPr>
        <p:spPr>
          <a:xfrm>
            <a:off x="457200" y="6245280"/>
            <a:ext cx="2133360" cy="475920"/>
          </a:xfrm>
          <a:prstGeom prst="rect">
            <a:avLst/>
          </a:prstGeom>
        </p:spPr>
        <p:txBody>
          <a:bodyPr/>
          <a:p>
            <a:endParaRPr/>
          </a:p>
        </p:txBody>
      </p:sp>
      <p:sp>
        <p:nvSpPr>
          <p:cNvPr id="42" name="PlaceHolder 4"/>
          <p:cNvSpPr>
            <a:spLocks noGrp="1"/>
          </p:cNvSpPr>
          <p:nvPr>
            <p:ph type="ftr"/>
          </p:nvPr>
        </p:nvSpPr>
        <p:spPr>
          <a:xfrm>
            <a:off x="3124080" y="6245280"/>
            <a:ext cx="2895120" cy="475920"/>
          </a:xfrm>
          <a:prstGeom prst="rect">
            <a:avLst/>
          </a:prstGeom>
        </p:spPr>
        <p:txBody>
          <a:bodyPr/>
          <a:p>
            <a:endParaRPr/>
          </a:p>
        </p:txBody>
      </p:sp>
      <p:sp>
        <p:nvSpPr>
          <p:cNvPr id="43" name="PlaceHolder 5"/>
          <p:cNvSpPr>
            <a:spLocks noGrp="1"/>
          </p:cNvSpPr>
          <p:nvPr>
            <p:ph type="sldNum"/>
          </p:nvPr>
        </p:nvSpPr>
        <p:spPr>
          <a:xfrm>
            <a:off x="6553080" y="6245280"/>
            <a:ext cx="2133360" cy="475920"/>
          </a:xfrm>
          <a:prstGeom prst="rect">
            <a:avLst/>
          </a:prstGeom>
        </p:spPr>
        <p:txBody>
          <a:bodyPr/>
          <a:p>
            <a:pPr>
              <a:lnSpc>
                <a:spcPct val="100000"/>
              </a:lnSpc>
            </a:pPr>
            <a:fld id="{FCA55B42-EF7E-4B24-935B-ED421A45DA67}" type="slidenum">
              <a:rPr lang="en-US" sz="1400">
                <a:solidFill>
                  <a:srgbClr val="000000"/>
                </a:solidFill>
                <a:latin typeface="Arial"/>
              </a:rPr>
              <a:t>&lt;number&gt;</a:t>
            </a:fld>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78" name="" descr=""/>
          <p:cNvPicPr/>
          <p:nvPr/>
        </p:nvPicPr>
        <p:blipFill>
          <a:blip r:embed="rId2"/>
          <a:stretch>
            <a:fillRect/>
          </a:stretch>
        </p:blipFill>
        <p:spPr>
          <a:xfrm>
            <a:off x="0" y="360"/>
            <a:ext cx="9142920" cy="6861960"/>
          </a:xfrm>
          <a:prstGeom prst="rect">
            <a:avLst/>
          </a:prstGeom>
          <a:ln>
            <a:noFill/>
          </a:ln>
        </p:spPr>
      </p:pic>
      <p:sp>
        <p:nvSpPr>
          <p:cNvPr id="79" name="PlaceHolder 1"/>
          <p:cNvSpPr>
            <a:spLocks noGrp="1"/>
          </p:cNvSpPr>
          <p:nvPr>
            <p:ph type="title"/>
          </p:nvPr>
        </p:nvSpPr>
        <p:spPr>
          <a:xfrm>
            <a:off x="457200" y="261000"/>
            <a:ext cx="8229600" cy="783720"/>
          </a:xfrm>
          <a:prstGeom prst="rect">
            <a:avLst/>
          </a:prstGeom>
        </p:spPr>
        <p:txBody>
          <a:bodyPr lIns="0" rIns="0" tIns="0" bIns="0" anchor="ctr"/>
          <a:p>
            <a:pPr algn="ctr"/>
            <a:r>
              <a:rPr lang="en-US" sz="3409">
                <a:latin typeface="Arial"/>
              </a:rPr>
              <a:t>Click to edit the title text format</a:t>
            </a:r>
            <a:endParaRPr/>
          </a:p>
        </p:txBody>
      </p:sp>
      <p:sp>
        <p:nvSpPr>
          <p:cNvPr id="80" name="PlaceHolder 2"/>
          <p:cNvSpPr>
            <a:spLocks noGrp="1"/>
          </p:cNvSpPr>
          <p:nvPr>
            <p:ph type="body"/>
          </p:nvPr>
        </p:nvSpPr>
        <p:spPr>
          <a:xfrm>
            <a:off x="457200" y="1654560"/>
            <a:ext cx="8229600" cy="3977280"/>
          </a:xfrm>
          <a:prstGeom prst="rect">
            <a:avLst/>
          </a:prstGeom>
        </p:spPr>
        <p:txBody>
          <a:bodyPr lIns="0" rIns="0" tIns="0" bIns="0"/>
          <a:p>
            <a:pPr>
              <a:buSzPct val="45000"/>
              <a:buFont typeface="StarSymbol"/>
              <a:buChar char=""/>
            </a:pPr>
            <a:r>
              <a:rPr lang="en-US" sz="2910">
                <a:latin typeface="Arial"/>
              </a:rPr>
              <a:t>Click to edit the outline text format</a:t>
            </a:r>
            <a:endParaRPr/>
          </a:p>
          <a:p>
            <a:pPr lvl="1">
              <a:buSzPct val="75000"/>
              <a:buFont typeface="StarSymbol"/>
              <a:buChar char=""/>
            </a:pPr>
            <a:r>
              <a:rPr lang="en-US" sz="2530">
                <a:latin typeface="Arial"/>
              </a:rPr>
              <a:t>Second Outline Level</a:t>
            </a:r>
            <a:endParaRPr/>
          </a:p>
          <a:p>
            <a:pPr lvl="2">
              <a:buSzPct val="45000"/>
              <a:buFont typeface="StarSymbol"/>
              <a:buChar char=""/>
            </a:pPr>
            <a:r>
              <a:rPr lang="en-US" sz="2180">
                <a:latin typeface="Arial"/>
              </a:rPr>
              <a:t>Third Outline Level</a:t>
            </a:r>
            <a:endParaRPr/>
          </a:p>
          <a:p>
            <a:pPr lvl="3">
              <a:buSzPct val="75000"/>
              <a:buFont typeface="StarSymbol"/>
              <a:buChar char=""/>
            </a:pPr>
            <a:r>
              <a:rPr lang="en-US" sz="1810">
                <a:latin typeface="Arial"/>
              </a:rPr>
              <a:t>Fourth Outline Level</a:t>
            </a:r>
            <a:endParaRPr/>
          </a:p>
          <a:p>
            <a:pPr lvl="4">
              <a:buSzPct val="45000"/>
              <a:buFont typeface="StarSymbol"/>
              <a:buChar char=""/>
            </a:pPr>
            <a:r>
              <a:rPr lang="en-US" sz="1810">
                <a:latin typeface="Arial"/>
              </a:rPr>
              <a:t>Fifth Outline Level</a:t>
            </a:r>
            <a:endParaRPr/>
          </a:p>
          <a:p>
            <a:pPr lvl="5">
              <a:buSzPct val="45000"/>
              <a:buFont typeface="StarSymbol"/>
              <a:buChar char=""/>
            </a:pPr>
            <a:r>
              <a:rPr lang="en-US" sz="1810">
                <a:latin typeface="Arial"/>
              </a:rPr>
              <a:t>Sixth Outline Level</a:t>
            </a:r>
            <a:endParaRPr/>
          </a:p>
          <a:p>
            <a:pPr lvl="6">
              <a:buSzPct val="45000"/>
              <a:buFont typeface="StarSymbol"/>
              <a:buChar char=""/>
            </a:pPr>
            <a:r>
              <a:rPr lang="en-US" sz="1810">
                <a:latin typeface="Arial"/>
              </a:rPr>
              <a:t>Seventh Outline Level</a:t>
            </a:r>
            <a:endParaRPr/>
          </a:p>
        </p:txBody>
      </p:sp>
      <p:sp>
        <p:nvSpPr>
          <p:cNvPr id="81" name="PlaceHolder 3"/>
          <p:cNvSpPr>
            <a:spLocks noGrp="1"/>
          </p:cNvSpPr>
          <p:nvPr>
            <p:ph type="dt"/>
          </p:nvPr>
        </p:nvSpPr>
        <p:spPr>
          <a:xfrm>
            <a:off x="457200" y="6247080"/>
            <a:ext cx="2130120" cy="473040"/>
          </a:xfrm>
          <a:prstGeom prst="rect">
            <a:avLst/>
          </a:prstGeom>
        </p:spPr>
        <p:txBody>
          <a:bodyPr lIns="0" rIns="0" tIns="0" bIns="0"/>
          <a:p>
            <a:r>
              <a:rPr lang="en-US" sz="1400">
                <a:latin typeface="Times New Roman"/>
              </a:rPr>
              <a:t>&lt;date/time&gt;</a:t>
            </a:r>
            <a:endParaRPr/>
          </a:p>
        </p:txBody>
      </p:sp>
      <p:sp>
        <p:nvSpPr>
          <p:cNvPr id="82" name="PlaceHolder 4"/>
          <p:cNvSpPr>
            <a:spLocks noGrp="1"/>
          </p:cNvSpPr>
          <p:nvPr>
            <p:ph type="ftr"/>
          </p:nvPr>
        </p:nvSpPr>
        <p:spPr>
          <a:xfrm>
            <a:off x="3126600" y="6247080"/>
            <a:ext cx="2898360" cy="473040"/>
          </a:xfrm>
          <a:prstGeom prst="rect">
            <a:avLst/>
          </a:prstGeom>
        </p:spPr>
        <p:txBody>
          <a:bodyPr lIns="0" rIns="0" tIns="0" bIns="0"/>
          <a:p>
            <a:pPr algn="ctr"/>
            <a:r>
              <a:rPr lang="en-US" sz="1400">
                <a:latin typeface="Times New Roman"/>
              </a:rPr>
              <a:t>&lt;footer&gt;</a:t>
            </a:r>
            <a:endParaRPr/>
          </a:p>
        </p:txBody>
      </p:sp>
      <p:sp>
        <p:nvSpPr>
          <p:cNvPr id="83" name="PlaceHolder 5"/>
          <p:cNvSpPr>
            <a:spLocks noGrp="1"/>
          </p:cNvSpPr>
          <p:nvPr>
            <p:ph type="sldNum"/>
          </p:nvPr>
        </p:nvSpPr>
        <p:spPr>
          <a:xfrm>
            <a:off x="6555600" y="6247080"/>
            <a:ext cx="2130120" cy="473040"/>
          </a:xfrm>
          <a:prstGeom prst="rect">
            <a:avLst/>
          </a:prstGeom>
        </p:spPr>
        <p:txBody>
          <a:bodyPr lIns="0" rIns="0" tIns="0" bIns="0"/>
          <a:p>
            <a:pPr algn="r"/>
            <a:fld id="{CDBB8ED3-518F-4EEF-86FD-CC223C9B6736}"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png"/><Relationship Id="rId3"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image" Target="../media/image47.png"/><Relationship Id="rId3"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image" Target="../media/image49.png"/><Relationship Id="rId3"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Relationship Id="rId3"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image" Target="../media/image51.png"/><Relationship Id="rId3" Type="http://schemas.openxmlformats.org/officeDocument/2006/relationships/image" Target="../media/image52.png"/><Relationship Id="rId4"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image" Target="../media/image54.png"/><Relationship Id="rId3"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image" Target="../media/image56.png"/><Relationship Id="rId3"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5.xml"/>
</Relationships>
</file>

<file path=ppt/slides/_rels/slide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TextShape 1"/>
          <p:cNvSpPr txBox="1"/>
          <p:nvPr/>
        </p:nvSpPr>
        <p:spPr>
          <a:xfrm>
            <a:off x="457200" y="1143000"/>
            <a:ext cx="7772040" cy="1469520"/>
          </a:xfrm>
          <a:prstGeom prst="rect">
            <a:avLst/>
          </a:prstGeom>
        </p:spPr>
        <p:txBody>
          <a:bodyPr anchor="ctr"/>
          <a:p>
            <a:pPr>
              <a:lnSpc>
                <a:spcPct val="100000"/>
              </a:lnSpc>
            </a:pPr>
            <a:r>
              <a:rPr lang="en-US" sz="4400">
                <a:solidFill>
                  <a:srgbClr val="000000"/>
                </a:solidFill>
                <a:latin typeface="Arial"/>
              </a:rPr>
              <a:t>Chapter 7</a:t>
            </a:r>
            <a:endParaRPr/>
          </a:p>
        </p:txBody>
      </p:sp>
      <p:sp>
        <p:nvSpPr>
          <p:cNvPr id="124" name="TextShape 2"/>
          <p:cNvSpPr txBox="1"/>
          <p:nvPr/>
        </p:nvSpPr>
        <p:spPr>
          <a:xfrm>
            <a:off x="1219320" y="2819520"/>
            <a:ext cx="7619760" cy="1752120"/>
          </a:xfrm>
          <a:prstGeom prst="rect">
            <a:avLst/>
          </a:prstGeom>
        </p:spPr>
        <p:txBody>
          <a:bodyPr/>
          <a:p>
            <a:pPr algn="ctr">
              <a:lnSpc>
                <a:spcPct val="100000"/>
              </a:lnSpc>
            </a:pPr>
            <a:r>
              <a:rPr lang="en-US" sz="4000">
                <a:solidFill>
                  <a:srgbClr val="000000"/>
                </a:solidFill>
                <a:latin typeface="Impact"/>
              </a:rPr>
              <a:t>How to work with lists and links </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TextShape 1"/>
          <p:cNvSpPr txBox="1"/>
          <p:nvPr/>
        </p:nvSpPr>
        <p:spPr>
          <a:xfrm>
            <a:off x="457200" y="274680"/>
            <a:ext cx="8229240" cy="1142640"/>
          </a:xfrm>
          <a:prstGeom prst="rect">
            <a:avLst/>
          </a:prstGeom>
        </p:spPr>
        <p:txBody>
          <a:bodyPr anchor="ctr"/>
          <a:p>
            <a:pPr>
              <a:lnSpc>
                <a:spcPct val="100000"/>
              </a:lnSpc>
            </a:pPr>
            <a:r>
              <a:rPr lang="en-US" sz="4400">
                <a:solidFill>
                  <a:srgbClr val="000000"/>
                </a:solidFill>
                <a:latin typeface="Arial"/>
              </a:rPr>
              <a:t>How to code nested lists</a:t>
            </a:r>
            <a:endParaRPr/>
          </a:p>
        </p:txBody>
      </p:sp>
      <p:sp>
        <p:nvSpPr>
          <p:cNvPr id="145" name="TextShape 2"/>
          <p:cNvSpPr txBox="1"/>
          <p:nvPr/>
        </p:nvSpPr>
        <p:spPr>
          <a:xfrm>
            <a:off x="457200" y="1600200"/>
            <a:ext cx="8229240" cy="4525560"/>
          </a:xfrm>
          <a:prstGeom prst="rect">
            <a:avLst/>
          </a:prstGeom>
        </p:spPr>
        <p:txBody>
          <a:bodyPr/>
          <a:p>
            <a:pPr>
              <a:lnSpc>
                <a:spcPct val="100000"/>
              </a:lnSpc>
            </a:pPr>
            <a:r>
              <a:rPr lang="en-US" sz="2800">
                <a:solidFill>
                  <a:srgbClr val="000000"/>
                </a:solidFill>
                <a:latin typeface="Tahoma"/>
              </a:rPr>
              <a:t>You can nest list by coding one list as an item for another list</a:t>
            </a:r>
            <a:endParaRPr/>
          </a:p>
          <a:p>
            <a:pPr>
              <a:lnSpc>
                <a:spcPct val="100000"/>
              </a:lnSpc>
            </a:pPr>
            <a:r>
              <a:rPr lang="en-US" sz="2800">
                <a:solidFill>
                  <a:srgbClr val="000000"/>
                </a:solidFill>
                <a:latin typeface="Tahoma"/>
              </a:rPr>
              <a:t>The list in a web browser</a:t>
            </a:r>
            <a:endParaRPr/>
          </a:p>
        </p:txBody>
      </p:sp>
      <p:pic>
        <p:nvPicPr>
          <p:cNvPr id="146" name="Picture 3" descr=""/>
          <p:cNvPicPr/>
          <p:nvPr/>
        </p:nvPicPr>
        <p:blipFill>
          <a:blip r:embed="rId1"/>
          <a:stretch>
            <a:fillRect/>
          </a:stretch>
        </p:blipFill>
        <p:spPr>
          <a:xfrm>
            <a:off x="762120" y="3124080"/>
            <a:ext cx="7391160" cy="3301560"/>
          </a:xfrm>
          <a:prstGeom prst="rect">
            <a:avLst/>
          </a:prstGeom>
          <a:ln>
            <a:noFill/>
          </a:ln>
        </p:spPr>
      </p:pic>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TextShape 1"/>
          <p:cNvSpPr txBox="1"/>
          <p:nvPr/>
        </p:nvSpPr>
        <p:spPr>
          <a:xfrm>
            <a:off x="457200" y="274680"/>
            <a:ext cx="8229240" cy="1142640"/>
          </a:xfrm>
          <a:prstGeom prst="rect">
            <a:avLst/>
          </a:prstGeom>
        </p:spPr>
        <p:txBody>
          <a:bodyPr anchor="ctr"/>
          <a:p>
            <a:pPr>
              <a:lnSpc>
                <a:spcPct val="100000"/>
              </a:lnSpc>
            </a:pPr>
            <a:r>
              <a:rPr lang="en-US" sz="4400">
                <a:solidFill>
                  <a:srgbClr val="000000"/>
                </a:solidFill>
                <a:latin typeface="Arial"/>
              </a:rPr>
              <a:t>How to code description lists</a:t>
            </a:r>
            <a:endParaRPr/>
          </a:p>
        </p:txBody>
      </p:sp>
      <p:sp>
        <p:nvSpPr>
          <p:cNvPr id="148" name="TextShape 2"/>
          <p:cNvSpPr txBox="1"/>
          <p:nvPr/>
        </p:nvSpPr>
        <p:spPr>
          <a:xfrm>
            <a:off x="457200" y="1600200"/>
            <a:ext cx="8229240" cy="4525560"/>
          </a:xfrm>
          <a:prstGeom prst="rect">
            <a:avLst/>
          </a:prstGeom>
        </p:spPr>
        <p:txBody>
          <a:bodyPr/>
          <a:p>
            <a:pPr>
              <a:lnSpc>
                <a:spcPct val="100000"/>
              </a:lnSpc>
            </a:pPr>
            <a:r>
              <a:rPr lang="en-US" sz="2800">
                <a:solidFill>
                  <a:srgbClr val="000000"/>
                </a:solidFill>
                <a:latin typeface="Tahoma"/>
              </a:rPr>
              <a:t>A description list consists of terms and descriptions for those terms. In HTML4, this type of list was called a definition list</a:t>
            </a:r>
            <a:endParaRPr/>
          </a:p>
          <a:p>
            <a:pPr>
              <a:lnSpc>
                <a:spcPct val="100000"/>
              </a:lnSpc>
            </a:pPr>
            <a:r>
              <a:rPr lang="en-US" sz="2800">
                <a:solidFill>
                  <a:srgbClr val="000000"/>
                </a:solidFill>
                <a:latin typeface="Tahoma"/>
              </a:rPr>
              <a:t>Elements that create description lists</a:t>
            </a:r>
            <a:endParaRPr/>
          </a:p>
        </p:txBody>
      </p:sp>
      <p:pic>
        <p:nvPicPr>
          <p:cNvPr id="149" name="Picture 3" descr=""/>
          <p:cNvPicPr/>
          <p:nvPr/>
        </p:nvPicPr>
        <p:blipFill>
          <a:blip r:embed="rId1"/>
          <a:stretch>
            <a:fillRect/>
          </a:stretch>
        </p:blipFill>
        <p:spPr>
          <a:xfrm>
            <a:off x="685800" y="3657600"/>
            <a:ext cx="7721280" cy="1612440"/>
          </a:xfrm>
          <a:prstGeom prst="rect">
            <a:avLst/>
          </a:prstGeom>
          <a:ln>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Arial"/>
              </a:rPr>
              <a:t>How to code description lists (cont.)</a:t>
            </a:r>
            <a:endParaRPr/>
          </a:p>
        </p:txBody>
      </p:sp>
      <p:sp>
        <p:nvSpPr>
          <p:cNvPr id="151" name="TextShape 2"/>
          <p:cNvSpPr txBox="1"/>
          <p:nvPr/>
        </p:nvSpPr>
        <p:spPr>
          <a:xfrm>
            <a:off x="457200" y="1600200"/>
            <a:ext cx="8229240" cy="4525560"/>
          </a:xfrm>
          <a:prstGeom prst="rect">
            <a:avLst/>
          </a:prstGeom>
        </p:spPr>
        <p:txBody>
          <a:bodyPr/>
          <a:p>
            <a:pPr>
              <a:lnSpc>
                <a:spcPct val="100000"/>
              </a:lnSpc>
            </a:pPr>
            <a:r>
              <a:rPr lang="en-US" sz="2800">
                <a:solidFill>
                  <a:srgbClr val="000000"/>
                </a:solidFill>
                <a:latin typeface="Tahoma"/>
              </a:rPr>
              <a:t>The list in a web browser</a:t>
            </a:r>
            <a:endParaRPr/>
          </a:p>
        </p:txBody>
      </p:sp>
      <p:pic>
        <p:nvPicPr>
          <p:cNvPr id="152" name="Picture 3" descr=""/>
          <p:cNvPicPr/>
          <p:nvPr/>
        </p:nvPicPr>
        <p:blipFill>
          <a:blip r:embed="rId1"/>
          <a:stretch>
            <a:fillRect/>
          </a:stretch>
        </p:blipFill>
        <p:spPr>
          <a:xfrm>
            <a:off x="914400" y="2209680"/>
            <a:ext cx="6819480" cy="3771720"/>
          </a:xfrm>
          <a:prstGeom prst="rect">
            <a:avLst/>
          </a:prstGeom>
          <a:ln>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Arial"/>
              </a:rPr>
              <a:t>How to code unordered lists (cont.)</a:t>
            </a:r>
            <a:endParaRPr/>
          </a:p>
        </p:txBody>
      </p:sp>
      <p:pic>
        <p:nvPicPr>
          <p:cNvPr id="154" name="Picture 4" descr=""/>
          <p:cNvPicPr/>
          <p:nvPr/>
        </p:nvPicPr>
        <p:blipFill>
          <a:blip r:embed="rId1"/>
          <a:stretch>
            <a:fillRect/>
          </a:stretch>
        </p:blipFill>
        <p:spPr>
          <a:xfrm>
            <a:off x="0" y="1728720"/>
            <a:ext cx="9133560" cy="3300120"/>
          </a:xfrm>
          <a:prstGeom prst="rect">
            <a:avLst/>
          </a:prstGeom>
          <a:ln>
            <a:noFill/>
          </a:ln>
        </p:spPr>
      </p:pic>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5" name="TextShape 1"/>
          <p:cNvSpPr txBox="1"/>
          <p:nvPr/>
        </p:nvSpPr>
        <p:spPr>
          <a:xfrm>
            <a:off x="380880" y="2819520"/>
            <a:ext cx="8229240" cy="1142640"/>
          </a:xfrm>
          <a:prstGeom prst="rect">
            <a:avLst/>
          </a:prstGeom>
        </p:spPr>
        <p:txBody>
          <a:bodyPr anchor="ctr"/>
          <a:p>
            <a:pPr algn="ctr">
              <a:lnSpc>
                <a:spcPct val="100000"/>
              </a:lnSpc>
            </a:pPr>
            <a:r>
              <a:rPr lang="en-US" sz="4000">
                <a:solidFill>
                  <a:srgbClr val="000000"/>
                </a:solidFill>
                <a:latin typeface="Impact"/>
              </a:rPr>
              <a:t>How to format lists</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TextShape 1"/>
          <p:cNvSpPr txBox="1"/>
          <p:nvPr/>
        </p:nvSpPr>
        <p:spPr>
          <a:xfrm>
            <a:off x="457200" y="274680"/>
            <a:ext cx="8229240" cy="1142640"/>
          </a:xfrm>
          <a:prstGeom prst="rect">
            <a:avLst/>
          </a:prstGeom>
        </p:spPr>
        <p:txBody>
          <a:bodyPr anchor="ctr"/>
          <a:p>
            <a:pPr>
              <a:lnSpc>
                <a:spcPct val="100000"/>
              </a:lnSpc>
            </a:pPr>
            <a:r>
              <a:rPr lang="en-US" sz="4400">
                <a:solidFill>
                  <a:srgbClr val="000000"/>
                </a:solidFill>
                <a:latin typeface="Arial"/>
              </a:rPr>
              <a:t>How to change the bullets for an unordered list</a:t>
            </a:r>
            <a:endParaRPr/>
          </a:p>
        </p:txBody>
      </p:sp>
      <p:sp>
        <p:nvSpPr>
          <p:cNvPr id="157" name="TextShape 2"/>
          <p:cNvSpPr txBox="1"/>
          <p:nvPr/>
        </p:nvSpPr>
        <p:spPr>
          <a:xfrm>
            <a:off x="457200" y="1600200"/>
            <a:ext cx="8229240" cy="4525560"/>
          </a:xfrm>
          <a:prstGeom prst="rect">
            <a:avLst/>
          </a:prstGeom>
        </p:spPr>
        <p:txBody>
          <a:bodyPr/>
          <a:p>
            <a:pPr>
              <a:lnSpc>
                <a:spcPct val="100000"/>
              </a:lnSpc>
            </a:pPr>
            <a:r>
              <a:rPr lang="en-US" sz="2800">
                <a:solidFill>
                  <a:srgbClr val="000000"/>
                </a:solidFill>
                <a:latin typeface="Tahoma"/>
              </a:rPr>
              <a:t>Properties for formatting unordered lists</a:t>
            </a:r>
            <a:endParaRPr/>
          </a:p>
          <a:p>
            <a:pPr>
              <a:lnSpc>
                <a:spcPct val="100000"/>
              </a:lnSpc>
            </a:pPr>
            <a:endParaRPr/>
          </a:p>
          <a:p>
            <a:pPr>
              <a:lnSpc>
                <a:spcPct val="100000"/>
              </a:lnSpc>
            </a:pPr>
            <a:endParaRPr/>
          </a:p>
          <a:p>
            <a:pPr>
              <a:lnSpc>
                <a:spcPct val="100000"/>
              </a:lnSpc>
            </a:pPr>
            <a:endParaRPr/>
          </a:p>
          <a:p>
            <a:pPr>
              <a:lnSpc>
                <a:spcPct val="100000"/>
              </a:lnSpc>
            </a:pPr>
            <a:r>
              <a:rPr lang="en-US" sz="2800">
                <a:solidFill>
                  <a:srgbClr val="000000"/>
                </a:solidFill>
                <a:latin typeface="Tahoma"/>
              </a:rPr>
              <a:t>Value for the list-style-type property of an unordered list</a:t>
            </a:r>
            <a:endParaRPr/>
          </a:p>
        </p:txBody>
      </p:sp>
      <p:pic>
        <p:nvPicPr>
          <p:cNvPr id="158" name="Picture 3" descr=""/>
          <p:cNvPicPr/>
          <p:nvPr/>
        </p:nvPicPr>
        <p:blipFill>
          <a:blip r:embed="rId1"/>
          <a:stretch>
            <a:fillRect/>
          </a:stretch>
        </p:blipFill>
        <p:spPr>
          <a:xfrm>
            <a:off x="533520" y="2133720"/>
            <a:ext cx="8038800" cy="1485720"/>
          </a:xfrm>
          <a:prstGeom prst="rect">
            <a:avLst/>
          </a:prstGeom>
          <a:ln>
            <a:noFill/>
          </a:ln>
        </p:spPr>
      </p:pic>
      <p:pic>
        <p:nvPicPr>
          <p:cNvPr id="159" name="Picture 4" descr=""/>
          <p:cNvPicPr/>
          <p:nvPr/>
        </p:nvPicPr>
        <p:blipFill>
          <a:blip r:embed="rId2"/>
          <a:stretch>
            <a:fillRect/>
          </a:stretch>
        </p:blipFill>
        <p:spPr>
          <a:xfrm>
            <a:off x="2286000" y="4572000"/>
            <a:ext cx="4140000" cy="180288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TextShape 1"/>
          <p:cNvSpPr txBox="1"/>
          <p:nvPr/>
        </p:nvSpPr>
        <p:spPr>
          <a:xfrm>
            <a:off x="457200" y="274680"/>
            <a:ext cx="8229240" cy="1142640"/>
          </a:xfrm>
          <a:prstGeom prst="rect">
            <a:avLst/>
          </a:prstGeom>
        </p:spPr>
        <p:txBody>
          <a:bodyPr anchor="ctr"/>
          <a:p>
            <a:pPr algn="ctr"/>
            <a:endParaRPr/>
          </a:p>
        </p:txBody>
      </p:sp>
      <p:sp>
        <p:nvSpPr>
          <p:cNvPr id="161" name="TextShape 2"/>
          <p:cNvSpPr txBox="1"/>
          <p:nvPr/>
        </p:nvSpPr>
        <p:spPr>
          <a:xfrm>
            <a:off x="457200" y="1600200"/>
            <a:ext cx="8229240" cy="4525560"/>
          </a:xfrm>
          <a:prstGeom prst="rect">
            <a:avLst/>
          </a:prstGeom>
        </p:spPr>
        <p:txBody>
          <a:bodyPr/>
          <a:p>
            <a:pPr>
              <a:lnSpc>
                <a:spcPct val="100000"/>
              </a:lnSpc>
            </a:pPr>
            <a:r>
              <a:rPr lang="en-US" sz="2800">
                <a:solidFill>
                  <a:srgbClr val="000000"/>
                </a:solidFill>
                <a:latin typeface="Tahoma"/>
              </a:rPr>
              <a:t>The lists in a web browser</a:t>
            </a:r>
            <a:endParaRPr/>
          </a:p>
        </p:txBody>
      </p:sp>
      <p:pic>
        <p:nvPicPr>
          <p:cNvPr id="162" name="Picture 3" descr=""/>
          <p:cNvPicPr/>
          <p:nvPr/>
        </p:nvPicPr>
        <p:blipFill>
          <a:blip r:embed="rId1"/>
          <a:stretch>
            <a:fillRect/>
          </a:stretch>
        </p:blipFill>
        <p:spPr>
          <a:xfrm>
            <a:off x="990720" y="2209680"/>
            <a:ext cx="6933960" cy="3927960"/>
          </a:xfrm>
          <a:prstGeom prst="rect">
            <a:avLst/>
          </a:prstGeom>
          <a:ln>
            <a:noFill/>
          </a:ln>
        </p:spPr>
      </p:pic>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Arial"/>
              </a:rPr>
              <a:t>How to code unordered lists (cont.)</a:t>
            </a:r>
            <a:endParaRPr/>
          </a:p>
        </p:txBody>
      </p:sp>
      <p:pic>
        <p:nvPicPr>
          <p:cNvPr id="164" name="Picture 4" descr=""/>
          <p:cNvPicPr/>
          <p:nvPr/>
        </p:nvPicPr>
        <p:blipFill>
          <a:blip r:embed="rId1"/>
          <a:stretch>
            <a:fillRect/>
          </a:stretch>
        </p:blipFill>
        <p:spPr>
          <a:xfrm>
            <a:off x="838080" y="1590840"/>
            <a:ext cx="6400440" cy="4847040"/>
          </a:xfrm>
          <a:prstGeom prst="rect">
            <a:avLst/>
          </a:prstGeom>
          <a:ln>
            <a:noFill/>
          </a:ln>
        </p:spPr>
      </p:pic>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5" name="TextShape 1"/>
          <p:cNvSpPr txBox="1"/>
          <p:nvPr/>
        </p:nvSpPr>
        <p:spPr>
          <a:xfrm>
            <a:off x="457200" y="274680"/>
            <a:ext cx="8229240" cy="1142640"/>
          </a:xfrm>
          <a:prstGeom prst="rect">
            <a:avLst/>
          </a:prstGeom>
        </p:spPr>
        <p:txBody>
          <a:bodyPr anchor="ctr"/>
          <a:p>
            <a:pPr>
              <a:lnSpc>
                <a:spcPct val="100000"/>
              </a:lnSpc>
            </a:pPr>
            <a:r>
              <a:rPr lang="en-US" sz="4400">
                <a:solidFill>
                  <a:srgbClr val="000000"/>
                </a:solidFill>
                <a:latin typeface="Arial"/>
              </a:rPr>
              <a:t>How to change the numbering system for an ordered list</a:t>
            </a:r>
            <a:endParaRPr/>
          </a:p>
        </p:txBody>
      </p:sp>
      <p:sp>
        <p:nvSpPr>
          <p:cNvPr id="166" name="TextShape 2"/>
          <p:cNvSpPr txBox="1"/>
          <p:nvPr/>
        </p:nvSpPr>
        <p:spPr>
          <a:xfrm>
            <a:off x="457200" y="1600200"/>
            <a:ext cx="8229240" cy="4525560"/>
          </a:xfrm>
          <a:prstGeom prst="rect">
            <a:avLst/>
          </a:prstGeom>
        </p:spPr>
        <p:txBody>
          <a:bodyPr/>
          <a:p>
            <a:pPr>
              <a:lnSpc>
                <a:spcPct val="100000"/>
              </a:lnSpc>
            </a:pPr>
            <a:r>
              <a:rPr lang="en-US" sz="2800">
                <a:solidFill>
                  <a:srgbClr val="000000"/>
                </a:solidFill>
                <a:latin typeface="Tahoma"/>
              </a:rPr>
              <a:t>Common values for the list-style-type property of an ordered list</a:t>
            </a:r>
            <a:endParaRPr/>
          </a:p>
        </p:txBody>
      </p:sp>
      <p:pic>
        <p:nvPicPr>
          <p:cNvPr id="167" name="Picture 3" descr=""/>
          <p:cNvPicPr/>
          <p:nvPr/>
        </p:nvPicPr>
        <p:blipFill>
          <a:blip r:embed="rId1"/>
          <a:stretch>
            <a:fillRect/>
          </a:stretch>
        </p:blipFill>
        <p:spPr>
          <a:xfrm>
            <a:off x="990720" y="2666880"/>
            <a:ext cx="6781320" cy="2874600"/>
          </a:xfrm>
          <a:prstGeom prst="rect">
            <a:avLst/>
          </a:prstGeom>
          <a:ln>
            <a:noFill/>
          </a:ln>
        </p:spPr>
      </p:pic>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Arial"/>
              </a:rPr>
              <a:t>How to code unordered lists (cont.)</a:t>
            </a:r>
            <a:endParaRPr/>
          </a:p>
        </p:txBody>
      </p:sp>
      <p:pic>
        <p:nvPicPr>
          <p:cNvPr id="169" name="Picture 5" descr=""/>
          <p:cNvPicPr/>
          <p:nvPr/>
        </p:nvPicPr>
        <p:blipFill>
          <a:blip r:embed="rId1"/>
          <a:stretch>
            <a:fillRect/>
          </a:stretch>
        </p:blipFill>
        <p:spPr>
          <a:xfrm>
            <a:off x="0" y="2624040"/>
            <a:ext cx="9143640" cy="160920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TextShape 1"/>
          <p:cNvSpPr txBox="1"/>
          <p:nvPr/>
        </p:nvSpPr>
        <p:spPr>
          <a:xfrm>
            <a:off x="457200" y="274680"/>
            <a:ext cx="8229240" cy="1142640"/>
          </a:xfrm>
          <a:prstGeom prst="rect">
            <a:avLst/>
          </a:prstGeom>
        </p:spPr>
        <p:txBody>
          <a:bodyPr anchor="ctr"/>
          <a:p>
            <a:pPr>
              <a:lnSpc>
                <a:spcPct val="100000"/>
              </a:lnSpc>
            </a:pPr>
            <a:r>
              <a:rPr lang="en-US" sz="4400">
                <a:solidFill>
                  <a:srgbClr val="000000"/>
                </a:solidFill>
                <a:latin typeface="Arial"/>
              </a:rPr>
              <a:t>Objectives</a:t>
            </a:r>
            <a:endParaRPr/>
          </a:p>
        </p:txBody>
      </p:sp>
      <p:sp>
        <p:nvSpPr>
          <p:cNvPr id="126" name="TextShape 2"/>
          <p:cNvSpPr txBox="1"/>
          <p:nvPr/>
        </p:nvSpPr>
        <p:spPr>
          <a:xfrm>
            <a:off x="457200" y="1600200"/>
            <a:ext cx="8229240" cy="4525560"/>
          </a:xfrm>
          <a:prstGeom prst="rect">
            <a:avLst/>
          </a:prstGeom>
        </p:spPr>
        <p:txBody>
          <a:bodyPr/>
          <a:p>
            <a:pPr>
              <a:lnSpc>
                <a:spcPct val="100000"/>
              </a:lnSpc>
              <a:buFont typeface="StarSymbol"/>
              <a:buChar char=""/>
            </a:pPr>
            <a:r>
              <a:rPr lang="en-US" sz="2800">
                <a:solidFill>
                  <a:srgbClr val="000000"/>
                </a:solidFill>
                <a:latin typeface="Tahoma"/>
              </a:rPr>
              <a:t>How to code lists</a:t>
            </a:r>
            <a:endParaRPr/>
          </a:p>
          <a:p>
            <a:pPr>
              <a:lnSpc>
                <a:spcPct val="100000"/>
              </a:lnSpc>
              <a:buFont typeface="StarSymbol"/>
              <a:buChar char=""/>
            </a:pPr>
            <a:r>
              <a:rPr lang="en-US" sz="2800">
                <a:solidFill>
                  <a:srgbClr val="000000"/>
                </a:solidFill>
                <a:latin typeface="Tahoma"/>
              </a:rPr>
              <a:t>How to format lists</a:t>
            </a:r>
            <a:endParaRPr/>
          </a:p>
          <a:p>
            <a:pPr>
              <a:lnSpc>
                <a:spcPct val="100000"/>
              </a:lnSpc>
              <a:buFont typeface="StarSymbol"/>
              <a:buChar char=""/>
            </a:pPr>
            <a:r>
              <a:rPr lang="en-US" sz="2800">
                <a:solidFill>
                  <a:srgbClr val="000000"/>
                </a:solidFill>
                <a:latin typeface="Tahoma"/>
              </a:rPr>
              <a:t>How to code links </a:t>
            </a:r>
            <a:endParaRPr/>
          </a:p>
          <a:p>
            <a:pPr>
              <a:lnSpc>
                <a:spcPct val="100000"/>
              </a:lnSpc>
              <a:buFont typeface="StarSymbol"/>
              <a:buChar char=""/>
            </a:pPr>
            <a:r>
              <a:rPr lang="en-US" sz="2800">
                <a:solidFill>
                  <a:srgbClr val="000000"/>
                </a:solidFill>
                <a:latin typeface="Tahoma"/>
              </a:rPr>
              <a:t>How to create navigation lists and bars </a:t>
            </a:r>
            <a:endParaRPr/>
          </a:p>
          <a:p>
            <a:pPr>
              <a:lnSpc>
                <a:spcPct val="100000"/>
              </a:lnSpc>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0" name="TextShape 1"/>
          <p:cNvSpPr txBox="1"/>
          <p:nvPr/>
        </p:nvSpPr>
        <p:spPr>
          <a:xfrm>
            <a:off x="457200" y="274680"/>
            <a:ext cx="8229240" cy="1142640"/>
          </a:xfrm>
          <a:prstGeom prst="rect">
            <a:avLst/>
          </a:prstGeom>
        </p:spPr>
        <p:txBody>
          <a:bodyPr anchor="ctr"/>
          <a:p>
            <a:pPr algn="ctr"/>
            <a:endParaRPr/>
          </a:p>
        </p:txBody>
      </p:sp>
      <p:sp>
        <p:nvSpPr>
          <p:cNvPr id="171" name="TextShape 2"/>
          <p:cNvSpPr txBox="1"/>
          <p:nvPr/>
        </p:nvSpPr>
        <p:spPr>
          <a:xfrm>
            <a:off x="457200" y="1600200"/>
            <a:ext cx="8229240" cy="4525560"/>
          </a:xfrm>
          <a:prstGeom prst="rect">
            <a:avLst/>
          </a:prstGeom>
        </p:spPr>
        <p:txBody>
          <a:bodyPr/>
          <a:p>
            <a:pPr>
              <a:lnSpc>
                <a:spcPct val="100000"/>
              </a:lnSpc>
            </a:pPr>
            <a:r>
              <a:rPr lang="en-US" sz="2800">
                <a:solidFill>
                  <a:srgbClr val="000000"/>
                </a:solidFill>
                <a:latin typeface="Tahoma"/>
              </a:rPr>
              <a:t>The list in a web browser</a:t>
            </a:r>
            <a:endParaRPr/>
          </a:p>
        </p:txBody>
      </p:sp>
      <p:pic>
        <p:nvPicPr>
          <p:cNvPr id="172" name="Picture 3" descr=""/>
          <p:cNvPicPr/>
          <p:nvPr/>
        </p:nvPicPr>
        <p:blipFill>
          <a:blip r:embed="rId1"/>
          <a:stretch>
            <a:fillRect/>
          </a:stretch>
        </p:blipFill>
        <p:spPr>
          <a:xfrm>
            <a:off x="533520" y="2286000"/>
            <a:ext cx="8366400" cy="2209320"/>
          </a:xfrm>
          <a:prstGeom prst="rect">
            <a:avLst/>
          </a:prstGeom>
          <a:ln>
            <a:noFill/>
          </a:ln>
        </p:spPr>
      </p:pic>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3" name="TextShape 1"/>
          <p:cNvSpPr txBox="1"/>
          <p:nvPr/>
        </p:nvSpPr>
        <p:spPr>
          <a:xfrm>
            <a:off x="457200" y="274680"/>
            <a:ext cx="8229240" cy="1142640"/>
          </a:xfrm>
          <a:prstGeom prst="rect">
            <a:avLst/>
          </a:prstGeom>
        </p:spPr>
        <p:txBody>
          <a:bodyPr anchor="ctr"/>
          <a:p>
            <a:pPr>
              <a:lnSpc>
                <a:spcPct val="100000"/>
              </a:lnSpc>
            </a:pPr>
            <a:r>
              <a:rPr lang="en-US" sz="4400">
                <a:solidFill>
                  <a:srgbClr val="000000"/>
                </a:solidFill>
                <a:latin typeface="Arial"/>
              </a:rPr>
              <a:t>How to change the alignment of list items</a:t>
            </a:r>
            <a:endParaRPr/>
          </a:p>
        </p:txBody>
      </p:sp>
      <p:sp>
        <p:nvSpPr>
          <p:cNvPr id="174" name="TextShape 2"/>
          <p:cNvSpPr txBox="1"/>
          <p:nvPr/>
        </p:nvSpPr>
        <p:spPr>
          <a:xfrm>
            <a:off x="457200" y="1600200"/>
            <a:ext cx="8229240" cy="4525560"/>
          </a:xfrm>
          <a:prstGeom prst="rect">
            <a:avLst/>
          </a:prstGeom>
        </p:spPr>
        <p:txBody>
          <a:bodyPr/>
          <a:p>
            <a:pPr>
              <a:lnSpc>
                <a:spcPct val="100000"/>
              </a:lnSpc>
            </a:pPr>
            <a:r>
              <a:rPr lang="en-US" sz="2800">
                <a:solidFill>
                  <a:srgbClr val="000000"/>
                </a:solidFill>
                <a:latin typeface="Tahoma"/>
              </a:rPr>
              <a:t>Use margins and padding to control the indentation for the items in an ordered or unordered list, and to control the space between the bullets or numbers and the text that follows</a:t>
            </a:r>
            <a:endParaRPr/>
          </a:p>
          <a:p>
            <a:pPr>
              <a:lnSpc>
                <a:spcPct val="100000"/>
              </a:lnSpc>
            </a:pPr>
            <a:r>
              <a:rPr lang="en-US" sz="2800">
                <a:solidFill>
                  <a:srgbClr val="000000"/>
                </a:solidFill>
                <a:latin typeface="Tahoma"/>
              </a:rPr>
              <a:t>The list in a web browser</a:t>
            </a:r>
            <a:endParaRPr/>
          </a:p>
        </p:txBody>
      </p:sp>
      <p:pic>
        <p:nvPicPr>
          <p:cNvPr id="175" name="Picture 3" descr=""/>
          <p:cNvPicPr/>
          <p:nvPr/>
        </p:nvPicPr>
        <p:blipFill>
          <a:blip r:embed="rId1"/>
          <a:stretch>
            <a:fillRect/>
          </a:stretch>
        </p:blipFill>
        <p:spPr>
          <a:xfrm>
            <a:off x="1981080" y="3886200"/>
            <a:ext cx="5143320" cy="2057040"/>
          </a:xfrm>
          <a:prstGeom prst="rect">
            <a:avLst/>
          </a:prstGeom>
          <a:ln>
            <a:noFill/>
          </a:ln>
        </p:spPr>
      </p:pic>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6"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Arial"/>
              </a:rPr>
              <a:t>How to code unordered lists (cont.)</a:t>
            </a:r>
            <a:endParaRPr/>
          </a:p>
        </p:txBody>
      </p:sp>
      <p:pic>
        <p:nvPicPr>
          <p:cNvPr id="177" name="Picture 3" descr=""/>
          <p:cNvPicPr/>
          <p:nvPr/>
        </p:nvPicPr>
        <p:blipFill>
          <a:blip r:embed="rId1"/>
          <a:stretch>
            <a:fillRect/>
          </a:stretch>
        </p:blipFill>
        <p:spPr>
          <a:xfrm>
            <a:off x="285120" y="2209680"/>
            <a:ext cx="8573040" cy="2590560"/>
          </a:xfrm>
          <a:prstGeom prst="rect">
            <a:avLst/>
          </a:prstGeom>
          <a:ln>
            <a:noFill/>
          </a:ln>
        </p:spPr>
      </p:pic>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8" name="TextShape 1"/>
          <p:cNvSpPr txBox="1"/>
          <p:nvPr/>
        </p:nvSpPr>
        <p:spPr>
          <a:xfrm>
            <a:off x="457200" y="2971800"/>
            <a:ext cx="8229240" cy="1142640"/>
          </a:xfrm>
          <a:prstGeom prst="rect">
            <a:avLst/>
          </a:prstGeom>
        </p:spPr>
        <p:txBody>
          <a:bodyPr anchor="ctr"/>
          <a:p>
            <a:pPr algn="ctr">
              <a:lnSpc>
                <a:spcPct val="100000"/>
              </a:lnSpc>
            </a:pPr>
            <a:r>
              <a:rPr lang="en-US" sz="4000">
                <a:solidFill>
                  <a:srgbClr val="000000"/>
                </a:solidFill>
                <a:latin typeface="Impact"/>
              </a:rPr>
              <a:t>How to code links</a:t>
            </a:r>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9" name="TextShape 1"/>
          <p:cNvSpPr txBox="1"/>
          <p:nvPr/>
        </p:nvSpPr>
        <p:spPr>
          <a:xfrm>
            <a:off x="457200" y="274680"/>
            <a:ext cx="8229240" cy="1142640"/>
          </a:xfrm>
          <a:prstGeom prst="rect">
            <a:avLst/>
          </a:prstGeom>
        </p:spPr>
        <p:txBody>
          <a:bodyPr anchor="ctr"/>
          <a:p>
            <a:pPr>
              <a:lnSpc>
                <a:spcPct val="100000"/>
              </a:lnSpc>
            </a:pPr>
            <a:r>
              <a:rPr lang="en-US" sz="4400">
                <a:solidFill>
                  <a:srgbClr val="000000"/>
                </a:solidFill>
                <a:latin typeface="Arial"/>
              </a:rPr>
              <a:t>How to links to another page</a:t>
            </a:r>
            <a:endParaRPr/>
          </a:p>
        </p:txBody>
      </p:sp>
      <p:sp>
        <p:nvSpPr>
          <p:cNvPr id="180" name="TextShape 2"/>
          <p:cNvSpPr txBox="1"/>
          <p:nvPr/>
        </p:nvSpPr>
        <p:spPr>
          <a:xfrm>
            <a:off x="457200" y="1600200"/>
            <a:ext cx="8229240" cy="4525560"/>
          </a:xfrm>
          <a:prstGeom prst="rect">
            <a:avLst/>
          </a:prstGeom>
        </p:spPr>
        <p:txBody>
          <a:bodyPr/>
          <a:p>
            <a:pPr>
              <a:lnSpc>
                <a:spcPct val="100000"/>
              </a:lnSpc>
            </a:pPr>
            <a:r>
              <a:rPr lang="en-US" sz="2800">
                <a:solidFill>
                  <a:srgbClr val="000000"/>
                </a:solidFill>
                <a:latin typeface="Tahoma"/>
              </a:rPr>
              <a:t>Use the &lt;a&gt; element to create a link that loads another web page.</a:t>
            </a:r>
            <a:endParaRPr/>
          </a:p>
          <a:p>
            <a:pPr>
              <a:lnSpc>
                <a:spcPct val="100000"/>
              </a:lnSpc>
            </a:pPr>
            <a:r>
              <a:rPr lang="en-US" sz="2800">
                <a:solidFill>
                  <a:srgbClr val="000000"/>
                </a:solidFill>
                <a:latin typeface="Tahoma"/>
              </a:rPr>
              <a:t>Four attributes of the &lt;a&gt; element</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US" sz="2800">
                <a:solidFill>
                  <a:srgbClr val="000000"/>
                </a:solidFill>
                <a:latin typeface="Tahoma"/>
              </a:rPr>
              <a:t>A link that starts an email message</a:t>
            </a:r>
            <a:endParaRPr/>
          </a:p>
        </p:txBody>
      </p:sp>
      <p:pic>
        <p:nvPicPr>
          <p:cNvPr id="181" name="Picture 3" descr=""/>
          <p:cNvPicPr/>
          <p:nvPr/>
        </p:nvPicPr>
        <p:blipFill>
          <a:blip r:embed="rId1"/>
          <a:stretch>
            <a:fillRect/>
          </a:stretch>
        </p:blipFill>
        <p:spPr>
          <a:xfrm>
            <a:off x="457200" y="3200400"/>
            <a:ext cx="8431560" cy="2285640"/>
          </a:xfrm>
          <a:prstGeom prst="rect">
            <a:avLst/>
          </a:prstGeom>
          <a:ln>
            <a:noFill/>
          </a:ln>
        </p:spPr>
      </p:pic>
    </p:spTree>
  </p:cSld>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2"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Arial"/>
              </a:rPr>
              <a:t>How to links to another page</a:t>
            </a:r>
            <a:endParaRPr/>
          </a:p>
        </p:txBody>
      </p:sp>
      <p:sp>
        <p:nvSpPr>
          <p:cNvPr id="183" name="TextShape 2"/>
          <p:cNvSpPr txBox="1"/>
          <p:nvPr/>
        </p:nvSpPr>
        <p:spPr>
          <a:xfrm>
            <a:off x="457200" y="1798560"/>
            <a:ext cx="8229240" cy="4525560"/>
          </a:xfrm>
          <a:prstGeom prst="rect">
            <a:avLst/>
          </a:prstGeom>
        </p:spPr>
        <p:txBody>
          <a:bodyPr/>
          <a:p>
            <a:pPr>
              <a:lnSpc>
                <a:spcPct val="100000"/>
              </a:lnSpc>
            </a:pPr>
            <a:endParaRPr/>
          </a:p>
          <a:p>
            <a:pPr>
              <a:lnSpc>
                <a:spcPct val="100000"/>
              </a:lnSpc>
            </a:pPr>
            <a:endParaRPr/>
          </a:p>
          <a:p>
            <a:pPr>
              <a:lnSpc>
                <a:spcPct val="100000"/>
              </a:lnSpc>
            </a:pPr>
            <a:endParaRPr/>
          </a:p>
          <a:p>
            <a:pPr>
              <a:lnSpc>
                <a:spcPct val="100000"/>
              </a:lnSpc>
            </a:pPr>
            <a:r>
              <a:rPr lang="en-US" sz="2800">
                <a:solidFill>
                  <a:srgbClr val="000000"/>
                </a:solidFill>
                <a:latin typeface="Tahoma"/>
              </a:rPr>
              <a:t>The text and image links in a web browser</a:t>
            </a:r>
            <a:endParaRPr/>
          </a:p>
        </p:txBody>
      </p:sp>
      <p:pic>
        <p:nvPicPr>
          <p:cNvPr id="184" name="Picture 3" descr=""/>
          <p:cNvPicPr/>
          <p:nvPr/>
        </p:nvPicPr>
        <p:blipFill>
          <a:blip r:embed="rId1"/>
          <a:stretch>
            <a:fillRect/>
          </a:stretch>
        </p:blipFill>
        <p:spPr>
          <a:xfrm>
            <a:off x="1981080" y="4114800"/>
            <a:ext cx="4876560" cy="2494800"/>
          </a:xfrm>
          <a:prstGeom prst="rect">
            <a:avLst/>
          </a:prstGeom>
          <a:ln>
            <a:noFill/>
          </a:ln>
        </p:spPr>
      </p:pic>
      <p:pic>
        <p:nvPicPr>
          <p:cNvPr id="185" name="Picture 6" descr=""/>
          <p:cNvPicPr/>
          <p:nvPr/>
        </p:nvPicPr>
        <p:blipFill>
          <a:blip r:embed="rId2"/>
          <a:stretch>
            <a:fillRect/>
          </a:stretch>
        </p:blipFill>
        <p:spPr>
          <a:xfrm>
            <a:off x="0" y="1397880"/>
            <a:ext cx="9038880" cy="1623600"/>
          </a:xfrm>
          <a:prstGeom prst="rect">
            <a:avLst/>
          </a:prstGeom>
          <a:ln>
            <a:noFill/>
          </a:ln>
        </p:spPr>
      </p:pic>
    </p:spTree>
  </p:cSld>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6" name="TextShape 1"/>
          <p:cNvSpPr txBox="1"/>
          <p:nvPr/>
        </p:nvSpPr>
        <p:spPr>
          <a:xfrm>
            <a:off x="457200" y="274680"/>
            <a:ext cx="8229240" cy="1142640"/>
          </a:xfrm>
          <a:prstGeom prst="rect">
            <a:avLst/>
          </a:prstGeom>
        </p:spPr>
        <p:txBody>
          <a:bodyPr anchor="ctr"/>
          <a:p>
            <a:pPr>
              <a:lnSpc>
                <a:spcPct val="100000"/>
              </a:lnSpc>
            </a:pPr>
            <a:r>
              <a:rPr lang="en-US" sz="4400">
                <a:solidFill>
                  <a:srgbClr val="000000"/>
                </a:solidFill>
                <a:latin typeface="Arial"/>
              </a:rPr>
              <a:t>How to format links</a:t>
            </a:r>
            <a:endParaRPr/>
          </a:p>
        </p:txBody>
      </p:sp>
      <p:sp>
        <p:nvSpPr>
          <p:cNvPr id="187" name="TextShape 2"/>
          <p:cNvSpPr txBox="1"/>
          <p:nvPr/>
        </p:nvSpPr>
        <p:spPr>
          <a:xfrm>
            <a:off x="457200" y="1600200"/>
            <a:ext cx="8229240" cy="4525560"/>
          </a:xfrm>
          <a:prstGeom prst="rect">
            <a:avLst/>
          </a:prstGeom>
        </p:spPr>
        <p:txBody>
          <a:bodyPr/>
          <a:p>
            <a:pPr>
              <a:lnSpc>
                <a:spcPct val="100000"/>
              </a:lnSpc>
            </a:pPr>
            <a:r>
              <a:rPr lang="en-US" sz="2800">
                <a:solidFill>
                  <a:srgbClr val="000000"/>
                </a:solidFill>
                <a:latin typeface="Tahoma"/>
              </a:rPr>
              <a:t>Apply the same formatting for the :hover and :focus selectors.</a:t>
            </a:r>
            <a:endParaRPr/>
          </a:p>
          <a:p>
            <a:pPr>
              <a:lnSpc>
                <a:spcPct val="100000"/>
              </a:lnSpc>
            </a:pPr>
            <a:r>
              <a:rPr lang="en-US" sz="2800">
                <a:solidFill>
                  <a:srgbClr val="000000"/>
                </a:solidFill>
                <a:latin typeface="Tahoma"/>
              </a:rPr>
              <a:t>Common CSS pseudo-classes for formatting links</a:t>
            </a:r>
            <a:endParaRPr/>
          </a:p>
        </p:txBody>
      </p:sp>
      <p:pic>
        <p:nvPicPr>
          <p:cNvPr id="188" name="Picture 3" descr=""/>
          <p:cNvPicPr/>
          <p:nvPr/>
        </p:nvPicPr>
        <p:blipFill>
          <a:blip r:embed="rId1"/>
          <a:stretch>
            <a:fillRect/>
          </a:stretch>
        </p:blipFill>
        <p:spPr>
          <a:xfrm>
            <a:off x="609480" y="3200400"/>
            <a:ext cx="7314840" cy="2450880"/>
          </a:xfrm>
          <a:prstGeom prst="rect">
            <a:avLst/>
          </a:prstGeom>
          <a:ln>
            <a:noFill/>
          </a:ln>
        </p:spPr>
      </p:pic>
    </p:spTree>
  </p:cSld>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9"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Arial"/>
              </a:rPr>
              <a:t>How to format links (cont.)</a:t>
            </a:r>
            <a:endParaRPr/>
          </a:p>
        </p:txBody>
      </p:sp>
      <p:sp>
        <p:nvSpPr>
          <p:cNvPr id="190" name="TextShape 2"/>
          <p:cNvSpPr txBox="1"/>
          <p:nvPr/>
        </p:nvSpPr>
        <p:spPr>
          <a:xfrm>
            <a:off x="457200" y="1600200"/>
            <a:ext cx="8229240" cy="4525560"/>
          </a:xfrm>
          <a:prstGeom prst="rect">
            <a:avLst/>
          </a:prstGeom>
        </p:spPr>
        <p:txBody>
          <a:bodyPr/>
          <a:p>
            <a:pPr>
              <a:lnSpc>
                <a:spcPct val="100000"/>
              </a:lnSpc>
            </a:pPr>
            <a:r>
              <a:rPr lang="en-US" sz="2800">
                <a:solidFill>
                  <a:srgbClr val="000000"/>
                </a:solidFill>
                <a:latin typeface="Tahoma"/>
              </a:rPr>
              <a:t>The properties for removing underlines and borders</a:t>
            </a:r>
            <a:endParaRPr/>
          </a:p>
          <a:p>
            <a:pPr>
              <a:lnSpc>
                <a:spcPct val="100000"/>
              </a:lnSpc>
            </a:pPr>
            <a:endParaRPr/>
          </a:p>
          <a:p>
            <a:pPr>
              <a:lnSpc>
                <a:spcPct val="100000"/>
              </a:lnSpc>
            </a:pPr>
            <a:endParaRPr/>
          </a:p>
          <a:p>
            <a:pPr>
              <a:lnSpc>
                <a:spcPct val="100000"/>
              </a:lnSpc>
            </a:pPr>
            <a:endParaRPr/>
          </a:p>
          <a:p>
            <a:pPr>
              <a:lnSpc>
                <a:spcPct val="100000"/>
              </a:lnSpc>
            </a:pPr>
            <a:r>
              <a:rPr lang="en-US" sz="2800">
                <a:solidFill>
                  <a:srgbClr val="000000"/>
                </a:solidFill>
                <a:latin typeface="Tahoma"/>
              </a:rPr>
              <a:t>The links in a web browser with the focus on the third link</a:t>
            </a:r>
            <a:endParaRPr/>
          </a:p>
        </p:txBody>
      </p:sp>
      <p:pic>
        <p:nvPicPr>
          <p:cNvPr id="191" name="Picture 3" descr=""/>
          <p:cNvPicPr/>
          <p:nvPr/>
        </p:nvPicPr>
        <p:blipFill>
          <a:blip r:embed="rId1"/>
          <a:stretch>
            <a:fillRect/>
          </a:stretch>
        </p:blipFill>
        <p:spPr>
          <a:xfrm>
            <a:off x="838080" y="2590920"/>
            <a:ext cx="7403760" cy="1307880"/>
          </a:xfrm>
          <a:prstGeom prst="rect">
            <a:avLst/>
          </a:prstGeom>
          <a:ln>
            <a:noFill/>
          </a:ln>
        </p:spPr>
      </p:pic>
      <p:pic>
        <p:nvPicPr>
          <p:cNvPr id="192" name="Picture 4" descr=""/>
          <p:cNvPicPr/>
          <p:nvPr/>
        </p:nvPicPr>
        <p:blipFill>
          <a:blip r:embed="rId2"/>
          <a:stretch>
            <a:fillRect/>
          </a:stretch>
        </p:blipFill>
        <p:spPr>
          <a:xfrm>
            <a:off x="2209680" y="4952880"/>
            <a:ext cx="4419360" cy="1406520"/>
          </a:xfrm>
          <a:prstGeom prst="rect">
            <a:avLst/>
          </a:prstGeom>
          <a:ln>
            <a:noFill/>
          </a:ln>
        </p:spPr>
      </p:pic>
    </p:spTree>
  </p:cSld>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3"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Arial"/>
              </a:rPr>
              <a:t>Code Example</a:t>
            </a:r>
            <a:endParaRPr/>
          </a:p>
        </p:txBody>
      </p:sp>
      <p:pic>
        <p:nvPicPr>
          <p:cNvPr id="194" name="Picture 3" descr=""/>
          <p:cNvPicPr/>
          <p:nvPr/>
        </p:nvPicPr>
        <p:blipFill>
          <a:blip r:embed="rId1"/>
          <a:stretch>
            <a:fillRect/>
          </a:stretch>
        </p:blipFill>
        <p:spPr>
          <a:xfrm>
            <a:off x="1069200" y="2209680"/>
            <a:ext cx="6931440" cy="3196080"/>
          </a:xfrm>
          <a:prstGeom prst="rect">
            <a:avLst/>
          </a:prstGeom>
          <a:ln>
            <a:noFill/>
          </a:ln>
        </p:spPr>
      </p:pic>
    </p:spTree>
  </p:cSld>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5" name="TextShape 1"/>
          <p:cNvSpPr txBox="1"/>
          <p:nvPr/>
        </p:nvSpPr>
        <p:spPr>
          <a:xfrm>
            <a:off x="457200" y="274680"/>
            <a:ext cx="8229240" cy="1142640"/>
          </a:xfrm>
          <a:prstGeom prst="rect">
            <a:avLst/>
          </a:prstGeom>
        </p:spPr>
        <p:txBody>
          <a:bodyPr anchor="ctr"/>
          <a:p>
            <a:pPr>
              <a:lnSpc>
                <a:spcPct val="100000"/>
              </a:lnSpc>
            </a:pPr>
            <a:r>
              <a:rPr lang="en-US" sz="4400">
                <a:solidFill>
                  <a:srgbClr val="000000"/>
                </a:solidFill>
                <a:latin typeface="Arial"/>
              </a:rPr>
              <a:t>How to use a link to open a new browser window or tab</a:t>
            </a:r>
            <a:endParaRPr/>
          </a:p>
        </p:txBody>
      </p:sp>
      <p:sp>
        <p:nvSpPr>
          <p:cNvPr id="196" name="TextShape 2"/>
          <p:cNvSpPr txBox="1"/>
          <p:nvPr/>
        </p:nvSpPr>
        <p:spPr>
          <a:xfrm>
            <a:off x="457200" y="1600200"/>
            <a:ext cx="8229240" cy="4525560"/>
          </a:xfrm>
          <a:prstGeom prst="rect">
            <a:avLst/>
          </a:prstGeom>
        </p:spPr>
        <p:txBody>
          <a:bodyPr/>
          <a:p>
            <a:pPr>
              <a:lnSpc>
                <a:spcPct val="100000"/>
              </a:lnSpc>
            </a:pPr>
            <a:r>
              <a:rPr lang="en-US" sz="2400">
                <a:solidFill>
                  <a:srgbClr val="000000"/>
                </a:solidFill>
                <a:latin typeface="Tahoma"/>
              </a:rPr>
              <a:t>Use the target attribute of the &lt;a&gt; tag to specify where the document referred to in a link should be loaded. </a:t>
            </a:r>
            <a:endParaRPr/>
          </a:p>
          <a:p>
            <a:pPr>
              <a:lnSpc>
                <a:spcPct val="100000"/>
              </a:lnSpc>
            </a:pPr>
            <a:r>
              <a:rPr lang="en-US" sz="2400">
                <a:solidFill>
                  <a:srgbClr val="000000"/>
                </a:solidFill>
                <a:latin typeface="Tahoma"/>
              </a:rPr>
              <a:t>The HTML in one browser tab</a:t>
            </a:r>
            <a:endParaRPr/>
          </a:p>
        </p:txBody>
      </p:sp>
      <p:pic>
        <p:nvPicPr>
          <p:cNvPr id="197" name="Picture 3" descr=""/>
          <p:cNvPicPr/>
          <p:nvPr/>
        </p:nvPicPr>
        <p:blipFill>
          <a:blip r:embed="rId1"/>
          <a:stretch>
            <a:fillRect/>
          </a:stretch>
        </p:blipFill>
        <p:spPr>
          <a:xfrm>
            <a:off x="457200" y="2971800"/>
            <a:ext cx="7721280" cy="2704680"/>
          </a:xfrm>
          <a:prstGeom prst="rect">
            <a:avLst/>
          </a:prstGeom>
          <a:ln>
            <a:noFill/>
          </a:ln>
        </p:spPr>
      </p:pic>
      <p:pic>
        <p:nvPicPr>
          <p:cNvPr id="198" name="Picture 5" descr=""/>
          <p:cNvPicPr/>
          <p:nvPr/>
        </p:nvPicPr>
        <p:blipFill>
          <a:blip r:embed="rId2"/>
          <a:stretch>
            <a:fillRect/>
          </a:stretch>
        </p:blipFill>
        <p:spPr>
          <a:xfrm>
            <a:off x="0" y="5919840"/>
            <a:ext cx="9143640" cy="328320"/>
          </a:xfrm>
          <a:prstGeom prst="rect">
            <a:avLst/>
          </a:prstGeom>
          <a:ln>
            <a:noFill/>
          </a:ln>
        </p:spPr>
      </p:pic>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TextShape 1"/>
          <p:cNvSpPr txBox="1"/>
          <p:nvPr/>
        </p:nvSpPr>
        <p:spPr>
          <a:xfrm>
            <a:off x="533520" y="2819520"/>
            <a:ext cx="8229240" cy="1142640"/>
          </a:xfrm>
          <a:prstGeom prst="rect">
            <a:avLst/>
          </a:prstGeom>
        </p:spPr>
        <p:txBody>
          <a:bodyPr anchor="ctr"/>
          <a:p>
            <a:pPr algn="ctr">
              <a:lnSpc>
                <a:spcPct val="100000"/>
              </a:lnSpc>
            </a:pPr>
            <a:r>
              <a:rPr lang="en-US" sz="4000">
                <a:solidFill>
                  <a:srgbClr val="000000"/>
                </a:solidFill>
                <a:latin typeface="Impact"/>
              </a:rPr>
              <a:t>How to code lists</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9" name="TextShape 1"/>
          <p:cNvSpPr txBox="1"/>
          <p:nvPr/>
        </p:nvSpPr>
        <p:spPr>
          <a:xfrm>
            <a:off x="457200" y="274680"/>
            <a:ext cx="8534160" cy="1142640"/>
          </a:xfrm>
          <a:prstGeom prst="rect">
            <a:avLst/>
          </a:prstGeom>
        </p:spPr>
        <p:txBody>
          <a:bodyPr anchor="ctr"/>
          <a:p>
            <a:pPr>
              <a:lnSpc>
                <a:spcPct val="100000"/>
              </a:lnSpc>
            </a:pPr>
            <a:r>
              <a:rPr lang="en-US" sz="4400">
                <a:solidFill>
                  <a:srgbClr val="000000"/>
                </a:solidFill>
                <a:latin typeface="Arial"/>
              </a:rPr>
              <a:t>How to create and link to placeholders</a:t>
            </a:r>
            <a:endParaRPr/>
          </a:p>
        </p:txBody>
      </p:sp>
      <p:sp>
        <p:nvSpPr>
          <p:cNvPr id="200" name="TextShape 2"/>
          <p:cNvSpPr txBox="1"/>
          <p:nvPr/>
        </p:nvSpPr>
        <p:spPr>
          <a:xfrm>
            <a:off x="457200" y="1600200"/>
            <a:ext cx="8229240" cy="4525560"/>
          </a:xfrm>
          <a:prstGeom prst="rect">
            <a:avLst/>
          </a:prstGeom>
        </p:spPr>
        <p:txBody>
          <a:bodyPr/>
          <a:p>
            <a:pPr>
              <a:lnSpc>
                <a:spcPct val="100000"/>
              </a:lnSpc>
            </a:pPr>
            <a:r>
              <a:rPr lang="en-US" sz="2800">
                <a:solidFill>
                  <a:srgbClr val="000000"/>
                </a:solidFill>
                <a:latin typeface="Tahoma"/>
              </a:rPr>
              <a:t>To create a placeholder, use the id attribute of the &lt;a&gt; tag.</a:t>
            </a:r>
            <a:endParaRPr/>
          </a:p>
          <a:p>
            <a:pPr>
              <a:lnSpc>
                <a:spcPct val="100000"/>
              </a:lnSpc>
            </a:pPr>
            <a:r>
              <a:rPr lang="en-US" sz="2800">
                <a:solidFill>
                  <a:srgbClr val="000000"/>
                </a:solidFill>
                <a:latin typeface="Tahoma"/>
              </a:rPr>
              <a:t>A web page that provides links to topics on the same page</a:t>
            </a:r>
            <a:endParaRPr/>
          </a:p>
        </p:txBody>
      </p:sp>
      <p:pic>
        <p:nvPicPr>
          <p:cNvPr id="201" name="Picture 3" descr=""/>
          <p:cNvPicPr/>
          <p:nvPr/>
        </p:nvPicPr>
        <p:blipFill>
          <a:blip r:embed="rId1"/>
          <a:stretch>
            <a:fillRect/>
          </a:stretch>
        </p:blipFill>
        <p:spPr>
          <a:xfrm>
            <a:off x="1492200" y="3429000"/>
            <a:ext cx="7346520" cy="3022200"/>
          </a:xfrm>
          <a:prstGeom prst="rect">
            <a:avLst/>
          </a:prstGeom>
          <a:ln>
            <a:noFill/>
          </a:ln>
        </p:spPr>
      </p:pic>
    </p:spTree>
  </p:cSld>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2"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Arial"/>
              </a:rPr>
              <a:t>How to create and link to placeholders (cont.)</a:t>
            </a:r>
            <a:endParaRPr/>
          </a:p>
        </p:txBody>
      </p:sp>
      <p:sp>
        <p:nvSpPr>
          <p:cNvPr id="203" name="TextShape 2"/>
          <p:cNvSpPr txBox="1"/>
          <p:nvPr/>
        </p:nvSpPr>
        <p:spPr>
          <a:xfrm>
            <a:off x="457200" y="1600200"/>
            <a:ext cx="8229240" cy="4525560"/>
          </a:xfrm>
          <a:prstGeom prst="rect">
            <a:avLst/>
          </a:prstGeom>
        </p:spPr>
        <p:txBody>
          <a:bodyPr/>
          <a:p>
            <a:pPr>
              <a:lnSpc>
                <a:spcPct val="100000"/>
              </a:lnSpc>
            </a:pPr>
            <a:r>
              <a:rPr lang="en-US" sz="2800">
                <a:solidFill>
                  <a:srgbClr val="000000"/>
                </a:solidFill>
                <a:latin typeface="Tahoma"/>
              </a:rPr>
              <a:t>The portion of the page that’s displayed when the sixth link is clicked</a:t>
            </a:r>
            <a:endParaRPr/>
          </a:p>
        </p:txBody>
      </p:sp>
      <p:pic>
        <p:nvPicPr>
          <p:cNvPr id="204" name="Picture 3" descr=""/>
          <p:cNvPicPr/>
          <p:nvPr/>
        </p:nvPicPr>
        <p:blipFill>
          <a:blip r:embed="rId1"/>
          <a:stretch>
            <a:fillRect/>
          </a:stretch>
        </p:blipFill>
        <p:spPr>
          <a:xfrm>
            <a:off x="533520" y="2666880"/>
            <a:ext cx="8470440" cy="2844360"/>
          </a:xfrm>
          <a:prstGeom prst="rect">
            <a:avLst/>
          </a:prstGeom>
          <a:ln>
            <a:noFill/>
          </a:ln>
        </p:spPr>
      </p:pic>
    </p:spTree>
  </p:cSld>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5"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Arial"/>
              </a:rPr>
              <a:t>Code Example</a:t>
            </a:r>
            <a:endParaRPr/>
          </a:p>
        </p:txBody>
      </p:sp>
      <p:pic>
        <p:nvPicPr>
          <p:cNvPr id="206" name="Picture 2" descr=""/>
          <p:cNvPicPr/>
          <p:nvPr/>
        </p:nvPicPr>
        <p:blipFill>
          <a:blip r:embed="rId1"/>
          <a:stretch>
            <a:fillRect/>
          </a:stretch>
        </p:blipFill>
        <p:spPr>
          <a:xfrm>
            <a:off x="762120" y="1828800"/>
            <a:ext cx="8012160" cy="2514240"/>
          </a:xfrm>
          <a:prstGeom prst="rect">
            <a:avLst/>
          </a:prstGeom>
          <a:ln>
            <a:noFill/>
          </a:ln>
        </p:spPr>
      </p:pic>
    </p:spTree>
  </p:cSld>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TextShape 1"/>
          <p:cNvSpPr txBox="1"/>
          <p:nvPr/>
        </p:nvSpPr>
        <p:spPr>
          <a:xfrm>
            <a:off x="457200" y="274680"/>
            <a:ext cx="8229240" cy="1142640"/>
          </a:xfrm>
          <a:prstGeom prst="rect">
            <a:avLst/>
          </a:prstGeom>
        </p:spPr>
        <p:txBody>
          <a:bodyPr anchor="ctr"/>
          <a:p>
            <a:pPr>
              <a:lnSpc>
                <a:spcPct val="100000"/>
              </a:lnSpc>
            </a:pPr>
            <a:r>
              <a:rPr lang="en-US" sz="4400">
                <a:solidFill>
                  <a:srgbClr val="000000"/>
                </a:solidFill>
                <a:latin typeface="Arial"/>
              </a:rPr>
              <a:t>How to link to a media file</a:t>
            </a:r>
            <a:endParaRPr/>
          </a:p>
        </p:txBody>
      </p:sp>
      <p:sp>
        <p:nvSpPr>
          <p:cNvPr id="208" name="TextShape 2"/>
          <p:cNvSpPr txBox="1"/>
          <p:nvPr/>
        </p:nvSpPr>
        <p:spPr>
          <a:xfrm>
            <a:off x="457200" y="1600200"/>
            <a:ext cx="8229240" cy="4525560"/>
          </a:xfrm>
          <a:prstGeom prst="rect">
            <a:avLst/>
          </a:prstGeom>
        </p:spPr>
        <p:txBody>
          <a:bodyPr/>
          <a:p>
            <a:pPr>
              <a:lnSpc>
                <a:spcPct val="100000"/>
              </a:lnSpc>
            </a:pPr>
            <a:r>
              <a:rPr lang="en-US" sz="2800">
                <a:solidFill>
                  <a:srgbClr val="000000"/>
                </a:solidFill>
                <a:latin typeface="Tahoma"/>
              </a:rPr>
              <a:t>Special media players ma be required to play a media file in a browser.</a:t>
            </a:r>
            <a:endParaRPr/>
          </a:p>
          <a:p>
            <a:pPr>
              <a:lnSpc>
                <a:spcPct val="100000"/>
              </a:lnSpc>
            </a:pPr>
            <a:r>
              <a:rPr lang="en-US" sz="2800">
                <a:solidFill>
                  <a:srgbClr val="000000"/>
                </a:solidFill>
                <a:latin typeface="Tahoma"/>
              </a:rPr>
              <a:t>Popular media formats an MIME types</a:t>
            </a:r>
            <a:endParaRPr/>
          </a:p>
        </p:txBody>
      </p:sp>
      <p:pic>
        <p:nvPicPr>
          <p:cNvPr id="209" name="Picture 3" descr=""/>
          <p:cNvPicPr/>
          <p:nvPr/>
        </p:nvPicPr>
        <p:blipFill>
          <a:blip r:embed="rId1"/>
          <a:stretch>
            <a:fillRect/>
          </a:stretch>
        </p:blipFill>
        <p:spPr>
          <a:xfrm>
            <a:off x="457200" y="3124080"/>
            <a:ext cx="8191080" cy="2120400"/>
          </a:xfrm>
          <a:prstGeom prst="rect">
            <a:avLst/>
          </a:prstGeom>
          <a:ln>
            <a:noFill/>
          </a:ln>
        </p:spPr>
      </p:pic>
    </p:spTree>
  </p:cSld>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0"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Arial"/>
              </a:rPr>
              <a:t>How to link to a media file(cont.)</a:t>
            </a:r>
            <a:endParaRPr/>
          </a:p>
        </p:txBody>
      </p:sp>
      <p:sp>
        <p:nvSpPr>
          <p:cNvPr id="211" name="TextShape 2"/>
          <p:cNvSpPr txBox="1"/>
          <p:nvPr/>
        </p:nvSpPr>
        <p:spPr>
          <a:xfrm>
            <a:off x="457200" y="1600200"/>
            <a:ext cx="8229240" cy="4525560"/>
          </a:xfrm>
          <a:prstGeom prst="rect">
            <a:avLst/>
          </a:prstGeom>
        </p:spPr>
        <p:txBody>
          <a:bodyPr/>
          <a:p>
            <a:pPr>
              <a:lnSpc>
                <a:spcPct val="100000"/>
              </a:lnSpc>
            </a:pPr>
            <a:r>
              <a:rPr lang="en-US" sz="2800">
                <a:solidFill>
                  <a:srgbClr val="000000"/>
                </a:solidFill>
                <a:latin typeface="Tahoma"/>
              </a:rPr>
              <a:t>Two of the popular media players</a:t>
            </a:r>
            <a:endParaRPr/>
          </a:p>
          <a:p>
            <a:pPr>
              <a:lnSpc>
                <a:spcPct val="100000"/>
              </a:lnSpc>
            </a:pPr>
            <a:endParaRPr/>
          </a:p>
          <a:p>
            <a:pPr>
              <a:lnSpc>
                <a:spcPct val="100000"/>
              </a:lnSpc>
            </a:pPr>
            <a:endParaRPr/>
          </a:p>
          <a:p>
            <a:pPr>
              <a:lnSpc>
                <a:spcPct val="100000"/>
              </a:lnSpc>
            </a:pPr>
            <a:r>
              <a:rPr lang="en-US" sz="2800">
                <a:solidFill>
                  <a:srgbClr val="000000"/>
                </a:solidFill>
                <a:latin typeface="Tahoma"/>
              </a:rPr>
              <a:t>The PDF file displayed in a browser</a:t>
            </a:r>
            <a:endParaRPr/>
          </a:p>
        </p:txBody>
      </p:sp>
      <p:pic>
        <p:nvPicPr>
          <p:cNvPr id="212" name="Picture 3" descr=""/>
          <p:cNvPicPr/>
          <p:nvPr/>
        </p:nvPicPr>
        <p:blipFill>
          <a:blip r:embed="rId1"/>
          <a:stretch>
            <a:fillRect/>
          </a:stretch>
        </p:blipFill>
        <p:spPr>
          <a:xfrm>
            <a:off x="533520" y="2057400"/>
            <a:ext cx="7480080" cy="1218960"/>
          </a:xfrm>
          <a:prstGeom prst="rect">
            <a:avLst/>
          </a:prstGeom>
          <a:ln>
            <a:noFill/>
          </a:ln>
        </p:spPr>
      </p:pic>
      <p:pic>
        <p:nvPicPr>
          <p:cNvPr id="213" name="Picture 4" descr=""/>
          <p:cNvPicPr/>
          <p:nvPr/>
        </p:nvPicPr>
        <p:blipFill>
          <a:blip r:embed="rId2"/>
          <a:stretch>
            <a:fillRect/>
          </a:stretch>
        </p:blipFill>
        <p:spPr>
          <a:xfrm>
            <a:off x="1981080" y="3657600"/>
            <a:ext cx="5346360" cy="2565720"/>
          </a:xfrm>
          <a:prstGeom prst="rect">
            <a:avLst/>
          </a:prstGeom>
          <a:ln>
            <a:noFill/>
          </a:ln>
        </p:spPr>
      </p:pic>
    </p:spTree>
  </p:cSld>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4"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Arial"/>
              </a:rPr>
              <a:t>Create email, phone and skype links</a:t>
            </a:r>
            <a:endParaRPr/>
          </a:p>
        </p:txBody>
      </p:sp>
      <p:pic>
        <p:nvPicPr>
          <p:cNvPr id="215" name="Picture 2" descr=""/>
          <p:cNvPicPr/>
          <p:nvPr/>
        </p:nvPicPr>
        <p:blipFill>
          <a:blip r:embed="rId1"/>
          <a:stretch>
            <a:fillRect/>
          </a:stretch>
        </p:blipFill>
        <p:spPr>
          <a:xfrm>
            <a:off x="318960" y="2914560"/>
            <a:ext cx="8505360" cy="1028520"/>
          </a:xfrm>
          <a:prstGeom prst="rect">
            <a:avLst/>
          </a:prstGeom>
          <a:ln>
            <a:noFill/>
          </a:ln>
        </p:spPr>
      </p:pic>
    </p:spTree>
  </p:cSld>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6" name="TextShape 1"/>
          <p:cNvSpPr txBox="1"/>
          <p:nvPr/>
        </p:nvSpPr>
        <p:spPr>
          <a:xfrm>
            <a:off x="380880" y="2895480"/>
            <a:ext cx="8381520" cy="1142640"/>
          </a:xfrm>
          <a:prstGeom prst="rect">
            <a:avLst/>
          </a:prstGeom>
        </p:spPr>
        <p:txBody>
          <a:bodyPr anchor="ctr"/>
          <a:p>
            <a:pPr algn="ctr">
              <a:lnSpc>
                <a:spcPct val="100000"/>
              </a:lnSpc>
            </a:pPr>
            <a:r>
              <a:rPr lang="en-US" sz="4000">
                <a:solidFill>
                  <a:srgbClr val="000000"/>
                </a:solidFill>
                <a:latin typeface="Impact"/>
              </a:rPr>
              <a:t>How to create navigation lists and bars</a:t>
            </a:r>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7" name="TextShape 1"/>
          <p:cNvSpPr txBox="1"/>
          <p:nvPr/>
        </p:nvSpPr>
        <p:spPr>
          <a:xfrm>
            <a:off x="457200" y="274680"/>
            <a:ext cx="8229240" cy="1142640"/>
          </a:xfrm>
          <a:prstGeom prst="rect">
            <a:avLst/>
          </a:prstGeom>
        </p:spPr>
        <p:txBody>
          <a:bodyPr anchor="ctr"/>
          <a:p>
            <a:pPr>
              <a:lnSpc>
                <a:spcPct val="100000"/>
              </a:lnSpc>
            </a:pPr>
            <a:r>
              <a:rPr lang="en-US" sz="4400">
                <a:solidFill>
                  <a:srgbClr val="000000"/>
                </a:solidFill>
                <a:latin typeface="Arial"/>
              </a:rPr>
              <a:t>How to create a navigation list</a:t>
            </a:r>
            <a:endParaRPr/>
          </a:p>
        </p:txBody>
      </p:sp>
      <p:sp>
        <p:nvSpPr>
          <p:cNvPr id="218" name="TextShape 2"/>
          <p:cNvSpPr txBox="1"/>
          <p:nvPr/>
        </p:nvSpPr>
        <p:spPr>
          <a:xfrm>
            <a:off x="457200" y="1600200"/>
            <a:ext cx="8229240" cy="4525560"/>
          </a:xfrm>
          <a:prstGeom prst="rect">
            <a:avLst/>
          </a:prstGeom>
        </p:spPr>
        <p:txBody>
          <a:bodyPr/>
          <a:p>
            <a:pPr>
              <a:lnSpc>
                <a:spcPct val="100000"/>
              </a:lnSpc>
            </a:pPr>
            <a:r>
              <a:rPr lang="en-US" sz="2800">
                <a:solidFill>
                  <a:srgbClr val="000000"/>
                </a:solidFill>
                <a:latin typeface="Tahoma"/>
              </a:rPr>
              <a:t>HTML for a navigation list is best coded as a series of &lt;a&gt; elements within the li elements of an unordered list</a:t>
            </a:r>
            <a:endParaRPr/>
          </a:p>
          <a:p>
            <a:pPr>
              <a:lnSpc>
                <a:spcPct val="100000"/>
              </a:lnSpc>
            </a:pPr>
            <a:r>
              <a:rPr lang="en-US" sz="2800">
                <a:solidFill>
                  <a:srgbClr val="000000"/>
                </a:solidFill>
                <a:latin typeface="Tahoma"/>
              </a:rPr>
              <a:t>The HTML for the navigation list</a:t>
            </a:r>
            <a:endParaRPr/>
          </a:p>
        </p:txBody>
      </p:sp>
      <p:pic>
        <p:nvPicPr>
          <p:cNvPr id="219" name="Picture 3" descr=""/>
          <p:cNvPicPr/>
          <p:nvPr/>
        </p:nvPicPr>
        <p:blipFill>
          <a:blip r:embed="rId1"/>
          <a:stretch>
            <a:fillRect/>
          </a:stretch>
        </p:blipFill>
        <p:spPr>
          <a:xfrm>
            <a:off x="609480" y="3581280"/>
            <a:ext cx="8229240" cy="2057040"/>
          </a:xfrm>
          <a:prstGeom prst="rect">
            <a:avLst/>
          </a:prstGeom>
          <a:ln>
            <a:noFill/>
          </a:ln>
        </p:spPr>
      </p:pic>
    </p:spTree>
  </p:cSld>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0"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Arial"/>
              </a:rPr>
              <a:t>How to create a vertical navigation menu</a:t>
            </a:r>
            <a:endParaRPr/>
          </a:p>
        </p:txBody>
      </p:sp>
      <p:sp>
        <p:nvSpPr>
          <p:cNvPr id="221" name="TextShape 2"/>
          <p:cNvSpPr txBox="1"/>
          <p:nvPr/>
        </p:nvSpPr>
        <p:spPr>
          <a:xfrm>
            <a:off x="457200" y="1600200"/>
            <a:ext cx="8229240" cy="4525560"/>
          </a:xfrm>
          <a:prstGeom prst="rect">
            <a:avLst/>
          </a:prstGeom>
        </p:spPr>
        <p:txBody>
          <a:bodyPr/>
          <a:p>
            <a:pPr>
              <a:lnSpc>
                <a:spcPct val="100000"/>
              </a:lnSpc>
            </a:pPr>
            <a:r>
              <a:rPr lang="en-US" sz="2800">
                <a:solidFill>
                  <a:srgbClr val="000000"/>
                </a:solidFill>
                <a:latin typeface="Tahoma"/>
              </a:rPr>
              <a:t>A navigation list</a:t>
            </a:r>
            <a:endParaRPr/>
          </a:p>
        </p:txBody>
      </p:sp>
      <p:pic>
        <p:nvPicPr>
          <p:cNvPr id="222" name="Picture 3" descr=""/>
          <p:cNvPicPr/>
          <p:nvPr/>
        </p:nvPicPr>
        <p:blipFill>
          <a:blip r:embed="rId1"/>
          <a:stretch>
            <a:fillRect/>
          </a:stretch>
        </p:blipFill>
        <p:spPr>
          <a:xfrm>
            <a:off x="685800" y="2286000"/>
            <a:ext cx="3885840" cy="3318480"/>
          </a:xfrm>
          <a:prstGeom prst="rect">
            <a:avLst/>
          </a:prstGeom>
          <a:ln>
            <a:noFill/>
          </a:ln>
        </p:spPr>
      </p:pic>
      <p:pic>
        <p:nvPicPr>
          <p:cNvPr id="223" name="Picture 2" descr=""/>
          <p:cNvPicPr/>
          <p:nvPr/>
        </p:nvPicPr>
        <p:blipFill>
          <a:blip r:embed="rId2"/>
          <a:stretch>
            <a:fillRect/>
          </a:stretch>
        </p:blipFill>
        <p:spPr>
          <a:xfrm>
            <a:off x="5486400" y="1676520"/>
            <a:ext cx="3390480" cy="5304960"/>
          </a:xfrm>
          <a:prstGeom prst="rect">
            <a:avLst/>
          </a:prstGeom>
          <a:ln>
            <a:noFill/>
          </a:ln>
        </p:spPr>
      </p:pic>
    </p:spTree>
  </p:cSld>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4" name="TextShape 1"/>
          <p:cNvSpPr txBox="1"/>
          <p:nvPr/>
        </p:nvSpPr>
        <p:spPr>
          <a:xfrm>
            <a:off x="457200" y="274680"/>
            <a:ext cx="8229240" cy="1142640"/>
          </a:xfrm>
          <a:prstGeom prst="rect">
            <a:avLst/>
          </a:prstGeom>
        </p:spPr>
        <p:txBody>
          <a:bodyPr anchor="ctr"/>
          <a:p>
            <a:pPr>
              <a:lnSpc>
                <a:spcPct val="100000"/>
              </a:lnSpc>
            </a:pPr>
            <a:r>
              <a:rPr lang="en-US" sz="4400">
                <a:solidFill>
                  <a:srgbClr val="000000"/>
                </a:solidFill>
                <a:latin typeface="Arial"/>
              </a:rPr>
              <a:t>How to create a horizontal navigation menu</a:t>
            </a:r>
            <a:endParaRPr/>
          </a:p>
        </p:txBody>
      </p:sp>
      <p:sp>
        <p:nvSpPr>
          <p:cNvPr id="225" name="TextShape 2"/>
          <p:cNvSpPr txBox="1"/>
          <p:nvPr/>
        </p:nvSpPr>
        <p:spPr>
          <a:xfrm>
            <a:off x="457200" y="1600200"/>
            <a:ext cx="8229240" cy="4525560"/>
          </a:xfrm>
          <a:prstGeom prst="rect">
            <a:avLst/>
          </a:prstGeom>
        </p:spPr>
        <p:txBody>
          <a:bodyPr/>
          <a:p>
            <a:pPr>
              <a:lnSpc>
                <a:spcPct val="100000"/>
              </a:lnSpc>
            </a:pPr>
            <a:r>
              <a:rPr lang="en-US" sz="2800">
                <a:solidFill>
                  <a:srgbClr val="000000"/>
                </a:solidFill>
                <a:latin typeface="Tahoma"/>
              </a:rPr>
              <a:t>The HTML for the navigation bar</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US" sz="2800">
                <a:solidFill>
                  <a:srgbClr val="000000"/>
                </a:solidFill>
                <a:latin typeface="Tahoma"/>
              </a:rPr>
              <a:t>Two navigation bars</a:t>
            </a:r>
            <a:endParaRPr/>
          </a:p>
        </p:txBody>
      </p:sp>
      <p:pic>
        <p:nvPicPr>
          <p:cNvPr id="226" name="Picture 3" descr=""/>
          <p:cNvPicPr/>
          <p:nvPr/>
        </p:nvPicPr>
        <p:blipFill>
          <a:blip r:embed="rId1"/>
          <a:stretch>
            <a:fillRect/>
          </a:stretch>
        </p:blipFill>
        <p:spPr>
          <a:xfrm>
            <a:off x="533520" y="2209680"/>
            <a:ext cx="8152920" cy="1701360"/>
          </a:xfrm>
          <a:prstGeom prst="rect">
            <a:avLst/>
          </a:prstGeom>
          <a:ln>
            <a:noFill/>
          </a:ln>
        </p:spPr>
      </p:pic>
      <p:pic>
        <p:nvPicPr>
          <p:cNvPr id="227" name="Picture 4" descr=""/>
          <p:cNvPicPr/>
          <p:nvPr/>
        </p:nvPicPr>
        <p:blipFill>
          <a:blip r:embed="rId2"/>
          <a:stretch>
            <a:fillRect/>
          </a:stretch>
        </p:blipFill>
        <p:spPr>
          <a:xfrm>
            <a:off x="1600200" y="4572000"/>
            <a:ext cx="6476760" cy="1942920"/>
          </a:xfrm>
          <a:prstGeom prst="rect">
            <a:avLst/>
          </a:prstGeom>
          <a:ln>
            <a:noFill/>
          </a:ln>
        </p:spPr>
      </p:pic>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TextShape 1"/>
          <p:cNvSpPr txBox="1"/>
          <p:nvPr/>
        </p:nvSpPr>
        <p:spPr>
          <a:xfrm>
            <a:off x="457200" y="274680"/>
            <a:ext cx="8229240" cy="1142640"/>
          </a:xfrm>
          <a:prstGeom prst="rect">
            <a:avLst/>
          </a:prstGeom>
        </p:spPr>
        <p:txBody>
          <a:bodyPr anchor="ctr"/>
          <a:p>
            <a:pPr>
              <a:lnSpc>
                <a:spcPct val="100000"/>
              </a:lnSpc>
            </a:pPr>
            <a:r>
              <a:rPr lang="en-US" sz="4400">
                <a:solidFill>
                  <a:srgbClr val="000000"/>
                </a:solidFill>
                <a:latin typeface="Arial"/>
              </a:rPr>
              <a:t>How to code unordered lists</a:t>
            </a:r>
            <a:endParaRPr/>
          </a:p>
        </p:txBody>
      </p:sp>
      <p:sp>
        <p:nvSpPr>
          <p:cNvPr id="129" name="TextShape 2"/>
          <p:cNvSpPr txBox="1"/>
          <p:nvPr/>
        </p:nvSpPr>
        <p:spPr>
          <a:xfrm>
            <a:off x="457200" y="1600200"/>
            <a:ext cx="8229240" cy="4525560"/>
          </a:xfrm>
          <a:prstGeom prst="rect">
            <a:avLst/>
          </a:prstGeom>
        </p:spPr>
        <p:txBody>
          <a:bodyPr/>
          <a:p>
            <a:pPr>
              <a:lnSpc>
                <a:spcPct val="100000"/>
              </a:lnSpc>
            </a:pPr>
            <a:r>
              <a:rPr lang="en-US" sz="2800">
                <a:solidFill>
                  <a:srgbClr val="000000"/>
                </a:solidFill>
                <a:latin typeface="Tahoma"/>
              </a:rPr>
              <a:t>By default, an unordered list is displayed as a bulleted list, but you can change the bullets.</a:t>
            </a:r>
            <a:endParaRPr/>
          </a:p>
          <a:p>
            <a:pPr>
              <a:lnSpc>
                <a:spcPct val="100000"/>
              </a:lnSpc>
            </a:pPr>
            <a:r>
              <a:rPr lang="en-US" sz="2800">
                <a:solidFill>
                  <a:srgbClr val="000000"/>
                </a:solidFill>
                <a:latin typeface="Tahoma"/>
              </a:rPr>
              <a:t>Elements that create unordered lists</a:t>
            </a:r>
            <a:endParaRPr/>
          </a:p>
        </p:txBody>
      </p:sp>
      <p:pic>
        <p:nvPicPr>
          <p:cNvPr id="130" name="Picture 1" descr=""/>
          <p:cNvPicPr/>
          <p:nvPr/>
        </p:nvPicPr>
        <p:blipFill>
          <a:blip r:embed="rId1"/>
          <a:stretch>
            <a:fillRect/>
          </a:stretch>
        </p:blipFill>
        <p:spPr>
          <a:xfrm>
            <a:off x="1523880" y="3352680"/>
            <a:ext cx="5181120" cy="151164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8"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Arial"/>
              </a:rPr>
              <a:t>How to create a horizontal navigation menu (cont)</a:t>
            </a:r>
            <a:endParaRPr/>
          </a:p>
        </p:txBody>
      </p:sp>
      <p:pic>
        <p:nvPicPr>
          <p:cNvPr id="229" name="Picture 2" descr=""/>
          <p:cNvPicPr/>
          <p:nvPr/>
        </p:nvPicPr>
        <p:blipFill>
          <a:blip r:embed="rId1"/>
          <a:stretch>
            <a:fillRect/>
          </a:stretch>
        </p:blipFill>
        <p:spPr>
          <a:xfrm>
            <a:off x="685800" y="1600200"/>
            <a:ext cx="7257600" cy="1161720"/>
          </a:xfrm>
          <a:prstGeom prst="rect">
            <a:avLst/>
          </a:prstGeom>
          <a:ln>
            <a:noFill/>
          </a:ln>
        </p:spPr>
      </p:pic>
      <p:pic>
        <p:nvPicPr>
          <p:cNvPr id="230" name="Picture 3" descr=""/>
          <p:cNvPicPr/>
          <p:nvPr/>
        </p:nvPicPr>
        <p:blipFill>
          <a:blip r:embed="rId2"/>
          <a:stretch>
            <a:fillRect/>
          </a:stretch>
        </p:blipFill>
        <p:spPr>
          <a:xfrm>
            <a:off x="762120" y="3200400"/>
            <a:ext cx="2999880" cy="2409480"/>
          </a:xfrm>
          <a:prstGeom prst="rect">
            <a:avLst/>
          </a:prstGeom>
          <a:ln>
            <a:noFill/>
          </a:ln>
        </p:spPr>
      </p:pic>
      <p:pic>
        <p:nvPicPr>
          <p:cNvPr id="231" name="Picture 4" descr=""/>
          <p:cNvPicPr/>
          <p:nvPr/>
        </p:nvPicPr>
        <p:blipFill>
          <a:blip r:embed="rId3"/>
          <a:stretch>
            <a:fillRect/>
          </a:stretch>
        </p:blipFill>
        <p:spPr>
          <a:xfrm>
            <a:off x="4694400" y="2788200"/>
            <a:ext cx="3257280" cy="4019040"/>
          </a:xfrm>
          <a:prstGeom prst="rect">
            <a:avLst/>
          </a:prstGeom>
          <a:ln>
            <a:noFill/>
          </a:ln>
        </p:spPr>
      </p:pic>
    </p:spTree>
  </p:cSld>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2"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Arial"/>
              </a:rPr>
              <a:t>Create a 2 tier navigation menu</a:t>
            </a:r>
            <a:endParaRPr/>
          </a:p>
        </p:txBody>
      </p:sp>
      <p:sp>
        <p:nvSpPr>
          <p:cNvPr id="233" name="TextShape 2"/>
          <p:cNvSpPr txBox="1"/>
          <p:nvPr/>
        </p:nvSpPr>
        <p:spPr>
          <a:xfrm>
            <a:off x="457200" y="1265400"/>
            <a:ext cx="8229240" cy="4525560"/>
          </a:xfrm>
          <a:prstGeom prst="rect">
            <a:avLst/>
          </a:prstGeom>
        </p:spPr>
        <p:txBody>
          <a:bodyPr/>
          <a:p>
            <a:pPr>
              <a:lnSpc>
                <a:spcPct val="100000"/>
              </a:lnSpc>
              <a:buFont typeface="StarSymbol"/>
              <a:buChar char=""/>
            </a:pPr>
            <a:r>
              <a:rPr lang="en-US" sz="3200">
                <a:solidFill>
                  <a:srgbClr val="000000"/>
                </a:solidFill>
                <a:latin typeface="Arial"/>
              </a:rPr>
              <a:t>To create a multi – tier navigation menu, you code a nested list.</a:t>
            </a:r>
            <a:endParaRPr/>
          </a:p>
        </p:txBody>
      </p:sp>
      <p:pic>
        <p:nvPicPr>
          <p:cNvPr id="234" name="Picture 3" descr=""/>
          <p:cNvPicPr/>
          <p:nvPr/>
        </p:nvPicPr>
        <p:blipFill>
          <a:blip r:embed="rId1"/>
          <a:stretch>
            <a:fillRect/>
          </a:stretch>
        </p:blipFill>
        <p:spPr>
          <a:xfrm>
            <a:off x="1371600" y="2438280"/>
            <a:ext cx="5838480" cy="571320"/>
          </a:xfrm>
          <a:prstGeom prst="rect">
            <a:avLst/>
          </a:prstGeom>
          <a:ln>
            <a:noFill/>
          </a:ln>
        </p:spPr>
      </p:pic>
      <p:pic>
        <p:nvPicPr>
          <p:cNvPr id="235" name="Picture 4" descr=""/>
          <p:cNvPicPr/>
          <p:nvPr/>
        </p:nvPicPr>
        <p:blipFill>
          <a:blip r:embed="rId2"/>
          <a:stretch>
            <a:fillRect/>
          </a:stretch>
        </p:blipFill>
        <p:spPr>
          <a:xfrm>
            <a:off x="718560" y="3136680"/>
            <a:ext cx="7739280" cy="3700800"/>
          </a:xfrm>
          <a:prstGeom prst="rect">
            <a:avLst/>
          </a:prstGeom>
          <a:ln>
            <a:noFill/>
          </a:ln>
        </p:spPr>
      </p:pic>
    </p:spTree>
  </p:cSld>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6"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Arial"/>
              </a:rPr>
              <a:t>Create a 2 tier navigation menu(2)</a:t>
            </a:r>
            <a:endParaRPr/>
          </a:p>
        </p:txBody>
      </p:sp>
      <p:pic>
        <p:nvPicPr>
          <p:cNvPr id="237" name="Picture 2" descr=""/>
          <p:cNvPicPr/>
          <p:nvPr/>
        </p:nvPicPr>
        <p:blipFill>
          <a:blip r:embed="rId1"/>
          <a:stretch>
            <a:fillRect/>
          </a:stretch>
        </p:blipFill>
        <p:spPr>
          <a:xfrm>
            <a:off x="457200" y="1596240"/>
            <a:ext cx="3742920" cy="5000400"/>
          </a:xfrm>
          <a:prstGeom prst="rect">
            <a:avLst/>
          </a:prstGeom>
          <a:ln>
            <a:noFill/>
          </a:ln>
        </p:spPr>
      </p:pic>
      <p:pic>
        <p:nvPicPr>
          <p:cNvPr id="238" name="Picture 3" descr=""/>
          <p:cNvPicPr/>
          <p:nvPr/>
        </p:nvPicPr>
        <p:blipFill>
          <a:blip r:embed="rId2"/>
          <a:stretch>
            <a:fillRect/>
          </a:stretch>
        </p:blipFill>
        <p:spPr>
          <a:xfrm>
            <a:off x="5257800" y="2209680"/>
            <a:ext cx="3009600" cy="2685600"/>
          </a:xfrm>
          <a:prstGeom prst="rect">
            <a:avLst/>
          </a:prstGeom>
          <a:ln>
            <a:noFill/>
          </a:ln>
        </p:spPr>
      </p:pic>
    </p:spTree>
  </p:cSld>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9" name="TextShape 1"/>
          <p:cNvSpPr txBox="1"/>
          <p:nvPr/>
        </p:nvSpPr>
        <p:spPr>
          <a:xfrm>
            <a:off x="457200" y="274680"/>
            <a:ext cx="8229240" cy="1142640"/>
          </a:xfrm>
          <a:prstGeom prst="rect">
            <a:avLst/>
          </a:prstGeom>
        </p:spPr>
        <p:txBody>
          <a:bodyPr anchor="ctr"/>
          <a:p>
            <a:pPr>
              <a:lnSpc>
                <a:spcPct val="100000"/>
              </a:lnSpc>
            </a:pPr>
            <a:r>
              <a:rPr lang="en-US" sz="4400">
                <a:solidFill>
                  <a:srgbClr val="000000"/>
                </a:solidFill>
                <a:latin typeface="Arial"/>
              </a:rPr>
              <a:t>The town home page with a navigation bar</a:t>
            </a:r>
            <a:endParaRPr/>
          </a:p>
        </p:txBody>
      </p:sp>
      <p:sp>
        <p:nvSpPr>
          <p:cNvPr id="240" name="TextShape 2"/>
          <p:cNvSpPr txBox="1"/>
          <p:nvPr/>
        </p:nvSpPr>
        <p:spPr>
          <a:xfrm>
            <a:off x="457200" y="1600200"/>
            <a:ext cx="8229240" cy="4525560"/>
          </a:xfrm>
          <a:prstGeom prst="rect">
            <a:avLst/>
          </a:prstGeom>
        </p:spPr>
        <p:txBody>
          <a:bodyPr/>
          <a:p>
            <a:pPr>
              <a:lnSpc>
                <a:spcPct val="100000"/>
              </a:lnSpc>
            </a:pPr>
            <a:r>
              <a:rPr lang="en-US" sz="2800">
                <a:solidFill>
                  <a:srgbClr val="000000"/>
                </a:solidFill>
                <a:latin typeface="Tahoma"/>
              </a:rPr>
              <a:t>The Town Hall home page with a navigation bar</a:t>
            </a:r>
            <a:endParaRPr/>
          </a:p>
        </p:txBody>
      </p:sp>
      <p:pic>
        <p:nvPicPr>
          <p:cNvPr id="241" name="Picture 3" descr=""/>
          <p:cNvPicPr/>
          <p:nvPr/>
        </p:nvPicPr>
        <p:blipFill>
          <a:blip r:embed="rId1"/>
          <a:stretch>
            <a:fillRect/>
          </a:stretch>
        </p:blipFill>
        <p:spPr>
          <a:xfrm>
            <a:off x="1447920" y="2286000"/>
            <a:ext cx="5727240" cy="4078440"/>
          </a:xfrm>
          <a:prstGeom prst="rect">
            <a:avLst/>
          </a:prstGeom>
          <a:ln>
            <a:noFill/>
          </a:ln>
        </p:spPr>
      </p:pic>
    </p:spTree>
  </p:cSld>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2" name="TextShape 1"/>
          <p:cNvSpPr txBox="1"/>
          <p:nvPr/>
        </p:nvSpPr>
        <p:spPr>
          <a:xfrm>
            <a:off x="457200" y="274680"/>
            <a:ext cx="8229240" cy="1142640"/>
          </a:xfrm>
          <a:prstGeom prst="rect">
            <a:avLst/>
          </a:prstGeom>
        </p:spPr>
        <p:txBody>
          <a:bodyPr anchor="ctr"/>
          <a:p>
            <a:pPr>
              <a:lnSpc>
                <a:spcPct val="100000"/>
              </a:lnSpc>
            </a:pPr>
            <a:r>
              <a:rPr lang="en-US" sz="4400">
                <a:solidFill>
                  <a:srgbClr val="000000"/>
                </a:solidFill>
                <a:latin typeface="Arial"/>
              </a:rPr>
              <a:t>Summary</a:t>
            </a:r>
            <a:endParaRPr/>
          </a:p>
        </p:txBody>
      </p:sp>
      <p:sp>
        <p:nvSpPr>
          <p:cNvPr id="243" name="TextShape 2"/>
          <p:cNvSpPr txBox="1"/>
          <p:nvPr/>
        </p:nvSpPr>
        <p:spPr>
          <a:xfrm>
            <a:off x="457200" y="1600200"/>
            <a:ext cx="8229240" cy="4525560"/>
          </a:xfrm>
          <a:prstGeom prst="rect">
            <a:avLst/>
          </a:prstGeom>
        </p:spPr>
        <p:txBody>
          <a:bodyPr/>
          <a:p>
            <a:pPr>
              <a:lnSpc>
                <a:spcPct val="100000"/>
              </a:lnSpc>
              <a:buFont typeface="StarSymbol"/>
              <a:buChar char=""/>
            </a:pPr>
            <a:r>
              <a:rPr lang="en-US" sz="2800">
                <a:solidFill>
                  <a:srgbClr val="000000"/>
                </a:solidFill>
                <a:latin typeface="Tahoma"/>
              </a:rPr>
              <a:t>An unordered list displayed as a bullets</a:t>
            </a:r>
            <a:endParaRPr/>
          </a:p>
          <a:p>
            <a:pPr>
              <a:lnSpc>
                <a:spcPct val="100000"/>
              </a:lnSpc>
              <a:buFont typeface="StarSymbol"/>
              <a:buChar char=""/>
            </a:pPr>
            <a:r>
              <a:rPr lang="en-US" sz="2800">
                <a:solidFill>
                  <a:srgbClr val="000000"/>
                </a:solidFill>
                <a:latin typeface="Tahoma"/>
              </a:rPr>
              <a:t>An ordered list it displayed as a numbered list</a:t>
            </a:r>
            <a:endParaRPr/>
          </a:p>
          <a:p>
            <a:pPr>
              <a:lnSpc>
                <a:spcPct val="100000"/>
              </a:lnSpc>
              <a:buFont typeface="StarSymbol"/>
              <a:buChar char=""/>
            </a:pPr>
            <a:r>
              <a:rPr lang="en-US" sz="2800">
                <a:solidFill>
                  <a:srgbClr val="000000"/>
                </a:solidFill>
                <a:latin typeface="Tahoma"/>
              </a:rPr>
              <a:t>A description list consists of terms and descriptions</a:t>
            </a:r>
            <a:endParaRPr/>
          </a:p>
          <a:p>
            <a:pPr>
              <a:lnSpc>
                <a:spcPct val="100000"/>
              </a:lnSpc>
              <a:buFont typeface="StarSymbol"/>
              <a:buChar char=""/>
            </a:pPr>
            <a:r>
              <a:rPr lang="en-US" sz="2800">
                <a:solidFill>
                  <a:srgbClr val="000000"/>
                </a:solidFill>
                <a:latin typeface="Tahoma"/>
              </a:rPr>
              <a:t>Use &lt;a&gt; tag to create links.</a:t>
            </a:r>
            <a:endParaRPr/>
          </a:p>
          <a:p>
            <a:pPr>
              <a:lnSpc>
                <a:spcPct val="100000"/>
              </a:lnSpc>
              <a:buFont typeface="StarSymbol"/>
              <a:buChar char=""/>
            </a:pPr>
            <a:r>
              <a:rPr lang="en-US" sz="2800">
                <a:solidFill>
                  <a:srgbClr val="000000"/>
                </a:solidFill>
                <a:latin typeface="Tahoma"/>
              </a:rPr>
              <a:t>Use pseudo-code selectors in CSS to change the default colors for links and to change the styles when the mouse hovers over a link.</a:t>
            </a:r>
            <a:endParaRPr/>
          </a:p>
          <a:p>
            <a:pPr>
              <a:lnSpc>
                <a:spcPct val="100000"/>
              </a:lnSpc>
              <a:buFont typeface="StarSymbol"/>
              <a:buChar char=""/>
            </a:pPr>
            <a:r>
              <a:rPr lang="en-US" sz="2800">
                <a:solidFill>
                  <a:srgbClr val="000000"/>
                </a:solidFill>
                <a:latin typeface="Tahoma"/>
              </a:rPr>
              <a:t>Create a navigation bar and create links to a media file</a:t>
            </a:r>
            <a:endParaRPr/>
          </a:p>
        </p:txBody>
      </p:sp>
    </p:spTree>
  </p:cSld>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4" name="TextShape 1"/>
          <p:cNvSpPr txBox="1"/>
          <p:nvPr/>
        </p:nvSpPr>
        <p:spPr>
          <a:xfrm>
            <a:off x="685800" y="2492280"/>
            <a:ext cx="7772040" cy="1469520"/>
          </a:xfrm>
          <a:prstGeom prst="rect">
            <a:avLst/>
          </a:prstGeom>
        </p:spPr>
        <p:txBody>
          <a:bodyPr anchor="ctr"/>
          <a:p>
            <a:pPr algn="ctr">
              <a:lnSpc>
                <a:spcPct val="100000"/>
              </a:lnSpc>
            </a:pPr>
            <a:r>
              <a:rPr lang="en-US" sz="4400">
                <a:solidFill>
                  <a:srgbClr val="000000"/>
                </a:solidFill>
                <a:latin typeface="Arial"/>
              </a:rPr>
              <a:t>Discussion</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Arial"/>
              </a:rPr>
              <a:t>How to code unordered lists (cont.)</a:t>
            </a:r>
            <a:endParaRPr/>
          </a:p>
        </p:txBody>
      </p:sp>
      <p:pic>
        <p:nvPicPr>
          <p:cNvPr id="132" name="Picture 3" descr=""/>
          <p:cNvPicPr/>
          <p:nvPr/>
        </p:nvPicPr>
        <p:blipFill>
          <a:blip r:embed="rId1"/>
          <a:stretch>
            <a:fillRect/>
          </a:stretch>
        </p:blipFill>
        <p:spPr>
          <a:xfrm>
            <a:off x="990720" y="2743200"/>
            <a:ext cx="7162560" cy="3242520"/>
          </a:xfrm>
          <a:prstGeom prst="rect">
            <a:avLst/>
          </a:prstGeom>
          <a:ln>
            <a:noFill/>
          </a:ln>
        </p:spPr>
      </p:pic>
      <p:sp>
        <p:nvSpPr>
          <p:cNvPr id="133" name="CustomShape 2"/>
          <p:cNvSpPr/>
          <p:nvPr/>
        </p:nvSpPr>
        <p:spPr>
          <a:xfrm>
            <a:off x="457200" y="1828800"/>
            <a:ext cx="6432120" cy="516960"/>
          </a:xfrm>
          <a:prstGeom prst="rect">
            <a:avLst/>
          </a:prstGeom>
          <a:noFill/>
          <a:ln>
            <a:noFill/>
          </a:ln>
        </p:spPr>
        <p:txBody>
          <a:bodyPr lIns="90000" rIns="90000" tIns="45000" bIns="45000"/>
          <a:p>
            <a:pPr>
              <a:lnSpc>
                <a:spcPct val="100000"/>
              </a:lnSpc>
            </a:pPr>
            <a:r>
              <a:rPr lang="en-US" sz="2800">
                <a:solidFill>
                  <a:srgbClr val="000000"/>
                </a:solidFill>
                <a:latin typeface="Tahoma"/>
              </a:rPr>
              <a:t>The lists in a web browser</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Arial"/>
              </a:rPr>
              <a:t>How to code unordered lists (cont.)</a:t>
            </a:r>
            <a:endParaRPr/>
          </a:p>
        </p:txBody>
      </p:sp>
      <p:pic>
        <p:nvPicPr>
          <p:cNvPr id="135" name="Picture 3" descr=""/>
          <p:cNvPicPr/>
          <p:nvPr/>
        </p:nvPicPr>
        <p:blipFill>
          <a:blip r:embed="rId1"/>
          <a:stretch>
            <a:fillRect/>
          </a:stretch>
        </p:blipFill>
        <p:spPr>
          <a:xfrm>
            <a:off x="152280" y="1981080"/>
            <a:ext cx="8717040" cy="3276360"/>
          </a:xfrm>
          <a:prstGeom prst="rect">
            <a:avLst/>
          </a:prstGeom>
          <a:ln>
            <a:noFill/>
          </a:ln>
        </p:spPr>
      </p:pic>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TextShape 1"/>
          <p:cNvSpPr txBox="1"/>
          <p:nvPr/>
        </p:nvSpPr>
        <p:spPr>
          <a:xfrm>
            <a:off x="457200" y="274680"/>
            <a:ext cx="8229240" cy="1142640"/>
          </a:xfrm>
          <a:prstGeom prst="rect">
            <a:avLst/>
          </a:prstGeom>
        </p:spPr>
        <p:txBody>
          <a:bodyPr anchor="ctr"/>
          <a:p>
            <a:pPr>
              <a:lnSpc>
                <a:spcPct val="100000"/>
              </a:lnSpc>
            </a:pPr>
            <a:r>
              <a:rPr lang="en-US" sz="4400">
                <a:solidFill>
                  <a:srgbClr val="000000"/>
                </a:solidFill>
                <a:latin typeface="Arial"/>
              </a:rPr>
              <a:t>How to code ordered lists</a:t>
            </a:r>
            <a:endParaRPr/>
          </a:p>
        </p:txBody>
      </p:sp>
      <p:sp>
        <p:nvSpPr>
          <p:cNvPr id="137" name="TextShape 2"/>
          <p:cNvSpPr txBox="1"/>
          <p:nvPr/>
        </p:nvSpPr>
        <p:spPr>
          <a:xfrm>
            <a:off x="457200" y="1600200"/>
            <a:ext cx="8229240" cy="4525560"/>
          </a:xfrm>
          <a:prstGeom prst="rect">
            <a:avLst/>
          </a:prstGeom>
        </p:spPr>
        <p:txBody>
          <a:bodyPr/>
          <a:p>
            <a:pPr>
              <a:lnSpc>
                <a:spcPct val="100000"/>
              </a:lnSpc>
            </a:pPr>
            <a:r>
              <a:rPr lang="en-US" sz="2800">
                <a:solidFill>
                  <a:srgbClr val="000000"/>
                </a:solidFill>
                <a:latin typeface="Tahoma"/>
              </a:rPr>
              <a:t>By default, an ordered list is displayed as a number list, you can change </a:t>
            </a:r>
            <a:endParaRPr/>
          </a:p>
          <a:p>
            <a:pPr>
              <a:lnSpc>
                <a:spcPct val="100000"/>
              </a:lnSpc>
            </a:pPr>
            <a:r>
              <a:rPr lang="en-US" sz="2800">
                <a:solidFill>
                  <a:srgbClr val="000000"/>
                </a:solidFill>
                <a:latin typeface="Tahoma"/>
              </a:rPr>
              <a:t>Elements that create ordered lists</a:t>
            </a:r>
            <a:endParaRPr/>
          </a:p>
        </p:txBody>
      </p:sp>
      <p:pic>
        <p:nvPicPr>
          <p:cNvPr id="138" name="Picture 3" descr=""/>
          <p:cNvPicPr/>
          <p:nvPr/>
        </p:nvPicPr>
        <p:blipFill>
          <a:blip r:embed="rId1"/>
          <a:stretch>
            <a:fillRect/>
          </a:stretch>
        </p:blipFill>
        <p:spPr>
          <a:xfrm>
            <a:off x="533520" y="3276720"/>
            <a:ext cx="8305560" cy="1447560"/>
          </a:xfrm>
          <a:prstGeom prst="rect">
            <a:avLst/>
          </a:prstGeom>
          <a:ln>
            <a:noFill/>
          </a:ln>
        </p:spPr>
      </p:pic>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TextShape 1"/>
          <p:cNvSpPr txBox="1"/>
          <p:nvPr/>
        </p:nvSpPr>
        <p:spPr>
          <a:xfrm>
            <a:off x="457200" y="274680"/>
            <a:ext cx="8534160" cy="1142640"/>
          </a:xfrm>
          <a:prstGeom prst="rect">
            <a:avLst/>
          </a:prstGeom>
        </p:spPr>
        <p:txBody>
          <a:bodyPr anchor="ctr"/>
          <a:p>
            <a:pPr algn="ctr">
              <a:lnSpc>
                <a:spcPct val="100000"/>
              </a:lnSpc>
            </a:pPr>
            <a:r>
              <a:rPr lang="en-US" sz="4400">
                <a:solidFill>
                  <a:srgbClr val="000000"/>
                </a:solidFill>
                <a:latin typeface="Arial"/>
              </a:rPr>
              <a:t>How to code ordered lists (cont.)</a:t>
            </a:r>
            <a:endParaRPr/>
          </a:p>
        </p:txBody>
      </p:sp>
      <p:sp>
        <p:nvSpPr>
          <p:cNvPr id="140" name="TextShape 2"/>
          <p:cNvSpPr txBox="1"/>
          <p:nvPr/>
        </p:nvSpPr>
        <p:spPr>
          <a:xfrm>
            <a:off x="457200" y="1600200"/>
            <a:ext cx="8229240" cy="4525560"/>
          </a:xfrm>
          <a:prstGeom prst="rect">
            <a:avLst/>
          </a:prstGeom>
        </p:spPr>
        <p:txBody>
          <a:bodyPr/>
          <a:p>
            <a:pPr>
              <a:lnSpc>
                <a:spcPct val="100000"/>
              </a:lnSpc>
            </a:pPr>
            <a:r>
              <a:rPr lang="en-US" sz="2800">
                <a:solidFill>
                  <a:srgbClr val="000000"/>
                </a:solidFill>
                <a:latin typeface="Tahoma"/>
              </a:rPr>
              <a:t>The list in a web browser</a:t>
            </a:r>
            <a:endParaRPr/>
          </a:p>
        </p:txBody>
      </p:sp>
      <p:pic>
        <p:nvPicPr>
          <p:cNvPr id="141" name="Picture 3" descr=""/>
          <p:cNvPicPr/>
          <p:nvPr/>
        </p:nvPicPr>
        <p:blipFill>
          <a:blip r:embed="rId1"/>
          <a:stretch>
            <a:fillRect/>
          </a:stretch>
        </p:blipFill>
        <p:spPr>
          <a:xfrm>
            <a:off x="609480" y="2209680"/>
            <a:ext cx="7391160" cy="406800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Arial"/>
              </a:rPr>
              <a:t>How to code unordered lists (cont.)</a:t>
            </a:r>
            <a:endParaRPr/>
          </a:p>
        </p:txBody>
      </p:sp>
      <p:pic>
        <p:nvPicPr>
          <p:cNvPr id="143" name="Picture 4" descr=""/>
          <p:cNvPicPr/>
          <p:nvPr/>
        </p:nvPicPr>
        <p:blipFill>
          <a:blip r:embed="rId1"/>
          <a:stretch>
            <a:fillRect/>
          </a:stretch>
        </p:blipFill>
        <p:spPr>
          <a:xfrm>
            <a:off x="171360" y="2614680"/>
            <a:ext cx="8800920" cy="162828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