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3.png" ContentType="image/png"/>
  <Override PartName="/ppt/media/image11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2.jpeg" ContentType="image/jpeg"/>
  <Override PartName="/ppt/media/image1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53040" y="4002120"/>
            <a:ext cx="5551560" cy="4310280"/>
          </a:xfrm>
          <a:prstGeom prst="rect">
            <a:avLst/>
          </a:prstGeom>
        </p:spPr>
        <p:txBody>
          <a:bodyPr lIns="0" rIns="0" tIns="0" bIns="0"/>
          <a:p>
            <a:r>
              <a:rPr lang="en-US" sz="252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8CE9FA8-46D8-4F97-865D-DF128DBAFC4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Session: Ghi số thứ tự session trong môn học</a:t>
            </a:r>
            <a:endParaRPr/>
          </a:p>
          <a:p>
            <a:r>
              <a:rPr lang="en-US" sz="2520">
                <a:latin typeface="Arial"/>
              </a:rPr>
              <a:t>Session Name: ghi tên của session sẽ dạy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3CE9E67-2F82-4558-B9AB-8150052526D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C57367F-FEE6-4323-99E4-CC71DD2A96D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B0D175A-3089-4013-94CB-7A64AFBD061F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1B3D50A-22EC-4211-83F4-544F873C49D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Trả lời câu hỏi WHY?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FD6187D-0ADB-4744-9BB7-6D617A1FDCE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276B771-92E6-4E93-81F1-E345A9965AEC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520">
                <a:latin typeface="Arial"/>
              </a:rPr>
              <a:t>Mô tả nội dung chi  tiết từng chuyên đề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A33A549-9CC3-4892-94B3-57285E64533E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5456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600" cy="3634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CDF86BD-A10E-4424-B24B-A3E4A6A9E7F8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13AE2A61-AE8B-4008-92F2-46DEC2D3C5E1}" type="slidenum">
              <a:rPr lang="en-US" sz="14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60"/>
            <a:ext cx="9142920" cy="6861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600" cy="7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40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3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72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624708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600" y="624708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DE8D130C-2F6C-4866-977C-35CC310B0C7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Chapter 8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838080" y="3048120"/>
            <a:ext cx="7695720" cy="9903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Impact"/>
              </a:rPr>
              <a:t>How to use Responsive Web Design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-152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</a:rPr>
              <a:t>CSS for fluid layout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685800" y="762120"/>
            <a:ext cx="7619760" cy="584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body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width: 90%;    /* changed from 960px */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max-width: 1024px;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margin: 0 auto;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border: 2px solid black;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header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width: 96.875%;    /* 930 / 960 */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padding: 15px 1.5625%;    /* 15 / 960 */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border-bottom: 2px solid black;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main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width: 59.375%;    /* 570 / 960 */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padding: 15px 1.5625%;    /* 15 / 960 */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float: left;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aside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width: 34.375%;    /* 330 / 960 */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padding: 15px 1.5625%;    /* 15 / 960 */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float: right;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footer {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clear: both;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width: 96.875%;    /* 930 / 960 */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padding: 15px 1.5625%;    /* 15 / 960 */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border-top: 2px solid black;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}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size fonts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When you specify the size of a font for fluid layout, you should use ems or percent.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CSS for fluid fonts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body 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font-size: 100%;          /* 16 pixels */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width: 90%;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max-width: 1024px;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margin: 0 auto;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border: 2px solid black;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h1 { font-size: 1.75em; }         /* 28 / 16 */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h2 { font-size: 1.5em; }          /* 24 / 16 */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h3 { font-size: 1.125em; }        /* 18 / 16 */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</a:rPr>
              <a:t>footer p { font-size: .75em; }    /* 12 / 16 */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scale images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To create a scalable image, you remove any height and width attribute from the HTML image and set the max-width property of the image in CSS.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CSS for scale images: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1981080" y="4191120"/>
            <a:ext cx="563832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section img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max-width: 100%; 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margin-bottom: 9.5em;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}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Flexible images and media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82720"/>
            <a:ext cx="9143640" cy="41986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04920" y="2895480"/>
            <a:ext cx="86101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ahoma"/>
              </a:rPr>
              <a:t>How to use CSS3 media queries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04920" y="228600"/>
            <a:ext cx="89150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control the mobile viewport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The </a:t>
            </a:r>
            <a:r>
              <a:rPr i="1" lang="en-US" sz="2800">
                <a:solidFill>
                  <a:srgbClr val="000000"/>
                </a:solidFill>
                <a:latin typeface="Arial"/>
              </a:rPr>
              <a:t>viewport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on a mobile device determines the content that’s displayed on the screen.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You can use a  meta element to control the viewport settings for a device. 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Viewport properties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Content properties for viewport metadata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Meta element that set viewport properties</a:t>
            </a:r>
            <a:endParaRPr/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2133720"/>
            <a:ext cx="8216640" cy="3060360"/>
          </a:xfrm>
          <a:prstGeom prst="rect">
            <a:avLst/>
          </a:prstGeom>
          <a:ln>
            <a:noFill/>
          </a:ln>
        </p:spPr>
      </p:pic>
      <p:pic>
        <p:nvPicPr>
          <p:cNvPr id="156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5715000"/>
            <a:ext cx="7606800" cy="5965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61012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ahoma"/>
              </a:rPr>
              <a:t>A web page on an iPhone before and after scaling with viewport</a:t>
            </a:r>
            <a:endParaRPr/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7920" y="1981080"/>
            <a:ext cx="5955840" cy="40132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How to code media queries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 </a:t>
            </a:r>
            <a:r>
              <a:rPr i="1" lang="en-US" sz="2800">
                <a:solidFill>
                  <a:srgbClr val="000000"/>
                </a:solidFill>
                <a:latin typeface="Arial"/>
              </a:rPr>
              <a:t>media queries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is define by a CSS3 </a:t>
            </a:r>
            <a:r>
              <a:rPr i="1" lang="en-US" sz="2800">
                <a:solidFill>
                  <a:srgbClr val="000000"/>
                </a:solidFill>
                <a:latin typeface="Arial"/>
              </a:rPr>
              <a:t>@media selector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This selector specifies the media type for query and for screen media type.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If all of the conditions are true, the styles within the media query are applied to the page.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Breakpoints &amp; Media queries</a:t>
            </a:r>
            <a:endParaRPr/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200" y="1595520"/>
            <a:ext cx="8714880" cy="36666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Objectives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Introduction to Responsive Web Design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implement a fluid design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How to use CSS3 media queries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Tahoma"/>
              </a:rPr>
              <a:t>A web page that uses Responsive Web Design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Breakpoints &amp; Media queries</a:t>
            </a:r>
            <a:endParaRPr/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1371600"/>
            <a:ext cx="4518360" cy="49525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Build responsive menus with the SlickNav plugin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Down load SlickNav plugin from </a:t>
            </a:r>
            <a:r>
              <a:rPr lang="en-US" sz="2800" u="sng">
                <a:solidFill>
                  <a:srgbClr val="009999"/>
                </a:solidFill>
                <a:latin typeface="Arial"/>
              </a:rPr>
              <a:t>http://slicknav.com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You must include slicknav.css and jquery.slicknav.min.js file </a:t>
            </a:r>
            <a:endParaRPr/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0400" y="3886200"/>
            <a:ext cx="2369520" cy="22856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Build responsive menus with the SlickNav plugin (2)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Code for SlickNav plugin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&lt;link rel="stylesheet" href="styles/normalize.css"&gt;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&lt;link rel="stylesheet" href="styles/navigation.css"&gt;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&lt;link rel="stylesheet" href="styles/slicknav.css"&gt;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&lt;script src="https://code.jquery.com/jquery-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2.1.3.min.js"&gt;&lt;/script&gt;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&lt;script src="js/jquery.slicknav.min.js"&gt;&lt;/script&gt;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&lt;script type="text/javascript"&gt;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$(document).ready(function(){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$('#nav_menu').slicknav({prependTo:"#mobilemenu"});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&lt;/script&gt;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Build responsive menus with the SlickNav plugin (3)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HTML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&lt;ul id="menu"&gt;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&lt;li&gt;&lt;a class="scroll" href="#features"&gt;Features&lt;/a&gt;&lt;/li&gt;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&lt;li&gt;&lt;a class="scroll" href="#usage"&gt;Usage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Instructions&lt;/a&gt;&lt;/li&gt;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&lt;li&gt;&lt;a class="scroll" href="#examples"&gt;Examples&lt;/a&gt;&lt;/li&gt;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</a:rPr>
              <a:t>&lt;li&gt;&lt;a href="http://github.com"&gt;View on Github&lt;/a&gt;&lt;/li&gt;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&lt;/ul&gt;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JavaScript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$('#menu').slicknav({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>
                <a:solidFill>
                  <a:srgbClr val="000000"/>
                </a:solidFill>
                <a:latin typeface="Courier New"/>
              </a:rPr>
              <a:t>prependTo:'#demo1'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urier New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04920" y="2895480"/>
            <a:ext cx="86101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ahoma"/>
              </a:rPr>
              <a:t>A web page that uses </a:t>
            </a:r>
            <a:r>
              <a:rPr lang="en-US" sz="4000">
                <a:solidFill>
                  <a:srgbClr val="000000"/>
                </a:solidFill>
                <a:latin typeface="Tahoma"/>
              </a:rPr>
              <a:t>
</a:t>
            </a:r>
            <a:r>
              <a:rPr lang="en-US" sz="4000">
                <a:solidFill>
                  <a:srgbClr val="000000"/>
                </a:solidFill>
                <a:latin typeface="Tahoma"/>
              </a:rPr>
              <a:t>Responsive Web Design</a:t>
            </a:r>
            <a:r>
              <a:rPr lang="en-US" sz="4000">
                <a:solidFill>
                  <a:srgbClr val="000000"/>
                </a:solidFill>
                <a:latin typeface="Tahoma"/>
              </a:rPr>
              <a:t>
</a:t>
            </a:r>
            <a:r>
              <a:rPr lang="en-US" sz="4000">
                <a:solidFill>
                  <a:srgbClr val="000000"/>
                </a:solidFill>
                <a:latin typeface="Tahoma"/>
              </a:rPr>
              <a:t>(Page 304)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i="1" lang="en-US" sz="2400">
                <a:solidFill>
                  <a:srgbClr val="000000"/>
                </a:solidFill>
                <a:latin typeface="Arial"/>
              </a:rPr>
              <a:t>Responsive Web Design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 refers to websites that are designed to adapt gracefully to the screen size.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fixed layout use absolute measurements to specify the widths of page. A fluid layout use percentages to specify the width of page.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When you specify the size of a font for fluid layout, you should use ems or percent.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To create a scalable image, you remove any height and width attribute from the HTML image and set the max-width property of the image in CSS.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The </a:t>
            </a:r>
            <a:r>
              <a:rPr i="1" lang="en-US" sz="2400">
                <a:solidFill>
                  <a:srgbClr val="000000"/>
                </a:solidFill>
                <a:latin typeface="Arial"/>
              </a:rPr>
              <a:t>viewport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on a mobile device determines the content that’s displayed on the screen.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 </a:t>
            </a:r>
            <a:r>
              <a:rPr i="1" lang="en-US" sz="2400">
                <a:solidFill>
                  <a:srgbClr val="000000"/>
                </a:solidFill>
                <a:latin typeface="Arial"/>
              </a:rPr>
              <a:t>media queries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 is define by a CSS3 </a:t>
            </a:r>
            <a:r>
              <a:rPr i="1" lang="en-US" sz="2400">
                <a:solidFill>
                  <a:srgbClr val="000000"/>
                </a:solidFill>
                <a:latin typeface="Arial"/>
              </a:rPr>
              <a:t>@media selector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. This selector specifies the media type for query and for screen media type.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</a:rPr>
              <a:t>You can use SlickNav plugin to build a responsive design menu.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Discussion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8954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ahoma"/>
              </a:rPr>
              <a:t>Introduction to </a:t>
            </a:r>
            <a:r>
              <a:rPr b="1" lang="en-US" sz="4000">
                <a:solidFill>
                  <a:srgbClr val="000000"/>
                </a:solidFill>
                <a:latin typeface="Tahoma"/>
              </a:rPr>
              <a:t>
</a:t>
            </a:r>
            <a:r>
              <a:rPr b="1" lang="en-US" sz="4000">
                <a:solidFill>
                  <a:srgbClr val="000000"/>
                </a:solidFill>
                <a:latin typeface="Tahoma"/>
              </a:rPr>
              <a:t>Responsive Web Design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Font typeface="StarSymbol"/>
              <a:buChar char="-"/>
            </a:pPr>
            <a:r>
              <a:rPr i="1" lang="en-US" sz="2800">
                <a:solidFill>
                  <a:srgbClr val="000000"/>
                </a:solidFill>
                <a:latin typeface="Arial"/>
              </a:rPr>
              <a:t>Responsive Web Design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  refers to websites that are designed to adapt gracefully to the screen size.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-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The three components of a responsive design</a:t>
            </a:r>
            <a:endParaRPr/>
          </a:p>
          <a:p>
            <a:pPr lvl="1" algn="just">
              <a:lnSpc>
                <a:spcPct val="10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Fluid layout</a:t>
            </a:r>
            <a:endParaRPr/>
          </a:p>
          <a:p>
            <a:pPr lvl="1" algn="just">
              <a:lnSpc>
                <a:spcPct val="10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Media queries</a:t>
            </a:r>
            <a:endParaRPr/>
          </a:p>
          <a:p>
            <a:pPr lvl="1" algn="just">
              <a:lnSpc>
                <a:spcPct val="100000"/>
              </a:lnSpc>
              <a:buFont typeface="StarSymbol"/>
              <a:buChar char="-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Scalable Images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</a:rPr>
              <a:t>Responsive Web Design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Responsive Design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384560"/>
            <a:ext cx="8568720" cy="49399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04920" y="2895480"/>
            <a:ext cx="86101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Tahoma"/>
              </a:rPr>
              <a:t>How to implement a fluid design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Fluid layouts and fixed layouts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 fixed layout use absolute measurements to specify the widths of page.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A fluid layout use percentages to specify the width of page.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Fluid layouts and fixed layouts(2)</a:t>
            </a:r>
            <a:endParaRPr/>
          </a:p>
        </p:txBody>
      </p:sp>
      <p:pic>
        <p:nvPicPr>
          <p:cNvPr id="137" name="Content Placeholder 3" descr=""/>
          <p:cNvPicPr/>
          <p:nvPr/>
        </p:nvPicPr>
        <p:blipFill>
          <a:blip r:embed="rId1"/>
          <a:srcRect l="0" t="0" r="63432" b="65171"/>
          <a:stretch>
            <a:fillRect/>
          </a:stretch>
        </p:blipFill>
        <p:spPr>
          <a:xfrm>
            <a:off x="1523880" y="1523880"/>
            <a:ext cx="6611040" cy="487656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Fluid grids &amp; layouts</a:t>
            </a:r>
            <a:endParaRPr/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417680"/>
            <a:ext cx="7924320" cy="46249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