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70" r:id="rId3"/>
    <p:sldId id="256" r:id="rId4"/>
    <p:sldId id="257" r:id="rId5"/>
    <p:sldId id="271" r:id="rId6"/>
    <p:sldId id="272" r:id="rId7"/>
    <p:sldId id="273" r:id="rId8"/>
    <p:sldId id="274" r:id="rId9"/>
    <p:sldId id="262" r:id="rId10"/>
    <p:sldId id="259" r:id="rId11"/>
    <p:sldId id="265" r:id="rId12"/>
    <p:sldId id="267" r:id="rId13"/>
    <p:sldId id="268" r:id="rId14"/>
    <p:sldId id="269" r:id="rId15"/>
    <p:sldId id="263" r:id="rId16"/>
    <p:sldId id="264" r:id="rId17"/>
    <p:sldId id="266" r:id="rId18"/>
  </p:sldIdLst>
  <p:sldSz cx="12192000" cy="6858000"/>
  <p:notesSz cx="6858000" cy="9144000"/>
  <p:embeddedFontLst>
    <p:embeddedFont>
      <p:font typeface="12롯데마트드림Medium" panose="02020603020101020101" pitchFamily="18" charset="-127"/>
      <p:regular r:id="rId19"/>
    </p:embeddedFont>
    <p:embeddedFont>
      <p:font typeface="12롯데마트드림Light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여기어때 잘난체" panose="020B0600000101010101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684B0-633A-49AE-B447-5ABEE773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32EC34-10C1-44C1-B99F-665778F69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B33C-4F3D-4B1F-A1E5-CE42AD41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4D52D-C70B-46E7-B358-12CC8166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CC64A-14D4-4BB0-AD07-847E12E5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2A2C-2E30-466D-900E-F304017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53AE6-5909-44DC-815F-729DBFF5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3B104-2C06-469B-924B-3586A500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B8500-7035-4D00-B96F-1FC77E9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F8176-8026-4848-9CE0-588353C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00760-BD6A-470D-A5B4-268AD7AC5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AAC04-0D70-4AF8-942C-D6BB816B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F240D-BAA9-42A4-8A20-7B3E1238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EF5B3-8B79-4A5F-BBFB-F6379697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429B-3440-4449-828A-7D1C9E3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E874-8C8A-4566-9D8A-EA527973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9C27A-BAC5-4C34-8CEE-98E48E57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0FD32-A1F5-4B1A-976C-7F014BA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1126-A364-4F9B-B7D5-6D3220A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6FE1-5EB3-4D94-A4CD-B2D166B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17776-D449-4524-B303-8556AEC4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2EA81-7346-4533-8DDB-56AD257C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96D9C-8E89-4521-B814-FB402C0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C4B3D-17A7-4543-804F-95FA7750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AF55C-E7FE-4957-A53F-39CB4659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2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DF877-5AC7-41B7-BA6A-B93A53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BBC49-18F4-49FA-89FB-478D49434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ED846-E8AE-47EE-99EA-7BEACAE7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E8516-C4C2-4011-A0D3-8335076B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F0705-D3F3-4194-9809-DE69849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64FBE-F054-42B1-A347-538C4A88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6373-346E-4D32-B786-7106D498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D8A71-69B1-41A8-B13B-24942575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F7453-F3EE-4D66-9F18-238A27B8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96D68-B8E2-4FC2-AB54-CF1CF2F42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BCA1F-6D0F-48D4-A82E-B4AB2C227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6F8F9-9ACE-44F9-9DF9-8A38779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1316D-1F63-4E7F-88BE-BBE2485E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9A1E74-B297-49C9-B8FC-F2744DF0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4B8D-E13E-444A-9510-2157470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6CA2D-5AFC-404A-8454-E3E56EA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21A4B-DB02-4750-A6DB-E3940DC6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349F6-051B-4D59-BAF8-E3132E84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11439-680A-4834-B5D8-31B53A6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B11C4-0CA0-41D0-9BB9-D4F4F20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76319-B202-441F-8A21-E20EEBE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1800-8E96-4B01-B1A8-68B06C98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00D7-D45C-4D8F-BC33-9ACA2C58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FB66-5B4D-4DD5-BBD8-C754054EE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19DFD-9738-4FA2-B9BA-E080BBF6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5A324-9C38-4267-B19D-892264E3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C90B-00D4-43C1-A739-5CD478B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5CD10-A77F-4F91-8E67-FF63A659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E3EBB-9CBB-44CB-8D48-BFA67C7B0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A7C29-78FA-44E6-B87A-FABE490B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2C5E9-842F-4F37-B85C-B3ED7BD2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343A3-1690-4D13-8222-5A1B7F86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27238-D603-46A7-AB62-C54C3C4C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6589C6-9988-4278-839A-70729CB5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BAA48-0001-4669-A36D-4976E916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DD6D6-8D22-4C4B-A738-2B02B2CD0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999C-8D32-4CAE-AC28-56E11255BA9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546DA-BF09-496B-90B2-3F2B1571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1986B-9F54-4BEE-8006-72FAC5C3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A49D-F66E-40D7-A383-31AD5ED21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3B351-9E72-4F66-A63A-FA104BBF51EC}"/>
              </a:ext>
            </a:extLst>
          </p:cNvPr>
          <p:cNvSpPr txBox="1"/>
          <p:nvPr/>
        </p:nvSpPr>
        <p:spPr>
          <a:xfrm>
            <a:off x="1474384" y="2265593"/>
            <a:ext cx="966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수집 프로그램 메뉴얼 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3E1F9-F252-440B-A62F-6F82890EC6C3}"/>
              </a:ext>
            </a:extLst>
          </p:cNvPr>
          <p:cNvSpPr txBox="1"/>
          <p:nvPr/>
        </p:nvSpPr>
        <p:spPr>
          <a:xfrm>
            <a:off x="4629756" y="3851939"/>
            <a:ext cx="310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2021/07/22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80933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627813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9E0C-B703-4A57-9C1E-6C01A826DE4C}"/>
              </a:ext>
            </a:extLst>
          </p:cNvPr>
          <p:cNvSpPr txBox="1"/>
          <p:nvPr/>
        </p:nvSpPr>
        <p:spPr>
          <a:xfrm>
            <a:off x="457199" y="4679277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7EC25-9097-4216-9618-03F6D4898F67}"/>
              </a:ext>
            </a:extLst>
          </p:cNvPr>
          <p:cNvSpPr txBox="1"/>
          <p:nvPr/>
        </p:nvSpPr>
        <p:spPr>
          <a:xfrm>
            <a:off x="5836041" y="3830907"/>
            <a:ext cx="467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exe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실행 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해당 창이 뜨면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검색창에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입력하고 확인 버튼을 누릅니다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u="sng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이메일 칸에는 분석이 완료 되었다는 알림을 받을 이메일 주소를 입력해주세요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FC53AA-7D12-4288-BE65-431D80A9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36" y="1412074"/>
            <a:ext cx="5500545" cy="1022967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0F0D748-7B87-4339-AC7B-81A13DC69F39}"/>
              </a:ext>
            </a:extLst>
          </p:cNvPr>
          <p:cNvSpPr/>
          <p:nvPr/>
        </p:nvSpPr>
        <p:spPr>
          <a:xfrm rot="8359003">
            <a:off x="2931921" y="2152243"/>
            <a:ext cx="322118" cy="477982"/>
          </a:xfrm>
          <a:prstGeom prst="downArrow">
            <a:avLst>
              <a:gd name="adj1" fmla="val 31804"/>
              <a:gd name="adj2" fmla="val 5729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71538-955E-4751-AC79-D8F90E34FD8D}"/>
              </a:ext>
            </a:extLst>
          </p:cNvPr>
          <p:cNvSpPr txBox="1"/>
          <p:nvPr/>
        </p:nvSpPr>
        <p:spPr>
          <a:xfrm>
            <a:off x="3223764" y="2391234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5A2C9-7B44-421A-8724-FB102E16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36" y="3433072"/>
            <a:ext cx="3244124" cy="3196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1BDEF0-E86C-47C3-BF87-D31D93CB80AB}"/>
              </a:ext>
            </a:extLst>
          </p:cNvPr>
          <p:cNvSpPr txBox="1"/>
          <p:nvPr/>
        </p:nvSpPr>
        <p:spPr>
          <a:xfrm>
            <a:off x="5665415" y="5140942"/>
            <a:ext cx="524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※ URL </a:t>
            </a:r>
            <a:r>
              <a:rPr lang="ko-KR" altLang="en-US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입력시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각각의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</a:t>
            </a:r>
            <a:r>
              <a:rPr lang="ko-KR" altLang="en-US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엔터키로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구분해주세요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 ※ (URL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 개 입력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다른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또 다른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반복</a:t>
            </a:r>
            <a:r>
              <a:rPr lang="en-US" altLang="ko-KR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23295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2318419" y="5779781"/>
            <a:ext cx="80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올바른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입력 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작업이 완료되면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exe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창에 작업이 완료되었다는 문구가 출력됩니다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D8FA6-F31C-47C5-A33F-E7B95ACA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88" y="1002134"/>
            <a:ext cx="4215345" cy="4231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116E41-C3BD-4159-A365-C8C47F390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67" y="1004435"/>
            <a:ext cx="4215345" cy="42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23295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3094141" y="5214656"/>
            <a:ext cx="646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콘솔창에서도 현재 진행상황을 확인할 수 있으며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콘솔창에서도 작업이 완료 되었다는 메시지를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83883-E2F8-4631-A3F5-62163357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1232958"/>
            <a:ext cx="917385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23295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2959059" y="5622534"/>
            <a:ext cx="64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분석 완료 후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리뷰 분석이 완료 되었다는 메일이 전송되고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입력한 메일주소에서 해당 메일을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1026D-97F5-48A4-ABD8-8E755203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999201"/>
            <a:ext cx="8087854" cy="139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64F0B-4BB9-4920-9C34-A63CF07D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2678987"/>
            <a:ext cx="7100606" cy="26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23295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1177636" y="5024877"/>
            <a:ext cx="1070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생성된 엑셀 파일을 확인 할 수 있으며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 엑셀 파일에는 입력한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 분석한 사이트의 품목명을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**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프로그램을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돌릴때마다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파일명은 입력한 링크의 개수대로 넘버링이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작업이 모두 완료 되면 생성된 엑셀파일명을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바꿔주시거나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다른 파일로 옮겨주세요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다시 프로그램을 실행시킬 때 기존의 파일명에 덮어써지는 현상이 발생할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EC376-C8AE-4800-B289-FD794121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1" y="1015084"/>
            <a:ext cx="5247409" cy="1679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5F759-072A-4DE3-8C58-8FCF94ECB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1" y="2645773"/>
            <a:ext cx="9611591" cy="21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5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6A5D91B-3A28-42BA-9EDD-D45BD7D9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6" y="1458011"/>
            <a:ext cx="4728978" cy="469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144522" y="1341929"/>
            <a:ext cx="139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-1)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52880-81DC-464B-84B9-7EB2415BAAFF}"/>
              </a:ext>
            </a:extLst>
          </p:cNvPr>
          <p:cNvSpPr txBox="1"/>
          <p:nvPr/>
        </p:nvSpPr>
        <p:spPr>
          <a:xfrm>
            <a:off x="6349961" y="2927691"/>
            <a:ext cx="576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만약 네이버 스마트 스토어의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아니거나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스마트 스토어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이라고 하더라도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html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구조가 다를 경우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다시 입력해달라는 안내문이 콘솔창에 출력되고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윈도우 창 역시 다른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입력해달라는 문구가 뜨게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다시 정상적인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입력하고 확인버튼을 누르면 동작합니다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A89BD-F8B2-4855-8C2C-3E76D0023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47" y="2033659"/>
            <a:ext cx="3905795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196961-65E0-42F3-850A-D5ECC3343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47" y="2499728"/>
            <a:ext cx="4058216" cy="2667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D8CAF-E3AB-4B20-ACB3-6AEEF0B9DA3A}"/>
              </a:ext>
            </a:extLst>
          </p:cNvPr>
          <p:cNvSpPr/>
          <p:nvPr/>
        </p:nvSpPr>
        <p:spPr>
          <a:xfrm>
            <a:off x="1818412" y="3320925"/>
            <a:ext cx="175606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210917-D989-425B-A70D-3B1F3AE7E5EF}"/>
              </a:ext>
            </a:extLst>
          </p:cNvPr>
          <p:cNvSpPr/>
          <p:nvPr/>
        </p:nvSpPr>
        <p:spPr>
          <a:xfrm rot="1584834">
            <a:off x="3182095" y="3352869"/>
            <a:ext cx="374073" cy="2255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F72C0-D51E-409F-BD42-F91F4446CD4B}"/>
              </a:ext>
            </a:extLst>
          </p:cNvPr>
          <p:cNvSpPr txBox="1"/>
          <p:nvPr/>
        </p:nvSpPr>
        <p:spPr>
          <a:xfrm>
            <a:off x="3086099" y="3553703"/>
            <a:ext cx="244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스마트 스토어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아님</a:t>
            </a:r>
          </a:p>
        </p:txBody>
      </p:sp>
    </p:spTree>
    <p:extLst>
      <p:ext uri="{BB962C8B-B14F-4D97-AF65-F5344CB8AC3E}">
        <p14:creationId xmlns:p14="http://schemas.microsoft.com/office/powerpoint/2010/main" val="9862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238990" y="1302223"/>
            <a:ext cx="15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- 2)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2413236" y="5215130"/>
            <a:ext cx="813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 현재 진행상황을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잘못된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입력 할 경우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콘솔창에서도 에러 메시지를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97729-CF2A-4634-9D17-2A27F11F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99" y="1426913"/>
            <a:ext cx="7511001" cy="33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3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3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301335" y="1322142"/>
            <a:ext cx="157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- 3)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A8810-B64C-44D5-82C6-B315EA2F5B2D}"/>
              </a:ext>
            </a:extLst>
          </p:cNvPr>
          <p:cNvSpPr txBox="1"/>
          <p:nvPr/>
        </p:nvSpPr>
        <p:spPr>
          <a:xfrm>
            <a:off x="2226199" y="5028093"/>
            <a:ext cx="813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입력한 이메일 주소로 리뷰 분석에 실패 했다는 메일이 가게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메일 내용에서 어떤 링크가 잘못되었는지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해당 링크부터 재 실행하면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3168AD-0BE9-4F36-98C6-F012F6663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80" y="1388861"/>
            <a:ext cx="7516274" cy="857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B83DB9-934E-42D5-8445-53F697C5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2" y="2558942"/>
            <a:ext cx="735432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199" y="228600"/>
            <a:ext cx="50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1E186-FA42-4BAD-9C7A-69AC37E5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20" y="1627813"/>
            <a:ext cx="5744658" cy="75687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5C61779-6E0D-42EC-A88D-A5FA210499DA}"/>
              </a:ext>
            </a:extLst>
          </p:cNvPr>
          <p:cNvSpPr/>
          <p:nvPr/>
        </p:nvSpPr>
        <p:spPr>
          <a:xfrm rot="8359003">
            <a:off x="4077674" y="2145694"/>
            <a:ext cx="322118" cy="477982"/>
          </a:xfrm>
          <a:prstGeom prst="downArrow">
            <a:avLst>
              <a:gd name="adj1" fmla="val 31804"/>
              <a:gd name="adj2" fmla="val 5729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627813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77969-3732-45B0-971E-7BBEB9033BFC}"/>
              </a:ext>
            </a:extLst>
          </p:cNvPr>
          <p:cNvSpPr txBox="1"/>
          <p:nvPr/>
        </p:nvSpPr>
        <p:spPr>
          <a:xfrm>
            <a:off x="4369517" y="2384685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9E0C-B703-4A57-9C1E-6C01A826DE4C}"/>
              </a:ext>
            </a:extLst>
          </p:cNvPr>
          <p:cNvSpPr txBox="1"/>
          <p:nvPr/>
        </p:nvSpPr>
        <p:spPr>
          <a:xfrm>
            <a:off x="457199" y="4679277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C4CE-0162-470A-AB00-709BFAC5F040}"/>
              </a:ext>
            </a:extLst>
          </p:cNvPr>
          <p:cNvSpPr txBox="1"/>
          <p:nvPr/>
        </p:nvSpPr>
        <p:spPr>
          <a:xfrm>
            <a:off x="6902437" y="4710054"/>
            <a:ext cx="500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Exe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실행 후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해당 창이 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나올때까지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대기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C6D434-2C00-46E1-9D79-58C458BD0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47" y="3075994"/>
            <a:ext cx="4697615" cy="35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199" y="228600"/>
            <a:ext cx="50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627813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8DB1C-11FF-4509-B030-A9893BD9DE4C}"/>
              </a:ext>
            </a:extLst>
          </p:cNvPr>
          <p:cNvSpPr txBox="1"/>
          <p:nvPr/>
        </p:nvSpPr>
        <p:spPr>
          <a:xfrm>
            <a:off x="3124199" y="5164231"/>
            <a:ext cx="642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※※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키워드를 여러 개 입력할 경우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각각의 키워드를 </a:t>
            </a:r>
            <a:r>
              <a:rPr lang="en-US" altLang="ko-KR" sz="2000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2000" b="1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엔터키</a:t>
            </a:r>
            <a:r>
              <a:rPr lang="en-US" altLang="ko-KR" sz="2000" b="1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구분해서 입력해주세요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</a:p>
          <a:p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딸기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사과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고구마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엔터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반복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E36B4-B4D6-450D-B3E3-6BCE86030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2" y="1137001"/>
            <a:ext cx="3963616" cy="385058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ACB19CB-D96C-4A96-8014-59F51AA7F265}"/>
              </a:ext>
            </a:extLst>
          </p:cNvPr>
          <p:cNvSpPr/>
          <p:nvPr/>
        </p:nvSpPr>
        <p:spPr>
          <a:xfrm>
            <a:off x="6421582" y="3855027"/>
            <a:ext cx="1371600" cy="228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AA518-B484-42DF-8606-83CBBDE42B31}"/>
              </a:ext>
            </a:extLst>
          </p:cNvPr>
          <p:cNvSpPr txBox="1"/>
          <p:nvPr/>
        </p:nvSpPr>
        <p:spPr>
          <a:xfrm>
            <a:off x="7995804" y="3615384"/>
            <a:ext cx="310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알림을 받을 이메일 주소를 입력해주세요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199" y="872928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9E0C-B703-4A57-9C1E-6C01A826DE4C}"/>
              </a:ext>
            </a:extLst>
          </p:cNvPr>
          <p:cNvSpPr txBox="1"/>
          <p:nvPr/>
        </p:nvSpPr>
        <p:spPr>
          <a:xfrm>
            <a:off x="540326" y="3671359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52880-81DC-464B-84B9-7EB2415BAAFF}"/>
              </a:ext>
            </a:extLst>
          </p:cNvPr>
          <p:cNvSpPr txBox="1"/>
          <p:nvPr/>
        </p:nvSpPr>
        <p:spPr>
          <a:xfrm>
            <a:off x="5595423" y="4586943"/>
            <a:ext cx="50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 완료가 되면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실행창에서도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키워드 수집 완료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 </a:t>
            </a: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문구가 뜨게 되고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엑셀파일이 생성됩니다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A0F92-B949-4120-8E3A-C11F4185A274}"/>
              </a:ext>
            </a:extLst>
          </p:cNvPr>
          <p:cNvSpPr txBox="1"/>
          <p:nvPr/>
        </p:nvSpPr>
        <p:spPr>
          <a:xfrm>
            <a:off x="6925459" y="2396658"/>
            <a:ext cx="467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작업이 완료되면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 작업이 완료되었다는 문구가 출력됩니다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7EC25-9097-4216-9618-03F6D4898F67}"/>
              </a:ext>
            </a:extLst>
          </p:cNvPr>
          <p:cNvSpPr txBox="1"/>
          <p:nvPr/>
        </p:nvSpPr>
        <p:spPr>
          <a:xfrm>
            <a:off x="6925459" y="1858645"/>
            <a:ext cx="46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 현재 진행상황을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94D5F-1BB1-4372-B717-49B062F8CB5C}"/>
              </a:ext>
            </a:extLst>
          </p:cNvPr>
          <p:cNvSpPr txBox="1"/>
          <p:nvPr/>
        </p:nvSpPr>
        <p:spPr>
          <a:xfrm>
            <a:off x="5622225" y="5401955"/>
            <a:ext cx="500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프로그램 종료는 상단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버튼을 누르면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F37AC-BB18-47EC-960E-08AC4476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72" y="872024"/>
            <a:ext cx="5206787" cy="2434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A1633-3255-4236-A997-03A74DC3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72" y="3488690"/>
            <a:ext cx="3308988" cy="32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627813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52880-81DC-464B-84B9-7EB2415BAAFF}"/>
              </a:ext>
            </a:extLst>
          </p:cNvPr>
          <p:cNvSpPr txBox="1"/>
          <p:nvPr/>
        </p:nvSpPr>
        <p:spPr>
          <a:xfrm>
            <a:off x="2509323" y="5440045"/>
            <a:ext cx="768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작업이 완료 되면 입력한 이메일 주소에 작업 완료 알림 메일이 발송됩니다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완료된 키워드를 메일 내용에서 확인할 수 있습니다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99CCCD-569E-4D18-ABA2-7D2AAD1D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111363"/>
            <a:ext cx="7878274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9D48AE-35BA-4F94-BE89-9D58237C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48" y="2810931"/>
            <a:ext cx="7606788" cy="25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457200" y="1627813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52880-81DC-464B-84B9-7EB2415BAAFF}"/>
              </a:ext>
            </a:extLst>
          </p:cNvPr>
          <p:cNvSpPr txBox="1"/>
          <p:nvPr/>
        </p:nvSpPr>
        <p:spPr>
          <a:xfrm>
            <a:off x="3091214" y="5079780"/>
            <a:ext cx="733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파일명은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입력한 키워드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키워드 분석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.xlsx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파일로 생성되며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</a:p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각각의 엑셀파일에서 수집된 키워드들을 확인할 수 있습니다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3BEC0-2D96-415E-BC45-E4E4E3745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427494"/>
            <a:ext cx="6220693" cy="2915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1994BB-D184-4AE2-BAC5-838F149EC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76" y="1109737"/>
            <a:ext cx="952727" cy="35505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03AC5C3-4832-4486-A45E-3F449669CE58}"/>
              </a:ext>
            </a:extLst>
          </p:cNvPr>
          <p:cNvSpPr/>
          <p:nvPr/>
        </p:nvSpPr>
        <p:spPr>
          <a:xfrm>
            <a:off x="7413805" y="2873736"/>
            <a:ext cx="680713" cy="2851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363682" y="1627813"/>
            <a:ext cx="122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-1 )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16CD3-A00C-4CB7-A466-67176D96C30D}"/>
              </a:ext>
            </a:extLst>
          </p:cNvPr>
          <p:cNvSpPr txBox="1"/>
          <p:nvPr/>
        </p:nvSpPr>
        <p:spPr>
          <a:xfrm>
            <a:off x="2228767" y="5076363"/>
            <a:ext cx="861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만약 작업을 하다가 오류가 발생하게 되면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콘솔창에서도 오류 메시지가 뜨게 되며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Exe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창에서도 키워드 수집 실패 문구가 뜨게 됩니다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5B1BE-8D8B-4DC9-8AB2-B2A1162C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19" y="1214767"/>
            <a:ext cx="3476972" cy="3337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065522-3750-406B-A063-7FF9A3D97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01" y="1337095"/>
            <a:ext cx="5854586" cy="22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1D11-CBDA-4B49-A22F-5B454F653A23}"/>
              </a:ext>
            </a:extLst>
          </p:cNvPr>
          <p:cNvSpPr txBox="1"/>
          <p:nvPr/>
        </p:nvSpPr>
        <p:spPr>
          <a:xfrm>
            <a:off x="457200" y="228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키워드 분석 프로그램 메뉴얼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85635-3E0A-41D8-9C7A-A744C16AC5E7}"/>
              </a:ext>
            </a:extLst>
          </p:cNvPr>
          <p:cNvSpPr txBox="1"/>
          <p:nvPr/>
        </p:nvSpPr>
        <p:spPr>
          <a:xfrm>
            <a:off x="363682" y="1627813"/>
            <a:ext cx="13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오류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-2)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16CD3-A00C-4CB7-A466-67176D96C30D}"/>
              </a:ext>
            </a:extLst>
          </p:cNvPr>
          <p:cNvSpPr txBox="1"/>
          <p:nvPr/>
        </p:nvSpPr>
        <p:spPr>
          <a:xfrm>
            <a:off x="2374240" y="5357129"/>
            <a:ext cx="861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오류가 발생하게 되면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오류가 발생했다는 메일이 전송됩니다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</a:p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어떤 키워드에서 오류가 발생했는지 메일 내용 에서 확인할 수 있습니다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4678B0-4EA8-45A8-A7CF-A3A5C929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95" y="1146928"/>
            <a:ext cx="6707415" cy="1264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B24FD-4E26-4E80-8BD7-E9D845B4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94" y="2780439"/>
            <a:ext cx="6707415" cy="22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3B351-9E72-4F66-A63A-FA104BBF51EC}"/>
              </a:ext>
            </a:extLst>
          </p:cNvPr>
          <p:cNvSpPr txBox="1"/>
          <p:nvPr/>
        </p:nvSpPr>
        <p:spPr>
          <a:xfrm>
            <a:off x="1673937" y="2175064"/>
            <a:ext cx="966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▶ 리뷰 분석 프로그램 메뉴얼 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0C8C4-6094-470C-8E06-52862D671E1E}"/>
              </a:ext>
            </a:extLst>
          </p:cNvPr>
          <p:cNvSpPr txBox="1"/>
          <p:nvPr/>
        </p:nvSpPr>
        <p:spPr>
          <a:xfrm>
            <a:off x="4629756" y="3851939"/>
            <a:ext cx="310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2021/07/22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9982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567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12롯데마트드림Medium</vt:lpstr>
      <vt:lpstr>12롯데마트드림Light</vt:lpstr>
      <vt:lpstr>여기어때 잘난체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youngeun_eee</dc:creator>
  <cp:lastModifiedBy>youngeun_eee</cp:lastModifiedBy>
  <cp:revision>62</cp:revision>
  <dcterms:created xsi:type="dcterms:W3CDTF">2021-07-12T04:24:53Z</dcterms:created>
  <dcterms:modified xsi:type="dcterms:W3CDTF">2021-07-22T04:23:05Z</dcterms:modified>
</cp:coreProperties>
</file>