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841A-259F-460B-B69E-12FB7243A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8AB76-5392-4A4F-8BCF-78DF6FFAF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Unsupervised ML</a:t>
            </a:r>
          </a:p>
        </p:txBody>
      </p:sp>
    </p:spTree>
    <p:extLst>
      <p:ext uri="{BB962C8B-B14F-4D97-AF65-F5344CB8AC3E}">
        <p14:creationId xmlns:p14="http://schemas.microsoft.com/office/powerpoint/2010/main" val="94408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FB49-572E-4CA5-8228-06509410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37493-0DF3-4930-85D8-EB976A241E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Hierarchical clustering is a type of unsupervised machine learning algorithm used to cluster unlabeled data points.</a:t>
            </a:r>
          </a:p>
          <a:p>
            <a:r>
              <a:rPr lang="en-US" dirty="0"/>
              <a:t>Like K-means clustering, hierarchical clustering also groups together the data points with similar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308066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9" name="Picture 2" descr="Image result for hierarchical clustering gif">
            <a:extLst>
              <a:ext uri="{FF2B5EF4-FFF2-40B4-BE49-F238E27FC236}">
                <a16:creationId xmlns:a16="http://schemas.microsoft.com/office/drawing/2014/main" id="{9D52D599-6FE9-4CB7-B029-3BBB4C8BA0AA}"/>
              </a:ext>
            </a:extLst>
          </p:cNvPr>
          <p:cNvPicPr>
            <a:picLocks noGrp="1" noChangeAspect="1" noChangeArrowheads="1" noCrop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9239" y="1756196"/>
            <a:ext cx="7413522" cy="333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09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E21A-B38C-4440-9A63-5F9C9C6F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D3FEC-33FD-47DA-B554-583EA93859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At the start, treat each data point as one cluster. Therefore, the number of clusters at the start will be K, while K is an integer representing the number of data points.</a:t>
            </a:r>
          </a:p>
          <a:p>
            <a:r>
              <a:rPr lang="en-US" dirty="0"/>
              <a:t>Form a cluster by joining the two closest data points resulting in K-1 clusters.</a:t>
            </a:r>
          </a:p>
          <a:p>
            <a:r>
              <a:rPr lang="en-US" dirty="0"/>
              <a:t>Form more clusters by joining the two closest clusters resulting in K-2 clusters.</a:t>
            </a:r>
          </a:p>
          <a:p>
            <a:r>
              <a:rPr lang="en-US" dirty="0"/>
              <a:t>Repeat the above three steps until one big cluster is formed.</a:t>
            </a:r>
          </a:p>
          <a:p>
            <a:r>
              <a:rPr lang="en-US" dirty="0"/>
              <a:t>Once single cluster is formed, dendrograms are used to divide into multiple clusters depending upon the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0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1E9A-96FC-4219-910E-71026E31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the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B457-C815-46A4-8B86-A0AF5A2F36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distance itself can be Euclidean or Manhattan distance or other.</a:t>
            </a:r>
          </a:p>
          <a:p>
            <a:pPr lvl="1"/>
            <a:r>
              <a:rPr lang="en-US" dirty="0"/>
              <a:t>Measure the distance between the closes points of two clusters.</a:t>
            </a:r>
          </a:p>
          <a:p>
            <a:pPr lvl="1"/>
            <a:r>
              <a:rPr lang="en-US" dirty="0"/>
              <a:t>Measure the distance between the farthest points of two clusters.</a:t>
            </a:r>
          </a:p>
          <a:p>
            <a:pPr lvl="1"/>
            <a:r>
              <a:rPr lang="en-US" dirty="0"/>
              <a:t>Measure the distance between the centroids of two clusters.</a:t>
            </a:r>
          </a:p>
          <a:p>
            <a:pPr lvl="1"/>
            <a:r>
              <a:rPr lang="en-US" dirty="0"/>
              <a:t>Measure the distance between all possible combination of points between the two clusters and take the mean.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6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D2CA358-2EA6-49C2-AAEF-0C79C1F76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AAD74829-8970-4A28-B5F6-387E0E31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ndrogram plot with horizontal line 2">
            <a:extLst>
              <a:ext uri="{FF2B5EF4-FFF2-40B4-BE49-F238E27FC236}">
                <a16:creationId xmlns:a16="http://schemas.microsoft.com/office/drawing/2014/main" id="{0C52D09B-D546-4ED4-BB32-DD51E432D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434" y="3571015"/>
            <a:ext cx="6396406" cy="3114264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endrogram plot with horizontal line 1">
            <a:extLst>
              <a:ext uri="{FF2B5EF4-FFF2-40B4-BE49-F238E27FC236}">
                <a16:creationId xmlns:a16="http://schemas.microsoft.com/office/drawing/2014/main" id="{43306CD7-2094-454C-B9DE-D30265322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434" y="172721"/>
            <a:ext cx="6396406" cy="3184990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976ACB9-C2D4-45C2-924A-2CF7CFF5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B9F4ED-4676-4AEB-93B4-7067EF7C5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480" y="618517"/>
            <a:ext cx="3233456" cy="1596177"/>
          </a:xfrm>
        </p:spPr>
        <p:txBody>
          <a:bodyPr>
            <a:normAutofit/>
          </a:bodyPr>
          <a:lstStyle/>
          <a:p>
            <a:r>
              <a:rPr lang="en-US" dirty="0"/>
              <a:t>Number of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701CC-913C-4190-842F-32548B5D98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04480" y="2367092"/>
            <a:ext cx="3233455" cy="3847444"/>
          </a:xfrm>
        </p:spPr>
        <p:txBody>
          <a:bodyPr>
            <a:normAutofit/>
          </a:bodyPr>
          <a:lstStyle/>
          <a:p>
            <a:r>
              <a:rPr lang="en-US" dirty="0"/>
              <a:t>The number of vertical lines this newly created horizontal line passes is equal to number of clusters.</a:t>
            </a:r>
          </a:p>
        </p:txBody>
      </p:sp>
    </p:spTree>
    <p:extLst>
      <p:ext uri="{BB962C8B-B14F-4D97-AF65-F5344CB8AC3E}">
        <p14:creationId xmlns:p14="http://schemas.microsoft.com/office/powerpoint/2010/main" val="272629116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Hierarchical clustering</vt:lpstr>
      <vt:lpstr>PowerPoint Presentation</vt:lpstr>
      <vt:lpstr>PowerPoint Presentation</vt:lpstr>
      <vt:lpstr>HC</vt:lpstr>
      <vt:lpstr>distance between the clusters</vt:lpstr>
      <vt:lpstr>Number of clusters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clustering</dc:title>
  <dc:creator>Vishwesh, Kumar</dc:creator>
  <cp:lastModifiedBy>Vishwesh, Kumar</cp:lastModifiedBy>
  <cp:revision>1</cp:revision>
  <dcterms:created xsi:type="dcterms:W3CDTF">2019-05-19T21:34:39Z</dcterms:created>
  <dcterms:modified xsi:type="dcterms:W3CDTF">2019-05-19T21:41:13Z</dcterms:modified>
</cp:coreProperties>
</file>