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744575"/>
            <a:ext cx="85206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for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system: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59202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You can apply recommender systems in scenarios where many users interact with many items.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