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SINHA" userId="bc70c72c0f77d709" providerId="LiveId" clId="{B4AC29A6-5E93-40D8-AE88-A6EE0DE70BFC}"/>
    <pc:docChg chg="undo redo custSel addSld modSld">
      <pc:chgData name="ADITYA SINHA" userId="bc70c72c0f77d709" providerId="LiveId" clId="{B4AC29A6-5E93-40D8-AE88-A6EE0DE70BFC}" dt="2024-06-10T20:11:44.774" v="1344" actId="113"/>
      <pc:docMkLst>
        <pc:docMk/>
      </pc:docMkLst>
      <pc:sldChg chg="modSp new mod">
        <pc:chgData name="ADITYA SINHA" userId="bc70c72c0f77d709" providerId="LiveId" clId="{B4AC29A6-5E93-40D8-AE88-A6EE0DE70BFC}" dt="2024-06-09T20:11:55.974" v="36" actId="1076"/>
        <pc:sldMkLst>
          <pc:docMk/>
          <pc:sldMk cId="1714078304" sldId="256"/>
        </pc:sldMkLst>
        <pc:spChg chg="mod">
          <ac:chgData name="ADITYA SINHA" userId="bc70c72c0f77d709" providerId="LiveId" clId="{B4AC29A6-5E93-40D8-AE88-A6EE0DE70BFC}" dt="2024-06-09T20:11:55.974" v="36" actId="1076"/>
          <ac:spMkLst>
            <pc:docMk/>
            <pc:sldMk cId="1714078304" sldId="256"/>
            <ac:spMk id="2" creationId="{BD6F685B-1513-C769-2B67-414C618C3D4F}"/>
          </ac:spMkLst>
        </pc:spChg>
        <pc:spChg chg="mod">
          <ac:chgData name="ADITYA SINHA" userId="bc70c72c0f77d709" providerId="LiveId" clId="{B4AC29A6-5E93-40D8-AE88-A6EE0DE70BFC}" dt="2024-06-09T20:11:48.516" v="35"/>
          <ac:spMkLst>
            <pc:docMk/>
            <pc:sldMk cId="1714078304" sldId="256"/>
            <ac:spMk id="3" creationId="{198622E6-56C6-C701-E21B-2453562D2D44}"/>
          </ac:spMkLst>
        </pc:spChg>
      </pc:sldChg>
      <pc:sldChg chg="addSp modSp new mod">
        <pc:chgData name="ADITYA SINHA" userId="bc70c72c0f77d709" providerId="LiveId" clId="{B4AC29A6-5E93-40D8-AE88-A6EE0DE70BFC}" dt="2024-06-09T20:13:53.336" v="63" actId="1076"/>
        <pc:sldMkLst>
          <pc:docMk/>
          <pc:sldMk cId="3579824308" sldId="257"/>
        </pc:sldMkLst>
        <pc:spChg chg="add mod">
          <ac:chgData name="ADITYA SINHA" userId="bc70c72c0f77d709" providerId="LiveId" clId="{B4AC29A6-5E93-40D8-AE88-A6EE0DE70BFC}" dt="2024-06-09T20:13:53.336" v="63" actId="1076"/>
          <ac:spMkLst>
            <pc:docMk/>
            <pc:sldMk cId="3579824308" sldId="257"/>
            <ac:spMk id="2" creationId="{F5B867C5-B86D-F512-4583-4D82E651D739}"/>
          </ac:spMkLst>
        </pc:spChg>
      </pc:sldChg>
      <pc:sldChg chg="addSp modSp new mod">
        <pc:chgData name="ADITYA SINHA" userId="bc70c72c0f77d709" providerId="LiveId" clId="{B4AC29A6-5E93-40D8-AE88-A6EE0DE70BFC}" dt="2024-06-10T19:39:28.646" v="826" actId="14100"/>
        <pc:sldMkLst>
          <pc:docMk/>
          <pc:sldMk cId="930915993" sldId="258"/>
        </pc:sldMkLst>
        <pc:spChg chg="add mod">
          <ac:chgData name="ADITYA SINHA" userId="bc70c72c0f77d709" providerId="LiveId" clId="{B4AC29A6-5E93-40D8-AE88-A6EE0DE70BFC}" dt="2024-06-09T20:14:18.004" v="65" actId="767"/>
          <ac:spMkLst>
            <pc:docMk/>
            <pc:sldMk cId="930915993" sldId="258"/>
            <ac:spMk id="2" creationId="{1807393D-14AC-56F4-A64F-47C77C9DC45B}"/>
          </ac:spMkLst>
        </pc:spChg>
        <pc:spChg chg="add mod">
          <ac:chgData name="ADITYA SINHA" userId="bc70c72c0f77d709" providerId="LiveId" clId="{B4AC29A6-5E93-40D8-AE88-A6EE0DE70BFC}" dt="2024-06-09T20:15:16.274" v="70" actId="5793"/>
          <ac:spMkLst>
            <pc:docMk/>
            <pc:sldMk cId="930915993" sldId="258"/>
            <ac:spMk id="3" creationId="{7B6E4528-2A1E-A748-EF0F-11F052700CEF}"/>
          </ac:spMkLst>
        </pc:spChg>
        <pc:picChg chg="add mod">
          <ac:chgData name="ADITYA SINHA" userId="bc70c72c0f77d709" providerId="LiveId" clId="{B4AC29A6-5E93-40D8-AE88-A6EE0DE70BFC}" dt="2024-06-10T19:39:28.646" v="826" actId="14100"/>
          <ac:picMkLst>
            <pc:docMk/>
            <pc:sldMk cId="930915993" sldId="258"/>
            <ac:picMk id="5" creationId="{5DD70192-F5DF-FE75-6EE3-AECFC1C84711}"/>
          </ac:picMkLst>
        </pc:picChg>
      </pc:sldChg>
      <pc:sldChg chg="addSp delSp modSp new mod">
        <pc:chgData name="ADITYA SINHA" userId="bc70c72c0f77d709" providerId="LiveId" clId="{B4AC29A6-5E93-40D8-AE88-A6EE0DE70BFC}" dt="2024-06-10T19:09:20.403" v="110" actId="14100"/>
        <pc:sldMkLst>
          <pc:docMk/>
          <pc:sldMk cId="4042652100" sldId="259"/>
        </pc:sldMkLst>
        <pc:spChg chg="add mod">
          <ac:chgData name="ADITYA SINHA" userId="bc70c72c0f77d709" providerId="LiveId" clId="{B4AC29A6-5E93-40D8-AE88-A6EE0DE70BFC}" dt="2024-06-09T20:21:35.386" v="80" actId="255"/>
          <ac:spMkLst>
            <pc:docMk/>
            <pc:sldMk cId="4042652100" sldId="259"/>
            <ac:spMk id="2" creationId="{5A539834-5EF8-3FA8-E0FC-8C0E16C2581F}"/>
          </ac:spMkLst>
        </pc:spChg>
        <pc:spChg chg="add del mod">
          <ac:chgData name="ADITYA SINHA" userId="bc70c72c0f77d709" providerId="LiveId" clId="{B4AC29A6-5E93-40D8-AE88-A6EE0DE70BFC}" dt="2024-06-10T19:06:41.762" v="91" actId="21"/>
          <ac:spMkLst>
            <pc:docMk/>
            <pc:sldMk cId="4042652100" sldId="259"/>
            <ac:spMk id="5" creationId="{0CDE268D-4382-51C5-A4A2-83560A911BFB}"/>
          </ac:spMkLst>
        </pc:spChg>
        <pc:spChg chg="add">
          <ac:chgData name="ADITYA SINHA" userId="bc70c72c0f77d709" providerId="LiveId" clId="{B4AC29A6-5E93-40D8-AE88-A6EE0DE70BFC}" dt="2024-06-10T19:06:21.107" v="87"/>
          <ac:spMkLst>
            <pc:docMk/>
            <pc:sldMk cId="4042652100" sldId="259"/>
            <ac:spMk id="6" creationId="{D405A6CE-9902-1C53-187D-229270F0F276}"/>
          </ac:spMkLst>
        </pc:spChg>
        <pc:spChg chg="add mod">
          <ac:chgData name="ADITYA SINHA" userId="bc70c72c0f77d709" providerId="LiveId" clId="{B4AC29A6-5E93-40D8-AE88-A6EE0DE70BFC}" dt="2024-06-10T19:06:36.672" v="90" actId="14100"/>
          <ac:spMkLst>
            <pc:docMk/>
            <pc:sldMk cId="4042652100" sldId="259"/>
            <ac:spMk id="7" creationId="{7A1A52F2-3541-D1B5-548A-027B6906EB04}"/>
          </ac:spMkLst>
        </pc:spChg>
        <pc:spChg chg="add del mod">
          <ac:chgData name="ADITYA SINHA" userId="bc70c72c0f77d709" providerId="LiveId" clId="{B4AC29A6-5E93-40D8-AE88-A6EE0DE70BFC}" dt="2024-06-10T19:07:52.965" v="99"/>
          <ac:spMkLst>
            <pc:docMk/>
            <pc:sldMk cId="4042652100" sldId="259"/>
            <ac:spMk id="8" creationId="{7498BD79-05FE-3DF5-CC93-C3C5B5966E91}"/>
          </ac:spMkLst>
        </pc:spChg>
        <pc:spChg chg="add mod">
          <ac:chgData name="ADITYA SINHA" userId="bc70c72c0f77d709" providerId="LiveId" clId="{B4AC29A6-5E93-40D8-AE88-A6EE0DE70BFC}" dt="2024-06-10T19:09:20.403" v="110" actId="14100"/>
          <ac:spMkLst>
            <pc:docMk/>
            <pc:sldMk cId="4042652100" sldId="259"/>
            <ac:spMk id="9" creationId="{0CDE268D-4382-51C5-A4A2-83560A911BFB}"/>
          </ac:spMkLst>
        </pc:spChg>
        <pc:spChg chg="add del mod">
          <ac:chgData name="ADITYA SINHA" userId="bc70c72c0f77d709" providerId="LiveId" clId="{B4AC29A6-5E93-40D8-AE88-A6EE0DE70BFC}" dt="2024-06-10T19:08:25.629" v="102" actId="21"/>
          <ac:spMkLst>
            <pc:docMk/>
            <pc:sldMk cId="4042652100" sldId="259"/>
            <ac:spMk id="10" creationId="{C245083E-805B-408F-47D6-AC994BDB6B38}"/>
          </ac:spMkLst>
        </pc:spChg>
        <pc:picChg chg="add mod">
          <ac:chgData name="ADITYA SINHA" userId="bc70c72c0f77d709" providerId="LiveId" clId="{B4AC29A6-5E93-40D8-AE88-A6EE0DE70BFC}" dt="2024-06-10T19:07:03.315" v="94" actId="14100"/>
          <ac:picMkLst>
            <pc:docMk/>
            <pc:sldMk cId="4042652100" sldId="259"/>
            <ac:picMk id="4" creationId="{B3D10615-CA27-89B2-75DA-9AC890159C8A}"/>
          </ac:picMkLst>
        </pc:picChg>
      </pc:sldChg>
      <pc:sldChg chg="addSp delSp modSp new mod">
        <pc:chgData name="ADITYA SINHA" userId="bc70c72c0f77d709" providerId="LiveId" clId="{B4AC29A6-5E93-40D8-AE88-A6EE0DE70BFC}" dt="2024-06-10T19:14:40.163" v="146"/>
        <pc:sldMkLst>
          <pc:docMk/>
          <pc:sldMk cId="43196963" sldId="260"/>
        </pc:sldMkLst>
        <pc:spChg chg="add mod">
          <ac:chgData name="ADITYA SINHA" userId="bc70c72c0f77d709" providerId="LiveId" clId="{B4AC29A6-5E93-40D8-AE88-A6EE0DE70BFC}" dt="2024-06-10T19:10:19.155" v="116" actId="255"/>
          <ac:spMkLst>
            <pc:docMk/>
            <pc:sldMk cId="43196963" sldId="260"/>
            <ac:spMk id="2" creationId="{89F3D1FD-5728-E953-6B0E-42346E330091}"/>
          </ac:spMkLst>
        </pc:spChg>
        <pc:spChg chg="add del mod">
          <ac:chgData name="ADITYA SINHA" userId="bc70c72c0f77d709" providerId="LiveId" clId="{B4AC29A6-5E93-40D8-AE88-A6EE0DE70BFC}" dt="2024-06-10T19:13:22.103" v="132" actId="1076"/>
          <ac:spMkLst>
            <pc:docMk/>
            <pc:sldMk cId="43196963" sldId="260"/>
            <ac:spMk id="5" creationId="{7E344C34-0074-67AE-63A1-05B29982B16E}"/>
          </ac:spMkLst>
        </pc:spChg>
        <pc:spChg chg="add">
          <ac:chgData name="ADITYA SINHA" userId="bc70c72c0f77d709" providerId="LiveId" clId="{B4AC29A6-5E93-40D8-AE88-A6EE0DE70BFC}" dt="2024-06-10T19:12:12.467" v="125"/>
          <ac:spMkLst>
            <pc:docMk/>
            <pc:sldMk cId="43196963" sldId="260"/>
            <ac:spMk id="6" creationId="{CBEA586B-3188-2A96-07CA-FE11E896285B}"/>
          </ac:spMkLst>
        </pc:spChg>
        <pc:spChg chg="add">
          <ac:chgData name="ADITYA SINHA" userId="bc70c72c0f77d709" providerId="LiveId" clId="{B4AC29A6-5E93-40D8-AE88-A6EE0DE70BFC}" dt="2024-06-10T19:12:19.902" v="126"/>
          <ac:spMkLst>
            <pc:docMk/>
            <pc:sldMk cId="43196963" sldId="260"/>
            <ac:spMk id="7" creationId="{401EF053-083E-2A5E-7FFA-70807B3119B1}"/>
          </ac:spMkLst>
        </pc:spChg>
        <pc:spChg chg="add">
          <ac:chgData name="ADITYA SINHA" userId="bc70c72c0f77d709" providerId="LiveId" clId="{B4AC29A6-5E93-40D8-AE88-A6EE0DE70BFC}" dt="2024-06-10T19:13:19.866" v="131"/>
          <ac:spMkLst>
            <pc:docMk/>
            <pc:sldMk cId="43196963" sldId="260"/>
            <ac:spMk id="8" creationId="{57D6AE4E-D19A-40E7-8FBF-7EA478DC1B3F}"/>
          </ac:spMkLst>
        </pc:spChg>
        <pc:spChg chg="add del mod">
          <ac:chgData name="ADITYA SINHA" userId="bc70c72c0f77d709" providerId="LiveId" clId="{B4AC29A6-5E93-40D8-AE88-A6EE0DE70BFC}" dt="2024-06-10T19:13:52.066" v="138"/>
          <ac:spMkLst>
            <pc:docMk/>
            <pc:sldMk cId="43196963" sldId="260"/>
            <ac:spMk id="9" creationId="{7C899514-9BA5-D8BF-6510-651261BCAABA}"/>
          </ac:spMkLst>
        </pc:spChg>
        <pc:spChg chg="add del mod">
          <ac:chgData name="ADITYA SINHA" userId="bc70c72c0f77d709" providerId="LiveId" clId="{B4AC29A6-5E93-40D8-AE88-A6EE0DE70BFC}" dt="2024-06-10T19:14:40.163" v="146"/>
          <ac:spMkLst>
            <pc:docMk/>
            <pc:sldMk cId="43196963" sldId="260"/>
            <ac:spMk id="10" creationId="{8082C392-155D-2A83-5B38-645FF7E80EA8}"/>
          </ac:spMkLst>
        </pc:spChg>
        <pc:spChg chg="add mod">
          <ac:chgData name="ADITYA SINHA" userId="bc70c72c0f77d709" providerId="LiveId" clId="{B4AC29A6-5E93-40D8-AE88-A6EE0DE70BFC}" dt="2024-06-10T19:14:30.126" v="144" actId="14100"/>
          <ac:spMkLst>
            <pc:docMk/>
            <pc:sldMk cId="43196963" sldId="260"/>
            <ac:spMk id="12" creationId="{5A216AAB-3496-4C0F-286B-5FBA08955212}"/>
          </ac:spMkLst>
        </pc:spChg>
        <pc:picChg chg="add mod">
          <ac:chgData name="ADITYA SINHA" userId="bc70c72c0f77d709" providerId="LiveId" clId="{B4AC29A6-5E93-40D8-AE88-A6EE0DE70BFC}" dt="2024-06-10T19:14:25.016" v="143" actId="1076"/>
          <ac:picMkLst>
            <pc:docMk/>
            <pc:sldMk cId="43196963" sldId="260"/>
            <ac:picMk id="4" creationId="{F45D48BE-8FC1-49F4-94E5-6747EA7735FE}"/>
          </ac:picMkLst>
        </pc:picChg>
      </pc:sldChg>
      <pc:sldChg chg="addSp delSp modSp new mod">
        <pc:chgData name="ADITYA SINHA" userId="bc70c72c0f77d709" providerId="LiveId" clId="{B4AC29A6-5E93-40D8-AE88-A6EE0DE70BFC}" dt="2024-06-10T19:38:56.417" v="821" actId="1076"/>
        <pc:sldMkLst>
          <pc:docMk/>
          <pc:sldMk cId="940023415" sldId="261"/>
        </pc:sldMkLst>
        <pc:spChg chg="add mod">
          <ac:chgData name="ADITYA SINHA" userId="bc70c72c0f77d709" providerId="LiveId" clId="{B4AC29A6-5E93-40D8-AE88-A6EE0DE70BFC}" dt="2024-06-10T19:22:23.652" v="301" actId="20577"/>
          <ac:spMkLst>
            <pc:docMk/>
            <pc:sldMk cId="940023415" sldId="261"/>
            <ac:spMk id="2" creationId="{1556D9B2-FD0A-5606-FD63-CC3B57D5A862}"/>
          </ac:spMkLst>
        </pc:spChg>
        <pc:picChg chg="add del mod">
          <ac:chgData name="ADITYA SINHA" userId="bc70c72c0f77d709" providerId="LiveId" clId="{B4AC29A6-5E93-40D8-AE88-A6EE0DE70BFC}" dt="2024-06-10T19:19:41.134" v="157" actId="21"/>
          <ac:picMkLst>
            <pc:docMk/>
            <pc:sldMk cId="940023415" sldId="261"/>
            <ac:picMk id="4" creationId="{51983B71-6640-44DA-B7D2-CA2674BDC25A}"/>
          </ac:picMkLst>
        </pc:picChg>
        <pc:picChg chg="add mod">
          <ac:chgData name="ADITYA SINHA" userId="bc70c72c0f77d709" providerId="LiveId" clId="{B4AC29A6-5E93-40D8-AE88-A6EE0DE70BFC}" dt="2024-06-10T19:38:56.417" v="821" actId="1076"/>
          <ac:picMkLst>
            <pc:docMk/>
            <pc:sldMk cId="940023415" sldId="261"/>
            <ac:picMk id="6" creationId="{213183F9-96AD-0F14-467A-5B374AAFC367}"/>
          </ac:picMkLst>
        </pc:picChg>
      </pc:sldChg>
      <pc:sldChg chg="addSp modSp new mod">
        <pc:chgData name="ADITYA SINHA" userId="bc70c72c0f77d709" providerId="LiveId" clId="{B4AC29A6-5E93-40D8-AE88-A6EE0DE70BFC}" dt="2024-06-10T19:30:03.079" v="467" actId="20577"/>
        <pc:sldMkLst>
          <pc:docMk/>
          <pc:sldMk cId="2570365879" sldId="262"/>
        </pc:sldMkLst>
        <pc:spChg chg="add mod">
          <ac:chgData name="ADITYA SINHA" userId="bc70c72c0f77d709" providerId="LiveId" clId="{B4AC29A6-5E93-40D8-AE88-A6EE0DE70BFC}" dt="2024-06-10T19:30:03.079" v="467" actId="20577"/>
          <ac:spMkLst>
            <pc:docMk/>
            <pc:sldMk cId="2570365879" sldId="262"/>
            <ac:spMk id="2" creationId="{326346BE-08C9-3937-6CBF-DECA9C54922D}"/>
          </ac:spMkLst>
        </pc:spChg>
        <pc:picChg chg="add mod">
          <ac:chgData name="ADITYA SINHA" userId="bc70c72c0f77d709" providerId="LiveId" clId="{B4AC29A6-5E93-40D8-AE88-A6EE0DE70BFC}" dt="2024-06-10T19:24:46.133" v="309" actId="1076"/>
          <ac:picMkLst>
            <pc:docMk/>
            <pc:sldMk cId="2570365879" sldId="262"/>
            <ac:picMk id="4" creationId="{35896514-1F86-A640-67A2-AFB7D7B73B9A}"/>
          </ac:picMkLst>
        </pc:picChg>
      </pc:sldChg>
      <pc:sldChg chg="addSp delSp modSp new mod">
        <pc:chgData name="ADITYA SINHA" userId="bc70c72c0f77d709" providerId="LiveId" clId="{B4AC29A6-5E93-40D8-AE88-A6EE0DE70BFC}" dt="2024-06-10T19:34:35.330" v="681" actId="20577"/>
        <pc:sldMkLst>
          <pc:docMk/>
          <pc:sldMk cId="3517605360" sldId="263"/>
        </pc:sldMkLst>
        <pc:spChg chg="add del mod">
          <ac:chgData name="ADITYA SINHA" userId="bc70c72c0f77d709" providerId="LiveId" clId="{B4AC29A6-5E93-40D8-AE88-A6EE0DE70BFC}" dt="2024-06-10T19:29:38.818" v="441"/>
          <ac:spMkLst>
            <pc:docMk/>
            <pc:sldMk cId="3517605360" sldId="263"/>
            <ac:spMk id="2" creationId="{87CAD4B9-93BB-87F1-B1FF-04CCC72E2329}"/>
          </ac:spMkLst>
        </pc:spChg>
        <pc:spChg chg="add del mod">
          <ac:chgData name="ADITYA SINHA" userId="bc70c72c0f77d709" providerId="LiveId" clId="{B4AC29A6-5E93-40D8-AE88-A6EE0DE70BFC}" dt="2024-06-10T19:34:30.814" v="680"/>
          <ac:spMkLst>
            <pc:docMk/>
            <pc:sldMk cId="3517605360" sldId="263"/>
            <ac:spMk id="3" creationId="{DF5D2146-3C47-FF6A-B839-D3756FDCC034}"/>
          </ac:spMkLst>
        </pc:spChg>
        <pc:spChg chg="add mod">
          <ac:chgData name="ADITYA SINHA" userId="bc70c72c0f77d709" providerId="LiveId" clId="{B4AC29A6-5E93-40D8-AE88-A6EE0DE70BFC}" dt="2024-06-10T19:34:35.330" v="681" actId="20577"/>
          <ac:spMkLst>
            <pc:docMk/>
            <pc:sldMk cId="3517605360" sldId="263"/>
            <ac:spMk id="10" creationId="{2A962FA0-8617-8EFE-CB98-519018A924B8}"/>
          </ac:spMkLst>
        </pc:spChg>
        <pc:picChg chg="add mod">
          <ac:chgData name="ADITYA SINHA" userId="bc70c72c0f77d709" providerId="LiveId" clId="{B4AC29A6-5E93-40D8-AE88-A6EE0DE70BFC}" dt="2024-06-10T19:31:38.278" v="488" actId="1076"/>
          <ac:picMkLst>
            <pc:docMk/>
            <pc:sldMk cId="3517605360" sldId="263"/>
            <ac:picMk id="5" creationId="{0BA0B192-287B-B6BA-1A76-6373C5E2B75C}"/>
          </ac:picMkLst>
        </pc:picChg>
        <pc:picChg chg="add mod">
          <ac:chgData name="ADITYA SINHA" userId="bc70c72c0f77d709" providerId="LiveId" clId="{B4AC29A6-5E93-40D8-AE88-A6EE0DE70BFC}" dt="2024-06-10T19:31:44.365" v="490" actId="14100"/>
          <ac:picMkLst>
            <pc:docMk/>
            <pc:sldMk cId="3517605360" sldId="263"/>
            <ac:picMk id="7" creationId="{1DCBF6B6-A612-41EB-6B46-7409C4EF9252}"/>
          </ac:picMkLst>
        </pc:picChg>
        <pc:picChg chg="add mod">
          <ac:chgData name="ADITYA SINHA" userId="bc70c72c0f77d709" providerId="LiveId" clId="{B4AC29A6-5E93-40D8-AE88-A6EE0DE70BFC}" dt="2024-06-10T19:32:06.536" v="495" actId="1076"/>
          <ac:picMkLst>
            <pc:docMk/>
            <pc:sldMk cId="3517605360" sldId="263"/>
            <ac:picMk id="9" creationId="{6B3791B4-1967-821F-775D-5A6C47F3BB36}"/>
          </ac:picMkLst>
        </pc:picChg>
      </pc:sldChg>
      <pc:sldChg chg="addSp modSp new mod">
        <pc:chgData name="ADITYA SINHA" userId="bc70c72c0f77d709" providerId="LiveId" clId="{B4AC29A6-5E93-40D8-AE88-A6EE0DE70BFC}" dt="2024-06-10T19:39:02.995" v="822" actId="1076"/>
        <pc:sldMkLst>
          <pc:docMk/>
          <pc:sldMk cId="1380370841" sldId="264"/>
        </pc:sldMkLst>
        <pc:spChg chg="add mod">
          <ac:chgData name="ADITYA SINHA" userId="bc70c72c0f77d709" providerId="LiveId" clId="{B4AC29A6-5E93-40D8-AE88-A6EE0DE70BFC}" dt="2024-06-10T19:38:36.189" v="819" actId="255"/>
          <ac:spMkLst>
            <pc:docMk/>
            <pc:sldMk cId="1380370841" sldId="264"/>
            <ac:spMk id="2" creationId="{A18AE9C5-F557-50DF-0860-66A871973799}"/>
          </ac:spMkLst>
        </pc:spChg>
        <pc:picChg chg="add mod">
          <ac:chgData name="ADITYA SINHA" userId="bc70c72c0f77d709" providerId="LiveId" clId="{B4AC29A6-5E93-40D8-AE88-A6EE0DE70BFC}" dt="2024-06-10T19:39:02.995" v="822" actId="1076"/>
          <ac:picMkLst>
            <pc:docMk/>
            <pc:sldMk cId="1380370841" sldId="264"/>
            <ac:picMk id="4" creationId="{AA95114F-4488-D577-3009-12B670B56BB7}"/>
          </ac:picMkLst>
        </pc:picChg>
      </pc:sldChg>
      <pc:sldChg chg="addSp modSp new mod">
        <pc:chgData name="ADITYA SINHA" userId="bc70c72c0f77d709" providerId="LiveId" clId="{B4AC29A6-5E93-40D8-AE88-A6EE0DE70BFC}" dt="2024-06-10T19:46:16.126" v="1040" actId="20577"/>
        <pc:sldMkLst>
          <pc:docMk/>
          <pc:sldMk cId="3141358020" sldId="265"/>
        </pc:sldMkLst>
        <pc:spChg chg="add mod">
          <ac:chgData name="ADITYA SINHA" userId="bc70c72c0f77d709" providerId="LiveId" clId="{B4AC29A6-5E93-40D8-AE88-A6EE0DE70BFC}" dt="2024-06-10T19:46:16.126" v="1040" actId="20577"/>
          <ac:spMkLst>
            <pc:docMk/>
            <pc:sldMk cId="3141358020" sldId="265"/>
            <ac:spMk id="2" creationId="{7CCE715F-486E-2790-3473-CEC3F454CBB7}"/>
          </ac:spMkLst>
        </pc:spChg>
        <pc:picChg chg="add mod">
          <ac:chgData name="ADITYA SINHA" userId="bc70c72c0f77d709" providerId="LiveId" clId="{B4AC29A6-5E93-40D8-AE88-A6EE0DE70BFC}" dt="2024-06-10T19:43:11.814" v="837" actId="1076"/>
          <ac:picMkLst>
            <pc:docMk/>
            <pc:sldMk cId="3141358020" sldId="265"/>
            <ac:picMk id="4" creationId="{B95308E9-979D-B0BA-1DBC-F495FF0FF081}"/>
          </ac:picMkLst>
        </pc:picChg>
      </pc:sldChg>
      <pc:sldChg chg="addSp modSp new mod">
        <pc:chgData name="ADITYA SINHA" userId="bc70c72c0f77d709" providerId="LiveId" clId="{B4AC29A6-5E93-40D8-AE88-A6EE0DE70BFC}" dt="2024-06-10T19:52:18.271" v="1284" actId="255"/>
        <pc:sldMkLst>
          <pc:docMk/>
          <pc:sldMk cId="2996133844" sldId="266"/>
        </pc:sldMkLst>
        <pc:spChg chg="add mod">
          <ac:chgData name="ADITYA SINHA" userId="bc70c72c0f77d709" providerId="LiveId" clId="{B4AC29A6-5E93-40D8-AE88-A6EE0DE70BFC}" dt="2024-06-10T19:46:48.598" v="1042" actId="767"/>
          <ac:spMkLst>
            <pc:docMk/>
            <pc:sldMk cId="2996133844" sldId="266"/>
            <ac:spMk id="2" creationId="{784803C1-F1BB-C0A5-5E38-0CF911012BC3}"/>
          </ac:spMkLst>
        </pc:spChg>
        <pc:spChg chg="add mod">
          <ac:chgData name="ADITYA SINHA" userId="bc70c72c0f77d709" providerId="LiveId" clId="{B4AC29A6-5E93-40D8-AE88-A6EE0DE70BFC}" dt="2024-06-10T19:52:18.271" v="1284" actId="255"/>
          <ac:spMkLst>
            <pc:docMk/>
            <pc:sldMk cId="2996133844" sldId="266"/>
            <ac:spMk id="3" creationId="{5A02A140-B245-9736-F681-1075FB8DCCC5}"/>
          </ac:spMkLst>
        </pc:spChg>
        <pc:picChg chg="add mod">
          <ac:chgData name="ADITYA SINHA" userId="bc70c72c0f77d709" providerId="LiveId" clId="{B4AC29A6-5E93-40D8-AE88-A6EE0DE70BFC}" dt="2024-06-10T19:49:51.305" v="1050" actId="1076"/>
          <ac:picMkLst>
            <pc:docMk/>
            <pc:sldMk cId="2996133844" sldId="266"/>
            <ac:picMk id="5" creationId="{5A3E60A6-2477-DF36-BC16-5CD4EBE11CCD}"/>
          </ac:picMkLst>
        </pc:picChg>
      </pc:sldChg>
      <pc:sldChg chg="addSp delSp modSp new mod">
        <pc:chgData name="ADITYA SINHA" userId="bc70c72c0f77d709" providerId="LiveId" clId="{B4AC29A6-5E93-40D8-AE88-A6EE0DE70BFC}" dt="2024-06-10T20:00:22.609" v="1306" actId="21"/>
        <pc:sldMkLst>
          <pc:docMk/>
          <pc:sldMk cId="2039209121" sldId="267"/>
        </pc:sldMkLst>
        <pc:spChg chg="add mod">
          <ac:chgData name="ADITYA SINHA" userId="bc70c72c0f77d709" providerId="LiveId" clId="{B4AC29A6-5E93-40D8-AE88-A6EE0DE70BFC}" dt="2024-06-10T19:57:54.036" v="1293" actId="255"/>
          <ac:spMkLst>
            <pc:docMk/>
            <pc:sldMk cId="2039209121" sldId="267"/>
            <ac:spMk id="2" creationId="{1470FFFC-FDBF-AD42-1A17-BDCD2EF74ABE}"/>
          </ac:spMkLst>
        </pc:spChg>
        <pc:spChg chg="add del mod">
          <ac:chgData name="ADITYA SINHA" userId="bc70c72c0f77d709" providerId="LiveId" clId="{B4AC29A6-5E93-40D8-AE88-A6EE0DE70BFC}" dt="2024-06-10T19:59:22.742" v="1300"/>
          <ac:spMkLst>
            <pc:docMk/>
            <pc:sldMk cId="2039209121" sldId="267"/>
            <ac:spMk id="5" creationId="{6B187C09-FD4B-4D8F-A01B-20F341923FB3}"/>
          </ac:spMkLst>
        </pc:spChg>
        <pc:spChg chg="add mod">
          <ac:chgData name="ADITYA SINHA" userId="bc70c72c0f77d709" providerId="LiveId" clId="{B4AC29A6-5E93-40D8-AE88-A6EE0DE70BFC}" dt="2024-06-10T20:00:08.759" v="1304" actId="20577"/>
          <ac:spMkLst>
            <pc:docMk/>
            <pc:sldMk cId="2039209121" sldId="267"/>
            <ac:spMk id="7" creationId="{50B4BDE8-430C-3CFE-C1AE-C0DFB67DB04C}"/>
          </ac:spMkLst>
        </pc:spChg>
        <pc:spChg chg="add del mod">
          <ac:chgData name="ADITYA SINHA" userId="bc70c72c0f77d709" providerId="LiveId" clId="{B4AC29A6-5E93-40D8-AE88-A6EE0DE70BFC}" dt="2024-06-10T20:00:22.609" v="1306" actId="21"/>
          <ac:spMkLst>
            <pc:docMk/>
            <pc:sldMk cId="2039209121" sldId="267"/>
            <ac:spMk id="8" creationId="{05E0462A-BA06-0AC4-F823-66F821B4C638}"/>
          </ac:spMkLst>
        </pc:spChg>
        <pc:graphicFrameChg chg="add mod">
          <ac:chgData name="ADITYA SINHA" userId="bc70c72c0f77d709" providerId="LiveId" clId="{B4AC29A6-5E93-40D8-AE88-A6EE0DE70BFC}" dt="2024-06-10T19:59:20.193" v="1298"/>
          <ac:graphicFrameMkLst>
            <pc:docMk/>
            <pc:sldMk cId="2039209121" sldId="267"/>
            <ac:graphicFrameMk id="6" creationId="{C5A79466-2130-1617-99D1-B4A2F6C4D010}"/>
          </ac:graphicFrameMkLst>
        </pc:graphicFrameChg>
        <pc:picChg chg="add mod">
          <ac:chgData name="ADITYA SINHA" userId="bc70c72c0f77d709" providerId="LiveId" clId="{B4AC29A6-5E93-40D8-AE88-A6EE0DE70BFC}" dt="2024-06-10T19:58:59.328" v="1296" actId="14100"/>
          <ac:picMkLst>
            <pc:docMk/>
            <pc:sldMk cId="2039209121" sldId="267"/>
            <ac:picMk id="4" creationId="{008E8F31-C0DB-3BDC-18A1-D29DDE2EF493}"/>
          </ac:picMkLst>
        </pc:picChg>
      </pc:sldChg>
      <pc:sldChg chg="addSp modSp new mod">
        <pc:chgData name="ADITYA SINHA" userId="bc70c72c0f77d709" providerId="LiveId" clId="{B4AC29A6-5E93-40D8-AE88-A6EE0DE70BFC}" dt="2024-06-10T20:08:31.845" v="1333" actId="14100"/>
        <pc:sldMkLst>
          <pc:docMk/>
          <pc:sldMk cId="826611571" sldId="268"/>
        </pc:sldMkLst>
        <pc:spChg chg="add mod">
          <ac:chgData name="ADITYA SINHA" userId="bc70c72c0f77d709" providerId="LiveId" clId="{B4AC29A6-5E93-40D8-AE88-A6EE0DE70BFC}" dt="2024-06-10T20:05:45.623" v="1314" actId="20577"/>
          <ac:spMkLst>
            <pc:docMk/>
            <pc:sldMk cId="826611571" sldId="268"/>
            <ac:spMk id="2" creationId="{2B7F0E9C-A859-F89F-2768-15310824FBDE}"/>
          </ac:spMkLst>
        </pc:spChg>
        <pc:spChg chg="add mod">
          <ac:chgData name="ADITYA SINHA" userId="bc70c72c0f77d709" providerId="LiveId" clId="{B4AC29A6-5E93-40D8-AE88-A6EE0DE70BFC}" dt="2024-06-10T20:07:07.070" v="1321" actId="14100"/>
          <ac:spMkLst>
            <pc:docMk/>
            <pc:sldMk cId="826611571" sldId="268"/>
            <ac:spMk id="5" creationId="{AE15D518-510D-3B4A-1CA4-EFC5D5ACE867}"/>
          </ac:spMkLst>
        </pc:spChg>
        <pc:picChg chg="add mod">
          <ac:chgData name="ADITYA SINHA" userId="bc70c72c0f77d709" providerId="LiveId" clId="{B4AC29A6-5E93-40D8-AE88-A6EE0DE70BFC}" dt="2024-06-10T20:08:05.341" v="1328" actId="14100"/>
          <ac:picMkLst>
            <pc:docMk/>
            <pc:sldMk cId="826611571" sldId="268"/>
            <ac:picMk id="4" creationId="{BAB90E70-3667-EC89-4447-1A901512EFDC}"/>
          </ac:picMkLst>
        </pc:picChg>
        <pc:picChg chg="add mod">
          <ac:chgData name="ADITYA SINHA" userId="bc70c72c0f77d709" providerId="LiveId" clId="{B4AC29A6-5E93-40D8-AE88-A6EE0DE70BFC}" dt="2024-06-10T20:08:31.845" v="1333" actId="14100"/>
          <ac:picMkLst>
            <pc:docMk/>
            <pc:sldMk cId="826611571" sldId="268"/>
            <ac:picMk id="7" creationId="{3581A920-C23D-C3F6-8FDA-7AE1C7567242}"/>
          </ac:picMkLst>
        </pc:picChg>
      </pc:sldChg>
      <pc:sldChg chg="addSp modSp new mod">
        <pc:chgData name="ADITYA SINHA" userId="bc70c72c0f77d709" providerId="LiveId" clId="{B4AC29A6-5E93-40D8-AE88-A6EE0DE70BFC}" dt="2024-06-10T20:11:44.774" v="1344" actId="113"/>
        <pc:sldMkLst>
          <pc:docMk/>
          <pc:sldMk cId="953118018" sldId="269"/>
        </pc:sldMkLst>
        <pc:spChg chg="add mod">
          <ac:chgData name="ADITYA SINHA" userId="bc70c72c0f77d709" providerId="LiveId" clId="{B4AC29A6-5E93-40D8-AE88-A6EE0DE70BFC}" dt="2024-06-10T20:10:32.808" v="1338" actId="20577"/>
          <ac:spMkLst>
            <pc:docMk/>
            <pc:sldMk cId="953118018" sldId="269"/>
            <ac:spMk id="2" creationId="{FA1F23A4-5B54-C125-0BFE-07BBE67018BE}"/>
          </ac:spMkLst>
        </pc:spChg>
        <pc:spChg chg="add mod">
          <ac:chgData name="ADITYA SINHA" userId="bc70c72c0f77d709" providerId="LiveId" clId="{B4AC29A6-5E93-40D8-AE88-A6EE0DE70BFC}" dt="2024-06-10T20:11:44.774" v="1344" actId="113"/>
          <ac:spMkLst>
            <pc:docMk/>
            <pc:sldMk cId="953118018" sldId="269"/>
            <ac:spMk id="3" creationId="{C509D3C0-661E-416C-F2F1-D957F0C9F19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22117549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7E6E7-C241-4A15-B673-B47213CB1349}"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2550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45121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3458612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302782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45162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414400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356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6197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138076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7E6E7-C241-4A15-B673-B47213CB1349}"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82411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7E6E7-C241-4A15-B673-B47213CB1349}"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87189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7E6E7-C241-4A15-B673-B47213CB1349}"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396394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7E6E7-C241-4A15-B673-B47213CB1349}"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206093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77E6E7-C241-4A15-B673-B47213CB1349}"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5080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7E6E7-C241-4A15-B673-B47213CB1349}"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246260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7E6E7-C241-4A15-B673-B47213CB1349}"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84453-DB38-4EBD-A223-77C1F13017E7}" type="slidenum">
              <a:rPr lang="en-IN" smtClean="0"/>
              <a:t>‹#›</a:t>
            </a:fld>
            <a:endParaRPr lang="en-IN"/>
          </a:p>
        </p:txBody>
      </p:sp>
    </p:spTree>
    <p:extLst>
      <p:ext uri="{BB962C8B-B14F-4D97-AF65-F5344CB8AC3E}">
        <p14:creationId xmlns:p14="http://schemas.microsoft.com/office/powerpoint/2010/main" val="228030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77E6E7-C241-4A15-B673-B47213CB1349}" type="datetimeFigureOut">
              <a:rPr lang="en-IN" smtClean="0"/>
              <a:t>10-06-2024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284453-DB38-4EBD-A223-77C1F13017E7}" type="slidenum">
              <a:rPr lang="en-IN" smtClean="0"/>
              <a:t>‹#›</a:t>
            </a:fld>
            <a:endParaRPr lang="en-IN"/>
          </a:p>
        </p:txBody>
      </p:sp>
    </p:spTree>
    <p:extLst>
      <p:ext uri="{BB962C8B-B14F-4D97-AF65-F5344CB8AC3E}">
        <p14:creationId xmlns:p14="http://schemas.microsoft.com/office/powerpoint/2010/main" val="1872908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685B-1513-C769-2B67-414C618C3D4F}"/>
              </a:ext>
            </a:extLst>
          </p:cNvPr>
          <p:cNvSpPr>
            <a:spLocks noGrp="1"/>
          </p:cNvSpPr>
          <p:nvPr>
            <p:ph type="ctrTitle"/>
          </p:nvPr>
        </p:nvSpPr>
        <p:spPr>
          <a:xfrm>
            <a:off x="3962399" y="1007536"/>
            <a:ext cx="7197726" cy="2421464"/>
          </a:xfrm>
        </p:spPr>
        <p:txBody>
          <a:bodyPr/>
          <a:lstStyle/>
          <a:p>
            <a:r>
              <a:rPr lang="en-US" dirty="0"/>
              <a:t>Data Visualization of Bird Strikes between 2000 – 2011</a:t>
            </a:r>
            <a:endParaRPr lang="en-IN" dirty="0"/>
          </a:p>
        </p:txBody>
      </p:sp>
      <p:sp>
        <p:nvSpPr>
          <p:cNvPr id="3" name="Subtitle 2">
            <a:extLst>
              <a:ext uri="{FF2B5EF4-FFF2-40B4-BE49-F238E27FC236}">
                <a16:creationId xmlns:a16="http://schemas.microsoft.com/office/drawing/2014/main" id="{198622E6-56C6-C701-E21B-2453562D2D44}"/>
              </a:ext>
            </a:extLst>
          </p:cNvPr>
          <p:cNvSpPr>
            <a:spLocks noGrp="1"/>
          </p:cNvSpPr>
          <p:nvPr>
            <p:ph type="subTitle" idx="1"/>
          </p:nvPr>
        </p:nvSpPr>
        <p:spPr/>
        <p:txBody>
          <a:bodyPr/>
          <a:lstStyle/>
          <a:p>
            <a:r>
              <a:rPr lang="en-IN" dirty="0"/>
              <a:t>								</a:t>
            </a:r>
          </a:p>
          <a:p>
            <a:r>
              <a:rPr lang="en-IN" dirty="0"/>
              <a:t>							Aditya Sinha</a:t>
            </a:r>
          </a:p>
        </p:txBody>
      </p:sp>
    </p:spTree>
    <p:extLst>
      <p:ext uri="{BB962C8B-B14F-4D97-AF65-F5344CB8AC3E}">
        <p14:creationId xmlns:p14="http://schemas.microsoft.com/office/powerpoint/2010/main" val="1714078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E715F-486E-2790-3473-CEC3F454CBB7}"/>
              </a:ext>
            </a:extLst>
          </p:cNvPr>
          <p:cNvSpPr txBox="1"/>
          <p:nvPr/>
        </p:nvSpPr>
        <p:spPr>
          <a:xfrm>
            <a:off x="108155" y="157316"/>
            <a:ext cx="11887200" cy="1384995"/>
          </a:xfrm>
          <a:prstGeom prst="rect">
            <a:avLst/>
          </a:prstGeom>
          <a:noFill/>
        </p:spPr>
        <p:txBody>
          <a:bodyPr wrap="square" rtlCol="0">
            <a:spAutoFit/>
          </a:bodyPr>
          <a:lstStyle/>
          <a:p>
            <a:r>
              <a:rPr lang="en-US" sz="2400" b="1" dirty="0"/>
              <a:t>Phase of Flight at the Time of Strike</a:t>
            </a:r>
          </a:p>
          <a:p>
            <a:endParaRPr lang="en-US" sz="2400" b="1" dirty="0"/>
          </a:p>
          <a:p>
            <a:r>
              <a:rPr lang="en-US" dirty="0"/>
              <a:t>Most of the Bird Strikes occur during landing Approach, landing Roll, Take-off run, Climb with maximum during Approach (Low Altitude as observed in previous slide)</a:t>
            </a:r>
            <a:endParaRPr lang="en-IN" dirty="0"/>
          </a:p>
        </p:txBody>
      </p:sp>
      <p:pic>
        <p:nvPicPr>
          <p:cNvPr id="4" name="Picture 3">
            <a:extLst>
              <a:ext uri="{FF2B5EF4-FFF2-40B4-BE49-F238E27FC236}">
                <a16:creationId xmlns:a16="http://schemas.microsoft.com/office/drawing/2014/main" id="{B95308E9-979D-B0BA-1DBC-F495FF0FF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66" y="1878412"/>
            <a:ext cx="8501915" cy="4380271"/>
          </a:xfrm>
          <a:prstGeom prst="rect">
            <a:avLst/>
          </a:prstGeom>
        </p:spPr>
      </p:pic>
    </p:spTree>
    <p:extLst>
      <p:ext uri="{BB962C8B-B14F-4D97-AF65-F5344CB8AC3E}">
        <p14:creationId xmlns:p14="http://schemas.microsoft.com/office/powerpoint/2010/main" val="314135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2A140-B245-9736-F681-1075FB8DCCC5}"/>
              </a:ext>
            </a:extLst>
          </p:cNvPr>
          <p:cNvSpPr txBox="1"/>
          <p:nvPr/>
        </p:nvSpPr>
        <p:spPr>
          <a:xfrm>
            <a:off x="127819" y="98323"/>
            <a:ext cx="11828207" cy="1384995"/>
          </a:xfrm>
          <a:prstGeom prst="rect">
            <a:avLst/>
          </a:prstGeom>
          <a:noFill/>
        </p:spPr>
        <p:txBody>
          <a:bodyPr wrap="square" rtlCol="0">
            <a:spAutoFit/>
          </a:bodyPr>
          <a:lstStyle/>
          <a:p>
            <a:r>
              <a:rPr lang="en-US" sz="2400" b="1" dirty="0"/>
              <a:t>Effect of Bird Strikes &amp; Impact on Flight</a:t>
            </a:r>
          </a:p>
          <a:p>
            <a:endParaRPr lang="en-US" sz="2400" b="1" dirty="0"/>
          </a:p>
          <a:p>
            <a:r>
              <a:rPr lang="en-US" dirty="0"/>
              <a:t>It can be observed that most of the Bird Strikes doesn’t affect the flight but some causes </a:t>
            </a:r>
            <a:r>
              <a:rPr lang="en-US" dirty="0" err="1"/>
              <a:t>Precautinary</a:t>
            </a:r>
            <a:r>
              <a:rPr lang="en-US" dirty="0"/>
              <a:t> landing and some causes serious damage to aircraft as it strikes resulted into Aborted Take-off</a:t>
            </a:r>
            <a:endParaRPr lang="en-IN" dirty="0"/>
          </a:p>
        </p:txBody>
      </p:sp>
      <p:pic>
        <p:nvPicPr>
          <p:cNvPr id="5" name="Picture 4">
            <a:extLst>
              <a:ext uri="{FF2B5EF4-FFF2-40B4-BE49-F238E27FC236}">
                <a16:creationId xmlns:a16="http://schemas.microsoft.com/office/drawing/2014/main" id="{5A3E60A6-2477-DF36-BC16-5CD4EBE11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18" y="1651818"/>
            <a:ext cx="9354331" cy="5107859"/>
          </a:xfrm>
          <a:prstGeom prst="rect">
            <a:avLst/>
          </a:prstGeom>
        </p:spPr>
      </p:pic>
    </p:spTree>
    <p:extLst>
      <p:ext uri="{BB962C8B-B14F-4D97-AF65-F5344CB8AC3E}">
        <p14:creationId xmlns:p14="http://schemas.microsoft.com/office/powerpoint/2010/main" val="299613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0FFFC-FDBF-AD42-1A17-BDCD2EF74ABE}"/>
              </a:ext>
            </a:extLst>
          </p:cNvPr>
          <p:cNvSpPr txBox="1"/>
          <p:nvPr/>
        </p:nvSpPr>
        <p:spPr>
          <a:xfrm>
            <a:off x="127819" y="235974"/>
            <a:ext cx="11847871" cy="461665"/>
          </a:xfrm>
          <a:prstGeom prst="rect">
            <a:avLst/>
          </a:prstGeom>
          <a:noFill/>
        </p:spPr>
        <p:txBody>
          <a:bodyPr wrap="square" rtlCol="0">
            <a:spAutoFit/>
          </a:bodyPr>
          <a:lstStyle/>
          <a:p>
            <a:r>
              <a:rPr lang="en-US" sz="2400" b="1" dirty="0"/>
              <a:t>Effect of Strike at Different Altitudes</a:t>
            </a:r>
            <a:endParaRPr lang="en-IN" sz="2400" b="1" dirty="0"/>
          </a:p>
        </p:txBody>
      </p:sp>
      <p:pic>
        <p:nvPicPr>
          <p:cNvPr id="4" name="Picture 3">
            <a:extLst>
              <a:ext uri="{FF2B5EF4-FFF2-40B4-BE49-F238E27FC236}">
                <a16:creationId xmlns:a16="http://schemas.microsoft.com/office/drawing/2014/main" id="{008E8F31-C0DB-3BDC-18A1-D29DDE2EF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59" y="1144759"/>
            <a:ext cx="8482251" cy="5477267"/>
          </a:xfrm>
          <a:prstGeom prst="rect">
            <a:avLst/>
          </a:prstGeom>
        </p:spPr>
      </p:pic>
      <p:sp>
        <p:nvSpPr>
          <p:cNvPr id="7" name="TextBox 6">
            <a:extLst>
              <a:ext uri="{FF2B5EF4-FFF2-40B4-BE49-F238E27FC236}">
                <a16:creationId xmlns:a16="http://schemas.microsoft.com/office/drawing/2014/main" id="{50B4BDE8-430C-3CFE-C1AE-C0DFB67DB04C}"/>
              </a:ext>
            </a:extLst>
          </p:cNvPr>
          <p:cNvSpPr txBox="1"/>
          <p:nvPr/>
        </p:nvSpPr>
        <p:spPr>
          <a:xfrm>
            <a:off x="8967019" y="1144759"/>
            <a:ext cx="3008671" cy="3693319"/>
          </a:xfrm>
          <a:prstGeom prst="rect">
            <a:avLst/>
          </a:prstGeom>
          <a:noFill/>
        </p:spPr>
        <p:txBody>
          <a:bodyPr wrap="square" rtlCol="0">
            <a:spAutoFit/>
          </a:bodyPr>
          <a:lstStyle/>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&lt; 1000 ft:</a:t>
            </a:r>
          </a:p>
          <a:p>
            <a:pPr lvl="0" defTabSz="914400" eaLnBrk="0" fontAlgn="base" hangingPunct="0">
              <a:spcBef>
                <a:spcPct val="0"/>
              </a:spcBef>
              <a:spcAft>
                <a:spcPct val="0"/>
              </a:spcAft>
              <a:buFontTx/>
              <a:buChar char="•"/>
            </a:pPr>
            <a:r>
              <a:rPr lang="en-US" altLang="en-US" dirty="0">
                <a:latin typeface="Arial" panose="020B0604020202020204" pitchFamily="34" charset="0"/>
              </a:rPr>
              <a:t>Caused Damage: 1,702 incidents</a:t>
            </a:r>
          </a:p>
          <a:p>
            <a:pPr lvl="0" defTabSz="914400" eaLnBrk="0" fontAlgn="base" hangingPunct="0">
              <a:spcBef>
                <a:spcPct val="0"/>
              </a:spcBef>
              <a:spcAft>
                <a:spcPct val="0"/>
              </a:spcAft>
              <a:buFontTx/>
              <a:buChar char="•"/>
            </a:pPr>
            <a:r>
              <a:rPr lang="en-US" altLang="en-US" dirty="0">
                <a:latin typeface="Arial" panose="020B0604020202020204" pitchFamily="34" charset="0"/>
              </a:rPr>
              <a:t>No Damage: 18,854 incidents</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1000 ft:</a:t>
            </a:r>
          </a:p>
          <a:p>
            <a:pPr lvl="0" defTabSz="914400" eaLnBrk="0" fontAlgn="base" hangingPunct="0">
              <a:spcBef>
                <a:spcPct val="0"/>
              </a:spcBef>
              <a:spcAft>
                <a:spcPct val="0"/>
              </a:spcAft>
              <a:buFontTx/>
              <a:buChar char="•"/>
            </a:pPr>
            <a:r>
              <a:rPr lang="en-US" altLang="en-US" dirty="0">
                <a:latin typeface="Arial" panose="020B0604020202020204" pitchFamily="34" charset="0"/>
              </a:rPr>
              <a:t>Caused Damage: 752 incidents</a:t>
            </a:r>
          </a:p>
          <a:p>
            <a:pPr lvl="0" defTabSz="914400" eaLnBrk="0" fontAlgn="base" hangingPunct="0">
              <a:spcBef>
                <a:spcPct val="0"/>
              </a:spcBef>
              <a:spcAft>
                <a:spcPct val="0"/>
              </a:spcAft>
              <a:buFontTx/>
              <a:buChar char="•"/>
            </a:pPr>
            <a:r>
              <a:rPr lang="en-US" altLang="en-US" dirty="0">
                <a:latin typeface="Arial" panose="020B0604020202020204" pitchFamily="34" charset="0"/>
              </a:rPr>
              <a:t>No Damage: 4,121 incidents</a:t>
            </a:r>
          </a:p>
          <a:p>
            <a:endParaRPr lang="en-IN" dirty="0"/>
          </a:p>
        </p:txBody>
      </p:sp>
    </p:spTree>
    <p:extLst>
      <p:ext uri="{BB962C8B-B14F-4D97-AF65-F5344CB8AC3E}">
        <p14:creationId xmlns:p14="http://schemas.microsoft.com/office/powerpoint/2010/main" val="203920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F0E9C-A859-F89F-2768-15310824FBDE}"/>
              </a:ext>
            </a:extLst>
          </p:cNvPr>
          <p:cNvSpPr txBox="1"/>
          <p:nvPr/>
        </p:nvSpPr>
        <p:spPr>
          <a:xfrm>
            <a:off x="186813" y="147484"/>
            <a:ext cx="11808542" cy="830997"/>
          </a:xfrm>
          <a:prstGeom prst="rect">
            <a:avLst/>
          </a:prstGeom>
          <a:noFill/>
        </p:spPr>
        <p:txBody>
          <a:bodyPr wrap="square" rtlCol="0">
            <a:spAutoFit/>
          </a:bodyPr>
          <a:lstStyle/>
          <a:p>
            <a:r>
              <a:rPr lang="en-US" sz="2400" b="1" dirty="0"/>
              <a:t>Pilot Information and Prior Warning</a:t>
            </a:r>
          </a:p>
          <a:p>
            <a:endParaRPr lang="en-IN" sz="2400" b="1" dirty="0"/>
          </a:p>
        </p:txBody>
      </p:sp>
      <p:pic>
        <p:nvPicPr>
          <p:cNvPr id="4" name="Picture 3">
            <a:extLst>
              <a:ext uri="{FF2B5EF4-FFF2-40B4-BE49-F238E27FC236}">
                <a16:creationId xmlns:a16="http://schemas.microsoft.com/office/drawing/2014/main" id="{BAB90E70-3667-EC89-4447-1A901512E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2703006"/>
            <a:ext cx="5864888" cy="4007509"/>
          </a:xfrm>
          <a:prstGeom prst="rect">
            <a:avLst/>
          </a:prstGeom>
        </p:spPr>
      </p:pic>
      <p:sp>
        <p:nvSpPr>
          <p:cNvPr id="5" name="Rectangle 1">
            <a:extLst>
              <a:ext uri="{FF2B5EF4-FFF2-40B4-BE49-F238E27FC236}">
                <a16:creationId xmlns:a16="http://schemas.microsoft.com/office/drawing/2014/main" id="{AE15D518-510D-3B4A-1CA4-EFC5D5ACE867}"/>
              </a:ext>
            </a:extLst>
          </p:cNvPr>
          <p:cNvSpPr>
            <a:spLocks noChangeArrowheads="1"/>
          </p:cNvSpPr>
          <p:nvPr/>
        </p:nvSpPr>
        <p:spPr bwMode="auto">
          <a:xfrm>
            <a:off x="186813" y="562982"/>
            <a:ext cx="117003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larger number of bird strikes occur when pilots are not informed (14,567) compared to when they are informed (10,862).</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pilots are informed, there are fewer incidents causing damage (922) compared to when they are not informed (1,532).</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both cases, the majority of bird strikes do not cause damage, but being informed seems to correlate with a lower number of damage-causing incidents. </a:t>
            </a:r>
          </a:p>
        </p:txBody>
      </p:sp>
      <p:pic>
        <p:nvPicPr>
          <p:cNvPr id="7" name="Picture 6">
            <a:extLst>
              <a:ext uri="{FF2B5EF4-FFF2-40B4-BE49-F238E27FC236}">
                <a16:creationId xmlns:a16="http://schemas.microsoft.com/office/drawing/2014/main" id="{3581A920-C23D-C3F6-8FDA-7AE1C7567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806" y="2703006"/>
            <a:ext cx="5545393" cy="4007509"/>
          </a:xfrm>
          <a:prstGeom prst="rect">
            <a:avLst/>
          </a:prstGeom>
        </p:spPr>
      </p:pic>
    </p:spTree>
    <p:extLst>
      <p:ext uri="{BB962C8B-B14F-4D97-AF65-F5344CB8AC3E}">
        <p14:creationId xmlns:p14="http://schemas.microsoft.com/office/powerpoint/2010/main" val="82661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F23A4-5B54-C125-0BFE-07BBE67018BE}"/>
              </a:ext>
            </a:extLst>
          </p:cNvPr>
          <p:cNvSpPr txBox="1"/>
          <p:nvPr/>
        </p:nvSpPr>
        <p:spPr>
          <a:xfrm>
            <a:off x="186813" y="186813"/>
            <a:ext cx="11759381" cy="1938992"/>
          </a:xfrm>
          <a:prstGeom prst="rect">
            <a:avLst/>
          </a:prstGeom>
          <a:noFill/>
        </p:spPr>
        <p:txBody>
          <a:bodyPr wrap="square" rtlCol="0">
            <a:spAutoFit/>
          </a:bodyPr>
          <a:lstStyle/>
          <a:p>
            <a:r>
              <a:rPr lang="en-US" sz="2400" b="1" dirty="0"/>
              <a:t>Conclusion</a:t>
            </a:r>
          </a:p>
          <a:p>
            <a:endParaRPr lang="en-US" sz="2400" b="1" dirty="0"/>
          </a:p>
          <a:p>
            <a:r>
              <a:rPr lang="en-US" dirty="0"/>
              <a:t>This report provides a comprehensive analysis of bird strikes involving aircraft, highlighting key patterns and impacts. Understanding these aspects can help in developing better strategies for mitigating bird strike risks and improving aviation safety.</a:t>
            </a:r>
          </a:p>
          <a:p>
            <a:endParaRPr lang="en-IN" dirty="0"/>
          </a:p>
        </p:txBody>
      </p:sp>
      <p:sp>
        <p:nvSpPr>
          <p:cNvPr id="3" name="TextBox 2">
            <a:extLst>
              <a:ext uri="{FF2B5EF4-FFF2-40B4-BE49-F238E27FC236}">
                <a16:creationId xmlns:a16="http://schemas.microsoft.com/office/drawing/2014/main" id="{C509D3C0-661E-416C-F2F1-D957F0C9F190}"/>
              </a:ext>
            </a:extLst>
          </p:cNvPr>
          <p:cNvSpPr txBox="1"/>
          <p:nvPr/>
        </p:nvSpPr>
        <p:spPr>
          <a:xfrm>
            <a:off x="3077497" y="3008671"/>
            <a:ext cx="6813755" cy="1200329"/>
          </a:xfrm>
          <a:prstGeom prst="rect">
            <a:avLst/>
          </a:prstGeom>
          <a:noFill/>
        </p:spPr>
        <p:txBody>
          <a:bodyPr wrap="square" rtlCol="0">
            <a:spAutoFit/>
          </a:bodyPr>
          <a:lstStyle/>
          <a:p>
            <a:pPr algn="ctr"/>
            <a:r>
              <a:rPr lang="en-IN" sz="5400" dirty="0">
                <a:solidFill>
                  <a:schemeClr val="tx1">
                    <a:lumMod val="95000"/>
                  </a:schemeClr>
                </a:solidFill>
              </a:rPr>
              <a:t>THANK YOU!</a:t>
            </a:r>
          </a:p>
          <a:p>
            <a:endParaRPr lang="en-IN" dirty="0"/>
          </a:p>
        </p:txBody>
      </p:sp>
    </p:spTree>
    <p:extLst>
      <p:ext uri="{BB962C8B-B14F-4D97-AF65-F5344CB8AC3E}">
        <p14:creationId xmlns:p14="http://schemas.microsoft.com/office/powerpoint/2010/main" val="95311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867C5-B86D-F512-4583-4D82E651D739}"/>
              </a:ext>
            </a:extLst>
          </p:cNvPr>
          <p:cNvSpPr txBox="1"/>
          <p:nvPr/>
        </p:nvSpPr>
        <p:spPr>
          <a:xfrm>
            <a:off x="1386348" y="1779639"/>
            <a:ext cx="8967020" cy="3046988"/>
          </a:xfrm>
          <a:prstGeom prst="rect">
            <a:avLst/>
          </a:prstGeom>
          <a:noFill/>
        </p:spPr>
        <p:txBody>
          <a:bodyPr wrap="square" rtlCol="0">
            <a:spAutoFit/>
          </a:bodyPr>
          <a:lstStyle/>
          <a:p>
            <a:r>
              <a:rPr lang="en-US" sz="2400" b="1" dirty="0"/>
              <a:t>Introduction</a:t>
            </a:r>
          </a:p>
          <a:p>
            <a:endParaRPr lang="en-US" sz="2400" b="1" dirty="0"/>
          </a:p>
          <a:p>
            <a:r>
              <a:rPr lang="en-US" sz="2400" dirty="0"/>
              <a:t>This report analyses bird strike incidents involving aircraft which focuses on various aspects such as the timing, altitude, impact on flights, and whether pilots were informed about the potential presence of wildlife. The data used in this report encompasses multiple variables related to bird strikes, providing insights into patterns and consequences.</a:t>
            </a:r>
          </a:p>
        </p:txBody>
      </p:sp>
    </p:spTree>
    <p:extLst>
      <p:ext uri="{BB962C8B-B14F-4D97-AF65-F5344CB8AC3E}">
        <p14:creationId xmlns:p14="http://schemas.microsoft.com/office/powerpoint/2010/main" val="35798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E4528-2A1E-A748-EF0F-11F052700CEF}"/>
              </a:ext>
            </a:extLst>
          </p:cNvPr>
          <p:cNvSpPr txBox="1"/>
          <p:nvPr/>
        </p:nvSpPr>
        <p:spPr>
          <a:xfrm>
            <a:off x="265471" y="422787"/>
            <a:ext cx="11602064" cy="1661993"/>
          </a:xfrm>
          <a:prstGeom prst="rect">
            <a:avLst/>
          </a:prstGeom>
          <a:noFill/>
        </p:spPr>
        <p:txBody>
          <a:bodyPr wrap="square" rtlCol="0">
            <a:spAutoFit/>
          </a:bodyPr>
          <a:lstStyle/>
          <a:p>
            <a:r>
              <a:rPr lang="en-US" sz="2400" b="1" dirty="0"/>
              <a:t>Yearly Analysis of Bird Strikes</a:t>
            </a:r>
          </a:p>
          <a:p>
            <a:endParaRPr lang="en-US" sz="2400" b="1" dirty="0"/>
          </a:p>
          <a:p>
            <a:r>
              <a:rPr lang="en-US" b="1" dirty="0"/>
              <a:t>Observation:</a:t>
            </a:r>
            <a:endParaRPr lang="en-US" dirty="0"/>
          </a:p>
          <a:p>
            <a:r>
              <a:rPr lang="en-US" dirty="0"/>
              <a:t>The number of bird strikes generally increased from 2000 to 2011, with a notable spike in 2009.</a:t>
            </a:r>
          </a:p>
          <a:p>
            <a:endParaRPr lang="en-IN" dirty="0"/>
          </a:p>
        </p:txBody>
      </p:sp>
      <p:pic>
        <p:nvPicPr>
          <p:cNvPr id="5" name="Picture 4">
            <a:extLst>
              <a:ext uri="{FF2B5EF4-FFF2-40B4-BE49-F238E27FC236}">
                <a16:creationId xmlns:a16="http://schemas.microsoft.com/office/drawing/2014/main" id="{5DD70192-F5DF-FE75-6EE3-AECFC1C84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3" y="2084780"/>
            <a:ext cx="7248023" cy="4355691"/>
          </a:xfrm>
          <a:prstGeom prst="rect">
            <a:avLst/>
          </a:prstGeom>
        </p:spPr>
      </p:pic>
    </p:spTree>
    <p:extLst>
      <p:ext uri="{BB962C8B-B14F-4D97-AF65-F5344CB8AC3E}">
        <p14:creationId xmlns:p14="http://schemas.microsoft.com/office/powerpoint/2010/main" val="93091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39834-5EF8-3FA8-E0FC-8C0E16C2581F}"/>
              </a:ext>
            </a:extLst>
          </p:cNvPr>
          <p:cNvSpPr txBox="1"/>
          <p:nvPr/>
        </p:nvSpPr>
        <p:spPr>
          <a:xfrm>
            <a:off x="176981" y="442452"/>
            <a:ext cx="11651225" cy="461665"/>
          </a:xfrm>
          <a:prstGeom prst="rect">
            <a:avLst/>
          </a:prstGeom>
          <a:noFill/>
        </p:spPr>
        <p:txBody>
          <a:bodyPr wrap="square" rtlCol="0">
            <a:spAutoFit/>
          </a:bodyPr>
          <a:lstStyle/>
          <a:p>
            <a:r>
              <a:rPr lang="en-US" sz="2400" b="1" dirty="0"/>
              <a:t>Top US Airlines Encountering Bird Strikes</a:t>
            </a:r>
            <a:endParaRPr lang="en-IN" sz="2400" b="1" dirty="0"/>
          </a:p>
        </p:txBody>
      </p:sp>
      <p:pic>
        <p:nvPicPr>
          <p:cNvPr id="4" name="Picture 3">
            <a:extLst>
              <a:ext uri="{FF2B5EF4-FFF2-40B4-BE49-F238E27FC236}">
                <a16:creationId xmlns:a16="http://schemas.microsoft.com/office/drawing/2014/main" id="{B3D10615-CA27-89B2-75DA-9AC890159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 y="1199536"/>
            <a:ext cx="6764593" cy="4729316"/>
          </a:xfrm>
          <a:prstGeom prst="rect">
            <a:avLst/>
          </a:prstGeom>
        </p:spPr>
      </p:pic>
      <p:sp>
        <p:nvSpPr>
          <p:cNvPr id="9" name="TextBox 8">
            <a:extLst>
              <a:ext uri="{FF2B5EF4-FFF2-40B4-BE49-F238E27FC236}">
                <a16:creationId xmlns:a16="http://schemas.microsoft.com/office/drawing/2014/main" id="{0CDE268D-4382-51C5-A4A2-83560A911BFB}"/>
              </a:ext>
            </a:extLst>
          </p:cNvPr>
          <p:cNvSpPr txBox="1"/>
          <p:nvPr/>
        </p:nvSpPr>
        <p:spPr>
          <a:xfrm>
            <a:off x="8180439" y="1317523"/>
            <a:ext cx="3529780" cy="4524315"/>
          </a:xfrm>
          <a:prstGeom prst="rect">
            <a:avLst/>
          </a:prstGeom>
          <a:noFill/>
        </p:spPr>
        <p:txBody>
          <a:bodyPr wrap="square" rtlCol="0">
            <a:spAutoFit/>
          </a:bodyPr>
          <a:lstStyle/>
          <a:p>
            <a:pPr lvl="0" defTabSz="914400" eaLnBrk="0" fontAlgn="base" hangingPunct="0">
              <a:spcBef>
                <a:spcPct val="0"/>
              </a:spcBef>
              <a:spcAft>
                <a:spcPct val="0"/>
              </a:spcAft>
              <a:buFontTx/>
              <a:buChar char="•"/>
            </a:pPr>
            <a:r>
              <a:rPr lang="en-US" altLang="en-US" dirty="0">
                <a:latin typeface="Arial" panose="020B0604020202020204" pitchFamily="34" charset="0"/>
              </a:rPr>
              <a:t>Southwest Airlines: 4628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American Airlines: 2058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Delta Air Lines: 1349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American Eagle Airlines: 932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SkyWest Airlines: 891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US Airways*: 797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JetBlue Airways: 708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UPS Airlines: 590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US Airways: 540 bird strikes</a:t>
            </a:r>
          </a:p>
          <a:p>
            <a:pPr lvl="0" defTabSz="914400" eaLnBrk="0" fontAlgn="base" hangingPunct="0">
              <a:spcBef>
                <a:spcPct val="0"/>
              </a:spcBef>
              <a:spcAft>
                <a:spcPct val="0"/>
              </a:spcAft>
              <a:buFontTx/>
              <a:buChar char="•"/>
            </a:pPr>
            <a:r>
              <a:rPr lang="en-US" altLang="en-US" dirty="0">
                <a:latin typeface="Arial" panose="020B0604020202020204" pitchFamily="34" charset="0"/>
              </a:rPr>
              <a:t>United Airlines: 506 bird strikes </a:t>
            </a:r>
            <a:endParaRPr lang="en-IN" dirty="0"/>
          </a:p>
        </p:txBody>
      </p:sp>
    </p:spTree>
    <p:extLst>
      <p:ext uri="{BB962C8B-B14F-4D97-AF65-F5344CB8AC3E}">
        <p14:creationId xmlns:p14="http://schemas.microsoft.com/office/powerpoint/2010/main" val="404265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3D1FD-5728-E953-6B0E-42346E330091}"/>
              </a:ext>
            </a:extLst>
          </p:cNvPr>
          <p:cNvSpPr txBox="1"/>
          <p:nvPr/>
        </p:nvSpPr>
        <p:spPr>
          <a:xfrm>
            <a:off x="196645" y="353961"/>
            <a:ext cx="11749549" cy="461665"/>
          </a:xfrm>
          <a:prstGeom prst="rect">
            <a:avLst/>
          </a:prstGeom>
          <a:noFill/>
        </p:spPr>
        <p:txBody>
          <a:bodyPr wrap="square" rtlCol="0">
            <a:spAutoFit/>
          </a:bodyPr>
          <a:lstStyle/>
          <a:p>
            <a:r>
              <a:rPr lang="en-US" sz="2400" b="1" dirty="0"/>
              <a:t>Top Airports with Bird Strikes</a:t>
            </a:r>
            <a:endParaRPr lang="en-IN" sz="2400" b="1" dirty="0"/>
          </a:p>
        </p:txBody>
      </p:sp>
      <p:pic>
        <p:nvPicPr>
          <p:cNvPr id="4" name="Picture 3">
            <a:extLst>
              <a:ext uri="{FF2B5EF4-FFF2-40B4-BE49-F238E27FC236}">
                <a16:creationId xmlns:a16="http://schemas.microsoft.com/office/drawing/2014/main" id="{F45D48BE-8FC1-49F4-94E5-6747EA773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1155291"/>
            <a:ext cx="7580671" cy="4739148"/>
          </a:xfrm>
          <a:prstGeom prst="rect">
            <a:avLst/>
          </a:prstGeom>
        </p:spPr>
      </p:pic>
      <p:sp>
        <p:nvSpPr>
          <p:cNvPr id="12" name="TextBox 11">
            <a:extLst>
              <a:ext uri="{FF2B5EF4-FFF2-40B4-BE49-F238E27FC236}">
                <a16:creationId xmlns:a16="http://schemas.microsoft.com/office/drawing/2014/main" id="{5A216AAB-3496-4C0F-286B-5FBA08955212}"/>
              </a:ext>
            </a:extLst>
          </p:cNvPr>
          <p:cNvSpPr txBox="1"/>
          <p:nvPr/>
        </p:nvSpPr>
        <p:spPr>
          <a:xfrm>
            <a:off x="8023123" y="3045908"/>
            <a:ext cx="3923071"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Dallas/Fort Worth Intl </a:t>
            </a:r>
            <a:r>
              <a:rPr kumimoji="0" lang="en-US" altLang="en-US" sz="1800" b="0" i="0" u="none" strike="noStrike" cap="none" normalizeH="0" baseline="0" dirty="0" err="1">
                <a:ln>
                  <a:noFill/>
                </a:ln>
                <a:solidFill>
                  <a:schemeClr val="tx1"/>
                </a:solidFill>
                <a:effectLst/>
                <a:latin typeface="Arial" panose="020B0604020202020204" pitchFamily="34" charset="0"/>
              </a:rPr>
              <a:t>Arpt</a:t>
            </a:r>
            <a:r>
              <a:rPr kumimoji="0" lang="en-US" altLang="en-US" sz="1800" b="0" i="0" u="none" strike="noStrike" cap="none" normalizeH="0" baseline="0" dirty="0">
                <a:ln>
                  <a:noFill/>
                </a:ln>
                <a:solidFill>
                  <a:schemeClr val="tx1"/>
                </a:solidFill>
                <a:effectLst/>
                <a:latin typeface="Arial" panose="020B0604020202020204" pitchFamily="34" charset="0"/>
              </a:rPr>
              <a:t>: 803 bird strikes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Sacramento Intl: 676 bird strikes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Salt Lake City Intl: 479 bird strikes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Denver Intl Airport: 476 bird strikes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Kansas City Intl: 452 bird strikes </a:t>
            </a:r>
          </a:p>
        </p:txBody>
      </p:sp>
    </p:spTree>
    <p:extLst>
      <p:ext uri="{BB962C8B-B14F-4D97-AF65-F5344CB8AC3E}">
        <p14:creationId xmlns:p14="http://schemas.microsoft.com/office/powerpoint/2010/main" val="4319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56D9B2-FD0A-5606-FD63-CC3B57D5A862}"/>
              </a:ext>
            </a:extLst>
          </p:cNvPr>
          <p:cNvSpPr txBox="1"/>
          <p:nvPr/>
        </p:nvSpPr>
        <p:spPr>
          <a:xfrm>
            <a:off x="68826" y="196645"/>
            <a:ext cx="11857703" cy="1107996"/>
          </a:xfrm>
          <a:prstGeom prst="rect">
            <a:avLst/>
          </a:prstGeom>
          <a:noFill/>
        </p:spPr>
        <p:txBody>
          <a:bodyPr wrap="square" rtlCol="0">
            <a:spAutoFit/>
          </a:bodyPr>
          <a:lstStyle/>
          <a:p>
            <a:r>
              <a:rPr lang="en-US" sz="2400" b="1" dirty="0"/>
              <a:t>Yearly Cost Incurred Due to Bird Strikes</a:t>
            </a:r>
          </a:p>
          <a:p>
            <a:endParaRPr lang="en-US" sz="2400" b="1" dirty="0"/>
          </a:p>
          <a:p>
            <a:r>
              <a:rPr lang="en-US" dirty="0"/>
              <a:t>Observation: Yearly cost peaks at 2001, 2003,2006 with maximum in the year of 2001</a:t>
            </a:r>
            <a:endParaRPr lang="en-IN" dirty="0"/>
          </a:p>
        </p:txBody>
      </p:sp>
      <p:pic>
        <p:nvPicPr>
          <p:cNvPr id="6" name="Picture 5">
            <a:extLst>
              <a:ext uri="{FF2B5EF4-FFF2-40B4-BE49-F238E27FC236}">
                <a16:creationId xmlns:a16="http://schemas.microsoft.com/office/drawing/2014/main" id="{213183F9-96AD-0F14-467A-5B374AAFC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16" y="1700980"/>
            <a:ext cx="8953755" cy="4517923"/>
          </a:xfrm>
          <a:prstGeom prst="rect">
            <a:avLst/>
          </a:prstGeom>
        </p:spPr>
      </p:pic>
    </p:spTree>
    <p:extLst>
      <p:ext uri="{BB962C8B-B14F-4D97-AF65-F5344CB8AC3E}">
        <p14:creationId xmlns:p14="http://schemas.microsoft.com/office/powerpoint/2010/main" val="94002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346BE-08C9-3937-6CBF-DECA9C54922D}"/>
              </a:ext>
            </a:extLst>
          </p:cNvPr>
          <p:cNvSpPr txBox="1"/>
          <p:nvPr/>
        </p:nvSpPr>
        <p:spPr>
          <a:xfrm>
            <a:off x="314632" y="216310"/>
            <a:ext cx="11700388" cy="1107996"/>
          </a:xfrm>
          <a:prstGeom prst="rect">
            <a:avLst/>
          </a:prstGeom>
          <a:noFill/>
        </p:spPr>
        <p:txBody>
          <a:bodyPr wrap="square" rtlCol="0">
            <a:spAutoFit/>
          </a:bodyPr>
          <a:lstStyle/>
          <a:p>
            <a:r>
              <a:rPr lang="en-IN" sz="2400" b="1" dirty="0"/>
              <a:t>Timing of Bird Strikes</a:t>
            </a:r>
          </a:p>
          <a:p>
            <a:endParaRPr lang="en-IN" sz="2400" b="1" dirty="0"/>
          </a:p>
          <a:p>
            <a:r>
              <a:rPr lang="en-US" dirty="0"/>
              <a:t>Bird strikes occur throughout the year with maximum in the month of July, August, September…</a:t>
            </a:r>
            <a:endParaRPr lang="en-IN" b="1" dirty="0"/>
          </a:p>
        </p:txBody>
      </p:sp>
      <p:pic>
        <p:nvPicPr>
          <p:cNvPr id="4" name="Picture 3">
            <a:extLst>
              <a:ext uri="{FF2B5EF4-FFF2-40B4-BE49-F238E27FC236}">
                <a16:creationId xmlns:a16="http://schemas.microsoft.com/office/drawing/2014/main" id="{35896514-1F86-A640-67A2-AFB7D7B73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89" y="1484464"/>
            <a:ext cx="9272034" cy="5157226"/>
          </a:xfrm>
          <a:prstGeom prst="rect">
            <a:avLst/>
          </a:prstGeom>
        </p:spPr>
      </p:pic>
    </p:spTree>
    <p:extLst>
      <p:ext uri="{BB962C8B-B14F-4D97-AF65-F5344CB8AC3E}">
        <p14:creationId xmlns:p14="http://schemas.microsoft.com/office/powerpoint/2010/main" val="257036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A0B192-287B-B6BA-1A76-6373C5E2B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03" y="350467"/>
            <a:ext cx="5121976" cy="3051494"/>
          </a:xfrm>
          <a:prstGeom prst="rect">
            <a:avLst/>
          </a:prstGeom>
        </p:spPr>
      </p:pic>
      <p:pic>
        <p:nvPicPr>
          <p:cNvPr id="7" name="Picture 6">
            <a:extLst>
              <a:ext uri="{FF2B5EF4-FFF2-40B4-BE49-F238E27FC236}">
                <a16:creationId xmlns:a16="http://schemas.microsoft.com/office/drawing/2014/main" id="{1DCBF6B6-A612-41EB-6B46-7409C4EF9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03" y="3610567"/>
            <a:ext cx="5121976" cy="3194065"/>
          </a:xfrm>
          <a:prstGeom prst="rect">
            <a:avLst/>
          </a:prstGeom>
        </p:spPr>
      </p:pic>
      <p:pic>
        <p:nvPicPr>
          <p:cNvPr id="9" name="Picture 8">
            <a:extLst>
              <a:ext uri="{FF2B5EF4-FFF2-40B4-BE49-F238E27FC236}">
                <a16:creationId xmlns:a16="http://schemas.microsoft.com/office/drawing/2014/main" id="{6B3791B4-1967-821F-775D-5A6C47F3B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610567"/>
            <a:ext cx="5544760" cy="3194065"/>
          </a:xfrm>
          <a:prstGeom prst="rect">
            <a:avLst/>
          </a:prstGeom>
        </p:spPr>
      </p:pic>
      <p:sp>
        <p:nvSpPr>
          <p:cNvPr id="10" name="TextBox 9">
            <a:extLst>
              <a:ext uri="{FF2B5EF4-FFF2-40B4-BE49-F238E27FC236}">
                <a16:creationId xmlns:a16="http://schemas.microsoft.com/office/drawing/2014/main" id="{2A962FA0-8617-8EFE-CB98-519018A924B8}"/>
              </a:ext>
            </a:extLst>
          </p:cNvPr>
          <p:cNvSpPr txBox="1"/>
          <p:nvPr/>
        </p:nvSpPr>
        <p:spPr>
          <a:xfrm>
            <a:off x="5820697" y="350467"/>
            <a:ext cx="5820063" cy="1477328"/>
          </a:xfrm>
          <a:prstGeom prst="rect">
            <a:avLst/>
          </a:prstGeom>
          <a:noFill/>
        </p:spPr>
        <p:txBody>
          <a:bodyPr wrap="square" rtlCol="0">
            <a:spAutoFit/>
          </a:bodyPr>
          <a:lstStyle/>
          <a:p>
            <a:endParaRPr lang="en-IN" dirty="0"/>
          </a:p>
          <a:p>
            <a:endParaRPr lang="en-IN" dirty="0"/>
          </a:p>
          <a:p>
            <a:r>
              <a:rPr lang="en-IN" dirty="0"/>
              <a:t>One Inference can be drawn from these 3 graphs is that most bird strikes occurs when weather is clear and size of flock of birds is relatively small.</a:t>
            </a:r>
          </a:p>
        </p:txBody>
      </p:sp>
    </p:spTree>
    <p:extLst>
      <p:ext uri="{BB962C8B-B14F-4D97-AF65-F5344CB8AC3E}">
        <p14:creationId xmlns:p14="http://schemas.microsoft.com/office/powerpoint/2010/main" val="351760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8AE9C5-F557-50DF-0860-66A871973799}"/>
              </a:ext>
            </a:extLst>
          </p:cNvPr>
          <p:cNvSpPr txBox="1"/>
          <p:nvPr/>
        </p:nvSpPr>
        <p:spPr>
          <a:xfrm>
            <a:off x="167148" y="216310"/>
            <a:ext cx="11838039" cy="1107996"/>
          </a:xfrm>
          <a:prstGeom prst="rect">
            <a:avLst/>
          </a:prstGeom>
          <a:noFill/>
        </p:spPr>
        <p:txBody>
          <a:bodyPr wrap="square" rtlCol="0">
            <a:spAutoFit/>
          </a:bodyPr>
          <a:lstStyle/>
          <a:p>
            <a:r>
              <a:rPr lang="en-US" sz="2400" b="1" dirty="0"/>
              <a:t>Altitude at the Time of Bird Strike</a:t>
            </a:r>
          </a:p>
          <a:p>
            <a:endParaRPr lang="en-US" sz="2400" b="1" dirty="0"/>
          </a:p>
          <a:p>
            <a:r>
              <a:rPr lang="en-US" dirty="0"/>
              <a:t>Most bird strikes occurs at the lower level of altitude (near 1000 feet above ground or lower)</a:t>
            </a:r>
            <a:endParaRPr lang="en-IN" dirty="0"/>
          </a:p>
        </p:txBody>
      </p:sp>
      <p:pic>
        <p:nvPicPr>
          <p:cNvPr id="4" name="Picture 3">
            <a:extLst>
              <a:ext uri="{FF2B5EF4-FFF2-40B4-BE49-F238E27FC236}">
                <a16:creationId xmlns:a16="http://schemas.microsoft.com/office/drawing/2014/main" id="{AA95114F-4488-D577-3009-12B670B56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25" y="1484671"/>
            <a:ext cx="9354331" cy="4970206"/>
          </a:xfrm>
          <a:prstGeom prst="rect">
            <a:avLst/>
          </a:prstGeom>
        </p:spPr>
      </p:pic>
    </p:spTree>
    <p:extLst>
      <p:ext uri="{BB962C8B-B14F-4D97-AF65-F5344CB8AC3E}">
        <p14:creationId xmlns:p14="http://schemas.microsoft.com/office/powerpoint/2010/main" val="1380370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136</TotalTime>
  <Words>555</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Data Visualization of Bird Strikes between 2000 –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SINHA</dc:creator>
  <cp:lastModifiedBy>ADITYA SINHA</cp:lastModifiedBy>
  <cp:revision>1</cp:revision>
  <dcterms:created xsi:type="dcterms:W3CDTF">2024-06-09T20:10:06Z</dcterms:created>
  <dcterms:modified xsi:type="dcterms:W3CDTF">2024-06-10T20:12:13Z</dcterms:modified>
</cp:coreProperties>
</file>