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D03A-F4B6-434C-AAA9-FA9DF899A659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2CDA9-B33B-4A00-8FFC-97766D97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3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2CDA9-B33B-4A00-8FFC-97766D9703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5EC1-5E0E-4FFA-9427-5BF54E123983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3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CEB5-777E-4A63-9023-27A9F0A8958C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34AF-5887-49B5-9AAD-4701C0F64DEE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37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E3DF-B609-43D5-B312-6F2BF4F6EA2A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6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C1BE-99DF-4EFE-AB4C-342C73E8803D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879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BA9A-B357-4CE2-AB23-53D830F4C864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28DF-F4BA-4998-80AE-9CF8D6DBD6C7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1E72-0F1E-4BA0-9C8F-F44E9455C285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9A91-56FD-4ECA-B968-6BBA24F99011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9E93-9602-40BD-8A86-D84975409246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3358-2D7E-41B6-9AF5-B361A072FFA9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D7C7-4F76-41FA-AD81-DF376A50BE7F}" type="datetime1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0E6D-637E-4CAE-8CD1-71B655A79447}" type="datetime1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BBD7-0ACA-4B59-B9F5-0943ECD37CED}" type="datetime1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26CF-1367-4E7F-A7B8-C290BEA0892E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9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3F2C-906D-4937-B441-CDA8DE07A2E7}" type="datetime1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B5B2-E402-4B8F-AFC1-2B2A06A16975}" type="datetime1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25753A-5114-4A7A-B52F-9FB97892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79298" y="250165"/>
            <a:ext cx="7625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SEMANTIC TECHNOLOGY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579298" y="2475781"/>
            <a:ext cx="848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PROTÉGÉ FEATURE – MAPPING VALIDATOR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8661092" y="4390844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AMAN SINHA, EMCL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3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2" y="738802"/>
            <a:ext cx="4787659" cy="54511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2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064" y="2944616"/>
            <a:ext cx="3747491" cy="128089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mapping validator in </a:t>
            </a:r>
            <a:r>
              <a:rPr lang="en-US" dirty="0" err="1"/>
              <a:t>Protege</a:t>
            </a:r>
            <a:r>
              <a:rPr lang="en-US" dirty="0"/>
              <a:t> (a plugin for </a:t>
            </a:r>
            <a:r>
              <a:rPr lang="en-US" dirty="0" err="1"/>
              <a:t>Ontop</a:t>
            </a:r>
            <a:r>
              <a:rPr lang="en-US" dirty="0"/>
              <a:t>) in order to verify if the target query </a:t>
            </a:r>
            <a:r>
              <a:rPr lang="en-US" dirty="0" smtClean="0"/>
              <a:t>(mapping</a:t>
            </a:r>
            <a:r>
              <a:rPr lang="en-US" dirty="0"/>
              <a:t>) is written correctly.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31" y="2645491"/>
            <a:ext cx="45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97" y="3079750"/>
            <a:ext cx="3778250" cy="3778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9213" y="1529535"/>
            <a:ext cx="9065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Currently, the mapping dialog panel in </a:t>
            </a:r>
            <a:r>
              <a:rPr lang="en-US" dirty="0" err="1" smtClean="0"/>
              <a:t>Protege</a:t>
            </a:r>
            <a:r>
              <a:rPr lang="en-US" dirty="0" smtClean="0"/>
              <a:t> only validates the SQL query and gives the functionality of testing SQL query.</a:t>
            </a:r>
          </a:p>
          <a:p>
            <a:endParaRPr lang="en-US" dirty="0"/>
          </a:p>
          <a:p>
            <a:r>
              <a:rPr lang="en-US" smtClean="0"/>
              <a:t>Idea: Extend </a:t>
            </a:r>
            <a:r>
              <a:rPr lang="en-US" dirty="0" smtClean="0"/>
              <a:t>this functionality and support mapping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59943"/>
            <a:ext cx="4988358" cy="418032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98" y="1559943"/>
            <a:ext cx="6261760" cy="39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SCENARIO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04" y="1559944"/>
            <a:ext cx="3820819" cy="418032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59944"/>
            <a:ext cx="5016392" cy="4180327"/>
          </a:xfrm>
        </p:spPr>
      </p:pic>
    </p:spTree>
    <p:extLst>
      <p:ext uri="{BB962C8B-B14F-4D97-AF65-F5344CB8AC3E}">
        <p14:creationId xmlns:p14="http://schemas.microsoft.com/office/powerpoint/2010/main" val="334401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Ontop</a:t>
            </a:r>
            <a:r>
              <a:rPr lang="en-US" dirty="0"/>
              <a:t> is a platform to query relational databases as Virtual RDF Graphs using SPARQL</a:t>
            </a:r>
            <a:r>
              <a:rPr lang="en-US" dirty="0" smtClean="0"/>
              <a:t>.</a:t>
            </a:r>
          </a:p>
          <a:p>
            <a:r>
              <a:rPr lang="en-US" dirty="0" err="1"/>
              <a:t>Protege</a:t>
            </a:r>
            <a:r>
              <a:rPr lang="en-US" dirty="0"/>
              <a:t> is a free, open-source platform that provides a growing user community with a suite of tools to construct domain models and knowledge-based applications with ontologies.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95024" y="2129586"/>
            <a:ext cx="1708030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Extensions (Protégé)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6453" y="2828326"/>
            <a:ext cx="2665562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OWL API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9638" y="3527066"/>
            <a:ext cx="3467819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 Core API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ARCHITECHTURE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91181" y="1651359"/>
            <a:ext cx="1708030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Extensions (Protégé)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236" y="3659756"/>
            <a:ext cx="1708030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8397" y="3659756"/>
            <a:ext cx="1708030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4342" y="3659756"/>
            <a:ext cx="1708030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78503" y="3659756"/>
            <a:ext cx="1708030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518251" y="2350099"/>
            <a:ext cx="4026945" cy="130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4412412" y="2350099"/>
            <a:ext cx="1132784" cy="130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5545196" y="2350099"/>
            <a:ext cx="1593161" cy="130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0" idx="0"/>
          </p:cNvCxnSpPr>
          <p:nvPr/>
        </p:nvCxnSpPr>
        <p:spPr>
          <a:xfrm>
            <a:off x="5545196" y="2350099"/>
            <a:ext cx="4487322" cy="130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58397" y="5431347"/>
            <a:ext cx="1708030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Panels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8" idx="2"/>
            <a:endCxn id="15" idx="0"/>
          </p:cNvCxnSpPr>
          <p:nvPr/>
        </p:nvCxnSpPr>
        <p:spPr>
          <a:xfrm>
            <a:off x="4412412" y="4358496"/>
            <a:ext cx="0" cy="107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78503" y="4732607"/>
            <a:ext cx="1708030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Extensions (Protégé)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35040" y="5431347"/>
            <a:ext cx="2665562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OWL API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33912" y="6147250"/>
            <a:ext cx="3467819" cy="698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 Core API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stCxn id="15" idx="3"/>
            <a:endCxn id="18" idx="1"/>
          </p:cNvCxnSpPr>
          <p:nvPr/>
        </p:nvCxnSpPr>
        <p:spPr>
          <a:xfrm>
            <a:off x="5266427" y="5780717"/>
            <a:ext cx="3368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79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– checks if the source and target query are syntactically correct</a:t>
            </a:r>
          </a:p>
          <a:p>
            <a:r>
              <a:rPr lang="en-US" dirty="0" smtClean="0"/>
              <a:t>Reasoner – uses ontology and </a:t>
            </a:r>
            <a:r>
              <a:rPr lang="en-US" dirty="0" err="1" smtClean="0"/>
              <a:t>OBDAModel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Display the result in the form of triples.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Aman Sinha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753A-5114-4A7A-B52F-9FB978927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705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</TotalTime>
  <Words>213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PowerPoint Presentation</vt:lpstr>
      <vt:lpstr>OBJECTIVE</vt:lpstr>
      <vt:lpstr>MOTIVATION</vt:lpstr>
      <vt:lpstr>CURRENT SCENARIO</vt:lpstr>
      <vt:lpstr>EXPECTED SCENARIO</vt:lpstr>
      <vt:lpstr>INTRODUCTION</vt:lpstr>
      <vt:lpstr>ARCHITECTURE</vt:lpstr>
      <vt:lpstr>ARCHITECHTURE</vt:lpstr>
      <vt:lpstr>APPROACH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Sinha</dc:creator>
  <cp:lastModifiedBy>Aman Sinha</cp:lastModifiedBy>
  <cp:revision>8</cp:revision>
  <dcterms:created xsi:type="dcterms:W3CDTF">2017-02-02T17:40:57Z</dcterms:created>
  <dcterms:modified xsi:type="dcterms:W3CDTF">2017-02-02T22:45:35Z</dcterms:modified>
</cp:coreProperties>
</file>