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4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325410"/>
            <a:ext cx="4869061" cy="357878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676757"/>
            <a:ext cx="7415927" cy="3006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kern="0" spc="-12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Welcome to the Anonymous World Group Chat</a:t>
            </a:r>
            <a:endParaRPr lang="en-US" sz="6312" dirty="0"/>
          </a:p>
        </p:txBody>
      </p:sp>
      <p:sp>
        <p:nvSpPr>
          <p:cNvPr id="7" name="Text 2"/>
          <p:cNvSpPr/>
          <p:nvPr/>
        </p:nvSpPr>
        <p:spPr>
          <a:xfrm>
            <a:off x="864037" y="5053132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Join our vibrant community where people can connect, collaborate, and explore the decentralized future.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864037" y="6139339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57" y="6146959"/>
            <a:ext cx="379690" cy="37969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382316" y="6120884"/>
            <a:ext cx="2946678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Keshav Prem Gupta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kern="0" spc="-39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Abhishree</a:t>
            </a:r>
            <a:r>
              <a:rPr lang="en-US" sz="243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Sinha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Manisha 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535" y="2218253"/>
            <a:ext cx="4931331" cy="379309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7002" y="629603"/>
            <a:ext cx="7589996" cy="1305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2"/>
              </a:lnSpc>
              <a:buNone/>
            </a:pPr>
            <a:r>
              <a:rPr lang="en-US" sz="4113" b="1" kern="0" spc="-8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Powered by GUN: Decentralized Storage</a:t>
            </a:r>
            <a:endParaRPr lang="en-US" sz="4113" dirty="0"/>
          </a:p>
        </p:txBody>
      </p:sp>
      <p:sp>
        <p:nvSpPr>
          <p:cNvPr id="7" name="Shape 2"/>
          <p:cNvSpPr/>
          <p:nvPr/>
        </p:nvSpPr>
        <p:spPr>
          <a:xfrm>
            <a:off x="777002" y="2268260"/>
            <a:ext cx="7589996" cy="1629251"/>
          </a:xfrm>
          <a:prstGeom prst="roundRect">
            <a:avLst>
              <a:gd name="adj" fmla="val 5723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06554" y="2497812"/>
            <a:ext cx="2611874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b="1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Sovereignty</a:t>
            </a:r>
            <a:endParaRPr lang="en-US" sz="2057" dirty="0"/>
          </a:p>
        </p:txBody>
      </p:sp>
      <p:sp>
        <p:nvSpPr>
          <p:cNvPr id="9" name="Text 4"/>
          <p:cNvSpPr/>
          <p:nvPr/>
        </p:nvSpPr>
        <p:spPr>
          <a:xfrm>
            <a:off x="1006554" y="2957393"/>
            <a:ext cx="7130891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Own your data and control who accesses it. GUN empowers you with full ownership and control over your information.</a:t>
            </a:r>
            <a:endParaRPr lang="en-US" sz="1748" dirty="0"/>
          </a:p>
        </p:txBody>
      </p:sp>
      <p:sp>
        <p:nvSpPr>
          <p:cNvPr id="10" name="Shape 5"/>
          <p:cNvSpPr/>
          <p:nvPr/>
        </p:nvSpPr>
        <p:spPr>
          <a:xfrm>
            <a:off x="777002" y="4119443"/>
            <a:ext cx="7589996" cy="1629251"/>
          </a:xfrm>
          <a:prstGeom prst="roundRect">
            <a:avLst>
              <a:gd name="adj" fmla="val 5723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06554" y="4348996"/>
            <a:ext cx="2611874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b="1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Resilience</a:t>
            </a:r>
            <a:endParaRPr lang="en-US" sz="2057" dirty="0"/>
          </a:p>
        </p:txBody>
      </p:sp>
      <p:sp>
        <p:nvSpPr>
          <p:cNvPr id="12" name="Text 7"/>
          <p:cNvSpPr/>
          <p:nvPr/>
        </p:nvSpPr>
        <p:spPr>
          <a:xfrm>
            <a:off x="1006554" y="4808577"/>
            <a:ext cx="7130891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Your data is distributed across a network of nodes, making it resistant to censorship and single points of failure.</a:t>
            </a:r>
            <a:endParaRPr lang="en-US" sz="1748" dirty="0"/>
          </a:p>
        </p:txBody>
      </p:sp>
      <p:sp>
        <p:nvSpPr>
          <p:cNvPr id="13" name="Shape 8"/>
          <p:cNvSpPr/>
          <p:nvPr/>
        </p:nvSpPr>
        <p:spPr>
          <a:xfrm>
            <a:off x="777002" y="5970627"/>
            <a:ext cx="7589996" cy="1629251"/>
          </a:xfrm>
          <a:prstGeom prst="roundRect">
            <a:avLst>
              <a:gd name="adj" fmla="val 5723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006554" y="6200180"/>
            <a:ext cx="2611874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b="1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Privacy</a:t>
            </a:r>
            <a:endParaRPr lang="en-US" sz="2057" dirty="0"/>
          </a:p>
        </p:txBody>
      </p:sp>
      <p:sp>
        <p:nvSpPr>
          <p:cNvPr id="15" name="Text 10"/>
          <p:cNvSpPr/>
          <p:nvPr/>
        </p:nvSpPr>
        <p:spPr>
          <a:xfrm>
            <a:off x="1006554" y="6659761"/>
            <a:ext cx="7130891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GUN encrypts your messages, ensuring that only authorized parties can access your conversations.</a:t>
            </a:r>
            <a:endParaRPr lang="en-US" sz="174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23" y="2741533"/>
            <a:ext cx="4882634" cy="274653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31625" y="1020128"/>
            <a:ext cx="7308890" cy="7103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93"/>
              </a:lnSpc>
              <a:buNone/>
            </a:pPr>
            <a:r>
              <a:rPr lang="en-US" sz="4475" b="1" kern="0" spc="-89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Secure and Private Messaging</a:t>
            </a:r>
            <a:endParaRPr lang="en-US" sz="4475" dirty="0"/>
          </a:p>
        </p:txBody>
      </p:sp>
      <p:sp>
        <p:nvSpPr>
          <p:cNvPr id="7" name="Shape 2"/>
          <p:cNvSpPr/>
          <p:nvPr/>
        </p:nvSpPr>
        <p:spPr>
          <a:xfrm>
            <a:off x="6331625" y="2364343"/>
            <a:ext cx="543401" cy="54340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518077" y="2465546"/>
            <a:ext cx="170497" cy="3409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85"/>
              </a:lnSpc>
              <a:buNone/>
            </a:pPr>
            <a:r>
              <a:rPr lang="en-US" sz="2685" b="1" kern="0" spc="-5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685" dirty="0"/>
          </a:p>
        </p:txBody>
      </p:sp>
      <p:sp>
        <p:nvSpPr>
          <p:cNvPr id="9" name="Text 4"/>
          <p:cNvSpPr/>
          <p:nvPr/>
        </p:nvSpPr>
        <p:spPr>
          <a:xfrm>
            <a:off x="7116485" y="2364343"/>
            <a:ext cx="2848094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2237" b="1" kern="0" spc="-4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End-to-End Encryption</a:t>
            </a:r>
            <a:endParaRPr lang="en-US" sz="2237" dirty="0"/>
          </a:p>
        </p:txBody>
      </p:sp>
      <p:sp>
        <p:nvSpPr>
          <p:cNvPr id="10" name="Text 5"/>
          <p:cNvSpPr/>
          <p:nvPr/>
        </p:nvSpPr>
        <p:spPr>
          <a:xfrm>
            <a:off x="7116485" y="2864287"/>
            <a:ext cx="6668691" cy="772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43"/>
              </a:lnSpc>
              <a:buNone/>
            </a:pPr>
            <a:r>
              <a:rPr lang="en-US" sz="1902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 messages are encrypted, ensuring that only the intended recipient can read them.</a:t>
            </a:r>
            <a:endParaRPr lang="en-US" sz="1902" dirty="0"/>
          </a:p>
        </p:txBody>
      </p:sp>
      <p:sp>
        <p:nvSpPr>
          <p:cNvPr id="11" name="Shape 6"/>
          <p:cNvSpPr/>
          <p:nvPr/>
        </p:nvSpPr>
        <p:spPr>
          <a:xfrm>
            <a:off x="6331625" y="4150400"/>
            <a:ext cx="543401" cy="54340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518077" y="4251603"/>
            <a:ext cx="170497" cy="3409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85"/>
              </a:lnSpc>
              <a:buNone/>
            </a:pPr>
            <a:r>
              <a:rPr lang="en-US" sz="2685" b="1" kern="0" spc="-5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685" dirty="0"/>
          </a:p>
        </p:txBody>
      </p:sp>
      <p:sp>
        <p:nvSpPr>
          <p:cNvPr id="13" name="Text 8"/>
          <p:cNvSpPr/>
          <p:nvPr/>
        </p:nvSpPr>
        <p:spPr>
          <a:xfrm>
            <a:off x="7116485" y="4150400"/>
            <a:ext cx="3070503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2237" b="1" kern="0" spc="-4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Private Key Management</a:t>
            </a:r>
            <a:endParaRPr lang="en-US" sz="2237" dirty="0"/>
          </a:p>
        </p:txBody>
      </p:sp>
      <p:sp>
        <p:nvSpPr>
          <p:cNvPr id="14" name="Text 9"/>
          <p:cNvSpPr/>
          <p:nvPr/>
        </p:nvSpPr>
        <p:spPr>
          <a:xfrm>
            <a:off x="7116485" y="4650343"/>
            <a:ext cx="6668691" cy="772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43"/>
              </a:lnSpc>
              <a:buNone/>
            </a:pPr>
            <a:r>
              <a:rPr lang="en-US" sz="1902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control your own private keys, giving you full control over your data and identity.</a:t>
            </a:r>
            <a:endParaRPr lang="en-US" sz="1902" dirty="0"/>
          </a:p>
        </p:txBody>
      </p:sp>
      <p:sp>
        <p:nvSpPr>
          <p:cNvPr id="15" name="Shape 10"/>
          <p:cNvSpPr/>
          <p:nvPr/>
        </p:nvSpPr>
        <p:spPr>
          <a:xfrm>
            <a:off x="6331625" y="5936456"/>
            <a:ext cx="543401" cy="54340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518077" y="6037659"/>
            <a:ext cx="170497" cy="3409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85"/>
              </a:lnSpc>
              <a:buNone/>
            </a:pPr>
            <a:r>
              <a:rPr lang="en-US" sz="2685" b="1" kern="0" spc="-5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685" dirty="0"/>
          </a:p>
        </p:txBody>
      </p:sp>
      <p:sp>
        <p:nvSpPr>
          <p:cNvPr id="17" name="Text 12"/>
          <p:cNvSpPr/>
          <p:nvPr/>
        </p:nvSpPr>
        <p:spPr>
          <a:xfrm>
            <a:off x="7116485" y="5936456"/>
            <a:ext cx="2841308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2237" b="1" kern="0" spc="-4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No Central Server</a:t>
            </a:r>
            <a:endParaRPr lang="en-US" sz="2237" dirty="0"/>
          </a:p>
        </p:txBody>
      </p:sp>
      <p:sp>
        <p:nvSpPr>
          <p:cNvPr id="18" name="Text 13"/>
          <p:cNvSpPr/>
          <p:nvPr/>
        </p:nvSpPr>
        <p:spPr>
          <a:xfrm>
            <a:off x="7116485" y="6436400"/>
            <a:ext cx="6668691" cy="772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43"/>
              </a:lnSpc>
              <a:buNone/>
            </a:pPr>
            <a:r>
              <a:rPr lang="en-US" sz="1902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Messages are stored and transmitted directly between users, eliminating the risk of data breaches.</a:t>
            </a:r>
            <a:endParaRPr lang="en-US" sz="19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844" y="2379464"/>
            <a:ext cx="4928592" cy="347055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80931" y="613648"/>
            <a:ext cx="7582138" cy="1312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7"/>
              </a:lnSpc>
              <a:buNone/>
            </a:pPr>
            <a:r>
              <a:rPr lang="en-US" sz="4134" b="1" kern="0" spc="-83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Seamless Cross-Device Synchronization</a:t>
            </a:r>
            <a:endParaRPr lang="en-US" sz="4134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31" y="2260878"/>
            <a:ext cx="1115616" cy="178498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231231" y="2484001"/>
            <a:ext cx="2624971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2067" b="1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Start a Conversation</a:t>
            </a:r>
            <a:endParaRPr lang="en-US" sz="2067" dirty="0"/>
          </a:p>
        </p:txBody>
      </p:sp>
      <p:sp>
        <p:nvSpPr>
          <p:cNvPr id="9" name="Text 3"/>
          <p:cNvSpPr/>
          <p:nvPr/>
        </p:nvSpPr>
        <p:spPr>
          <a:xfrm>
            <a:off x="2231231" y="2945963"/>
            <a:ext cx="6131838" cy="713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11"/>
              </a:lnSpc>
              <a:buNone/>
            </a:pPr>
            <a:r>
              <a:rPr lang="en-US" sz="1757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Begin a conversation on any device and seamlessly continue it on another.</a:t>
            </a:r>
            <a:endParaRPr lang="en-US" sz="1757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931" y="4045863"/>
            <a:ext cx="1115616" cy="178498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231231" y="4268986"/>
            <a:ext cx="2624971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2067" b="1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Sync Across Devices</a:t>
            </a:r>
            <a:endParaRPr lang="en-US" sz="2067" dirty="0"/>
          </a:p>
        </p:txBody>
      </p:sp>
      <p:sp>
        <p:nvSpPr>
          <p:cNvPr id="12" name="Text 5"/>
          <p:cNvSpPr/>
          <p:nvPr/>
        </p:nvSpPr>
        <p:spPr>
          <a:xfrm>
            <a:off x="2231231" y="4730948"/>
            <a:ext cx="6131838" cy="713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11"/>
              </a:lnSpc>
              <a:buNone/>
            </a:pPr>
            <a:r>
              <a:rPr lang="en-US" sz="1757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Your chat history and messages are synchronized across all your devices, ensuring you never miss a beat.</a:t>
            </a:r>
            <a:endParaRPr lang="en-US" sz="1757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931" y="5830848"/>
            <a:ext cx="1115616" cy="178498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231231" y="6053971"/>
            <a:ext cx="2659618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2067" b="1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Access From Anywhere</a:t>
            </a:r>
            <a:endParaRPr lang="en-US" sz="2067" dirty="0"/>
          </a:p>
        </p:txBody>
      </p:sp>
      <p:sp>
        <p:nvSpPr>
          <p:cNvPr id="15" name="Text 7"/>
          <p:cNvSpPr/>
          <p:nvPr/>
        </p:nvSpPr>
        <p:spPr>
          <a:xfrm>
            <a:off x="2231231" y="6515933"/>
            <a:ext cx="6131838" cy="713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11"/>
              </a:lnSpc>
              <a:buNone/>
            </a:pPr>
            <a:r>
              <a:rPr lang="en-US" sz="1757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Join the chat from your computer, smartphone, or tablet, enjoying consistent access to your conversations.</a:t>
            </a:r>
            <a:endParaRPr lang="en-US" sz="175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2434590"/>
            <a:ext cx="9632275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Collaborative Discussions and Sharing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777734"/>
            <a:ext cx="307205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Real-Time Collaboration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4387691"/>
            <a:ext cx="382893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Work together on ideas, projects, and documents in real time, with everyone seeing the same updates.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77773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Shared Files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4387691"/>
            <a:ext cx="382893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Upload and share files securely within the group, allowing for efficient collaboration on projects.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777734"/>
            <a:ext cx="3216473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Interactive Conversations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4387691"/>
            <a:ext cx="382893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Engage in rich discussions, share links, and react to messages, fostering a dynamic community.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767" y="2880122"/>
            <a:ext cx="5030867" cy="246935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7342" y="1205270"/>
            <a:ext cx="5872758" cy="5355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18"/>
              </a:lnSpc>
              <a:buNone/>
            </a:pPr>
            <a:r>
              <a:rPr lang="en-US" sz="3374" b="1" kern="0" spc="-67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Community-Driven Moderation</a:t>
            </a:r>
            <a:endParaRPr lang="en-US" sz="3374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42" y="2013942"/>
            <a:ext cx="455295" cy="45529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37342" y="2651284"/>
            <a:ext cx="2142649" cy="267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9"/>
              </a:lnSpc>
              <a:buNone/>
            </a:pPr>
            <a:r>
              <a:rPr lang="en-US" sz="1687" b="1" kern="0" spc="-3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Anti-Spam Measures</a:t>
            </a:r>
            <a:endParaRPr lang="en-US" sz="1687" dirty="0"/>
          </a:p>
        </p:txBody>
      </p:sp>
      <p:sp>
        <p:nvSpPr>
          <p:cNvPr id="9" name="Text 3"/>
          <p:cNvSpPr/>
          <p:nvPr/>
        </p:nvSpPr>
        <p:spPr>
          <a:xfrm>
            <a:off x="637342" y="3028355"/>
            <a:ext cx="7869317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1434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Automated filters and community moderation help to ensure a spam-free and safe environment.</a:t>
            </a:r>
            <a:endParaRPr lang="en-US" sz="1434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42" y="3866198"/>
            <a:ext cx="455295" cy="45529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37342" y="4503539"/>
            <a:ext cx="2142649" cy="267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9"/>
              </a:lnSpc>
              <a:buNone/>
            </a:pPr>
            <a:r>
              <a:rPr lang="en-US" sz="1687" b="1" kern="0" spc="-3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Report Abuse</a:t>
            </a:r>
            <a:endParaRPr lang="en-US" sz="1687" dirty="0"/>
          </a:p>
        </p:txBody>
      </p:sp>
      <p:sp>
        <p:nvSpPr>
          <p:cNvPr id="12" name="Text 5"/>
          <p:cNvSpPr/>
          <p:nvPr/>
        </p:nvSpPr>
        <p:spPr>
          <a:xfrm>
            <a:off x="637342" y="4880610"/>
            <a:ext cx="7869317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1434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report inappropriate content, allowing for prompt action and a respectful community.</a:t>
            </a:r>
            <a:endParaRPr lang="en-US" sz="1434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42" y="5718453"/>
            <a:ext cx="455295" cy="45529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37342" y="6355794"/>
            <a:ext cx="2309693" cy="267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9"/>
              </a:lnSpc>
              <a:buNone/>
            </a:pPr>
            <a:r>
              <a:rPr lang="en-US" sz="1687" b="1" kern="0" spc="-3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Transparent Governance</a:t>
            </a:r>
            <a:endParaRPr lang="en-US" sz="1687" dirty="0"/>
          </a:p>
        </p:txBody>
      </p:sp>
      <p:sp>
        <p:nvSpPr>
          <p:cNvPr id="15" name="Text 7"/>
          <p:cNvSpPr/>
          <p:nvPr/>
        </p:nvSpPr>
        <p:spPr>
          <a:xfrm>
            <a:off x="637342" y="6732865"/>
            <a:ext cx="7869317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1434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Community members actively participate in shaping the platform's rules and guidelines.</a:t>
            </a:r>
            <a:endParaRPr lang="en-US" sz="143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392" y="2333268"/>
            <a:ext cx="4925616" cy="35629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84860" y="617101"/>
            <a:ext cx="7574280" cy="1319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3"/>
              </a:lnSpc>
              <a:buNone/>
            </a:pPr>
            <a:r>
              <a:rPr lang="en-US" sz="4155" b="1" kern="0" spc="-83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Decentralized Governance and Transparency</a:t>
            </a:r>
            <a:endParaRPr lang="en-US" sz="4155" dirty="0"/>
          </a:p>
        </p:txBody>
      </p:sp>
      <p:sp>
        <p:nvSpPr>
          <p:cNvPr id="7" name="Shape 2"/>
          <p:cNvSpPr/>
          <p:nvPr/>
        </p:nvSpPr>
        <p:spPr>
          <a:xfrm>
            <a:off x="1105972" y="2272665"/>
            <a:ext cx="30480" cy="5339715"/>
          </a:xfrm>
          <a:prstGeom prst="roundRect">
            <a:avLst>
              <a:gd name="adj" fmla="val 309012"/>
            </a:avLst>
          </a:prstGeom>
          <a:solidFill>
            <a:srgbClr val="DABADD"/>
          </a:solidFill>
          <a:ln/>
        </p:spPr>
      </p:sp>
      <p:sp>
        <p:nvSpPr>
          <p:cNvPr id="8" name="Shape 3"/>
          <p:cNvSpPr/>
          <p:nvPr/>
        </p:nvSpPr>
        <p:spPr>
          <a:xfrm>
            <a:off x="1342965" y="2761774"/>
            <a:ext cx="784860" cy="30480"/>
          </a:xfrm>
          <a:prstGeom prst="roundRect">
            <a:avLst>
              <a:gd name="adj" fmla="val 309012"/>
            </a:avLst>
          </a:prstGeom>
          <a:solidFill>
            <a:srgbClr val="DABADD"/>
          </a:solidFill>
          <a:ln/>
        </p:spPr>
      </p:sp>
      <p:sp>
        <p:nvSpPr>
          <p:cNvPr id="9" name="Shape 4"/>
          <p:cNvSpPr/>
          <p:nvPr/>
        </p:nvSpPr>
        <p:spPr>
          <a:xfrm>
            <a:off x="868978" y="2524839"/>
            <a:ext cx="504468" cy="504468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1042095" y="2618780"/>
            <a:ext cx="158234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2493" b="1" kern="0" spc="-5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493" dirty="0"/>
          </a:p>
        </p:txBody>
      </p:sp>
      <p:sp>
        <p:nvSpPr>
          <p:cNvPr id="11" name="Text 6"/>
          <p:cNvSpPr/>
          <p:nvPr/>
        </p:nvSpPr>
        <p:spPr>
          <a:xfrm>
            <a:off x="2354580" y="2496860"/>
            <a:ext cx="2638187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7"/>
              </a:lnSpc>
              <a:buNone/>
            </a:pPr>
            <a:r>
              <a:rPr lang="en-US" sz="2077" b="1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Open-Source Code</a:t>
            </a:r>
            <a:endParaRPr lang="en-US" sz="2077" dirty="0"/>
          </a:p>
        </p:txBody>
      </p:sp>
      <p:sp>
        <p:nvSpPr>
          <p:cNvPr id="12" name="Text 7"/>
          <p:cNvSpPr/>
          <p:nvPr/>
        </p:nvSpPr>
        <p:spPr>
          <a:xfrm>
            <a:off x="2354580" y="2961203"/>
            <a:ext cx="6004560" cy="717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5"/>
              </a:lnSpc>
              <a:buNone/>
            </a:pPr>
            <a:r>
              <a:rPr lang="en-US" sz="1766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GUN's code is publicly available, fostering transparency and community contributions.</a:t>
            </a:r>
            <a:endParaRPr lang="en-US" sz="1766" dirty="0"/>
          </a:p>
        </p:txBody>
      </p:sp>
      <p:sp>
        <p:nvSpPr>
          <p:cNvPr id="13" name="Shape 8"/>
          <p:cNvSpPr/>
          <p:nvPr/>
        </p:nvSpPr>
        <p:spPr>
          <a:xfrm>
            <a:off x="1342965" y="4616410"/>
            <a:ext cx="784860" cy="30480"/>
          </a:xfrm>
          <a:prstGeom prst="roundRect">
            <a:avLst>
              <a:gd name="adj" fmla="val 309012"/>
            </a:avLst>
          </a:prstGeom>
          <a:solidFill>
            <a:srgbClr val="DABADD"/>
          </a:solidFill>
          <a:ln/>
        </p:spPr>
      </p:sp>
      <p:sp>
        <p:nvSpPr>
          <p:cNvPr id="14" name="Shape 9"/>
          <p:cNvSpPr/>
          <p:nvPr/>
        </p:nvSpPr>
        <p:spPr>
          <a:xfrm>
            <a:off x="868978" y="4379476"/>
            <a:ext cx="504468" cy="504468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1042095" y="4473416"/>
            <a:ext cx="158234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2493" b="1" kern="0" spc="-5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493" dirty="0"/>
          </a:p>
        </p:txBody>
      </p:sp>
      <p:sp>
        <p:nvSpPr>
          <p:cNvPr id="16" name="Text 11"/>
          <p:cNvSpPr/>
          <p:nvPr/>
        </p:nvSpPr>
        <p:spPr>
          <a:xfrm>
            <a:off x="2354580" y="4351496"/>
            <a:ext cx="3024664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7"/>
              </a:lnSpc>
              <a:buNone/>
            </a:pPr>
            <a:r>
              <a:rPr lang="en-US" sz="2077" b="1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Decentralized Governance</a:t>
            </a:r>
            <a:endParaRPr lang="en-US" sz="2077" dirty="0"/>
          </a:p>
        </p:txBody>
      </p:sp>
      <p:sp>
        <p:nvSpPr>
          <p:cNvPr id="17" name="Text 12"/>
          <p:cNvSpPr/>
          <p:nvPr/>
        </p:nvSpPr>
        <p:spPr>
          <a:xfrm>
            <a:off x="2354580" y="4815840"/>
            <a:ext cx="6004560" cy="717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5"/>
              </a:lnSpc>
              <a:buNone/>
            </a:pPr>
            <a:r>
              <a:rPr lang="en-US" sz="1766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Decisions are made collectively by the community, ensuring fair and equitable representation.</a:t>
            </a:r>
            <a:endParaRPr lang="en-US" sz="1766" dirty="0"/>
          </a:p>
        </p:txBody>
      </p:sp>
      <p:sp>
        <p:nvSpPr>
          <p:cNvPr id="18" name="Shape 13"/>
          <p:cNvSpPr/>
          <p:nvPr/>
        </p:nvSpPr>
        <p:spPr>
          <a:xfrm>
            <a:off x="1342965" y="6471047"/>
            <a:ext cx="784860" cy="30480"/>
          </a:xfrm>
          <a:prstGeom prst="roundRect">
            <a:avLst>
              <a:gd name="adj" fmla="val 309012"/>
            </a:avLst>
          </a:prstGeom>
          <a:solidFill>
            <a:srgbClr val="DABADD"/>
          </a:solidFill>
          <a:ln/>
        </p:spPr>
      </p:sp>
      <p:sp>
        <p:nvSpPr>
          <p:cNvPr id="19" name="Shape 14"/>
          <p:cNvSpPr/>
          <p:nvPr/>
        </p:nvSpPr>
        <p:spPr>
          <a:xfrm>
            <a:off x="868978" y="6234113"/>
            <a:ext cx="504468" cy="504468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1042095" y="6328053"/>
            <a:ext cx="158234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2493" b="1" kern="0" spc="-5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493" dirty="0"/>
          </a:p>
        </p:txBody>
      </p:sp>
      <p:sp>
        <p:nvSpPr>
          <p:cNvPr id="21" name="Text 16"/>
          <p:cNvSpPr/>
          <p:nvPr/>
        </p:nvSpPr>
        <p:spPr>
          <a:xfrm>
            <a:off x="2354580" y="6206133"/>
            <a:ext cx="2638187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7"/>
              </a:lnSpc>
              <a:buNone/>
            </a:pPr>
            <a:r>
              <a:rPr lang="en-US" sz="2077" b="1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Auditable History</a:t>
            </a:r>
            <a:endParaRPr lang="en-US" sz="2077" dirty="0"/>
          </a:p>
        </p:txBody>
      </p:sp>
      <p:sp>
        <p:nvSpPr>
          <p:cNvPr id="22" name="Text 17"/>
          <p:cNvSpPr/>
          <p:nvPr/>
        </p:nvSpPr>
        <p:spPr>
          <a:xfrm>
            <a:off x="2354580" y="6670477"/>
            <a:ext cx="6004560" cy="717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5"/>
              </a:lnSpc>
              <a:buNone/>
            </a:pPr>
            <a:r>
              <a:rPr lang="en-US" sz="1766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 actions and decisions are recorded on the blockchain, providing a transparent and immutable history.</a:t>
            </a:r>
            <a:endParaRPr lang="en-US" sz="176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276713"/>
            <a:ext cx="4869061" cy="367617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2808565"/>
            <a:ext cx="7415927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Join the Web3 Revolution with Us</a:t>
            </a:r>
            <a:endParaRPr lang="en-US" sz="4574" dirty="0"/>
          </a:p>
        </p:txBody>
      </p:sp>
      <p:sp>
        <p:nvSpPr>
          <p:cNvPr id="7" name="Text 2"/>
          <p:cNvSpPr/>
          <p:nvPr/>
        </p:nvSpPr>
        <p:spPr>
          <a:xfrm>
            <a:off x="864037" y="4630936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 with like-minded individuals, explore the latest Web3 trends, and contribute to the decentralized future.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425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Source Sans Pro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Kavya Gupta</cp:lastModifiedBy>
  <cp:revision>2</cp:revision>
  <dcterms:created xsi:type="dcterms:W3CDTF">2024-08-05T16:21:04Z</dcterms:created>
  <dcterms:modified xsi:type="dcterms:W3CDTF">2024-08-05T16:44:56Z</dcterms:modified>
</cp:coreProperties>
</file>