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73"/>
  </p:normalViewPr>
  <p:slideViewPr>
    <p:cSldViewPr snapToGrid="0">
      <p:cViewPr varScale="1">
        <p:scale>
          <a:sx n="91" d="100"/>
          <a:sy n="91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D6BB71D-C3AC-26E1-7B77-837B193939DF}"/>
              </a:ext>
            </a:extLst>
          </p:cNvPr>
          <p:cNvGrpSpPr/>
          <p:nvPr/>
        </p:nvGrpSpPr>
        <p:grpSpPr>
          <a:xfrm>
            <a:off x="246258" y="112633"/>
            <a:ext cx="4733705" cy="2837718"/>
            <a:chOff x="216408" y="59436"/>
            <a:chExt cx="4108704" cy="37536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05AA66-E188-6D1E-9CFF-03EDD59668C7}"/>
                </a:ext>
              </a:extLst>
            </p:cNvPr>
            <p:cNvSpPr/>
            <p:nvPr/>
          </p:nvSpPr>
          <p:spPr>
            <a:xfrm>
              <a:off x="466774" y="976280"/>
              <a:ext cx="1109431" cy="1557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83F03C-AC19-AC1C-3CE7-E6B3010F34D6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39407-2813-CAE1-6BAA-A1A5708C250E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7016496" y="59436"/>
            <a:ext cx="4167320" cy="3898102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199259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1" y="119710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3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1463040" y="3379039"/>
            <a:ext cx="3892610" cy="3120235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D7BDD4-62AE-0217-F1EA-DB2481750570}"/>
                </a:ext>
              </a:extLst>
            </p:cNvPr>
            <p:cNvSpPr/>
            <p:nvPr/>
          </p:nvSpPr>
          <p:spPr>
            <a:xfrm>
              <a:off x="449179" y="404387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58637" y="413253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1ED9F8-A43D-1C3C-DFDA-32405FE607EA}"/>
              </a:ext>
            </a:extLst>
          </p:cNvPr>
          <p:cNvSpPr txBox="1"/>
          <p:nvPr/>
        </p:nvSpPr>
        <p:spPr>
          <a:xfrm>
            <a:off x="2349305" y="1336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A80D5-6D57-A54B-32E9-4601F9EEF711}"/>
              </a:ext>
            </a:extLst>
          </p:cNvPr>
          <p:cNvSpPr/>
          <p:nvPr/>
        </p:nvSpPr>
        <p:spPr>
          <a:xfrm>
            <a:off x="2472530" y="805764"/>
            <a:ext cx="1745928" cy="117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BE082-AC04-419C-8169-84CF3CA81504}"/>
              </a:ext>
            </a:extLst>
          </p:cNvPr>
          <p:cNvSpPr/>
          <p:nvPr/>
        </p:nvSpPr>
        <p:spPr>
          <a:xfrm>
            <a:off x="8313353" y="2502298"/>
            <a:ext cx="1641791" cy="13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</p:cNvCxnSpPr>
          <p:nvPr/>
        </p:nvCxnSpPr>
        <p:spPr>
          <a:xfrm>
            <a:off x="4781721" y="2215764"/>
            <a:ext cx="30472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775218" y="1322385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Assi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4781721" y="1612121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13887B-AE85-F0B2-FDF0-E3F844EB344D}"/>
              </a:ext>
            </a:extLst>
          </p:cNvPr>
          <p:cNvSpPr/>
          <p:nvPr/>
        </p:nvSpPr>
        <p:spPr>
          <a:xfrm>
            <a:off x="2742616" y="1938633"/>
            <a:ext cx="1745928" cy="95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 Management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3A1EE5-90FA-9F76-AF1F-B297B41A7FB5}"/>
              </a:ext>
            </a:extLst>
          </p:cNvPr>
          <p:cNvGrpSpPr/>
          <p:nvPr/>
        </p:nvGrpSpPr>
        <p:grpSpPr>
          <a:xfrm>
            <a:off x="7822456" y="1235387"/>
            <a:ext cx="3892610" cy="3120235"/>
            <a:chOff x="311987" y="2947652"/>
            <a:chExt cx="4020312" cy="36728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A137D8-F7FB-94DD-C533-1052046AC4F4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98C9B1-05C1-B1C4-7B9F-7586AAFF2838}"/>
                </a:ext>
              </a:extLst>
            </p:cNvPr>
            <p:cNvSpPr txBox="1"/>
            <p:nvPr/>
          </p:nvSpPr>
          <p:spPr>
            <a:xfrm>
              <a:off x="449179" y="3118629"/>
              <a:ext cx="2283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15E29D-C5AD-21D6-0F89-09EA75A3BA81}"/>
                </a:ext>
              </a:extLst>
            </p:cNvPr>
            <p:cNvSpPr/>
            <p:nvPr/>
          </p:nvSpPr>
          <p:spPr>
            <a:xfrm>
              <a:off x="449179" y="4043877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BAC921-4BD0-660E-BFD0-4CC497CF8C57}"/>
                </a:ext>
              </a:extLst>
            </p:cNvPr>
            <p:cNvSpPr/>
            <p:nvPr/>
          </p:nvSpPr>
          <p:spPr>
            <a:xfrm>
              <a:off x="2549815" y="404387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57D216-6697-C32D-8DE5-7ADFDD38976D}"/>
              </a:ext>
            </a:extLst>
          </p:cNvPr>
          <p:cNvGrpSpPr/>
          <p:nvPr/>
        </p:nvGrpSpPr>
        <p:grpSpPr>
          <a:xfrm>
            <a:off x="944259" y="1262739"/>
            <a:ext cx="3837462" cy="2837718"/>
            <a:chOff x="216408" y="59436"/>
            <a:chExt cx="4108704" cy="37536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75F49A-82EB-23EA-FCB0-4BC1FAAB07A4}"/>
                </a:ext>
              </a:extLst>
            </p:cNvPr>
            <p:cNvSpPr/>
            <p:nvPr/>
          </p:nvSpPr>
          <p:spPr>
            <a:xfrm>
              <a:off x="466774" y="976280"/>
              <a:ext cx="1506795" cy="1261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ECDBB1-A814-130F-BA1D-F5834C97311C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F2986-E122-A965-5537-F5E4A883F9CF}"/>
                </a:ext>
              </a:extLst>
            </p:cNvPr>
            <p:cNvSpPr txBox="1"/>
            <p:nvPr/>
          </p:nvSpPr>
          <p:spPr>
            <a:xfrm>
              <a:off x="356616" y="234171"/>
              <a:ext cx="3283073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3953322" y="2660365"/>
            <a:ext cx="418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3892736" y="1648602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3892736" y="1924713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migration paths by 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CD0F1-789D-7E1A-0125-F48FF8CC4446}"/>
              </a:ext>
            </a:extLst>
          </p:cNvPr>
          <p:cNvGrpSpPr/>
          <p:nvPr/>
        </p:nvGrpSpPr>
        <p:grpSpPr>
          <a:xfrm>
            <a:off x="228607" y="1114117"/>
            <a:ext cx="3724715" cy="3205454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5DFEED-34AB-8FBC-6062-BD7D3752EDA1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367000-8BAA-1588-0844-BE3929370D91}"/>
                </a:ext>
              </a:extLst>
            </p:cNvPr>
            <p:cNvSpPr txBox="1"/>
            <p:nvPr/>
          </p:nvSpPr>
          <p:spPr>
            <a:xfrm>
              <a:off x="7156704" y="234172"/>
              <a:ext cx="2251074" cy="3556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9FB201-0C38-B61E-E924-F0BB77F52BF6}"/>
                </a:ext>
              </a:extLst>
            </p:cNvPr>
            <p:cNvSpPr/>
            <p:nvPr/>
          </p:nvSpPr>
          <p:spPr>
            <a:xfrm>
              <a:off x="7376160" y="106162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962DC1-75E9-B1C1-6EBC-DDCF7F646F88}"/>
                </a:ext>
              </a:extLst>
            </p:cNvPr>
            <p:cNvSpPr/>
            <p:nvPr/>
          </p:nvSpPr>
          <p:spPr>
            <a:xfrm>
              <a:off x="9390970" y="1061623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463BA3C-3E36-CF95-73BF-996EFCBA4E20}"/>
              </a:ext>
            </a:extLst>
          </p:cNvPr>
          <p:cNvSpPr/>
          <p:nvPr/>
        </p:nvSpPr>
        <p:spPr>
          <a:xfrm>
            <a:off x="9396265" y="3137006"/>
            <a:ext cx="1436933" cy="11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Migration Path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3F52CE-BCE1-AE56-272E-A2912FF13F45}"/>
              </a:ext>
            </a:extLst>
          </p:cNvPr>
          <p:cNvGrpSpPr/>
          <p:nvPr/>
        </p:nvGrpSpPr>
        <p:grpSpPr>
          <a:xfrm>
            <a:off x="8137395" y="734685"/>
            <a:ext cx="3825998" cy="3851361"/>
            <a:chOff x="7016496" y="59436"/>
            <a:chExt cx="4108704" cy="375361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A72E22-B812-01B1-41FA-9DD6D7BCBFCD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73183D-BACC-AC41-6C65-31B1C47122A0}"/>
                </a:ext>
              </a:extLst>
            </p:cNvPr>
            <p:cNvSpPr txBox="1"/>
            <p:nvPr/>
          </p:nvSpPr>
          <p:spPr>
            <a:xfrm>
              <a:off x="7156704" y="234172"/>
              <a:ext cx="2199259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Tacking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BD7E69B-4984-1793-5574-352C6492C9A7}"/>
                </a:ext>
              </a:extLst>
            </p:cNvPr>
            <p:cNvSpPr/>
            <p:nvPr/>
          </p:nvSpPr>
          <p:spPr>
            <a:xfrm>
              <a:off x="7374340" y="1022333"/>
              <a:ext cx="1349561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114E6B-E025-1D83-29CC-5C6EE8C4666C}"/>
                </a:ext>
              </a:extLst>
            </p:cNvPr>
            <p:cNvSpPr/>
            <p:nvPr/>
          </p:nvSpPr>
          <p:spPr>
            <a:xfrm>
              <a:off x="9239646" y="1029844"/>
              <a:ext cx="1349562" cy="1053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94B4F8F-FB09-A6BF-7EB9-4DA0A5737C60}"/>
              </a:ext>
            </a:extLst>
          </p:cNvPr>
          <p:cNvSpPr txBox="1"/>
          <p:nvPr/>
        </p:nvSpPr>
        <p:spPr>
          <a:xfrm>
            <a:off x="3872973" y="221522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 migration paths by start location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Sharma, Prisha</cp:lastModifiedBy>
  <cp:revision>3</cp:revision>
  <dcterms:created xsi:type="dcterms:W3CDTF">2024-09-25T23:53:12Z</dcterms:created>
  <dcterms:modified xsi:type="dcterms:W3CDTF">2024-10-06T22:13:26Z</dcterms:modified>
</cp:coreProperties>
</file>