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7861f61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7861f6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36f893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36f893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57861f6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57861f6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8ef3d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8ef3d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73b571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73b571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4187d3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4187d3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14f51a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14f51a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14f51a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14f51a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4187d3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4187d3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36f893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36f893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800"/>
            </a:lvl1pPr>
            <a:lvl2pPr lvl="1">
              <a:buNone/>
              <a:defRPr sz="1800"/>
            </a:lvl2pPr>
            <a:lvl3pPr lvl="2">
              <a:buNone/>
              <a:defRPr sz="1800"/>
            </a:lvl3pPr>
            <a:lvl4pPr lvl="3">
              <a:buNone/>
              <a:defRPr sz="1800"/>
            </a:lvl4pPr>
            <a:lvl5pPr lvl="4">
              <a:buNone/>
              <a:defRPr sz="1800"/>
            </a:lvl5pPr>
            <a:lvl6pPr lvl="5">
              <a:buNone/>
              <a:defRPr sz="1800"/>
            </a:lvl6pPr>
            <a:lvl7pPr lvl="6">
              <a:buNone/>
              <a:defRPr sz="1800"/>
            </a:lvl7pPr>
            <a:lvl8pPr lvl="7">
              <a:buNone/>
              <a:defRPr sz="1800"/>
            </a:lvl8pPr>
            <a:lvl9pPr lvl="8"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8987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Dual rotor physics model verification and 3D magnetic 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foam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 modelling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34281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Jahnavi Sinha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Date: 5/9/22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54300" y="4791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TBD Project Picture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172" y="0"/>
            <a:ext cx="47928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2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Milestone 3b: Adjusting 9 cell layer foam model and running a frequency domain study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33475"/>
            <a:ext cx="454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errors thrown on frequency domain even though domains are not selected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Nonsensical results for derived value tables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925" y="1561250"/>
            <a:ext cx="3258775" cy="30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8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Research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Q: Using COMSOL to define dual PM rotor coil physics and verify 3D foam modelling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6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Aims: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Run 4 coil dual rotor model for ¼ period and 4 periods to verify current behavior in upper and lower rotors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Using 4 cell and 9 cell layer conductive foam models to characterize eddy currents and induced forces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1287200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72475" y="3366025"/>
            <a:ext cx="24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Figure 1: Dual rotor model (left)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672475" y="4092700"/>
            <a:ext cx="24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Figure 2: 3D coil model (right)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25" y="3082449"/>
            <a:ext cx="1839725" cy="19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950" y="2876400"/>
            <a:ext cx="2106975" cy="21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4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Milestone 1a: Plotting 4 coil current results for upper and lower rotors at t = 0.025s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Upper rotor							Lower rotor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0" y="1682525"/>
            <a:ext cx="3728055" cy="33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842" y="1682524"/>
            <a:ext cx="3716607" cy="33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2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Milestone 2: Building 4-cell and 9-cell aluminium foam CAD models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4-cell model 								9-cell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6844" r="2502" t="24150"/>
          <a:stretch/>
        </p:blipFill>
        <p:spPr>
          <a:xfrm>
            <a:off x="311700" y="1854055"/>
            <a:ext cx="3809925" cy="270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75" y="1854050"/>
            <a:ext cx="3558203" cy="27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Milestone 2a: Magnetic flux density (4 cell model)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Plotting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 cut plane at foam surface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8050"/>
            <a:ext cx="5473525" cy="29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Milestone 2a: Magnetic flux density (9 cell model)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Plotting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 cut plane at foam surface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1250"/>
            <a:ext cx="5878169" cy="32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Milestone 2b: Lorentz force vs frequency plots for 4 and 9 cell foam models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Force peaks at ~1000 Hz then gradual plateau (same results for 9 cell model)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662887"/>
            <a:ext cx="5187476" cy="31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Milestone 3: Observations and conclusions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Dual rotor model run for 4 coils, shows symmetric current behavior as PMs rotate (current in opposite directions for upper and lower rotors)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PMs rotate together in the same direction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Frequency domain study for 4 and 9 cell foam models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Results make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sense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for 4 cell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Might need to verify results for 9 cell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2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Milestone 3a: Adjusting 4 cell layer foam model and running a frequency domain study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30200" y="1233475"/>
            <a:ext cx="51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progress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Yet to analyse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frequency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domain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May need to rebuild mesh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0" y="1152475"/>
            <a:ext cx="9144000" cy="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75" y="1731325"/>
            <a:ext cx="3144251" cy="28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