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71" r:id="rId11"/>
    <p:sldId id="268" r:id="rId12"/>
    <p:sldId id="269" r:id="rId13"/>
    <p:sldId id="270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0766-19EF-42DB-BFB1-61B055F22476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A322-26DE-4C5E-A847-4FE9FBC19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u="sng" dirty="0" smtClean="0">
                <a:latin typeface="Imprint MT Shadow" pitchFamily="82" charset="0"/>
                <a:cs typeface="Aparajita" pitchFamily="34" charset="0"/>
              </a:rPr>
              <a:t>PROF. H. N. MISRA COLLEGE OF EDUCATION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 algn="ctr">
              <a:buNone/>
            </a:pPr>
            <a:endParaRPr lang="en-US" sz="16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buNone/>
            </a:pPr>
            <a:endParaRPr lang="en-US" sz="1200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1400" b="1" u="sng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  <a:t>Subject: 	Curriculum Development and Assessment</a:t>
            </a:r>
          </a:p>
          <a:p>
            <a:pPr algn="ctr">
              <a:buNone/>
            </a:pPr>
            <a:r>
              <a:rPr lang="en-US" sz="3200" b="1" i="1" u="sng" dirty="0" smtClean="0">
                <a:solidFill>
                  <a:srgbClr val="F806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: SOCIOLOGICAL DETERMINANTS OF CURRICULUM</a:t>
            </a:r>
          </a:p>
          <a:p>
            <a:pPr algn="ctr">
              <a:buNone/>
            </a:pPr>
            <a:r>
              <a:rPr lang="en-US" sz="2400" u="sng" dirty="0" smtClean="0"/>
              <a:t>SUBMITTED TO:</a:t>
            </a:r>
            <a:r>
              <a:rPr lang="en-US" sz="2400" dirty="0" smtClean="0"/>
              <a:t>		                  </a:t>
            </a:r>
            <a:r>
              <a:rPr lang="en-US" sz="2400" u="sng" dirty="0" smtClean="0"/>
              <a:t>SUBMITTED BY: </a:t>
            </a:r>
          </a:p>
          <a:p>
            <a:pPr>
              <a:buNone/>
            </a:pPr>
            <a:r>
              <a:rPr lang="en-US" sz="3200" b="1" dirty="0" smtClean="0"/>
              <a:t>            </a:t>
            </a:r>
            <a:r>
              <a:rPr lang="en-US" sz="2400" b="1" dirty="0" smtClean="0"/>
              <a:t>MR. </a:t>
            </a:r>
            <a:r>
              <a:rPr lang="en-US" sz="2400" b="1" dirty="0" smtClean="0"/>
              <a:t>NIRAJ K. </a:t>
            </a:r>
            <a:r>
              <a:rPr lang="en-US" sz="2400" b="1" dirty="0" smtClean="0"/>
              <a:t>CHAUDHARY</a:t>
            </a:r>
            <a:r>
              <a:rPr lang="en-US" sz="2800" b="1" dirty="0" smtClean="0"/>
              <a:t>                      </a:t>
            </a:r>
            <a:r>
              <a:rPr lang="en-US" sz="2400" b="1" dirty="0" smtClean="0"/>
              <a:t>DIVYA  KRIPLANI</a:t>
            </a:r>
            <a:r>
              <a:rPr lang="en-US" sz="2800" b="1" dirty="0" smtClean="0"/>
              <a:t>              </a:t>
            </a:r>
            <a:r>
              <a:rPr lang="en-US" sz="2800" dirty="0" smtClean="0"/>
              <a:t>					</a:t>
            </a:r>
            <a:r>
              <a:rPr lang="en-US" sz="3200" dirty="0" smtClean="0"/>
              <a:t>	     </a:t>
            </a:r>
            <a:r>
              <a:rPr lang="en-US" sz="2800" dirty="0" err="1" smtClean="0"/>
              <a:t>B.Ed</a:t>
            </a:r>
            <a:r>
              <a:rPr lang="en-US" sz="2800" dirty="0" smtClean="0"/>
              <a:t> - II</a:t>
            </a:r>
          </a:p>
          <a:p>
            <a:pPr>
              <a:buNone/>
            </a:pPr>
            <a:r>
              <a:rPr lang="en-US" sz="2800" dirty="0" smtClean="0"/>
              <a:t>						      Roll No. – 30(A)</a:t>
            </a:r>
            <a:endParaRPr lang="en-US" sz="2400" dirty="0"/>
          </a:p>
        </p:txBody>
      </p:sp>
      <p:pic>
        <p:nvPicPr>
          <p:cNvPr id="3" name="Picture 2" descr="ph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143000"/>
            <a:ext cx="28194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7299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72358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7257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7278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7299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73486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54676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3767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5894424015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4051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4668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4695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47217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  <p:pic>
        <p:nvPicPr>
          <p:cNvPr id="3" name="Picture 2" descr="158944247428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7194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94427215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13</Words>
  <Application>Microsoft Office PowerPoint</Application>
  <PresentationFormat>On-screen Show (4:3)</PresentationFormat>
  <Paragraphs>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choti sweet</dc:creator>
  <cp:lastModifiedBy>choti sweet</cp:lastModifiedBy>
  <cp:revision>8</cp:revision>
  <dcterms:created xsi:type="dcterms:W3CDTF">2020-05-27T14:15:25Z</dcterms:created>
  <dcterms:modified xsi:type="dcterms:W3CDTF">2020-06-22T17:58:52Z</dcterms:modified>
</cp:coreProperties>
</file>