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Logistic Regression 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1: Basic AMC variables (Awareness, Motivation, Capability)</a:t>
            </a:r>
          </a:p>
          <a:p>
            <a:r>
              <a:t>Model 2: Expanded model with control variables (KPI, GHG maturity, sourcing contracts)</a:t>
            </a:r>
          </a:p>
          <a:p>
            <a:r>
              <a:t>Model 3: Interaction-adjusted model (removed collinear/non-significant terms)</a:t>
            </a:r>
          </a:p>
          <a:p>
            <a:r>
              <a:t>All models use DV (disclosure by growers) as the binary outcome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Results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Model 1: McFadden's R² ≈ 0.17 — Key: IV_CompSize, IV_InfoSource</a:t>
            </a:r>
          </a:p>
          <a:p>
            <a:r>
              <a:t>Model 2: McFadden's R² ≈ 0.54 — Key: C_KPI, C_ContractMF</a:t>
            </a:r>
          </a:p>
          <a:p>
            <a:r>
              <a:t>Model 3: McFadden's R² ≈ 0.56 — Key: C_GHGMaturity, C_SusPriorities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Significant Predictors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IV_InfoSource (Capability): Consistently strongest predictor</a:t>
            </a:r>
          </a:p>
          <a:p>
            <a:r>
              <a:t>C_KPI and C_ContractMF (Controls): Highly significant in m2</a:t>
            </a:r>
          </a:p>
          <a:p>
            <a:r>
              <a:t>C_SusPriorities: High odds ratio, aligns with firm sustainability goals</a:t>
            </a:r>
          </a:p>
          <a:p>
            <a:r>
              <a:t>VIF &lt; 5 for all variables — no multicollinearity issues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Diagnostics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Chi-square: C_KPI significantly associated with DV (p &lt; 0.05)</a:t>
            </a:r>
          </a:p>
          <a:p>
            <a:r>
              <a:t>Cook's Distance: Top 10 influential observations identified</a:t>
            </a:r>
          </a:p>
          <a:p>
            <a:r>
              <a:t>Classification Accuracy: Sensitivity &amp; Specificity balanced at ~0.47 cutoff (Youden’s J)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AMC Framework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Awareness: IV_CompSize &amp; IV_CompType — partially significant</a:t>
            </a:r>
          </a:p>
          <a:p>
            <a:r>
              <a:t>Motivation: IV_SusTeam &amp; IV_Disclosure — mixed results</a:t>
            </a:r>
          </a:p>
          <a:p>
            <a:r>
              <a:t>Capability: IV_InfoSource &amp; IV_PastEx — strong influence</a:t>
            </a:r>
          </a:p>
          <a:p>
            <a:r>
              <a:t>Capability = most predictive of grower disclosure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Clear info sourcing &amp; contractual control → higher supply chain transparency</a:t>
            </a:r>
          </a:p>
          <a:p>
            <a:r>
              <a:t>Small/mid-size firms less likely to induce disclosure</a:t>
            </a:r>
          </a:p>
          <a:p>
            <a:r>
              <a:t>GHG maturity &amp; sustainability priorities drive positive behavior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Cross-sectional data — cannot establish causality</a:t>
            </a:r>
          </a:p>
          <a:p>
            <a:r>
              <a:t>Potential self-reporting bias in THESIS responses</a:t>
            </a:r>
          </a:p>
          <a:p>
            <a:r>
              <a:t>Next Steps:</a:t>
            </a:r>
          </a:p>
          <a:p>
            <a:r>
              <a:t>• Use panel data from future THESIS waves</a:t>
            </a:r>
          </a:p>
          <a:p>
            <a:r>
              <a:t>• Include qualitative insights from suppliers</a:t>
            </a:r>
          </a:p>
          <a:p>
            <a:r>
              <a:t>• Explore readiness for Scope 3 compliance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Manufacturer characteristics significantly affect upstream GHG disclosure</a:t>
            </a:r>
          </a:p>
          <a:p>
            <a:r>
              <a:t>Capability attributes (tools, experience) most predictive</a:t>
            </a:r>
          </a:p>
          <a:p>
            <a:r>
              <a:t>Strategic support can prepare growers for 2026 regulation</a:t>
            </a:r>
          </a:p>
          <a:p>
            <a:r>
              <a:t>Focus: AMC-based support policies for extended transparency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