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83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52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Mobile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solidFill>
                  <a:schemeClr val="tx1"/>
                </a:solidFill>
                <a:latin typeface="Arial Narrow" panose="020B0606020202030204" pitchFamily="34" charset="0"/>
              </a:rPr>
              <a:t>Analyzing Brands, Regions &amp; Monthly Trends</a:t>
            </a:r>
          </a:p>
          <a:p>
            <a:r>
              <a:rPr b="1" dirty="0">
                <a:solidFill>
                  <a:schemeClr val="tx1"/>
                </a:solidFill>
                <a:latin typeface="Arial Narrow" panose="020B0606020202030204" pitchFamily="34" charset="0"/>
              </a:rPr>
              <a:t>Power BI 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-Somya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083" y="274638"/>
            <a:ext cx="9091449" cy="1143000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Sales by Mobile Brand </a:t>
            </a:r>
            <a:r>
              <a:rPr lang="en-US" dirty="0">
                <a:latin typeface="Arial Black" panose="020B0A04020102020204" pitchFamily="34" charset="0"/>
              </a:rPr>
              <a:t>(Chart 3)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 Type: Bar Chart</a:t>
            </a:r>
          </a:p>
          <a:p>
            <a:r>
              <a:t>Metric: Sum of Price by Brand</a:t>
            </a:r>
          </a:p>
          <a:p>
            <a:r>
              <a:t>Insight: HP leads in total sales value among all brands shown.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Geographic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 Type: Map Visualization</a:t>
            </a:r>
          </a:p>
          <a:p>
            <a:r>
              <a:t>Metric: Price across customer locations</a:t>
            </a:r>
          </a:p>
          <a:p>
            <a:r>
              <a:t>Insight: Sales spread across multiple continents indicates a global customer 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mobile sales dashboard provides a holistic view of brand performance, regional trends, and monthly revenue insights.</a:t>
            </a:r>
          </a:p>
          <a:p>
            <a:endParaRPr/>
          </a:p>
          <a:p>
            <a:r>
              <a:t>It empowers stakeholders to:</a:t>
            </a:r>
          </a:p>
          <a:p>
            <a:r>
              <a:t>- Identify top-performing regions and brands</a:t>
            </a:r>
          </a:p>
          <a:p>
            <a:r>
              <a:t>- Monitor sales trends over time</a:t>
            </a:r>
          </a:p>
          <a:p>
            <a:r>
              <a:t>- Make informed pricing and inventory decisions</a:t>
            </a:r>
          </a:p>
          <a:p>
            <a:endParaRPr/>
          </a:p>
          <a:p>
            <a:r>
              <a:t>Interactive slicers and dynamic KPIs enhance data exploration and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D0166-C45D-6E79-AEC0-1A7EFB7A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Avg Price Per Unit</a:t>
            </a:r>
            <a:r>
              <a:rPr lang="en-US" dirty="0">
                <a:latin typeface="Arial Black" panose="020B0A04020102020204" pitchFamily="34" charset="0"/>
              </a:rPr>
              <a:t>(Card1)</a:t>
            </a:r>
            <a:endParaRPr sz="2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Formula: [Price] / [Quantity Sold]</a:t>
            </a:r>
          </a:p>
          <a:p>
            <a:r>
              <a:rPr dirty="0"/>
              <a:t>Insight: Average price per mobile unit is ₹18.34K, indicating premium product focus.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" y="274638"/>
            <a:ext cx="8466083" cy="1143000"/>
          </a:xfrm>
        </p:spPr>
        <p:txBody>
          <a:bodyPr>
            <a:normAutofit/>
          </a:bodyPr>
          <a:lstStyle/>
          <a:p>
            <a:r>
              <a:rPr b="1" dirty="0">
                <a:latin typeface="Arial Black" panose="020B0A04020102020204" pitchFamily="34" charset="0"/>
              </a:rPr>
              <a:t>Avg Revenue per Unit</a:t>
            </a:r>
            <a:r>
              <a:rPr lang="en-US" b="1" dirty="0">
                <a:latin typeface="Arial Black" panose="020B0A04020102020204" pitchFamily="34" charset="0"/>
              </a:rPr>
              <a:t>(Card 2)</a:t>
            </a:r>
            <a:endParaRPr sz="2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Formula: [Total Revenue] / [Quantity Sold]</a:t>
            </a:r>
          </a:p>
          <a:p>
            <a:r>
              <a:rPr dirty="0"/>
              <a:t>Insight: Each unit generates </a:t>
            </a:r>
            <a:r>
              <a:rPr dirty="0" err="1"/>
              <a:t>approx</a:t>
            </a:r>
            <a:r>
              <a:rPr dirty="0"/>
              <a:t> ₹565.79K in revenue, hinting high-value products or bundled deals.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274638"/>
            <a:ext cx="8602717" cy="1143000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Sum of Quantity Sold</a:t>
            </a:r>
            <a:r>
              <a:rPr lang="en-US" dirty="0">
                <a:latin typeface="Arial Black" panose="020B0A04020102020204" pitchFamily="34" charset="0"/>
              </a:rPr>
              <a:t>(Card 3)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Formula: SUM([Quantity Sold])</a:t>
            </a:r>
          </a:p>
          <a:p>
            <a:r>
              <a:rPr dirty="0"/>
              <a:t>Insight: Total of 13.60K units sold shows a healthy volume across brands.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 Black" panose="020B0A04020102020204" pitchFamily="34" charset="0"/>
              </a:rPr>
              <a:t>Total Revenue</a:t>
            </a:r>
            <a:r>
              <a:rPr lang="en-US" sz="4000" dirty="0">
                <a:latin typeface="Arial Black" panose="020B0A04020102020204" pitchFamily="34" charset="0"/>
              </a:rPr>
              <a:t>(Card 4)</a:t>
            </a:r>
            <a:endParaRPr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Formula: SUM([Price])</a:t>
            </a:r>
          </a:p>
          <a:p>
            <a:r>
              <a:t>Insight: Total revenue of ₹249M reflects strong sales performance across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 Black" panose="020B0A04020102020204" pitchFamily="34" charset="0"/>
              </a:rPr>
              <a:t>Brand Slicer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Function: Allows users to filter dashboard visuals by selected mobile brands.</a:t>
            </a:r>
          </a:p>
          <a:p>
            <a:r>
              <a:rPr dirty="0"/>
              <a:t>Insight: Enhances interactivity and lets stakeholders focus on brand-specific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Monthly Sales Trend</a:t>
            </a:r>
            <a:r>
              <a:rPr lang="en-US" dirty="0">
                <a:latin typeface="Arial Black" panose="020B0A04020102020204" pitchFamily="34" charset="0"/>
              </a:rPr>
              <a:t>(Chart 1)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Chart Type: Line Chart</a:t>
            </a:r>
          </a:p>
          <a:p>
            <a:r>
              <a:rPr dirty="0"/>
              <a:t>Metric: Sum of Price by Month</a:t>
            </a:r>
          </a:p>
          <a:p>
            <a:r>
              <a:rPr dirty="0"/>
              <a:t>Insight: Seasonal peaks observed around April and June. Sales remain relatively stable post-July.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4" y="274638"/>
            <a:ext cx="9017876" cy="1143000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Region-wise Sales (₹)</a:t>
            </a:r>
            <a:r>
              <a:rPr lang="en-US" dirty="0">
                <a:latin typeface="Arial Black" panose="020B0A04020102020204" pitchFamily="34" charset="0"/>
              </a:rPr>
              <a:t>(Chart 2)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 Type: Pie Chart</a:t>
            </a:r>
          </a:p>
          <a:p>
            <a:r>
              <a:t>Metric: Revenue distribution by Region</a:t>
            </a:r>
          </a:p>
          <a:p>
            <a:r>
              <a:t>Insight: Central and North regions contribute the most (~21.16% each), suggesting strong market presence.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</TotalTime>
  <Words>359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Narrow</vt:lpstr>
      <vt:lpstr>Trebuchet MS</vt:lpstr>
      <vt:lpstr>Wingdings 3</vt:lpstr>
      <vt:lpstr>Facet</vt:lpstr>
      <vt:lpstr>Mobile Sales Dashboard Summary</vt:lpstr>
      <vt:lpstr>PowerPoint Presentation</vt:lpstr>
      <vt:lpstr>Avg Price Per Unit(Card1)</vt:lpstr>
      <vt:lpstr>Avg Revenue per Unit(Card 2)</vt:lpstr>
      <vt:lpstr>Sum of Quantity Sold(Card 3)</vt:lpstr>
      <vt:lpstr>Total Revenue(Card 4)</vt:lpstr>
      <vt:lpstr>Brand Slicer</vt:lpstr>
      <vt:lpstr>Monthly Sales Trend(Chart 1)</vt:lpstr>
      <vt:lpstr>Region-wise Sales (₹)(Chart 2)</vt:lpstr>
      <vt:lpstr>Sales by Mobile Brand (Chart 3)</vt:lpstr>
      <vt:lpstr>Geographic Sales Distribution</vt:lpstr>
      <vt:lpstr>Dashboard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SINHA'S</dc:creator>
  <cp:keywords/>
  <dc:description>generated using python-pptx</dc:description>
  <cp:lastModifiedBy>Somya Sinha</cp:lastModifiedBy>
  <cp:revision>2</cp:revision>
  <dcterms:created xsi:type="dcterms:W3CDTF">2013-01-27T09:14:16Z</dcterms:created>
  <dcterms:modified xsi:type="dcterms:W3CDTF">2025-04-12T15:35:24Z</dcterms:modified>
  <cp:category/>
</cp:coreProperties>
</file>