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773" y="233781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Dynamic, on-the-go, runtime environment initialization implementation details discussion. (Python3, Anaconda) </a:t>
            </a:r>
          </a:p>
          <a:p>
            <a:r>
              <a:rPr lang="en-US" dirty="0">
                <a:ea typeface="+mn-lt"/>
                <a:cs typeface="+mn-lt"/>
              </a:rPr>
              <a:t>- Search DevOps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D162E04-F558-4D6F-B6F1-912AE9A14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5636" y="1142856"/>
            <a:ext cx="2880591" cy="489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Packaging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4601E04B-567D-493C-BDFC-D7BEBEC6D3B8}"/>
              </a:ext>
            </a:extLst>
          </p:cNvPr>
          <p:cNvSpPr txBox="1">
            <a:spLocks/>
          </p:cNvSpPr>
          <p:nvPr/>
        </p:nvSpPr>
        <p:spPr>
          <a:xfrm>
            <a:off x="1676400" y="2091892"/>
            <a:ext cx="4208318" cy="1817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Download source code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Compile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Update #! In bin directory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Archive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Copy to Apollo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F06D6FD-4FF1-4211-9918-A9275005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91" y="2554492"/>
            <a:ext cx="5237019" cy="6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D162E04-F558-4D6F-B6F1-912AE9A14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3136" y="675265"/>
            <a:ext cx="2880591" cy="489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Usage (Jenkins Job)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4601E04B-567D-493C-BDFC-D7BEBEC6D3B8}"/>
              </a:ext>
            </a:extLst>
          </p:cNvPr>
          <p:cNvSpPr txBox="1">
            <a:spLocks/>
          </p:cNvSpPr>
          <p:nvPr/>
        </p:nvSpPr>
        <p:spPr>
          <a:xfrm>
            <a:off x="1410855" y="2322801"/>
            <a:ext cx="4208318" cy="1817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Setup script in SCM 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cs typeface="Calibri" panose="020F0502020204030204"/>
              </a:rPr>
              <a:t>Invoke function to </a:t>
            </a:r>
          </a:p>
          <a:p>
            <a:pPr marL="914400" lvl="1" indent="-457200" algn="l">
              <a:buAutoNum type="arabicPeriod"/>
            </a:pPr>
            <a:r>
              <a:rPr lang="en-US" sz="1400" dirty="0">
                <a:cs typeface="Calibri" panose="020F0502020204030204"/>
              </a:rPr>
              <a:t>Fetch artifact from Apollo</a:t>
            </a:r>
          </a:p>
          <a:p>
            <a:pPr marL="914400" lvl="1" indent="-457200" algn="l">
              <a:buAutoNum type="arabicPeriod"/>
            </a:pPr>
            <a:r>
              <a:rPr lang="en-US" sz="1400" dirty="0">
                <a:cs typeface="Calibri" panose="020F0502020204030204"/>
              </a:rPr>
              <a:t>Extract </a:t>
            </a:r>
          </a:p>
          <a:p>
            <a:pPr marL="914400" lvl="1" indent="-457200" algn="l">
              <a:buAutoNum type="arabicPeriod"/>
            </a:pPr>
            <a:r>
              <a:rPr lang="en-US" sz="1400" dirty="0">
                <a:cs typeface="Calibri" panose="020F0502020204030204"/>
              </a:rPr>
              <a:t>Update PATH &amp; PYTHONPATH</a:t>
            </a:r>
          </a:p>
        </p:txBody>
      </p:sp>
      <p:pic>
        <p:nvPicPr>
          <p:cNvPr id="5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D9E2F3B-67EF-4D22-A852-0CFB76A4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46" y="1422800"/>
            <a:ext cx="4550063" cy="4912946"/>
          </a:xfrm>
          <a:prstGeom prst="rect">
            <a:avLst/>
          </a:prstGeom>
        </p:spPr>
      </p:pic>
      <p:pic>
        <p:nvPicPr>
          <p:cNvPr id="2" name="Picture 2" descr="A picture containing aquatic bird&#10;&#10;Description generated with high confidence">
            <a:extLst>
              <a:ext uri="{FF2B5EF4-FFF2-40B4-BE49-F238E27FC236}">
                <a16:creationId xmlns:a16="http://schemas.microsoft.com/office/drawing/2014/main" id="{275C4392-1F90-4D2D-9E14-A026C494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4140778"/>
            <a:ext cx="6772562" cy="21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77</cp:revision>
  <dcterms:created xsi:type="dcterms:W3CDTF">2013-07-15T20:26:40Z</dcterms:created>
  <dcterms:modified xsi:type="dcterms:W3CDTF">2019-07-03T05:31:59Z</dcterms:modified>
</cp:coreProperties>
</file>