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66" r:id="rId1"/>
    <p:sldMasterId id="2147483767" r:id="rId2"/>
    <p:sldMasterId id="2147483768" r:id="rId3"/>
    <p:sldMasterId id="21474837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77095" cy="6848810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6"/>
    <p:restoredTop sz="90078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slide" Target="slides/slide17.xml"  /><Relationship Id="rId23" Type="http://schemas.openxmlformats.org/officeDocument/2006/relationships/slide" Target="slides/slide18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641" y="685800"/>
            <a:ext cx="6096717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853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0022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293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8462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6289" y="6350415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1642" y="6350415"/>
            <a:ext cx="385855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1256" y="6350415"/>
            <a:ext cx="2842674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7269050-4BE4-4C4D-BC63-32C0F12B05DA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853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0022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293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8462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6289" y="6350415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1642" y="6350415"/>
            <a:ext cx="385855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1256" y="6350415"/>
            <a:ext cx="2842674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6D63A40-E4E3-4CD4-8AFF-C0309822E43F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853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0022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293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8462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8B193D-009A-4489-804A-9CE1EF42C1DB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853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0022" y="1598055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293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88462" y="3978881"/>
            <a:ext cx="5378216" cy="219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258A97F-0DFC-47EA-8BEA-13273F05DF6F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CA8B22A-F820-468D-8B4A-C1456D97745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90107" y="3980738"/>
            <a:ext cx="5380641" cy="21935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6289" y="6350415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1642" y="6350415"/>
            <a:ext cx="38585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1256" y="6350415"/>
            <a:ext cx="284267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4DF3B41-40AA-424D-9F5C-BF0D485D29C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8853" y="274269"/>
            <a:ext cx="10959383" cy="114146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853" y="1598055"/>
            <a:ext cx="10959383" cy="451989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6289" y="6350415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1642" y="6350415"/>
            <a:ext cx="38585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1256" y="6350415"/>
            <a:ext cx="284267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26E09AE-84F5-40D5-BFC1-A67E63E56C7B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8544" y="3979119"/>
            <a:ext cx="5377460" cy="21935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CC7A2E0-EB50-4A53-9D9A-B822F6DB28DA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"/>
          <p:cNvSpPr txBox="1"/>
          <p:nvPr/>
        </p:nvSpPr>
        <p:spPr>
          <a:xfrm>
            <a:off x="606289" y="271440"/>
            <a:ext cx="10967641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개발과 친해지자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java </a:t>
            </a:r>
            <a:endParaRPr xmlns:mc="http://schemas.openxmlformats.org/markup-compatibility/2006" xmlns:hp="http://schemas.haansoft.com/office/presentation/8.0" kumimoji="1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29701" name=""/>
          <p:cNvSpPr txBox="1"/>
          <p:nvPr/>
        </p:nvSpPr>
        <p:spPr>
          <a:xfrm>
            <a:off x="4421975" y="1414192"/>
            <a:ext cx="2891906" cy="609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>3주차 교육자료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2970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650577" y="2023720"/>
            <a:ext cx="4434646" cy="4434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9703" name=""/>
          <p:cNvSpPr txBox="1"/>
          <p:nvPr/>
        </p:nvSpPr>
        <p:spPr>
          <a:xfrm>
            <a:off x="9031219" y="5982187"/>
            <a:ext cx="2890343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발표자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신희승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29704" name=""/>
          <p:cNvSpPr txBox="1"/>
          <p:nvPr/>
        </p:nvSpPr>
        <p:spPr>
          <a:xfrm>
            <a:off x="9034401" y="5375897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2021.03.22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제목 1"/>
          <p:cNvSpPr>
            <a:spLocks noGrp="1"/>
          </p:cNvSpPr>
          <p:nvPr>
            <p:ph type="title" idx="0"/>
          </p:nvPr>
        </p:nvSpPr>
        <p:spPr>
          <a:xfrm>
            <a:off x="607908" y="52356"/>
            <a:ext cx="10970766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다중 조건문 if-else if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2293" name=""/>
          <p:cNvSpPr txBox="1"/>
          <p:nvPr/>
        </p:nvSpPr>
        <p:spPr>
          <a:xfrm>
            <a:off x="607908" y="1061816"/>
            <a:ext cx="10970766" cy="45251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여러 조건들을 설정할 때 사용하는 조건문입니다.</a:t>
            </a:r>
            <a:endParaRPr xmlns:mc="http://schemas.openxmlformats.org/markup-compatibility/2006" xmlns:hp="http://schemas.haansoft.com/office/presentation/8.0" kumimoji="1" lang="ko-KR" altLang="en-US" sz="27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다중 분기 조건문은 위에서부터 차례로 조건을 검색합니다.</a:t>
            </a:r>
            <a:endParaRPr xmlns:mc="http://schemas.openxmlformats.org/markup-compatibility/2006" xmlns:hp="http://schemas.haansoft.com/office/presentation/8.0" kumimoji="1" lang="ko-KR" altLang="en-US" sz="27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조건의 순서에 주의 해야 합니다.</a:t>
            </a:r>
            <a:endParaRPr xmlns:mc="http://schemas.openxmlformats.org/markup-compatibility/2006" xmlns:hp="http://schemas.haansoft.com/office/presentation/8.0" kumimoji="1" lang="ko-KR" altLang="en-US" sz="27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1229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53782" y="2563364"/>
            <a:ext cx="7055167" cy="4834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750716"/>
            <a:ext cx="6823412" cy="4628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331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85314" y="3306183"/>
            <a:ext cx="5096530" cy="1272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18" name="제목 1"/>
          <p:cNvSpPr>
            <a:spLocks noGrp="1"/>
          </p:cNvSpPr>
          <p:nvPr>
            <p:ph type="title" idx="0"/>
          </p:nvPr>
        </p:nvSpPr>
        <p:spPr>
          <a:xfrm>
            <a:off x="0" y="260277"/>
            <a:ext cx="7485297" cy="107934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9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정수를 입력받아 양수인지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음수인지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0인지 알아내는 프로그램을 구현하여라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3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제목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논리 연산자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4341" name=""/>
          <p:cNvSpPr txBox="1"/>
          <p:nvPr/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&amp; : 연산을 수행하여 양쪽 항이 모두 true일 때만 true를 반환합니다.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| : 연산을 수행하여 양쪽 항 중 한쪽만 true를 만족해도 true를 반환합니다.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&amp;&amp; : 만일 왼쪽 항이 false일 경우에는 오른쪽 항을 수행하지 않고 무조건 false를 반환합니다.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|| : 만일 왼쪽 항이 true일 경우에는 오른쪽 항을 수행하지 않고 무조건 true를 반환합니다.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61895" y="0"/>
            <a:ext cx="7609100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536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264650" y="2326865"/>
            <a:ext cx="4921933" cy="2199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 idx="0"/>
          </p:nvPr>
        </p:nvSpPr>
        <p:spPr>
          <a:xfrm>
            <a:off x="522172" y="-169796"/>
            <a:ext cx="10970822" cy="1139570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중첩 if문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1638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839350" y="979318"/>
            <a:ext cx="6444077" cy="58504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390" name=""/>
          <p:cNvSpPr txBox="1"/>
          <p:nvPr/>
        </p:nvSpPr>
        <p:spPr>
          <a:xfrm>
            <a:off x="0" y="0"/>
            <a:ext cx="5180647" cy="2131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5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100" b="0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0</a:t>
            </a:r>
            <a:r>
              <a:rPr xmlns:mc="http://schemas.openxmlformats.org/markup-compatibility/2006" xmlns:hp="http://schemas.haansoft.com/office/presentation/8.0" kumimoji="1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~</a:t>
            </a:r>
            <a:r>
              <a:rPr xmlns:mc="http://schemas.openxmlformats.org/markup-compatibility/2006" xmlns:hp="http://schemas.haansoft.com/office/presentation/8.0" kumimoji="1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100사이의 점수를 입력받아 학점을 구하는 프로그램을 구현하자</a:t>
            </a:r>
            <a:endParaRPr xmlns:mc="http://schemas.openxmlformats.org/markup-compatibility/2006" xmlns:hp="http://schemas.haansoft.com/office/presentation/8.0" kumimoji="1" lang="ko-KR" altLang="en-US" sz="23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제목 1"/>
          <p:cNvSpPr>
            <a:spLocks noGrp="1"/>
          </p:cNvSpPr>
          <p:nvPr>
            <p:ph type="title" idx="0"/>
          </p:nvPr>
        </p:nvSpPr>
        <p:spPr>
          <a:xfrm>
            <a:off x="606289" y="341268"/>
            <a:ext cx="10967641" cy="11411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조건문 switch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4581" name=""/>
          <p:cNvSpPr txBox="1"/>
          <p:nvPr/>
        </p:nvSpPr>
        <p:spPr>
          <a:xfrm>
            <a:off x="606289" y="1596715"/>
            <a:ext cx="10967641" cy="4523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lnSpcReduction="10000"/>
          </a:bodyPr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다중 분기 문제를 해결할 때는 switch문을 사용합니다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switch문은 다중 분기 구조이므로 복합 if문의 논리적인 구조를 간결하게 표현할 수 있습니다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if문과는 달리 조건식이 사용되지 않고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값을 가지는 변수 또는 표현식이 판단조건으로 사용됩니다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case문 뒤에 사용되는 값은 변수를 사용할 수 없고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반드시 상수를 사용해야 합니다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switch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~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case문에서 default는 if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~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else에서 else와 비슷한 효과를 가집니다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2471" lvl="0" indent="-352471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07908" y="1598334"/>
            <a:ext cx="6429788" cy="404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8437" name=""/>
          <p:cNvSpPr txBox="1"/>
          <p:nvPr/>
        </p:nvSpPr>
        <p:spPr>
          <a:xfrm>
            <a:off x="766597" y="5371096"/>
            <a:ext cx="576204" cy="2761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843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380556" y="931706"/>
            <a:ext cx="4866394" cy="49901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866310" y="0"/>
            <a:ext cx="7204367" cy="6851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5605" name=""/>
          <p:cNvSpPr txBox="1"/>
          <p:nvPr/>
        </p:nvSpPr>
        <p:spPr>
          <a:xfrm>
            <a:off x="6593277" y="2490354"/>
            <a:ext cx="5974261" cy="3739439"/>
          </a:xfrm>
          <a:prstGeom prst="rect">
            <a:avLst/>
          </a:prstGeom>
          <a:solidFill>
            <a:srgbClr val="ffffff"/>
          </a:solidFill>
          <a:ln w="19145" cap="flat" cmpd="sng" algn="ctr">
            <a:solidFill>
              <a:srgbClr val="2e3e67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5606" name="제목 1"/>
          <p:cNvSpPr>
            <a:spLocks noGrp="1"/>
          </p:cNvSpPr>
          <p:nvPr>
            <p:ph type="title" idx="0"/>
          </p:nvPr>
        </p:nvSpPr>
        <p:spPr>
          <a:xfrm>
            <a:off x="5415584" y="3069684"/>
            <a:ext cx="7583647" cy="931650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switch안에 들어가야 하는 </a:t>
            </a:r>
            <a:endParaRPr xmlns:mc="http://schemas.openxmlformats.org/markup-compatibility/2006" xmlns:hp="http://schemas.haansoft.com/office/presentation/8.0" kumimoji="0" lang="ko-KR" altLang="en-US" sz="27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연산자</a:t>
            </a:r>
            <a:r>
              <a:rPr xmlns:mc="http://schemas.openxmlformats.org/markup-compatibility/2006" xmlns:hp="http://schemas.haansoft.com/office/presentation/8.0" kumimoji="0" lang="ko-KR" altLang="en-US" sz="2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함초롬돋움"/>
                <a:sym typeface="Arial"/>
              </a:rPr>
              <a:t>(+,-,*,/,%)</a:t>
            </a:r>
            <a:endParaRPr xmlns:mc="http://schemas.openxmlformats.org/markup-compatibility/2006" xmlns:hp="http://schemas.haansoft.com/office/presentation/8.0" kumimoji="0" lang="ko-KR" altLang="en-US" sz="27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  <a:sym typeface="Arial"/>
            </a:endParaRPr>
          </a:p>
        </p:txBody>
      </p:sp>
      <p:sp>
        <p:nvSpPr>
          <p:cNvPr id="25607" name=""/>
          <p:cNvSpPr txBox="1"/>
          <p:nvPr/>
        </p:nvSpPr>
        <p:spPr>
          <a:xfrm>
            <a:off x="-2109344" y="2350643"/>
            <a:ext cx="7578847" cy="9317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입</a:t>
            </a:r>
            <a:r>
              <a:rPr xmlns:mc="http://schemas.openxmlformats.org/markup-compatibility/2006" xmlns:hp="http://schemas.haansoft.com/office/presentation/8.0" kumimoji="0" lang="ko-KR" altLang="en-US" sz="2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출력 결과</a:t>
            </a:r>
            <a:endParaRPr xmlns:mc="http://schemas.openxmlformats.org/markup-compatibility/2006" xmlns:hp="http://schemas.haansoft.com/office/presentation/8.0" kumimoji="0" lang="ko-KR" altLang="en-US" sz="2700" b="1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2560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0" y="3282349"/>
            <a:ext cx="3891820" cy="108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560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-4688" y="4506093"/>
            <a:ext cx="3936195" cy="11491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5610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0" y="5632993"/>
            <a:ext cx="3939433" cy="1218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5611" name=""/>
          <p:cNvSpPr txBox="1"/>
          <p:nvPr/>
        </p:nvSpPr>
        <p:spPr>
          <a:xfrm>
            <a:off x="46049" y="474560"/>
            <a:ext cx="6188488" cy="9301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lnSpcReduction="10000"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22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switch문을 이용하여 산술연산을 입력받아 계산하는</a:t>
            </a:r>
            <a:endParaRPr xmlns:mc="http://schemas.openxmlformats.org/markup-compatibility/2006" xmlns:hp="http://schemas.haansoft.com/office/presentation/8.0" kumimoji="0" lang="ko-KR" altLang="en-US" sz="19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프로그램을 만들어 보자</a:t>
            </a:r>
            <a:r>
              <a:rPr xmlns:mc="http://schemas.openxmlformats.org/markup-compatibility/2006" xmlns:hp="http://schemas.haansoft.com/office/presentation/8.0" kumimoji="0" lang="ko-KR" altLang="en-US" sz="19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!</a:t>
            </a:r>
            <a:endParaRPr xmlns:mc="http://schemas.openxmlformats.org/markup-compatibility/2006" xmlns:hp="http://schemas.haansoft.com/office/presentation/8.0" kumimoji="0" lang="ko-KR" altLang="en-US" sz="19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</p:txBody>
      </p:sp>
      <p:sp>
        <p:nvSpPr>
          <p:cNvPr id="25612" name=""/>
          <p:cNvSpPr txBox="1"/>
          <p:nvPr/>
        </p:nvSpPr>
        <p:spPr>
          <a:xfrm>
            <a:off x="9258173" y="1558648"/>
            <a:ext cx="6186981" cy="9317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연산자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79059" y="490468"/>
            <a:ext cx="7213856" cy="5863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0725" name=""/>
          <p:cNvSpPr txBox="1"/>
          <p:nvPr/>
        </p:nvSpPr>
        <p:spPr>
          <a:xfrm>
            <a:off x="187267" y="257151"/>
            <a:ext cx="4607680" cy="930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lnSpcReduction="10000"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22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위에서 작성한 switch문을 </a:t>
            </a:r>
            <a:endParaRPr xmlns:mc="http://schemas.openxmlformats.org/markup-compatibility/2006" xmlns:hp="http://schemas.haansoft.com/office/presentation/8.0" kumimoji="0" lang="ko-KR" altLang="en-US" sz="19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if문으로 변경해보자</a:t>
            </a:r>
            <a:r>
              <a:rPr xmlns:mc="http://schemas.openxmlformats.org/markup-compatibility/2006" xmlns:hp="http://schemas.haansoft.com/office/presentation/8.0" kumimoji="0" lang="ko-KR" altLang="en-US" sz="19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!</a:t>
            </a:r>
            <a:endParaRPr xmlns:mc="http://schemas.openxmlformats.org/markup-compatibility/2006" xmlns:hp="http://schemas.haansoft.com/office/presentation/8.0" kumimoji="0" lang="ko-KR" altLang="en-US" sz="1900" b="1" i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</p:txBody>
      </p:sp>
      <p:sp>
        <p:nvSpPr>
          <p:cNvPr id="30726" name=""/>
          <p:cNvSpPr txBox="1"/>
          <p:nvPr/>
        </p:nvSpPr>
        <p:spPr>
          <a:xfrm>
            <a:off x="5877417" y="3217266"/>
            <a:ext cx="5975879" cy="2514132"/>
          </a:xfrm>
          <a:prstGeom prst="rect">
            <a:avLst/>
          </a:prstGeom>
          <a:solidFill>
            <a:srgbClr val="ffffff"/>
          </a:solidFill>
          <a:ln w="19201" cap="flat" cmpd="sng" algn="ctr">
            <a:solidFill>
              <a:srgbClr val="2e3e67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4101" name=""/>
          <p:cNvSpPr txBox="1"/>
          <p:nvPr/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이항 연산자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삼항 연산자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IF문 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Switch문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450782" y="331723"/>
            <a:ext cx="10969203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이항 연산자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lnSpcReduction="10000"/>
          </a:bodyPr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⦁ 산술연산자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(+,-,/,%,*)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⦁ 비교연산자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&lt;,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&lt;=,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&gt;,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&gt;=,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==,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!=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⦁ 비트연산자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&amp;,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|,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^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⦁ 비트 이동 연산자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&lt;&lt;,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&gt;&gt;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⦁ 논리 연산자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&amp;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|,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&amp;&amp;,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||)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비교연산자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614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70" y="2850656"/>
            <a:ext cx="5247349" cy="27521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615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83751" y="3283912"/>
            <a:ext cx="3960085" cy="1922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51" name=""/>
          <p:cNvSpPr txBox="1"/>
          <p:nvPr/>
        </p:nvSpPr>
        <p:spPr>
          <a:xfrm>
            <a:off x="607908" y="1411011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비교 연산자의 결과 값은 크기 값을 비교하여 조건을 만족하면 true 그렇지 않으면 false를 반환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&lt;,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&lt;=,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&gt;,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&gt;=,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==,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!=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비트 연산자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717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7742" y="3283912"/>
            <a:ext cx="6056815" cy="3142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13868" y="3845827"/>
            <a:ext cx="5636230" cy="20189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175" name=""/>
          <p:cNvSpPr txBox="1"/>
          <p:nvPr/>
        </p:nvSpPr>
        <p:spPr>
          <a:xfrm>
            <a:off x="406351" y="1626913"/>
            <a:ext cx="10969203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비트 연산자는 두 수를 각각 2진수로 변환하여 두 수의 각 비트 연산을 수행합니다.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⦁&amp; (비트곱): 두 비트가 1일 때 1, 나머지는 0.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⦁| (비트합): 두 비트 중 하나 이상이 1이면 1, 두 비트 모두 0이면 0.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⦁^ (xor 배타적 논리합): 두 비트가 다르면 1, 같으면 0.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비트 이동 연산자 ( &lt;&lt;, &gt;&gt; )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⦁왼쪽 항의 값을 2진수로 변환하여 오른쪽 항의 값만큼 비트를 왼쪽(&lt;&lt;), 오른쪽(&gt;&gt;)으로 이동시킴   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삼항연산자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8197" name=""/>
          <p:cNvSpPr txBox="1"/>
          <p:nvPr/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⦁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조건식 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?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연산식1 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연산식2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    </a:t>
            </a: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연산식 1 </a:t>
            </a: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=</a:t>
            </a: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참인 경우 실행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       연산식 2 </a:t>
            </a: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=</a:t>
            </a: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거짓인 경우 실행</a:t>
            </a:r>
            <a:endParaRPr xmlns:mc="http://schemas.openxmlformats.org/markup-compatibility/2006" xmlns:hp="http://schemas.haansoft.com/office/presentation/8.0" kumimoji="1" lang="ko-KR" altLang="en-US" sz="26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819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69792" y="3426805"/>
            <a:ext cx="5552057" cy="29426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607908" y="44430"/>
            <a:ext cx="10970766" cy="11411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조건문 if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else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607908" y="1165023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if문이 참이라면 if중괄호를 실행합니다.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if문이 거짓이라면 else중괄호를 실행합니다.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47708" lvl="0" indent="-347708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 if문은 단독으로 사용할 수 도 있습니다.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922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344365" y="3426805"/>
            <a:ext cx="7843980" cy="34283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84099" y="403170"/>
            <a:ext cx="5409220" cy="2695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24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326552" y="1750716"/>
            <a:ext cx="4237833" cy="914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246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84099" y="3426805"/>
            <a:ext cx="5990113" cy="2733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247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231327" y="4307661"/>
            <a:ext cx="4333058" cy="971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 idx="0"/>
          </p:nvPr>
        </p:nvSpPr>
        <p:spPr>
          <a:xfrm>
            <a:off x="46049" y="115877"/>
            <a:ext cx="7774153" cy="14395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7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7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점수를 입력받아 60점 이상이면 합격</a:t>
            </a:r>
            <a:r>
              <a:rPr xmlns:mc="http://schemas.openxmlformats.org/markup-compatibility/2006" xmlns:hp="http://schemas.haansoft.com/office/presentation/8.0" kumimoji="0" lang="ko-KR" altLang="en-US" sz="25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 그렇지 않으면 불합격을 출력하는 프로그램을 구현하여라</a:t>
            </a:r>
            <a:r>
              <a:rPr xmlns:mc="http://schemas.openxmlformats.org/markup-compatibility/2006" xmlns:hp="http://schemas.haansoft.com/office/presentation/8.0" kumimoji="0" lang="ko-KR" altLang="en-US" sz="25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5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1126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7459" y="1790347"/>
            <a:ext cx="5675860" cy="3580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237719" y="2606176"/>
            <a:ext cx="4375926" cy="1641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354</ep:Words>
  <ep:PresentationFormat>화면 슬라이드 쇼(4:3)</ep:PresentationFormat>
  <ep:Paragraphs>65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ep:HeadingPairs>
  <ep:TitlesOfParts>
    <vt:vector size="22" baseType="lpstr">
      <vt:lpstr/>
      <vt:lpstr/>
      <vt:lpstr/>
      <vt:lpstr/>
      <vt:lpstr>슬라이드 1</vt:lpstr>
      <vt:lpstr>목차</vt:lpstr>
      <vt:lpstr>이항 연산자</vt:lpstr>
      <vt:lpstr>비교연산자</vt:lpstr>
      <vt:lpstr>비트 연산자</vt:lpstr>
      <vt:lpstr>삼항연산자</vt:lpstr>
      <vt:lpstr>조건문 if-else</vt:lpstr>
      <vt:lpstr>슬라이드 8</vt:lpstr>
      <vt:lpstr>실습  점수를 입력받아 60점 이상이면 합격, 그렇지 않으면 불합격을 출력하는 프로그램을 구현하여라.</vt:lpstr>
      <vt:lpstr>다중 조건문 if-else if</vt:lpstr>
      <vt:lpstr>실습  정수를 입력받아 양수인지, 음수인지, 0인지 알아내는 프로그램을 구현하여라.</vt:lpstr>
      <vt:lpstr>논리 연산자</vt:lpstr>
      <vt:lpstr>슬라이드 13</vt:lpstr>
      <vt:lpstr>중첩 if문</vt:lpstr>
      <vt:lpstr>조건문 switch</vt:lpstr>
      <vt:lpstr>슬라이드 16</vt:lpstr>
      <vt:lpstr>switch안에 들어가야 하는  연산자(+,-,*,/,%)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2021-03-13T08:23:27.275</dcterms:created>
  <dc:creator>shs72</dc:creator>
  <cp:lastModifiedBy>shs72</cp:lastModifiedBy>
  <dcterms:modified xsi:type="dcterms:W3CDTF">2021-04-03T01:19:17.656</dcterms:modified>
  <cp:revision>2</cp:revision>
  <cp:version>0906.0100.01</cp:version>
</cp:coreProperties>
</file>