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702"/>
    <p:restoredTop sz="99767"/>
  </p:normalViewPr>
  <p:slideViewPr>
    <p:cSldViewPr snapToObjects="1">
      <p:cViewPr>
        <p:scale>
          <a:sx n="70" d="100"/>
          <a:sy n="7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hyperlink" Target="https://www.oracle.com/kr/java/technologies/javase/javase-jdk8-downloads.html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eclipse.org/downloads/" TargetMode="External"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개발과 친해지자</a:t>
            </a:r>
            <a:r>
              <a:rPr lang="en-US" altLang="ko-KR"/>
              <a:t>.java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6076" y="1417638"/>
            <a:ext cx="2894077" cy="60890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교육자료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4551" y="2026540"/>
            <a:ext cx="4437126" cy="4437126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034401" y="5985368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발표자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신희승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034401" y="5375897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2021.03.08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525" y="1528349"/>
            <a:ext cx="9794979" cy="4991322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333525" y="332730"/>
            <a:ext cx="7714800" cy="936000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4700" b="1">
                <a:solidFill>
                  <a:schemeClr val="tx2"/>
                </a:solidFill>
              </a:rPr>
              <a:t>프로젝트 생성</a:t>
            </a:r>
            <a:endParaRPr lang="ko-KR" altLang="en-US" sz="47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16" y="1152143"/>
            <a:ext cx="4824603" cy="544525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4832" y="1152143"/>
            <a:ext cx="4831842" cy="113928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23316" y="260604"/>
            <a:ext cx="4824603" cy="576072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/>
            </a:pPr>
            <a:r>
              <a:rPr lang="en-US" altLang="ko-KR" b="1">
                <a:solidFill>
                  <a:schemeClr val="tx2"/>
                </a:solidFill>
              </a:rPr>
              <a:t>JAVA</a:t>
            </a:r>
            <a:r>
              <a:rPr lang="ko-KR" altLang="en-US" b="1">
                <a:solidFill>
                  <a:schemeClr val="tx2"/>
                </a:solidFill>
              </a:rPr>
              <a:t>가 설치되어 있는 경우</a:t>
            </a:r>
            <a:endParaRPr lang="ko-KR" altLang="en-US" b="1">
              <a:solidFill>
                <a:schemeClr val="tx2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664832" y="260603"/>
            <a:ext cx="4824603" cy="576072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tx2"/>
                </a:solidFill>
              </a:rPr>
              <a:t>JAVA</a:t>
            </a:r>
            <a:r>
              <a:rPr lang="ko-KR" altLang="en-US" b="1">
                <a:solidFill>
                  <a:schemeClr val="tx2"/>
                </a:solidFill>
              </a:rPr>
              <a:t>가 설치되어 있지 않은 경우</a:t>
            </a:r>
            <a:endParaRPr lang="ko-KR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498" y="1765584"/>
            <a:ext cx="6937628" cy="509241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66498" y="188595"/>
            <a:ext cx="7714800" cy="936000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4700" b="1">
                <a:solidFill>
                  <a:schemeClr val="tx2"/>
                </a:solidFill>
              </a:rPr>
              <a:t>Java JDK </a:t>
            </a:r>
            <a:r>
              <a:rPr lang="ko-KR" altLang="en-US" sz="4700" b="1">
                <a:solidFill>
                  <a:schemeClr val="tx2"/>
                </a:solidFill>
              </a:rPr>
              <a:t>설치</a:t>
            </a:r>
            <a:endParaRPr lang="ko-KR" altLang="en-US" sz="4700" b="1">
              <a:solidFill>
                <a:schemeClr val="tx2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-598393" y="836676"/>
            <a:ext cx="12383104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2200">
                <a:hlinkClick r:id="rId3"/>
              </a:rPr>
              <a:t>https://www.oracle.com/kr/java/technologies/javase/javase-jdk8-downloads.html</a:t>
            </a:r>
            <a:endParaRPr lang="ko-KR" altLang="en-US" sz="2200"/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2999613" y="3168791"/>
            <a:ext cx="12383104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오라클 회원가입 필요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normalizeH="0" baseline="0" mc:Ignorable="hp" hp:hslEmbossed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270" y="1301362"/>
            <a:ext cx="7714800" cy="529603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63271" y="116703"/>
            <a:ext cx="7714800" cy="936000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4700" b="1">
                <a:solidFill>
                  <a:schemeClr val="tx2"/>
                </a:solidFill>
              </a:rPr>
              <a:t>환경변수 설정</a:t>
            </a:r>
            <a:endParaRPr lang="ko-KR" altLang="en-US" sz="47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63271" y="5715000"/>
            <a:ext cx="10972798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400" b="1"/>
              <a:t>내 </a:t>
            </a:r>
            <a:r>
              <a:rPr lang="en-US" altLang="ko-KR" sz="2400" b="1"/>
              <a:t>PC - </a:t>
            </a:r>
            <a:r>
              <a:rPr lang="ko-KR" altLang="en-US" sz="2400" b="1"/>
              <a:t>속성 </a:t>
            </a:r>
            <a:r>
              <a:rPr lang="en-US" altLang="ko-KR" sz="2400" b="1"/>
              <a:t>-</a:t>
            </a:r>
            <a:r>
              <a:rPr lang="ko-KR" altLang="en-US" sz="2400" b="1"/>
              <a:t> 고급 시스템 설정 </a:t>
            </a:r>
            <a:r>
              <a:rPr lang="en-US" altLang="ko-KR" sz="2400" b="1"/>
              <a:t>-</a:t>
            </a:r>
            <a:r>
              <a:rPr lang="ko-KR" altLang="en-US" sz="2400" b="1"/>
              <a:t> 고급 </a:t>
            </a:r>
            <a:r>
              <a:rPr lang="en-US" altLang="ko-KR" sz="2400" b="1"/>
              <a:t>-</a:t>
            </a:r>
            <a:r>
              <a:rPr lang="ko-KR" altLang="en-US" sz="2400" b="1"/>
              <a:t> 환경 변수 </a:t>
            </a:r>
            <a:r>
              <a:rPr lang="en-US" altLang="ko-KR" sz="2400" b="1"/>
              <a:t>-</a:t>
            </a:r>
            <a:r>
              <a:rPr lang="ko-KR" altLang="en-US" sz="2400" b="1"/>
              <a:t> 시스템변수 </a:t>
            </a:r>
            <a:r>
              <a:rPr lang="en-US" altLang="ko-KR" sz="2400" b="1"/>
              <a:t>-</a:t>
            </a:r>
            <a:r>
              <a:rPr lang="ko-KR" altLang="en-US" sz="2400" b="1"/>
              <a:t> </a:t>
            </a:r>
            <a:r>
              <a:rPr lang="en-US" altLang="ko-KR" sz="2400" b="1"/>
              <a:t>path -</a:t>
            </a:r>
            <a:r>
              <a:rPr lang="ko-KR" altLang="en-US" sz="2400" b="1"/>
              <a:t> 새로만들기 </a:t>
            </a:r>
            <a:r>
              <a:rPr lang="en-US" altLang="ko-KR" sz="2400" b="1"/>
              <a:t>-</a:t>
            </a:r>
            <a:r>
              <a:rPr lang="ko-KR" altLang="en-US" sz="2400" b="1"/>
              <a:t> </a:t>
            </a:r>
            <a:r>
              <a:rPr lang="en-US" altLang="ko-KR" sz="2400" b="1"/>
              <a:t>java</a:t>
            </a:r>
            <a:r>
              <a:rPr lang="ko-KR" altLang="en-US" sz="2400" b="1"/>
              <a:t>경로 추가</a:t>
            </a:r>
            <a:endParaRPr lang="ko-KR" altLang="en-US" sz="2400" b="1"/>
          </a:p>
          <a:p>
            <a:pPr>
              <a:defRPr/>
            </a:pPr>
            <a:endParaRPr lang="en-US" altLang="ko-KR" sz="2400" b="1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271" y="1241857"/>
            <a:ext cx="10776585" cy="437428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63271" y="116703"/>
            <a:ext cx="7714800" cy="936000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4700" b="1">
                <a:solidFill>
                  <a:schemeClr val="tx2"/>
                </a:solidFill>
              </a:rPr>
              <a:t>환경변수 설정</a:t>
            </a:r>
            <a:endParaRPr lang="ko-KR" altLang="en-US" sz="47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1420366" y="12672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sz="3300">
                <a:hlinkClick r:id="rId2"/>
              </a:rPr>
              <a:t>https://www.eclipse.org/downloads/</a:t>
            </a:r>
            <a:endParaRPr lang="ko-KR" altLang="en-US" sz="33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000" y="2277026"/>
            <a:ext cx="11028693" cy="4580974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12000" y="331200"/>
            <a:ext cx="7714800" cy="936000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4700" b="1">
                <a:solidFill>
                  <a:schemeClr val="tx2"/>
                </a:solidFill>
              </a:rPr>
              <a:t>ECLIPSE </a:t>
            </a:r>
            <a:r>
              <a:rPr lang="ko-KR" altLang="en-US" sz="4700" b="1">
                <a:solidFill>
                  <a:schemeClr val="tx2"/>
                </a:solidFill>
              </a:rPr>
              <a:t>설치</a:t>
            </a:r>
            <a:endParaRPr lang="ko-KR" altLang="en-US" sz="47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24" y="1412748"/>
            <a:ext cx="8496300" cy="48387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390750" y="332613"/>
            <a:ext cx="7714800" cy="936000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4700" b="1">
                <a:solidFill>
                  <a:schemeClr val="tx2"/>
                </a:solidFill>
              </a:rPr>
              <a:t>ECLIPSE </a:t>
            </a:r>
            <a:r>
              <a:rPr lang="ko-KR" altLang="en-US" sz="4700" b="1">
                <a:solidFill>
                  <a:schemeClr val="tx2"/>
                </a:solidFill>
              </a:rPr>
              <a:t>설치</a:t>
            </a:r>
            <a:endParaRPr lang="ko-KR" altLang="en-US" sz="47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352" y="1423314"/>
            <a:ext cx="6560439" cy="517408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911352" y="332613"/>
            <a:ext cx="7714800" cy="936000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4700" b="1">
                <a:solidFill>
                  <a:schemeClr val="tx2"/>
                </a:solidFill>
              </a:rPr>
              <a:t>ECLIPSE </a:t>
            </a:r>
            <a:r>
              <a:rPr lang="ko-KR" altLang="en-US" sz="4700" b="1">
                <a:solidFill>
                  <a:schemeClr val="tx2"/>
                </a:solidFill>
              </a:rPr>
              <a:t>설치</a:t>
            </a:r>
            <a:endParaRPr lang="ko-KR" altLang="en-US" sz="47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271" y="1238839"/>
            <a:ext cx="9552432" cy="521453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63271" y="116703"/>
            <a:ext cx="7714800" cy="936000"/>
          </a:xfrm>
          <a:prstGeom prst="rect">
            <a:avLst/>
          </a:prstGeom>
          <a:solidFill>
            <a:schemeClr val="bg1">
              <a:lumMod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4700" b="1">
                <a:solidFill>
                  <a:schemeClr val="tx2"/>
                </a:solidFill>
              </a:rPr>
              <a:t>프로젝트 생성</a:t>
            </a:r>
            <a:endParaRPr lang="ko-KR" altLang="en-US" sz="47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18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개발과 친해지자.java</vt:lpstr>
      <vt:lpstr>슬라이드 2</vt:lpstr>
      <vt:lpstr>https://www.oracle.com/kr/java/technologies/javase/javase-jdk8-downloads.html</vt:lpstr>
      <vt:lpstr>슬라이드 4</vt:lpstr>
      <vt:lpstr>내 PC - 속성 - 고급 시스템 설정 - 고급 - 환경 변수 - 시스템변수 - path - 새로만들기 - java경로 추가</vt:lpstr>
      <vt:lpstr>https://www.eclipse.org/downloads/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2021-03-08T06:13:35.961</dcterms:created>
  <dc:creator>shs72</dc:creator>
  <cp:lastModifiedBy>shs72</cp:lastModifiedBy>
  <dcterms:modified xsi:type="dcterms:W3CDTF">2021-04-03T01:19:53.169</dcterms:modified>
  <cp:revision>17</cp:revision>
  <cp:version>0906.0100.01</cp:version>
</cp:coreProperties>
</file>