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10" r:id="rId1"/>
    <p:sldMasterId id="2147483811" r:id="rId2"/>
    <p:sldMasterId id="2147483812" r:id="rId3"/>
    <p:sldMasterId id="214748381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53261" cy="6832957"/>
  <p:notesSz cx="6858000" cy="9144000"/>
  <p:defaultTextStyle>
    <a:defPPr algn="l" rtl="0" eaLnBrk="0" latinLnBrk="0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7405"/>
    <p:restoredTop sz="99883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55648" cy="7375564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5.xml"  /><Relationship Id="rId11" Type="http://schemas.openxmlformats.org/officeDocument/2006/relationships/slide" Target="slides/slide6.xml"  /><Relationship Id="rId12" Type="http://schemas.openxmlformats.org/officeDocument/2006/relationships/slide" Target="slides/slide7.xml"  /><Relationship Id="rId13" Type="http://schemas.openxmlformats.org/officeDocument/2006/relationships/slide" Target="slides/slide8.xml"  /><Relationship Id="rId14" Type="http://schemas.openxmlformats.org/officeDocument/2006/relationships/slide" Target="slides/slide9.xml"  /><Relationship Id="rId15" Type="http://schemas.openxmlformats.org/officeDocument/2006/relationships/slide" Target="slides/slide10.xml"  /><Relationship Id="rId16" Type="http://schemas.openxmlformats.org/officeDocument/2006/relationships/slide" Target="slides/slide11.xml"  /><Relationship Id="rId17" Type="http://schemas.openxmlformats.org/officeDocument/2006/relationships/slide" Target="slides/slide12.xml"  /><Relationship Id="rId18" Type="http://schemas.openxmlformats.org/officeDocument/2006/relationships/slide" Target="slides/slide13.xml"  /><Relationship Id="rId19" Type="http://schemas.openxmlformats.org/officeDocument/2006/relationships/slide" Target="slides/slide14.xml"  /><Relationship Id="rId2" Type="http://schemas.openxmlformats.org/officeDocument/2006/relationships/slideMaster" Target="slideMasters/slideMaster2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notesMaster" Target="notesMasters/notesMaster1.xml"  /><Relationship Id="rId6" Type="http://schemas.openxmlformats.org/officeDocument/2006/relationships/slide" Target="slides/slide1.xml"  /><Relationship Id="rId7" Type="http://schemas.openxmlformats.org/officeDocument/2006/relationships/slide" Target="slides/slide2.xml"  /><Relationship Id="rId8" Type="http://schemas.openxmlformats.org/officeDocument/2006/relationships/slide" Target="slides/slide3.xml"  /><Relationship Id="rId9" Type="http://schemas.openxmlformats.org/officeDocument/2006/relationships/slide" Target="slides/slide4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5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79549" y="685800"/>
            <a:ext cx="609890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7662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7906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6105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76349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4727" y="6347233"/>
            <a:ext cx="2844293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0080" y="6347233"/>
            <a:ext cx="3856935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28075" y="6347233"/>
            <a:ext cx="2841112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785CC042-95A3-484D-8B47-CD9085396AE2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7662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7906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6105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76349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6289" y="6350415"/>
            <a:ext cx="284429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1642" y="6350415"/>
            <a:ext cx="385855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1256" y="6350415"/>
            <a:ext cx="2842674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BC21A7A-DBD4-44EE-BC30-83EF3CCD2636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7662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7906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6105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76349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4727" y="6347233"/>
            <a:ext cx="2844293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0080" y="6347233"/>
            <a:ext cx="3856935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28075" y="6347233"/>
            <a:ext cx="2841112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0B6D361-22C1-4F6B-ACDB-AF3F5572CE26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7662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7906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6105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76349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4727" y="6347233"/>
            <a:ext cx="2844293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0080" y="6347233"/>
            <a:ext cx="3856935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28075" y="6347233"/>
            <a:ext cx="2841112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70DE1E6-D6C0-4A3A-A996-1E3304588F52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4727" y="269821"/>
            <a:ext cx="10964459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85362" y="3977556"/>
            <a:ext cx="5377460" cy="21919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fontScale="77500" lnSpcReduction="20000"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4727" y="6347233"/>
            <a:ext cx="2844293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0080" y="6347233"/>
            <a:ext cx="3856935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28075" y="6347233"/>
            <a:ext cx="2841112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26599DE-5E27-4945-9F25-1FA3F1F415B9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4727" y="269821"/>
            <a:ext cx="10964459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83744" y="3974374"/>
            <a:ext cx="5374334" cy="21919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fontScale="77500" lnSpcReduction="20000"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4727" y="6347233"/>
            <a:ext cx="2844293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0080" y="6347233"/>
            <a:ext cx="3856935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28075" y="6347233"/>
            <a:ext cx="2841112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26A5067-C6AF-4EDF-B40B-8A1B44B7E9E9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6289" y="271440"/>
            <a:ext cx="10967641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88544" y="3979119"/>
            <a:ext cx="5377460" cy="21935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fontScale="77500" lnSpcReduction="20000"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6289" y="6350415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1642" y="6350415"/>
            <a:ext cx="385855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1256" y="6350415"/>
            <a:ext cx="284267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E44FD7B-281E-4A05-AE72-D21759C3A8B9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7662" y="273635"/>
            <a:ext cx="10937933" cy="11388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662" y="1594356"/>
            <a:ext cx="10937933" cy="450943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4727" y="6347233"/>
            <a:ext cx="2844293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0080" y="6347233"/>
            <a:ext cx="3856935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28075" y="6347233"/>
            <a:ext cx="2841112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822461B-3F92-440E-8941-A4A909E8E774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3.jpeg"  /><Relationship Id="rId3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"/>
          <p:cNvSpPr txBox="1"/>
          <p:nvPr/>
        </p:nvSpPr>
        <p:spPr>
          <a:xfrm>
            <a:off x="604727" y="269821"/>
            <a:ext cx="10964459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개발과 친해지자</a:t>
            </a:r>
            <a:r>
              <a:rPr xmlns:mc="http://schemas.openxmlformats.org/markup-compatibility/2006" xmlns:hp="http://schemas.haansoft.com/office/presentation/8.0" kumimoji="1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java </a:t>
            </a:r>
            <a:endParaRPr xmlns:mc="http://schemas.openxmlformats.org/markup-compatibility/2006" xmlns:hp="http://schemas.haansoft.com/office/presentation/8.0" kumimoji="1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48133" name=""/>
          <p:cNvSpPr txBox="1"/>
          <p:nvPr/>
        </p:nvSpPr>
        <p:spPr>
          <a:xfrm>
            <a:off x="4420357" y="1412629"/>
            <a:ext cx="2890343" cy="6094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fontScale="92500"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>5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>주차 교육자료</a:t>
            </a: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pic>
        <p:nvPicPr>
          <p:cNvPr id="4813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649014" y="2022101"/>
            <a:ext cx="4433083" cy="4433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8135" name=""/>
          <p:cNvSpPr txBox="1"/>
          <p:nvPr/>
        </p:nvSpPr>
        <p:spPr>
          <a:xfrm>
            <a:off x="9034401" y="5985368"/>
            <a:ext cx="2891906" cy="6094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발표자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신희승</a:t>
            </a:r>
            <a:endParaRPr xmlns:mc="http://schemas.openxmlformats.org/markup-compatibility/2006" xmlns:hp="http://schemas.haansoft.com/office/presentation/8.0" kumimoji="1" lang="ko-KR" altLang="en-US" sz="3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6289" y="43731"/>
            <a:ext cx="10967641" cy="114275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다차원 배열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613770" y="1052109"/>
            <a:ext cx="10964459" cy="452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 2차원 배열 이상의 배열을 다차원 배열이라 합니다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 주로 2차원 배열만 사용되므로 2차원 배열에 대해서만 살펴보도록 하겠습니다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 2차원 배열은 첨자 두 개를 사용하는 배열로, 같은 데이터형의 변수가 행(row)과 열(column)을 나타내는데, 첫 번째 첨자는 행을, 두 번째 첨자는 열을 나타낸다.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02770" y="3997142"/>
            <a:ext cx="5039308" cy="286085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4470" y="4572993"/>
            <a:ext cx="6087611" cy="1953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813" y="329495"/>
            <a:ext cx="6927044" cy="6199009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20459" y="2762250"/>
            <a:ext cx="4152900" cy="133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811" y="0"/>
            <a:ext cx="6139350" cy="6832957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04378" y="2085975"/>
            <a:ext cx="4286250" cy="268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786" y="1185502"/>
            <a:ext cx="6941487" cy="567249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20459" y="2636703"/>
            <a:ext cx="4371975" cy="2371725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-98322" y="-172350"/>
            <a:ext cx="7770971" cy="143964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실습</a:t>
            </a:r>
            <a:endParaRPr xmlns:mc="http://schemas.openxmlformats.org/markup-compatibility/2006" xmlns:hp="http://schemas.haansoft.com/office/presentation/8.0" kumimoji="0" lang="ko-KR" altLang="en-US" sz="33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구구단 </a:t>
            </a:r>
            <a:r>
              <a:rPr xmlns:mc="http://schemas.openxmlformats.org/markup-compatibility/2006" xmlns:hp="http://schemas.haansoft.com/office/presentation/8.0" kumimoji="0" lang="en-US" altLang="ko-KR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1~9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단을 출력하는 프로그램을 구현해라</a:t>
            </a:r>
            <a:endParaRPr xmlns:mc="http://schemas.openxmlformats.org/markup-compatibility/2006" xmlns:hp="http://schemas.haansoft.com/office/presentation/8.0" kumimoji="0" lang="ko-KR" altLang="en-US" sz="23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75730" y="1133475"/>
            <a:ext cx="6050268" cy="5724525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45732" y="43731"/>
            <a:ext cx="7770971" cy="143964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실습</a:t>
            </a:r>
            <a:endParaRPr xmlns:mc="http://schemas.openxmlformats.org/markup-compatibility/2006" xmlns:hp="http://schemas.haansoft.com/office/presentation/8.0" kumimoji="0" lang="ko-KR" altLang="en-US" sz="33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개의 숫자를 입력받아 각각의 숫자를 </a:t>
            </a:r>
            <a:r>
              <a:rPr xmlns:mc="http://schemas.openxmlformats.org/markup-compatibility/2006" xmlns:hp="http://schemas.haansoft.com/office/presentation/8.0" kumimoji="0" lang="en-US" altLang="ko-KR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으로 나눈 나머지의 갯수를 출력하여라</a:t>
            </a:r>
            <a:r>
              <a:rPr xmlns:mc="http://schemas.openxmlformats.org/markup-compatibility/2006" xmlns:hp="http://schemas.haansoft.com/office/presentation/8.0" kumimoji="0" lang="en-US" altLang="ko-KR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3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8029" y="2437578"/>
            <a:ext cx="4267200" cy="3800475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/>
        </p:nvSpPr>
        <p:spPr>
          <a:xfrm>
            <a:off x="1846407" y="1852752"/>
            <a:ext cx="1504221" cy="5678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 fontScale="925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700" b="1" i="0" u="none" strike="noStrike" kern="1200" cap="none" normalizeH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출력예시</a:t>
            </a:r>
            <a:endParaRPr xmlns:mc="http://schemas.openxmlformats.org/markup-compatibility/2006" xmlns:hp="http://schemas.haansoft.com/office/presentation/8.0" kumimoji="0" lang="ko-KR" altLang="en-US" sz="2700" b="1" i="0" u="none" strike="noStrike" kern="1200" cap="none" normalizeH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5591811" y="2204541"/>
            <a:ext cx="6482430" cy="374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제목 1"/>
          <p:cNvSpPr>
            <a:spLocks noGrp="1"/>
          </p:cNvSpPr>
          <p:nvPr>
            <p:ph type="title" idx="0"/>
          </p:nvPr>
        </p:nvSpPr>
        <p:spPr>
          <a:xfrm>
            <a:off x="604727" y="269821"/>
            <a:ext cx="10964459" cy="114280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목차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21509" name=""/>
          <p:cNvSpPr txBox="1"/>
          <p:nvPr/>
        </p:nvSpPr>
        <p:spPr>
          <a:xfrm>
            <a:off x="604727" y="2004217"/>
            <a:ext cx="10964459" cy="4521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차원 배열</a:t>
            </a: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 다차원 배열</a:t>
            </a:r>
            <a:r>
              <a:rPr xmlns:mc="http://schemas.openxmlformats.org/markup-compatibility/2006" xmlns:hp="http://schemas.haansoft.com/office/presentation/8.0" kumimoji="1" lang="en-US" altLang="ko-KR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(2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차원</a:t>
            </a:r>
            <a:r>
              <a:rPr xmlns:mc="http://schemas.openxmlformats.org/markup-compatibility/2006" xmlns:hp="http://schemas.haansoft.com/office/presentation/8.0" kumimoji="1" lang="en-US" altLang="ko-KR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)</a:t>
            </a:r>
            <a:endParaRPr xmlns:mc="http://schemas.openxmlformats.org/markup-compatibility/2006" xmlns:hp="http://schemas.haansoft.com/office/presentation/8.0" kumimoji="1" lang="en-US" altLang="ko-KR" sz="3200" b="0" i="0" baseline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제목 1"/>
          <p:cNvSpPr>
            <a:spLocks noGrp="1"/>
          </p:cNvSpPr>
          <p:nvPr>
            <p:ph type="title" idx="0"/>
          </p:nvPr>
        </p:nvSpPr>
        <p:spPr>
          <a:xfrm>
            <a:off x="447600" y="257151"/>
            <a:ext cx="10962840" cy="114275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배열</a:t>
            </a:r>
            <a:r>
              <a:rPr xmlns:mc="http://schemas.openxmlformats.org/markup-compatibility/2006" xmlns:hp="http://schemas.haansoft.com/office/presentation/8.0" kumimoji="0" lang="en-US" altLang="ko-KR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(Array)</a:t>
            </a:r>
            <a:endParaRPr xmlns:mc="http://schemas.openxmlformats.org/markup-compatibility/2006" xmlns:hp="http://schemas.haansoft.com/office/presentation/8.0" kumimoji="0" lang="en-US" altLang="ko-KR" sz="44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28677" name=""/>
          <p:cNvSpPr txBox="1"/>
          <p:nvPr/>
        </p:nvSpPr>
        <p:spPr>
          <a:xfrm>
            <a:off x="613770" y="1628325"/>
            <a:ext cx="10964459" cy="452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 배열은 같은 자료형들끼리 순차적으로 모여있는 하나의 묶음입니다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 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 배열은 연속된 변수입니다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en-US" altLang="ko-KR" sz="3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 배열은 같은 데이터 유형 변수를 여러 개 선언해야 하는 불편함을 줄이기 위해 사용합니다.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 자바에서는 배열도 일종의 데이터 타입으로 취급할 수 있기 때문에 배열을 정의하는 대괄호"[]"가 배열 변수명 앞에 오는 것이 가능합니다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제목 1"/>
          <p:cNvSpPr>
            <a:spLocks noGrp="1"/>
          </p:cNvSpPr>
          <p:nvPr>
            <p:ph type="title" idx="0"/>
          </p:nvPr>
        </p:nvSpPr>
        <p:spPr>
          <a:xfrm>
            <a:off x="604727" y="269821"/>
            <a:ext cx="10964459" cy="114280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배열</a:t>
            </a:r>
            <a:r>
              <a:rPr xmlns:mc="http://schemas.openxmlformats.org/markup-compatibility/2006" xmlns:hp="http://schemas.haansoft.com/office/presentation/8.0" kumimoji="0" lang="en-US" altLang="ko-KR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(Array)</a:t>
            </a:r>
            <a:endParaRPr xmlns:mc="http://schemas.openxmlformats.org/markup-compatibility/2006" xmlns:hp="http://schemas.haansoft.com/office/presentation/8.0" kumimoji="0" lang="en-US" altLang="ko-KR" sz="44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29702" name=""/>
          <p:cNvSpPr txBox="1"/>
          <p:nvPr/>
        </p:nvSpPr>
        <p:spPr>
          <a:xfrm>
            <a:off x="621948" y="1355918"/>
            <a:ext cx="10956281" cy="452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fontScale="92500" lnSpcReduction="10000"/>
          </a:bodyPr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 자바의 배열은 선언시에는 크기를 명시할 수 없으며, 생성시에 크기를 명시합니다.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 하나의 배열에 여러가지 데이터형을 혼합해서 사용할 수 없습니다.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 배열은 선언, 생성, 초기화의 과정을 통하여 만들어집니다.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 선언 시에는 배열에 들어갈 데이터 타입을 결정하고, 생성 시에는 만들 배열의 크기를 결정합니다. 그리고 초기화 과정을 통하여 배열에 들어갈 값을 입력해 줍니다.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 배열의 길이를 얻으려면 배열변수이름.length라는 코드를 사용합니다.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 배열은 0부터 시작해서 길이-1 의 인덱스(순서)를 가집니다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90814" y="4653459"/>
            <a:ext cx="8001186" cy="1152432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556298"/>
            <a:ext cx="5906214" cy="252094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3925" y="1412244"/>
            <a:ext cx="4857750" cy="317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80594" y="2833687"/>
            <a:ext cx="4200525" cy="119062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2490" y="0"/>
            <a:ext cx="6803915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3840" y="0"/>
            <a:ext cx="6410403" cy="685800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20459" y="2071687"/>
            <a:ext cx="4152900" cy="271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786" y="619947"/>
            <a:ext cx="5466688" cy="599712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59124" y="2780757"/>
            <a:ext cx="6438900" cy="180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제목 1"/>
          <p:cNvSpPr>
            <a:spLocks noGrp="1"/>
          </p:cNvSpPr>
          <p:nvPr>
            <p:ph type="title" idx="0"/>
          </p:nvPr>
        </p:nvSpPr>
        <p:spPr>
          <a:xfrm>
            <a:off x="-98322" y="-99428"/>
            <a:ext cx="7770971" cy="143964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실습</a:t>
            </a:r>
            <a:endParaRPr xmlns:mc="http://schemas.openxmlformats.org/markup-compatibility/2006" xmlns:hp="http://schemas.haansoft.com/office/presentation/8.0" kumimoji="0" lang="ko-KR" altLang="en-US" sz="33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개의 숫자를 입력받아 최솟값과 최댓값을 구하는 프로그램을 구현하여라</a:t>
            </a:r>
            <a:r>
              <a:rPr xmlns:mc="http://schemas.openxmlformats.org/markup-compatibility/2006" xmlns:hp="http://schemas.haansoft.com/office/presentation/8.0" kumimoji="0" lang="en-US" altLang="ko-KR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3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pic>
        <p:nvPicPr>
          <p:cNvPr id="819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813" y="1528002"/>
            <a:ext cx="6672216" cy="5329998"/>
          </a:xfrm>
          <a:prstGeom prst="rect">
            <a:avLst/>
          </a:prstGeom>
        </p:spPr>
      </p:pic>
      <p:pic>
        <p:nvPicPr>
          <p:cNvPr id="820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6468" y="2276568"/>
            <a:ext cx="3323179" cy="3572418"/>
          </a:xfrm>
          <a:prstGeom prst="rect">
            <a:avLst/>
          </a:prstGeom>
        </p:spPr>
      </p:pic>
      <p:sp>
        <p:nvSpPr>
          <p:cNvPr id="8201" name="제목 1"/>
          <p:cNvSpPr>
            <a:spLocks noGrp="1"/>
          </p:cNvSpPr>
          <p:nvPr/>
        </p:nvSpPr>
        <p:spPr>
          <a:xfrm>
            <a:off x="7536540" y="3141787"/>
            <a:ext cx="1000432" cy="2872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 fontScale="77500" lnSpcReduction="2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normalizeH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normalizeH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입력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normalizeH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Times New Roman"/>
      </a:majorFont>
      <a:minorFont>
        <a:latin typeface="Arial"/>
        <a:ea typeface="Arial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Times New Roman"/>
      </a:majorFont>
      <a:minorFont>
        <a:latin typeface="Arial"/>
        <a:ea typeface="Arial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Times New Roman"/>
      </a:majorFont>
      <a:minorFont>
        <a:latin typeface="Arial"/>
        <a:ea typeface="Arial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Times New Roman"/>
      </a:majorFont>
      <a:minorFont>
        <a:latin typeface="Arial"/>
        <a:ea typeface="Arial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186</ep:Words>
  <ep:PresentationFormat>화면 슬라이드 쇼(4:3)</ep:PresentationFormat>
  <ep:Paragraphs>30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14</vt:i4>
      </vt:variant>
    </vt:vector>
  </ep:HeadingPairs>
  <ep:TitlesOfParts>
    <vt:vector size="18" baseType="lpstr">
      <vt:lpstr/>
      <vt:lpstr/>
      <vt:lpstr/>
      <vt:lpstr/>
      <vt:lpstr>슬라이드 1</vt:lpstr>
      <vt:lpstr>목차</vt:lpstr>
      <vt:lpstr>배열(Array)</vt:lpstr>
      <vt:lpstr>배열(Array)</vt:lpstr>
      <vt:lpstr>슬라이드 5</vt:lpstr>
      <vt:lpstr>슬라이드 6</vt:lpstr>
      <vt:lpstr>슬라이드 7</vt:lpstr>
      <vt:lpstr>슬라이드 8</vt:lpstr>
      <vt:lpstr>실습  n개의 숫자를 입력받아 최솟값과 최댓값을 구하는 프로그램을 구현하여라.</vt:lpstr>
      <vt:lpstr>다차원 배열</vt:lpstr>
      <vt:lpstr>슬라이드 11</vt:lpstr>
      <vt:lpstr>슬라이드 12</vt:lpstr>
      <vt:lpstr>실습  구구단 1~9단을 출력하는 프로그램을 구현해라</vt:lpstr>
      <vt:lpstr>실습  n개의 숫자를 입력받아 각각의 숫자를 10으로 나눈 나머지의 갯수를 출력하여라.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2021-03-13T08:23:27.275</dcterms:created>
  <dc:creator>shs72</dc:creator>
  <cp:lastModifiedBy>shs72</cp:lastModifiedBy>
  <dcterms:modified xsi:type="dcterms:W3CDTF">2021-04-05T12:31:31.373</dcterms:modified>
  <cp:revision>26</cp:revision>
  <cp:version>0906.0100.01</cp:version>
</cp:coreProperties>
</file>