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2538"/>
    <p:restoredTop sz="9976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1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ctr" defTabSz="914400" rtl="0" eaLnBrk="1" latinLnBrk="1" hangingPunct="1"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개발과 친해지자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.java 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426076" y="1417638"/>
            <a:ext cx="2894077" cy="608902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normalizeH="0" baseline="0" mc:Ignorable="hp" hp:hslEmbossed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normalizeH="0" baseline="0" mc:Ignorable="hp" hp:hslEmbossed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주차 교육자료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normalizeH="0" baseline="0" mc:Ignorable="hp" hp:hslEmbossed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4551" y="2026540"/>
            <a:ext cx="4437126" cy="4437126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9034401" y="5985368"/>
            <a:ext cx="2891906" cy="6094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발표자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신희승</a:t>
            </a:r>
            <a:endParaRPr xmlns:mc="http://schemas.openxmlformats.org/markup-compatibility/2006" xmlns:hp="http://schemas.haansoft.com/office/presentation/8.0" kumimoji="1" lang="ko-KR" altLang="en-US" sz="3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9034401" y="5375897"/>
            <a:ext cx="2891906" cy="6094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2021.03.15</a:t>
            </a:r>
            <a:endParaRPr xmlns:mc="http://schemas.openxmlformats.org/markup-compatibility/2006" xmlns:hp="http://schemas.haansoft.com/office/presentation/8.0" kumimoji="1" lang="en-US" altLang="ko-KR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9343" y="1824037"/>
            <a:ext cx="8448675" cy="3209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316" y="1268730"/>
            <a:ext cx="8477250" cy="438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length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문자열의 길이 반환</a:t>
            </a:r>
            <a:endParaRPr lang="ko-KR" altLang="en-US"/>
          </a:p>
          <a:p>
            <a:pPr>
              <a:defRPr/>
            </a:pPr>
            <a:r>
              <a:rPr lang="en-US" altLang="ko-KR"/>
              <a:t>charAt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지정한 </a:t>
            </a:r>
            <a:r>
              <a:rPr lang="en-US" altLang="ko-KR"/>
              <a:t>index</a:t>
            </a:r>
            <a:r>
              <a:rPr lang="ko-KR" altLang="en-US"/>
              <a:t>의 문자를 반환</a:t>
            </a:r>
            <a:endParaRPr lang="ko-KR" altLang="en-US"/>
          </a:p>
          <a:p>
            <a:pPr>
              <a:defRPr/>
            </a:pPr>
            <a:r>
              <a:rPr lang="en-US" altLang="ko-KR"/>
              <a:t>indexOf - </a:t>
            </a:r>
            <a:r>
              <a:rPr lang="ko-KR" altLang="en-US"/>
              <a:t>문자열에서 특정 문자가 시작되는 인덱스 반환</a:t>
            </a:r>
            <a:endParaRPr lang="ko-KR" altLang="en-US"/>
          </a:p>
          <a:p>
            <a:pPr>
              <a:defRPr/>
            </a:pPr>
            <a:r>
              <a:rPr lang="en-US" altLang="ko-KR"/>
              <a:t>substring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문자열 중 특정 부분 이후를 뽑아냄</a:t>
            </a:r>
            <a:endParaRPr lang="ko-KR" altLang="en-US"/>
          </a:p>
          <a:p>
            <a:pPr>
              <a:defRPr/>
            </a:pPr>
            <a:r>
              <a:rPr lang="en-US" altLang="ko-KR"/>
              <a:t>replace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특정 문자를 원하는 문자로 변경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en-US" altLang="ko-KR"/>
              <a:t>String </a:t>
            </a:r>
            <a:r>
              <a:rPr lang="ko-KR" altLang="en-US"/>
              <a:t>함수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343" y="1052703"/>
            <a:ext cx="7962900" cy="48577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72499" y="2466975"/>
            <a:ext cx="3238500" cy="19240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04126" y="1323975"/>
            <a:ext cx="5384293" cy="1143000"/>
          </a:xfrm>
        </p:spPr>
        <p:txBody>
          <a:bodyPr/>
          <a:lstStyle/>
          <a:p>
            <a:pPr>
              <a:defRPr/>
            </a:pPr>
            <a:r>
              <a:rPr lang="ko-KR" altLang="en-US" sz="2600"/>
              <a:t>출력결과</a:t>
            </a:r>
            <a:endParaRPr lang="ko-KR" altLang="en-US" sz="2600"/>
          </a:p>
        </p:txBody>
      </p:sp>
      <p:sp>
        <p:nvSpPr>
          <p:cNvPr id="6" name=""/>
          <p:cNvSpPr/>
          <p:nvPr/>
        </p:nvSpPr>
        <p:spPr>
          <a:xfrm>
            <a:off x="6414135" y="2996946"/>
            <a:ext cx="1914144" cy="57607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출력은 </a:t>
            </a:r>
            <a:r>
              <a:rPr lang="en-US" altLang="ko-KR"/>
              <a:t>system.out</a:t>
            </a:r>
            <a:r>
              <a:rPr lang="ko-KR" altLang="en-US"/>
              <a:t> 입력은 </a:t>
            </a:r>
            <a:r>
              <a:rPr lang="en-US" altLang="ko-KR"/>
              <a:t>system.in</a:t>
            </a:r>
            <a:r>
              <a:rPr lang="ko-KR" altLang="en-US"/>
              <a:t>사용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java api</a:t>
            </a:r>
            <a:r>
              <a:rPr lang="ko-KR" altLang="en-US"/>
              <a:t>인 </a:t>
            </a:r>
            <a:r>
              <a:rPr lang="en-US" altLang="ko-KR"/>
              <a:t>Scanner</a:t>
            </a:r>
            <a:r>
              <a:rPr lang="ko-KR" altLang="en-US"/>
              <a:t>클래스를 사용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import java.util.scanner</a:t>
            </a:r>
            <a:endParaRPr lang="en-US" altLang="ko-KR"/>
          </a:p>
          <a:p>
            <a:pPr>
              <a:buNone/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스캐너 객체를 생성</a:t>
            </a:r>
            <a:endParaRPr lang="ko-KR" altLang="en-US"/>
          </a:p>
          <a:p>
            <a:pPr>
              <a:buNone/>
              <a:defRPr/>
            </a:pPr>
            <a:r>
              <a:rPr lang="en-US" altLang="ko-KR"/>
              <a:t>  -</a:t>
            </a:r>
            <a:r>
              <a:rPr lang="ko-KR" altLang="en-US"/>
              <a:t>  </a:t>
            </a:r>
            <a:r>
              <a:rPr lang="en-US" altLang="ko-KR"/>
              <a:t>Scanner </a:t>
            </a:r>
            <a:r>
              <a:rPr lang="ko-KR" altLang="en-US"/>
              <a:t>변수명</a:t>
            </a:r>
            <a:r>
              <a:rPr lang="en-US" altLang="ko-KR"/>
              <a:t> = new Scanner(system.in)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next : </a:t>
            </a:r>
            <a:r>
              <a:rPr lang="ko-KR" altLang="en-US"/>
              <a:t>공백을 포함하지 않는 문자열</a:t>
            </a:r>
            <a:endParaRPr lang="ko-KR" altLang="en-US"/>
          </a:p>
          <a:p>
            <a:pPr>
              <a:defRPr/>
            </a:pPr>
            <a:r>
              <a:rPr lang="en-US" altLang="ko-KR"/>
              <a:t>nextLine : </a:t>
            </a:r>
            <a:r>
              <a:rPr lang="ko-KR" altLang="en-US"/>
              <a:t>공백을</a:t>
            </a:r>
            <a:r>
              <a:rPr lang="en-US" altLang="ko-KR"/>
              <a:t> </a:t>
            </a:r>
            <a:r>
              <a:rPr lang="ko-KR" altLang="en-US"/>
              <a:t>포함한 문자열을 입력</a:t>
            </a:r>
            <a:endParaRPr lang="ko-KR" altLang="en-US"/>
          </a:p>
          <a:p>
            <a:pPr>
              <a:defRPr/>
            </a:pPr>
            <a:r>
              <a:rPr lang="en-US" altLang="ko-KR"/>
              <a:t>nextInt : </a:t>
            </a:r>
            <a:r>
              <a:rPr lang="ko-KR" altLang="en-US"/>
              <a:t>정수를 입력</a:t>
            </a:r>
            <a:endParaRPr lang="ko-KR" altLang="en-US"/>
          </a:p>
          <a:p>
            <a:pPr>
              <a:defRPr/>
            </a:pPr>
            <a:r>
              <a:rPr lang="en-US" altLang="ko-KR"/>
              <a:t>nextDouble : </a:t>
            </a:r>
            <a:r>
              <a:rPr lang="ko-KR" altLang="en-US"/>
              <a:t>실수를 입력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close : </a:t>
            </a:r>
            <a:r>
              <a:rPr lang="ko-KR" altLang="en-US"/>
              <a:t>스캐너 기능 종료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6714" y="2262187"/>
            <a:ext cx="3971925" cy="233362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1352" y="690562"/>
            <a:ext cx="4972050" cy="5476875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6096000" y="2996946"/>
            <a:ext cx="822579" cy="57607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6530530" y="1119187"/>
            <a:ext cx="5384293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sz="2600"/>
              <a:t>출력결과</a:t>
            </a:r>
            <a:endParaRPr lang="ko-KR" altLang="en-US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" y="619124"/>
            <a:ext cx="5410200" cy="561975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3575685" y="3870198"/>
            <a:ext cx="2808351" cy="710946"/>
          </a:xfrm>
        </p:spPr>
        <p:txBody>
          <a:bodyPr vert="horz" lIns="91440" tIns="45720" rIns="91440" bIns="45720" anchor="ctr">
            <a:noAutofit/>
          </a:bodyPr>
          <a:lstStyle/>
          <a:p>
            <a:pPr>
              <a:defRPr/>
            </a:pPr>
            <a:r>
              <a:rPr lang="en-US" altLang="ko-KR" sz="1600">
                <a:solidFill>
                  <a:srgbClr val="ff0000"/>
                </a:solidFill>
              </a:rPr>
              <a:t>next</a:t>
            </a:r>
            <a:r>
              <a:rPr lang="ko-KR" altLang="en-US" sz="1600">
                <a:solidFill>
                  <a:srgbClr val="ff0000"/>
                </a:solidFill>
              </a:rPr>
              <a:t>가 공백을 포함하지 않기 때문에 공백부터 </a:t>
            </a:r>
            <a:r>
              <a:rPr lang="en-US" altLang="ko-KR" sz="1600">
                <a:solidFill>
                  <a:srgbClr val="ff0000"/>
                </a:solidFill>
              </a:rPr>
              <a:t>nextLine</a:t>
            </a:r>
            <a:r>
              <a:rPr lang="ko-KR" altLang="en-US" sz="1600">
                <a:solidFill>
                  <a:srgbClr val="ff0000"/>
                </a:solidFill>
              </a:rPr>
              <a:t>이 입력받음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1204341" y="5805297"/>
            <a:ext cx="2155317" cy="27889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algn="ctr" defTabSz="914400" rtl="0" eaLnBrk="1" latinLnBrk="1" hangingPunct="1"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&lt;=next()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입력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받음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1276350" y="6021324"/>
            <a:ext cx="2371344" cy="27889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ctr" defTabSz="914400" rtl="0" eaLnBrk="1" latinLnBrk="1" hangingPunct="1"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&lt;=nextLine()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입력 받음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연산자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/>
              <a:t> 단항연산자</a:t>
            </a:r>
            <a:endParaRPr lang="ko-KR" altLang="en-US"/>
          </a:p>
          <a:p>
            <a:pPr>
              <a:buNone/>
              <a:defRPr/>
            </a:pPr>
            <a:r>
              <a:rPr lang="ko-KR" altLang="en-US" sz="2486"/>
              <a:t>      </a:t>
            </a:r>
            <a:r>
              <a:rPr lang="en-US" altLang="ko-KR" sz="2486"/>
              <a:t>-</a:t>
            </a:r>
            <a:r>
              <a:rPr lang="ko-KR" altLang="en-US" sz="2486"/>
              <a:t>부호연산자</a:t>
            </a:r>
            <a:r>
              <a:rPr lang="en-US" altLang="ko-KR" sz="2486"/>
              <a:t>(+,-)</a:t>
            </a:r>
            <a:endParaRPr lang="en-US" altLang="ko-KR" sz="2486"/>
          </a:p>
          <a:p>
            <a:pPr>
              <a:buNone/>
              <a:defRPr/>
            </a:pPr>
            <a:r>
              <a:rPr lang="ko-KR" altLang="en-US" sz="2486"/>
              <a:t>      </a:t>
            </a:r>
            <a:r>
              <a:rPr lang="en-US" altLang="ko-KR" sz="2486"/>
              <a:t>-</a:t>
            </a:r>
            <a:r>
              <a:rPr lang="ko-KR" altLang="en-US" sz="2486"/>
              <a:t>증감연산자</a:t>
            </a:r>
            <a:r>
              <a:rPr lang="en-US" altLang="ko-KR" sz="2486"/>
              <a:t>(++,--)</a:t>
            </a:r>
            <a:endParaRPr lang="en-US" altLang="ko-KR" sz="2486"/>
          </a:p>
          <a:p>
            <a:pPr>
              <a:buNone/>
              <a:defRPr/>
            </a:pPr>
            <a:r>
              <a:rPr lang="ko-KR" altLang="en-US" sz="2486"/>
              <a:t>      </a:t>
            </a:r>
            <a:r>
              <a:rPr lang="en-US" altLang="ko-KR" sz="2486"/>
              <a:t>-</a:t>
            </a:r>
            <a:r>
              <a:rPr lang="ko-KR" altLang="en-US" sz="2486"/>
              <a:t>논리 반전 연산자</a:t>
            </a:r>
            <a:r>
              <a:rPr lang="en-US" altLang="ko-KR" sz="2486"/>
              <a:t>(!)</a:t>
            </a:r>
            <a:endParaRPr lang="en-US" altLang="ko-KR" sz="2486"/>
          </a:p>
          <a:p>
            <a:pPr>
              <a:buNone/>
              <a:defRPr/>
            </a:pPr>
            <a:r>
              <a:rPr lang="ko-KR" altLang="en-US" sz="2486"/>
              <a:t>      </a:t>
            </a:r>
            <a:r>
              <a:rPr lang="en-US" altLang="ko-KR" sz="2705"/>
              <a:t>-</a:t>
            </a:r>
            <a:r>
              <a:rPr lang="ko-KR" altLang="en-US" sz="2705"/>
              <a:t>캐스트연산자  </a:t>
            </a:r>
            <a:r>
              <a:rPr lang="en-US" altLang="ko-KR" sz="2705"/>
              <a:t>((type))</a:t>
            </a:r>
            <a:endParaRPr lang="en-US" altLang="ko-KR" sz="2705"/>
          </a:p>
          <a:p>
            <a:pPr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항 연산자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     </a:t>
            </a:r>
            <a:r>
              <a:rPr lang="en-US" altLang="ko-KR" sz="2486"/>
              <a:t>-</a:t>
            </a:r>
            <a:r>
              <a:rPr lang="ko-KR" altLang="en-US" sz="2486"/>
              <a:t>산술연산자</a:t>
            </a:r>
            <a:r>
              <a:rPr lang="en-US" altLang="ko-KR" sz="2486"/>
              <a:t>(+,-,/,%,*,^)</a:t>
            </a:r>
            <a:endParaRPr lang="en-US" altLang="ko-KR" sz="2486"/>
          </a:p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항 연산자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3424" y="881062"/>
            <a:ext cx="5362575" cy="509587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6135" y="2481262"/>
            <a:ext cx="4276725" cy="1895475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5534977" y="3140964"/>
            <a:ext cx="1122045" cy="57607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idx="0"/>
          </p:nvPr>
        </p:nvSpPr>
        <p:spPr>
          <a:xfrm>
            <a:off x="7104126" y="1323975"/>
            <a:ext cx="5384293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sz="2600"/>
              <a:t>출력결과</a:t>
            </a:r>
            <a:endParaRPr lang="ko-KR" altLang="en-US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0550" y="1790700"/>
            <a:ext cx="5505450" cy="32766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77837" y="2890837"/>
            <a:ext cx="3914775" cy="1076325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5807964" y="3140964"/>
            <a:ext cx="762000" cy="57607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idx="0"/>
          </p:nvPr>
        </p:nvSpPr>
        <p:spPr>
          <a:xfrm>
            <a:off x="6343076" y="1747837"/>
            <a:ext cx="5384293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sz="2600"/>
              <a:t>출력결과</a:t>
            </a:r>
            <a:endParaRPr lang="ko-KR" altLang="en-US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출력</a:t>
            </a:r>
            <a:endParaRPr lang="ko-KR" altLang="en-US"/>
          </a:p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변수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입력 </a:t>
            </a:r>
            <a:endParaRPr lang="ko-KR" altLang="en-US"/>
          </a:p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연산자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307" y="542925"/>
            <a:ext cx="6096000" cy="577215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32117" y="2414587"/>
            <a:ext cx="4276725" cy="2028825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5807964" y="3212973"/>
            <a:ext cx="689991" cy="57607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 idx="0"/>
          </p:nvPr>
        </p:nvSpPr>
        <p:spPr>
          <a:xfrm>
            <a:off x="6600063" y="1323975"/>
            <a:ext cx="5384293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sz="2600"/>
              <a:t>출력결과</a:t>
            </a:r>
            <a:endParaRPr lang="ko-KR" altLang="en-US" sz="2600"/>
          </a:p>
        </p:txBody>
      </p:sp>
      <p:sp>
        <p:nvSpPr>
          <p:cNvPr id="10" name="제목 1"/>
          <p:cNvSpPr/>
          <p:nvPr/>
        </p:nvSpPr>
        <p:spPr>
          <a:xfrm>
            <a:off x="7696580" y="3212973"/>
            <a:ext cx="5384293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ctr" defTabSz="914400" rtl="0" eaLnBrk="1" latinLnBrk="1" hangingPunct="1"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실수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정수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연산이므로 실수형으로 결과출력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321" y="781049"/>
            <a:ext cx="7181850" cy="52959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15250" y="2795587"/>
            <a:ext cx="4476750" cy="1266825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6414135" y="2996946"/>
            <a:ext cx="957072" cy="57607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idx="0"/>
          </p:nvPr>
        </p:nvSpPr>
        <p:spPr>
          <a:xfrm>
            <a:off x="6672072" y="1772793"/>
            <a:ext cx="5384293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sz="2600"/>
              <a:t>출력결과</a:t>
            </a:r>
            <a:endParaRPr lang="ko-KR" altLang="en-US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출력형식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ko-KR"/>
              <a:t>⦁</a:t>
            </a:r>
            <a:r>
              <a:rPr lang="ko-KR" altLang="en-US"/>
              <a:t> 기본 출력 형식</a:t>
            </a:r>
            <a:endParaRPr lang="ko-KR" altLang="en-US"/>
          </a:p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System.out.print(</a:t>
            </a:r>
            <a:r>
              <a:rPr lang="ko-KR" altLang="en-US"/>
              <a:t>출력대상</a:t>
            </a:r>
            <a:r>
              <a:rPr lang="en-US" altLang="ko-KR"/>
              <a:t>)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System.out.println(</a:t>
            </a:r>
            <a:r>
              <a:rPr lang="ko-KR" altLang="en-US"/>
              <a:t>출력대상</a:t>
            </a:r>
            <a:r>
              <a:rPr lang="en-US" altLang="ko-KR"/>
              <a:t>)</a:t>
            </a:r>
            <a:endParaRPr lang="en-US" altLang="ko-KR"/>
          </a:p>
          <a:p>
            <a:pPr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‘+’</a:t>
            </a:r>
            <a:r>
              <a:rPr lang="ko-KR" altLang="en-US"/>
              <a:t>를 이용한 출력</a:t>
            </a:r>
            <a:endParaRPr lang="ko-KR" altLang="en-US"/>
          </a:p>
          <a:p>
            <a:pPr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System.out.printf(”</a:t>
            </a:r>
            <a:r>
              <a:rPr lang="ko-KR" altLang="en-US"/>
              <a:t>출력형식</a:t>
            </a:r>
            <a:r>
              <a:rPr lang="en-US" altLang="ko-KR"/>
              <a:t>”,</a:t>
            </a:r>
            <a:r>
              <a:rPr lang="ko-KR" altLang="en-US"/>
              <a:t> 출력대상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/>
              <a:t>출력형식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/>
          </a:bodyPr>
          <a:lstStyle/>
          <a:p>
            <a:pPr>
              <a:buNone/>
              <a:defRPr/>
            </a:pPr>
            <a:r>
              <a:rPr lang="en-US" altLang="ko-KR"/>
              <a:t>⦁System.out.printf(”</a:t>
            </a:r>
            <a:r>
              <a:rPr lang="ko-KR" altLang="en-US"/>
              <a:t>출력형식</a:t>
            </a:r>
            <a:r>
              <a:rPr lang="en-US" altLang="ko-KR"/>
              <a:t>”,</a:t>
            </a:r>
            <a:r>
              <a:rPr lang="ko-KR" altLang="en-US"/>
              <a:t> 출력대상</a:t>
            </a:r>
            <a:r>
              <a:rPr lang="en-US" altLang="ko-KR"/>
              <a:t>)</a:t>
            </a:r>
            <a:endParaRPr lang="en-US" altLang="ko-KR"/>
          </a:p>
          <a:p>
            <a:pPr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 </a:t>
            </a:r>
            <a:r>
              <a:rPr lang="ko-KR" altLang="en-US"/>
              <a:t> 출력형식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       </a:t>
            </a:r>
            <a:r>
              <a:rPr lang="en-US" altLang="ko-KR"/>
              <a:t>-</a:t>
            </a:r>
            <a:r>
              <a:rPr lang="ko-KR" altLang="en-US"/>
              <a:t> 정수형</a:t>
            </a:r>
            <a:r>
              <a:rPr lang="en-US" altLang="ko-KR"/>
              <a:t> = %d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    </a:t>
            </a:r>
            <a:r>
              <a:rPr lang="ko-KR" altLang="en-US"/>
              <a:t>   </a:t>
            </a:r>
            <a:r>
              <a:rPr lang="en-US" altLang="ko-KR"/>
              <a:t>- </a:t>
            </a:r>
            <a:r>
              <a:rPr lang="ko-KR" altLang="en-US"/>
              <a:t>실수형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%f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   </a:t>
            </a:r>
            <a:r>
              <a:rPr lang="ko-KR" altLang="en-US"/>
              <a:t>   </a:t>
            </a:r>
            <a:r>
              <a:rPr lang="en-US" altLang="ko-KR"/>
              <a:t> -</a:t>
            </a:r>
            <a:r>
              <a:rPr lang="ko-KR" altLang="en-US"/>
              <a:t> 문자열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%s</a:t>
            </a:r>
            <a:endParaRPr lang="en-US" altLang="ko-KR"/>
          </a:p>
          <a:p>
            <a:pPr>
              <a:buNone/>
              <a:defRPr/>
            </a:pPr>
            <a:r>
              <a:rPr lang="ko-KR" altLang="en-US"/>
              <a:t>       </a:t>
            </a:r>
            <a:r>
              <a:rPr lang="en-US" altLang="ko-KR"/>
              <a:t>-</a:t>
            </a:r>
            <a:r>
              <a:rPr lang="ko-KR" altLang="en-US"/>
              <a:t> 문자</a:t>
            </a:r>
            <a:r>
              <a:rPr lang="en-US" altLang="ko-KR"/>
              <a:t> =</a:t>
            </a:r>
            <a:r>
              <a:rPr lang="ko-KR" altLang="en-US"/>
              <a:t> </a:t>
            </a:r>
            <a:r>
              <a:rPr lang="en-US" altLang="ko-KR"/>
              <a:t>%c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7334" y="933075"/>
            <a:ext cx="7514189" cy="5448293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551307" y="3789045"/>
            <a:ext cx="5702428" cy="571500"/>
          </a:xfrm>
        </p:spPr>
        <p:txBody>
          <a:bodyPr vert="horz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1000">
                <a:solidFill>
                  <a:srgbClr val="ff0000"/>
                </a:solidFill>
              </a:rPr>
              <a:t>콤마로 출력대상 구분</a:t>
            </a:r>
            <a:r>
              <a:rPr lang="en-US" altLang="ko-KR" sz="1000">
                <a:solidFill>
                  <a:srgbClr val="ff0000"/>
                </a:solidFill>
              </a:rPr>
              <a:t>,</a:t>
            </a:r>
            <a:r>
              <a:rPr lang="ko-KR" altLang="en-US" sz="1000">
                <a:solidFill>
                  <a:srgbClr val="ff0000"/>
                </a:solidFill>
              </a:rPr>
              <a:t> 형식문자 순서대로 입력</a:t>
            </a:r>
            <a:endParaRPr lang="ko-KR" altLang="en-US"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변수는 프로그램이 실행되는 동안 어떤 값을 저장하기 위해 사용하는 공간</a:t>
            </a:r>
            <a:endParaRPr lang="ko-KR" altLang="en-US"/>
          </a:p>
          <a:p>
            <a:pPr>
              <a:defRPr/>
            </a:pPr>
            <a:r>
              <a:rPr lang="ko-KR" altLang="en-US"/>
              <a:t>변수에는 복수 개의 값을 저장할 수 없고, 하나의 값만 저장할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같은 타입의 변수는 콤마(,)를 사용하여 한꺼번에 선언할 수 있다.</a:t>
            </a:r>
            <a:endParaRPr lang="ko-KR" altLang="en-US"/>
          </a:p>
          <a:p>
            <a:pPr>
              <a:defRPr/>
            </a:pPr>
            <a:r>
              <a:rPr lang="ko-KR" altLang="en-US"/>
              <a:t>변수는 선언하는 과정과 초기화 하는 과정이 필요함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자료형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268730"/>
            <a:ext cx="11391139" cy="5589270"/>
          </a:xfrm>
        </p:spPr>
        <p:txBody>
          <a:bodyPr/>
          <a:lstStyle/>
          <a:p>
            <a:pPr>
              <a:buNone/>
              <a:defRPr/>
            </a:pPr>
            <a:r>
              <a:rPr lang="ko-KR" altLang="en-US"/>
              <a:t>정수형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byte(1byte)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  - short(2byte)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  - int(4byte)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  - long(8byte)</a:t>
            </a:r>
            <a:endParaRPr lang="en-US" altLang="ko-KR"/>
          </a:p>
          <a:p>
            <a:pPr>
              <a:buNone/>
              <a:defRPr/>
            </a:pPr>
            <a:endParaRPr lang="en-US" altLang="ko-KR"/>
          </a:p>
          <a:p>
            <a:pPr>
              <a:buNone/>
              <a:defRPr/>
            </a:pPr>
            <a:r>
              <a:rPr lang="ko-KR" altLang="en-US"/>
              <a:t>실수형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float(4byte)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f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  - double(8byte)</a:t>
            </a:r>
            <a:endParaRPr lang="en-US" altLang="ko-KR"/>
          </a:p>
          <a:p>
            <a:pPr>
              <a:buNone/>
              <a:defRPr/>
            </a:pPr>
            <a:endParaRPr lang="en-US" altLang="ko-KR"/>
          </a:p>
          <a:p>
            <a:pPr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자료형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ko-KR" altLang="en-US"/>
              <a:t>⦁문자형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char(</a:t>
            </a:r>
            <a:r>
              <a:rPr lang="ko-KR" altLang="en-US"/>
              <a:t>문자</a:t>
            </a:r>
            <a:r>
              <a:rPr lang="en-US" altLang="ko-KR"/>
              <a:t>) =&gt; ‘</a:t>
            </a:r>
            <a:r>
              <a:rPr lang="ko-KR" altLang="en-US"/>
              <a:t>작은따옴표 사용</a:t>
            </a:r>
            <a:endParaRPr lang="ko-KR" altLang="en-US"/>
          </a:p>
          <a:p>
            <a:pPr>
              <a:buNone/>
              <a:defRPr/>
            </a:pPr>
            <a:r>
              <a:rPr lang="en-US" altLang="ko-KR"/>
              <a:t>  - String(</a:t>
            </a:r>
            <a:r>
              <a:rPr lang="ko-KR" altLang="en-US"/>
              <a:t>문자열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“</a:t>
            </a:r>
            <a:r>
              <a:rPr lang="ko-KR" altLang="en-US"/>
              <a:t>큰따옴표 사용</a:t>
            </a:r>
            <a:endParaRPr lang="ko-KR" altLang="en-US"/>
          </a:p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r>
              <a:rPr lang="en-US" altLang="ko-KR"/>
              <a:t>⦁boolean</a:t>
            </a:r>
            <a:r>
              <a:rPr lang="ko-KR" altLang="en-US"/>
              <a:t>형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true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  - flase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0100" y="785812"/>
            <a:ext cx="10591800" cy="5286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234</ep:Words>
  <ep:PresentationFormat>화면 슬라이드 쇼(4:3)</ep:PresentationFormat>
  <ep:Paragraphs>81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한컴오피스</vt:lpstr>
      <vt:lpstr>슬라이드 1</vt:lpstr>
      <vt:lpstr>목차</vt:lpstr>
      <vt:lpstr>출력형식</vt:lpstr>
      <vt:lpstr>출력형식</vt:lpstr>
      <vt:lpstr>콤마로 출력대상 구분, 형식문자 순서대로 입력</vt:lpstr>
      <vt:lpstr>변수</vt:lpstr>
      <vt:lpstr>자료형</vt:lpstr>
      <vt:lpstr>자료형</vt:lpstr>
      <vt:lpstr>슬라이드 9</vt:lpstr>
      <vt:lpstr>슬라이드 10</vt:lpstr>
      <vt:lpstr>슬라이드 11</vt:lpstr>
      <vt:lpstr>String 함수</vt:lpstr>
      <vt:lpstr>출력결과</vt:lpstr>
      <vt:lpstr>입력</vt:lpstr>
      <vt:lpstr>출력결과</vt:lpstr>
      <vt:lpstr>next가 공백을 포함하지 않기 때문에 공백부터 nextLine이 입력받음</vt:lpstr>
      <vt:lpstr>연산자</vt:lpstr>
      <vt:lpstr>출력결과</vt:lpstr>
      <vt:lpstr>출력결과</vt:lpstr>
      <vt:lpstr>출력결과</vt:lpstr>
      <vt:lpstr>출력결과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2021-03-13T08:23:27.275</dcterms:created>
  <dc:creator>shs72</dc:creator>
  <cp:lastModifiedBy>shs72</cp:lastModifiedBy>
  <dcterms:modified xsi:type="dcterms:W3CDTF">2021-04-03T01:19:02.859</dcterms:modified>
  <cp:revision>44</cp:revision>
  <cp:version>0906.0100.01</cp:version>
</cp:coreProperties>
</file>