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0" r:id="rId1"/>
    <p:sldMasterId id="2147483791" r:id="rId2"/>
    <p:sldMasterId id="2147483792" r:id="rId3"/>
    <p:sldMasterId id="2147483793" r:id="rId4"/>
    <p:sldMasterId id="2147483794" r:id="rId5"/>
    <p:sldMasterId id="21474837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53261" cy="6832957"/>
  <p:notesSz cx="6858000" cy="9144000"/>
  <p:defaultTextStyle>
    <a:defPPr algn="l" rtl="0" eaLnBrk="0" latinLnBrk="0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6"/>
    <p:restoredTop sz="90078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3.xml"  /><Relationship Id="rId11" Type="http://schemas.openxmlformats.org/officeDocument/2006/relationships/slide" Target="slides/slide4.xml"  /><Relationship Id="rId12" Type="http://schemas.openxmlformats.org/officeDocument/2006/relationships/slide" Target="slides/slide5.xml"  /><Relationship Id="rId13" Type="http://schemas.openxmlformats.org/officeDocument/2006/relationships/slide" Target="slides/slide6.xml"  /><Relationship Id="rId14" Type="http://schemas.openxmlformats.org/officeDocument/2006/relationships/slide" Target="slides/slide7.xml"  /><Relationship Id="rId15" Type="http://schemas.openxmlformats.org/officeDocument/2006/relationships/slide" Target="slides/slide8.xml"  /><Relationship Id="rId16" Type="http://schemas.openxmlformats.org/officeDocument/2006/relationships/slide" Target="slides/slide9.xml"  /><Relationship Id="rId17" Type="http://schemas.openxmlformats.org/officeDocument/2006/relationships/slide" Target="slides/slide10.xml"  /><Relationship Id="rId18" Type="http://schemas.openxmlformats.org/officeDocument/2006/relationships/slide" Target="slides/slide11.xml"  /><Relationship Id="rId19" Type="http://schemas.openxmlformats.org/officeDocument/2006/relationships/slide" Target="slides/slide12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3.xml"  /><Relationship Id="rId21" Type="http://schemas.openxmlformats.org/officeDocument/2006/relationships/slide" Target="slides/slide14.xml"  /><Relationship Id="rId22" Type="http://schemas.openxmlformats.org/officeDocument/2006/relationships/slide" Target="slides/slide15.xml"  /><Relationship Id="rId23" Type="http://schemas.openxmlformats.org/officeDocument/2006/relationships/slide" Target="slides/slide16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slideMaster" Target="slideMasters/slideMaster6.xml"  /><Relationship Id="rId7" Type="http://schemas.openxmlformats.org/officeDocument/2006/relationships/notesMaster" Target="notesMasters/notesMaster1.xml"  /><Relationship Id="rId8" Type="http://schemas.openxmlformats.org/officeDocument/2006/relationships/slide" Target="slides/slide1.xml"  /><Relationship Id="rId9" Type="http://schemas.openxmlformats.org/officeDocument/2006/relationships/slide" Target="slides/slide2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7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79549" y="685800"/>
            <a:ext cx="609890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7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7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85CC042-95A3-484D-8B47-CD9085396AE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6289" y="6350415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1642" y="6350415"/>
            <a:ext cx="385855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1256" y="6350415"/>
            <a:ext cx="2842674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BC21A7A-DBD4-44EE-BC30-83EF3CCD263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32944"/>
            <a:ext cx="2836367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0535" y="6332944"/>
            <a:ext cx="385057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0604" y="6332944"/>
            <a:ext cx="2836367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96BD63E-851B-4D19-AB3B-258DB074303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164" y="6329818"/>
            <a:ext cx="2836311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48972" y="6329818"/>
            <a:ext cx="384895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07422" y="6329818"/>
            <a:ext cx="2834748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4EB4134-C8EF-4F74-8018-ED92D5125B6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0B6D361-22C1-4F6B-ACDB-AF3F5572CE2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70DE1E6-D6C0-4A3A-A996-1E3304588F5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_rels/slideMaster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1.xml"  /><Relationship Id="rId10" Type="http://schemas.openxmlformats.org/officeDocument/2006/relationships/slideLayout" Target="../slideLayouts/slideLayout70.xml"  /><Relationship Id="rId11" Type="http://schemas.openxmlformats.org/officeDocument/2006/relationships/slideLayout" Target="../slideLayouts/slideLayout71.xml"  /><Relationship Id="rId12" Type="http://schemas.openxmlformats.org/officeDocument/2006/relationships/slideLayout" Target="../slideLayouts/slideLayout72.xml"  /><Relationship Id="rId13" Type="http://schemas.openxmlformats.org/officeDocument/2006/relationships/theme" Target="../theme/theme6.xml"  /><Relationship Id="rId2" Type="http://schemas.openxmlformats.org/officeDocument/2006/relationships/slideLayout" Target="../slideLayouts/slideLayout62.xml"  /><Relationship Id="rId3" Type="http://schemas.openxmlformats.org/officeDocument/2006/relationships/slideLayout" Target="../slideLayouts/slideLayout63.xml"  /><Relationship Id="rId4" Type="http://schemas.openxmlformats.org/officeDocument/2006/relationships/slideLayout" Target="../slideLayouts/slideLayout64.xml"  /><Relationship Id="rId5" Type="http://schemas.openxmlformats.org/officeDocument/2006/relationships/slideLayout" Target="../slideLayouts/slideLayout65.xml"  /><Relationship Id="rId6" Type="http://schemas.openxmlformats.org/officeDocument/2006/relationships/slideLayout" Target="../slideLayouts/slideLayout66.xml"  /><Relationship Id="rId7" Type="http://schemas.openxmlformats.org/officeDocument/2006/relationships/slideLayout" Target="../slideLayouts/slideLayout67.xml"  /><Relationship Id="rId8" Type="http://schemas.openxmlformats.org/officeDocument/2006/relationships/slideLayout" Target="../slideLayouts/slideLayout68.xml"  /><Relationship Id="rId9" Type="http://schemas.openxmlformats.org/officeDocument/2006/relationships/slideLayout" Target="../slideLayouts/slideLayout6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5362" y="3977556"/>
            <a:ext cx="5377460" cy="2191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26599DE-5E27-4945-9F25-1FA3F1F415B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3744" y="3974374"/>
            <a:ext cx="5374334" cy="2191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26A5067-C6AF-4EDF-B40B-8A1B44B7E9E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8544" y="3979119"/>
            <a:ext cx="5377460" cy="21935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6289" y="6350415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1642" y="6350415"/>
            <a:ext cx="38585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1256" y="6350415"/>
            <a:ext cx="284267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E44FD7B-281E-4A05-AE72-D21759C3A8B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67891" y="3964830"/>
            <a:ext cx="5361607" cy="2184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32944"/>
            <a:ext cx="2836367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0535" y="6332944"/>
            <a:ext cx="385057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0604" y="6332944"/>
            <a:ext cx="2836367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20096019-680A-4651-831A-6F8CE1AA95F5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3164" y="268259"/>
            <a:ext cx="10961222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67891" y="3964830"/>
            <a:ext cx="5361607" cy="2184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3164" y="6329818"/>
            <a:ext cx="2836311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48972" y="6329818"/>
            <a:ext cx="38489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07422" y="6329818"/>
            <a:ext cx="283474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BE75553-B0A9-4486-AA53-C51E7C9D0C3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662" y="273635"/>
            <a:ext cx="10937933" cy="1138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662" y="1594356"/>
            <a:ext cx="10937933" cy="45094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822461B-3F92-440E-8941-A4A909E8E77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"/>
          <p:cNvSpPr txBox="1"/>
          <p:nvPr/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개발과 친해지자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java </a:t>
            </a:r>
            <a:endParaRPr xmlns:mc="http://schemas.openxmlformats.org/markup-compatibility/2006" xmlns:hp="http://schemas.haansoft.com/office/presentation/8.0" kumimoji="1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48133" name=""/>
          <p:cNvSpPr txBox="1"/>
          <p:nvPr/>
        </p:nvSpPr>
        <p:spPr>
          <a:xfrm>
            <a:off x="4420357" y="1412629"/>
            <a:ext cx="2890343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92500"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>4주차 교육자료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4813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649014" y="2022101"/>
            <a:ext cx="4433083" cy="4433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8135" name=""/>
          <p:cNvSpPr txBox="1"/>
          <p:nvPr/>
        </p:nvSpPr>
        <p:spPr>
          <a:xfrm>
            <a:off x="9034401" y="5985368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발표자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신희승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48136" name=""/>
          <p:cNvSpPr txBox="1"/>
          <p:nvPr/>
        </p:nvSpPr>
        <p:spPr>
          <a:xfrm>
            <a:off x="9034401" y="5375897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2021.03.29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반복문 for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30725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63472" y="4364818"/>
            <a:ext cx="5417146" cy="2084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0726" name=""/>
          <p:cNvSpPr txBox="1"/>
          <p:nvPr/>
        </p:nvSpPr>
        <p:spPr>
          <a:xfrm>
            <a:off x="604727" y="1266611"/>
            <a:ext cx="10964459" cy="4521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while문의 제어변수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조건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증감식을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()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안에 옴겨놓은 형태입니다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for문은 제어조건을 한꺼번에 지정한다는 점이 다른 반복문과는 다릅니다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따라서 정확한 반복 횟수를 알고 있을 때는 for문이 while문보다 유용합니다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</p:txBody>
      </p:sp>
      <p:sp>
        <p:nvSpPr>
          <p:cNvPr id="30727" name=""/>
          <p:cNvSpPr txBox="1"/>
          <p:nvPr/>
        </p:nvSpPr>
        <p:spPr>
          <a:xfrm>
            <a:off x="5652082" y="4585465"/>
            <a:ext cx="7204311" cy="10713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실행순서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A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B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D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C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B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D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C 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endParaRPr xmlns:mc="http://schemas.openxmlformats.org/markup-compatibility/2006" xmlns:hp="http://schemas.haansoft.com/office/presentation/8.0" kumimoji="1" lang="ko-KR" altLang="en-US" sz="2100" b="0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                B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D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C 반복</a:t>
            </a:r>
            <a:endParaRPr xmlns:mc="http://schemas.openxmlformats.org/markup-compatibility/2006" xmlns:hp="http://schemas.haansoft.com/office/presentation/8.0" kumimoji="1" lang="ko-KR" altLang="en-US" sz="2100" b="0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제목 1"/>
          <p:cNvSpPr>
            <a:spLocks noGrp="1"/>
          </p:cNvSpPr>
          <p:nvPr>
            <p:ph type="title" idx="0"/>
          </p:nvPr>
        </p:nvSpPr>
        <p:spPr>
          <a:xfrm>
            <a:off x="46049" y="112695"/>
            <a:ext cx="7767789" cy="14395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0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숫자를 입력받아 그 숫자까지의 합을 구하는 프로그램을 작성하여라</a:t>
            </a:r>
            <a:r>
              <a:rPr xmlns:mc="http://schemas.openxmlformats.org/markup-compatibility/2006" xmlns:hp="http://schemas.haansoft.com/office/presentation/8.0" kumimoji="0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1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함초롬돋움"/>
              <a:sym typeface="Arial"/>
            </a:endParaRPr>
          </a:p>
        </p:txBody>
      </p:sp>
      <p:pic>
        <p:nvPicPr>
          <p:cNvPr id="40965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2548" y="2347461"/>
            <a:ext cx="5807589" cy="2952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0966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961421" y="3274423"/>
            <a:ext cx="3569642" cy="7999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제목 1"/>
          <p:cNvSpPr>
            <a:spLocks noGrp="1"/>
          </p:cNvSpPr>
          <p:nvPr>
            <p:ph type="title" idx="0"/>
          </p:nvPr>
        </p:nvSpPr>
        <p:spPr>
          <a:xfrm>
            <a:off x="46049" y="112695"/>
            <a:ext cx="7767789" cy="14395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0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숫자를 입력받아 그 숫자가 소수인지 구하는 프로그램을 작성하여라</a:t>
            </a:r>
            <a:r>
              <a:rPr xmlns:mc="http://schemas.openxmlformats.org/markup-compatibility/2006" xmlns:hp="http://schemas.haansoft.com/office/presentation/8.0" kumimoji="0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1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함초롬돋움"/>
              <a:sym typeface="Arial"/>
            </a:endParaRPr>
          </a:p>
        </p:txBody>
      </p:sp>
      <p:pic>
        <p:nvPicPr>
          <p:cNvPr id="3174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9360" y="1768131"/>
            <a:ext cx="5613959" cy="43235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175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20231" y="3137893"/>
            <a:ext cx="4883866" cy="11285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반복문 중첩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중첩 for문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6389" name=""/>
          <p:cNvSpPr txBox="1"/>
          <p:nvPr/>
        </p:nvSpPr>
        <p:spPr>
          <a:xfrm>
            <a:off x="606289" y="1409448"/>
            <a:ext cx="10967641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반복문 안에 반복문이 중첩되는 형태로 사용될 수 있습니다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1639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65035" y="2634754"/>
            <a:ext cx="5569528" cy="3399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39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004288" y="2241129"/>
            <a:ext cx="2912558" cy="23712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 idx="0"/>
          </p:nvPr>
        </p:nvSpPr>
        <p:spPr>
          <a:xfrm>
            <a:off x="46049" y="114258"/>
            <a:ext cx="7770971" cy="143964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숫자를 입력받아 첫째 줄에는 별 1개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둘째 줄에는 별 2개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N번째 줄에는 별 N개를 찍는 프로그램을 구현하여라</a:t>
            </a:r>
            <a:endParaRPr xmlns:mc="http://schemas.openxmlformats.org/markup-compatibility/2006" xmlns:hp="http://schemas.haansoft.com/office/presentation/8.0" kumimoji="0" lang="ko-KR" altLang="en-US" sz="23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1741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30118" y="2463338"/>
            <a:ext cx="4902899" cy="29792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1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380556" y="2693474"/>
            <a:ext cx="3039543" cy="1957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제목 1"/>
          <p:cNvSpPr>
            <a:spLocks noGrp="1"/>
          </p:cNvSpPr>
          <p:nvPr>
            <p:ph type="title" idx="0"/>
          </p:nvPr>
        </p:nvSpPr>
        <p:spPr>
          <a:xfrm>
            <a:off x="401551" y="328541"/>
            <a:ext cx="7916990" cy="158248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첫째 줄에는 별 N개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둘째 줄에는 별 N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1개 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....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N번째 줄에는 별 1개를 찍는 프로그램을 구현하여라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3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단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별은 오른쪽으로 정렬되어야 한다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.)</a:t>
            </a:r>
            <a:endParaRPr xmlns:mc="http://schemas.openxmlformats.org/markup-compatibility/2006" xmlns:hp="http://schemas.haansoft.com/office/presentation/8.0" kumimoji="0" lang="ko-KR" altLang="en-US" sz="23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함초롬돋움"/>
              <a:sym typeface="Arial"/>
            </a:endParaRPr>
          </a:p>
        </p:txBody>
      </p:sp>
      <p:sp>
        <p:nvSpPr>
          <p:cNvPr id="41989" name=""/>
          <p:cNvSpPr txBox="1"/>
          <p:nvPr/>
        </p:nvSpPr>
        <p:spPr>
          <a:xfrm>
            <a:off x="8175704" y="1047583"/>
            <a:ext cx="2804607" cy="15839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출력예시</a:t>
            </a:r>
            <a:endParaRPr xmlns:mc="http://schemas.openxmlformats.org/markup-compatibility/2006" xmlns:hp="http://schemas.haansoft.com/office/presentation/8.0" kumimoji="0" lang="ko-KR" altLang="en-US" sz="37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4199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305984" y="2561745"/>
            <a:ext cx="5255275" cy="37600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99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92031" y="2371295"/>
            <a:ext cx="4953693" cy="44838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"/>
          <p:cNvSpPr txBox="1"/>
          <p:nvPr/>
        </p:nvSpPr>
        <p:spPr>
          <a:xfrm>
            <a:off x="401551" y="328541"/>
            <a:ext cx="7916990" cy="1582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lnSpcReduction="10000"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7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숫자를 입력받아 그 숫자까지 소수가 몇개인지 확인하는 프로그램을 구현하여라</a:t>
            </a:r>
            <a:r>
              <a:rPr xmlns:mc="http://schemas.openxmlformats.org/markup-compatibility/2006" xmlns:hp="http://schemas.haansoft.com/office/presentation/8.0" kumimoji="1" lang="ko-KR" altLang="en-US" sz="25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1" lang="ko-KR" altLang="en-US" sz="2500" b="0" i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  <a:sym typeface="Arial"/>
            </a:endParaRPr>
          </a:p>
        </p:txBody>
      </p:sp>
      <p:sp>
        <p:nvSpPr>
          <p:cNvPr id="43013" name=""/>
          <p:cNvSpPr txBox="1"/>
          <p:nvPr/>
        </p:nvSpPr>
        <p:spPr>
          <a:xfrm>
            <a:off x="8109058" y="1699922"/>
            <a:ext cx="2806170" cy="15824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출력예시</a:t>
            </a:r>
            <a:endParaRPr xmlns:mc="http://schemas.openxmlformats.org/markup-compatibility/2006" xmlns:hp="http://schemas.haansoft.com/office/presentation/8.0" kumimoji="0" lang="ko-KR" altLang="en-US" sz="37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4301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3286" y="2231640"/>
            <a:ext cx="7199623" cy="42918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301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17049" y="3426805"/>
            <a:ext cx="4891791" cy="1141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1509" name=""/>
          <p:cNvSpPr txBox="1"/>
          <p:nvPr/>
        </p:nvSpPr>
        <p:spPr>
          <a:xfrm>
            <a:off x="604727" y="1595153"/>
            <a:ext cx="10964459" cy="4521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while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continue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break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do while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for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 idx="0"/>
          </p:nvPr>
        </p:nvSpPr>
        <p:spPr>
          <a:xfrm>
            <a:off x="447600" y="257151"/>
            <a:ext cx="10962840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반복문 while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8677" name=""/>
          <p:cNvSpPr txBox="1"/>
          <p:nvPr/>
        </p:nvSpPr>
        <p:spPr>
          <a:xfrm>
            <a:off x="611090" y="1411011"/>
            <a:ext cx="10964459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while문은 조건식을 만족하는 동안 반복문을 실행하는데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조건식이 참이면 실행문을 반복하고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거짓이면 while문을 빠져나옵니다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while문에 들어가는 조건식도 if문과 마찬가지로 반드시 boolean타입으로 결과를 반환해야 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</p:txBody>
      </p:sp>
      <p:pic>
        <p:nvPicPr>
          <p:cNvPr id="2867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10945" y="4290246"/>
            <a:ext cx="6759948" cy="20506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반복문의 기본형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29701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4560" y="3714097"/>
            <a:ext cx="6193288" cy="24458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9702" name=""/>
          <p:cNvSpPr txBox="1"/>
          <p:nvPr/>
        </p:nvSpPr>
        <p:spPr>
          <a:xfrm>
            <a:off x="604727" y="1709411"/>
            <a:ext cx="10964459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제어변수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반복문의 횟수를 제어 할 변수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조건식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반복 조건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증감식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제어변수의 증감식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297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602737" y="3444220"/>
            <a:ext cx="2455412" cy="22839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 idx="0"/>
          </p:nvPr>
        </p:nvSpPr>
        <p:spPr>
          <a:xfrm>
            <a:off x="46049" y="114258"/>
            <a:ext cx="7770971" cy="143964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숫자를 입력받아 그 숫자까지의 합을 구하는 프로그램을 작성하여라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3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  <a:sym typeface="Arial"/>
            </a:endParaRPr>
          </a:p>
        </p:txBody>
      </p:sp>
      <p:pic>
        <p:nvPicPr>
          <p:cNvPr id="819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7920" y="2234766"/>
            <a:ext cx="5885399" cy="32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819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645634" y="3153801"/>
            <a:ext cx="4055310" cy="1209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continue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606289" y="1411011"/>
            <a:ext cx="10967641" cy="4523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continue 키워드는 현재 반복 작업을 멈추고 다음 반복문으로 돌아가게 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922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6634" y="2634754"/>
            <a:ext cx="5626685" cy="38918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922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74218" y="2826822"/>
            <a:ext cx="4587028" cy="29045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break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606289" y="1411011"/>
            <a:ext cx="10967641" cy="4523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break키워드는 반복문을 벗어날 때 사용합니다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1024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25385" y="2490354"/>
            <a:ext cx="6315473" cy="32093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24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317063" y="2039572"/>
            <a:ext cx="4175932" cy="4412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 idx="0"/>
          </p:nvPr>
        </p:nvSpPr>
        <p:spPr>
          <a:xfrm>
            <a:off x="449163" y="258714"/>
            <a:ext cx="10966077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반복문 do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while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1269" name=""/>
          <p:cNvSpPr txBox="1"/>
          <p:nvPr/>
        </p:nvSpPr>
        <p:spPr>
          <a:xfrm>
            <a:off x="606289" y="1411011"/>
            <a:ext cx="10967641" cy="4523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while문과 비슷하지만 do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while문은 반복영역의 내용을 적어도 한 번은 처리를 실행한다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따라서 반드시 처음에 한 번은 처리가 필요한 경우 do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while문을 이용한다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1127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615720" y="3139512"/>
            <a:ext cx="6955142" cy="2941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제목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while문과 do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while문 비교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1229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39655" y="2131615"/>
            <a:ext cx="5666371" cy="3168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29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80892" y="5515552"/>
            <a:ext cx="4072781" cy="11031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29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309166" y="2131615"/>
            <a:ext cx="5642537" cy="2952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296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350385" y="5371096"/>
            <a:ext cx="3926762" cy="90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7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16</vt:i4>
      </vt:variant>
    </vt:vector>
  </ep:HeadingPairs>
  <ep:TitlesOfParts>
    <vt:vector size="22" baseType="lpstr">
      <vt:lpstr/>
      <vt:lpstr/>
      <vt:lpstr/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2021-03-13T08:23:27.275</dcterms:created>
  <dc:creator>shs72</dc:creator>
  <cp:lastModifiedBy>shs72</cp:lastModifiedBy>
  <dcterms:modified xsi:type="dcterms:W3CDTF">2021-04-03T01:19:30.004</dcterms:modified>
  <cp:revision>2</cp:revision>
  <cp:version>0906.0100.01</cp:version>
</cp:coreProperties>
</file>