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94" r:id="rId1"/>
    <p:sldMasterId id="2147483795" r:id="rId2"/>
    <p:sldMasterId id="2147483796" r:id="rId3"/>
    <p:sldMasterId id="21474837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53261" cy="6832957"/>
  <p:notesSz cx="6858000" cy="9144000"/>
  <p:defaultTextStyle>
    <a:defPPr algn="l" rtl="0" eaLnBrk="0" latinLnBrk="0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 horzBarState="maximized">
    <p:restoredLeft sz="18333"/>
    <p:restoredTop sz="99884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49"/>
        <p:guide pos="3825"/>
        <p:guide pos="1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5.xml"  /><Relationship Id="rId11" Type="http://schemas.openxmlformats.org/officeDocument/2006/relationships/slide" Target="slides/slide6.xml"  /><Relationship Id="rId12" Type="http://schemas.openxmlformats.org/officeDocument/2006/relationships/slide" Target="slides/slide7.xml"  /><Relationship Id="rId13" Type="http://schemas.openxmlformats.org/officeDocument/2006/relationships/slide" Target="slides/slide8.xml"  /><Relationship Id="rId14" Type="http://schemas.openxmlformats.org/officeDocument/2006/relationships/slide" Target="slides/slide9.xml"  /><Relationship Id="rId15" Type="http://schemas.openxmlformats.org/officeDocument/2006/relationships/slide" Target="slides/slide10.xml"  /><Relationship Id="rId16" Type="http://schemas.openxmlformats.org/officeDocument/2006/relationships/slide" Target="slides/slide11.xml"  /><Relationship Id="rId17" Type="http://schemas.openxmlformats.org/officeDocument/2006/relationships/slide" Target="slides/slide12.xml"  /><Relationship Id="rId18" Type="http://schemas.openxmlformats.org/officeDocument/2006/relationships/slide" Target="slides/slide13.xml"  /><Relationship Id="rId19" Type="http://schemas.openxmlformats.org/officeDocument/2006/relationships/slide" Target="slides/slide14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5.xml"  /><Relationship Id="rId21" Type="http://schemas.openxmlformats.org/officeDocument/2006/relationships/slide" Target="slides/slide16.xml"  /><Relationship Id="rId22" Type="http://schemas.openxmlformats.org/officeDocument/2006/relationships/slide" Target="slides/slide17.xml"  /><Relationship Id="rId23" Type="http://schemas.openxmlformats.org/officeDocument/2006/relationships/slide" Target="slides/slide18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notesMaster" Target="notesMasters/notesMaster1.xml"  /><Relationship Id="rId6" Type="http://schemas.openxmlformats.org/officeDocument/2006/relationships/slide" Target="slides/slide1.xml"  /><Relationship Id="rId7" Type="http://schemas.openxmlformats.org/officeDocument/2006/relationships/slide" Target="slides/slide2.xml"  /><Relationship Id="rId8" Type="http://schemas.openxmlformats.org/officeDocument/2006/relationships/slide" Target="slides/slide3.xml"  /><Relationship Id="rId9" Type="http://schemas.openxmlformats.org/officeDocument/2006/relationships/slide" Target="slides/slide4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5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79549" y="685800"/>
            <a:ext cx="609890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785CC042-95A3-484D-8B47-CD9085396AE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6289" y="6350415"/>
            <a:ext cx="284429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1642" y="6350415"/>
            <a:ext cx="3858553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1256" y="6350415"/>
            <a:ext cx="2842674" cy="365046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BC21A7A-DBD4-44EE-BC30-83EF3CCD263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0B6D361-22C1-4F6B-ACDB-AF3F5572CE26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7662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7906" y="1594356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6105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76349" y="3969671"/>
            <a:ext cx="5367689" cy="21879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4727" y="6347233"/>
            <a:ext cx="2844293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0080" y="6347233"/>
            <a:ext cx="3856935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28075" y="6347233"/>
            <a:ext cx="2841112" cy="36510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70DE1E6-D6C0-4A3A-A996-1E3304588F52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5362" y="3977556"/>
            <a:ext cx="5377460" cy="2191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26599DE-5E27-4945-9F25-1FA3F1F415B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3744" y="3974374"/>
            <a:ext cx="5374334" cy="219195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26A5067-C6AF-4EDF-B40B-8A1B44B7E9E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6289" y="271440"/>
            <a:ext cx="10967641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188544" y="3979119"/>
            <a:ext cx="5377460" cy="21935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77500" lnSpcReduction="20000"/>
          </a:bodyPr>
          <a:lstStyle/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58846888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6289" y="6350415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1642" y="6350415"/>
            <a:ext cx="385855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1256" y="6350415"/>
            <a:ext cx="284267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E44FD7B-281E-4A05-AE72-D21759C3A8B9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662" y="273635"/>
            <a:ext cx="10937933" cy="1138826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662" y="1594356"/>
            <a:ext cx="10937933" cy="4509436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4727" y="6347233"/>
            <a:ext cx="2844293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l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l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2021-04-02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0080" y="6347233"/>
            <a:ext cx="3856935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28075" y="6347233"/>
            <a:ext cx="2841112" cy="3651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defRPr>
            </a:lvl1pPr>
          </a:lstStyle>
          <a:p>
            <a:pPr marL="0" lvl="0" indent="0" algn="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822461B-3F92-440E-8941-A4A909E8E774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pPr marL="0" lvl="0" indent="0" algn="r" defTabSz="58846888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"/>
          <p:cNvSpPr txBox="1"/>
          <p:nvPr/>
        </p:nvSpPr>
        <p:spPr>
          <a:xfrm>
            <a:off x="604727" y="269821"/>
            <a:ext cx="10964459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개발과 친해지자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java </a:t>
            </a:r>
            <a:endParaRPr xmlns:mc="http://schemas.openxmlformats.org/markup-compatibility/2006" xmlns:hp="http://schemas.haansoft.com/office/presentation/8.0" kumimoji="1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sp>
        <p:nvSpPr>
          <p:cNvPr id="48133" name=""/>
          <p:cNvSpPr txBox="1"/>
          <p:nvPr/>
        </p:nvSpPr>
        <p:spPr>
          <a:xfrm>
            <a:off x="4420357" y="1412629"/>
            <a:ext cx="2890343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92500"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>6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8c8c8c">
                    <a:alpha val="100000"/>
                  </a:srgbClr>
                </a:solidFill>
                <a:latin typeface="함초롬돋움"/>
                <a:ea typeface="함초롬돋움"/>
              </a:rPr>
              <a:t>주차 교육자료</a:t>
            </a: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8c8c8c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  <p:pic>
        <p:nvPicPr>
          <p:cNvPr id="48134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3649014" y="2022101"/>
            <a:ext cx="4433083" cy="443308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8135" name=""/>
          <p:cNvSpPr txBox="1"/>
          <p:nvPr/>
        </p:nvSpPr>
        <p:spPr>
          <a:xfrm>
            <a:off x="9034401" y="5985368"/>
            <a:ext cx="2891906" cy="6094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발표자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imes New Roman"/>
                <a:ea typeface="함초롬돋움"/>
              </a:rPr>
              <a:t>: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신희승</a:t>
            </a:r>
            <a:endParaRPr xmlns:mc="http://schemas.openxmlformats.org/markup-compatibility/2006" xmlns:hp="http://schemas.haansoft.com/office/presentation/8.0" kumimoji="1" lang="ko-KR" altLang="en-US" sz="30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4727" y="341464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매개변수</a:t>
            </a:r>
            <a:r>
              <a:rPr xmlns:mc="http://schemas.openxmlformats.org/markup-compatibility/2006" xmlns:hp="http://schemas.haansoft.com/office/presentation/8.0" kumimoji="0" lang="en-US" altLang="ko-KR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(parameter)</a:t>
            </a:r>
            <a:endParaRPr xmlns:mc="http://schemas.openxmlformats.org/markup-compatibility/2006" xmlns:hp="http://schemas.haansoft.com/office/presentation/8.0" kumimoji="0" lang="en-US" altLang="ko-KR" sz="4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17859" y="1571999"/>
            <a:ext cx="10956281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-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매개변수는 메서드 호출에 필요한 값을 메서드에 전달하는 매개체입니다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매개변수를 여러개 입력받고 싶다면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로 연결하면 됩니다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매개변수가 없는 경우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()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를 비워줍니다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5598" y="1084129"/>
            <a:ext cx="6212698" cy="4689741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0877" y="2824162"/>
            <a:ext cx="4246878" cy="1586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604727" y="259812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반환유형</a:t>
            </a:r>
            <a:r>
              <a:rPr xmlns:mc="http://schemas.openxmlformats.org/markup-compatibility/2006" xmlns:hp="http://schemas.haansoft.com/office/presentation/8.0" kumimoji="0" lang="en-US" altLang="ko-KR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(return)</a:t>
            </a:r>
            <a:endParaRPr xmlns:mc="http://schemas.openxmlformats.org/markup-compatibility/2006" xmlns:hp="http://schemas.haansoft.com/office/presentation/8.0" kumimoji="0" lang="en-US" altLang="ko-KR" sz="4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21948" y="1412244"/>
            <a:ext cx="10956281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-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반환 유형은 메소드에서 전달할 값에 대한 데이터 타입입니다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반환값이 있는 메서드는 호출문이 하나의 값이 되기 때문에 다른 메서드의 매개값으로 사용할 수 있습니다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메서드가 반환값이 없다면 반환유형 자리에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void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를 적습니다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모든 메서드는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return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을 만나면 강제 종료됩니다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975" y="98514"/>
            <a:ext cx="5271627" cy="6660971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00189" y="2570298"/>
            <a:ext cx="5033768" cy="1717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043" y="1556298"/>
            <a:ext cx="6518281" cy="460972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 idx="0"/>
          </p:nvPr>
        </p:nvSpPr>
        <p:spPr>
          <a:xfrm>
            <a:off x="65102" y="-158933"/>
            <a:ext cx="8479816" cy="142712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50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까지의 짝수만 더하는 프로그램을 함수를 이용하여 구현하여라</a:t>
            </a: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3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68027" y="115758"/>
            <a:ext cx="5934074" cy="40767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50" y="43731"/>
            <a:ext cx="5924550" cy="40767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13359" y="4143375"/>
            <a:ext cx="4743450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제목 1"/>
          <p:cNvSpPr>
            <a:spLocks noGrp="1"/>
          </p:cNvSpPr>
          <p:nvPr>
            <p:ph type="title" idx="0"/>
          </p:nvPr>
        </p:nvSpPr>
        <p:spPr>
          <a:xfrm>
            <a:off x="-98322" y="-315509"/>
            <a:ext cx="8479816" cy="1427123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 fontScale="90000"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300" b="1" i="0" baseline="0" mc:Ignorable="hp" hp:hslEmbossed="0">
                <a:solidFill>
                  <a:srgbClr val="ff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실습</a:t>
            </a:r>
            <a:endParaRPr xmlns:mc="http://schemas.openxmlformats.org/markup-compatibility/2006" xmlns:hp="http://schemas.haansoft.com/office/presentation/8.0" kumimoji="0" lang="ko-KR" altLang="en-US" sz="33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100" b="1" i="0" baseline="0" mc:Ignorable="hp" hp:hslEmbossed="0">
              <a:solidFill>
                <a:srgbClr val="ff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3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주차에 구현하였던 계산기 프로그램을 함수를 이용하여 구현하여라</a:t>
            </a:r>
            <a:endParaRPr xmlns:mc="http://schemas.openxmlformats.org/markup-compatibility/2006" xmlns:hp="http://schemas.haansoft.com/office/presentation/8.0" kumimoji="0" lang="ko-KR" altLang="en-US" sz="23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pic>
        <p:nvPicPr>
          <p:cNvPr id="820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16" y="1111614"/>
            <a:ext cx="6197238" cy="5350692"/>
          </a:xfrm>
          <a:prstGeom prst="rect">
            <a:avLst/>
          </a:prstGeom>
        </p:spPr>
      </p:pic>
      <p:pic>
        <p:nvPicPr>
          <p:cNvPr id="820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0743" y="1543776"/>
            <a:ext cx="6105525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78339" y="2060486"/>
            <a:ext cx="11579821" cy="237689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0">
                <a:solidFill>
                  <a:srgbClr val="ff0000"/>
                </a:solidFill>
              </a:rPr>
              <a:t>Q n A</a:t>
            </a:r>
            <a:endParaRPr lang="en-US" altLang="ko-KR" sz="200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12179" y="2857624"/>
            <a:ext cx="10967641" cy="114275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7000"/>
              <a:t>그동안 수고하셨습니다</a:t>
            </a:r>
            <a:r>
              <a:rPr lang="en-US" altLang="ko-KR" sz="7000"/>
              <a:t>!!!!</a:t>
            </a:r>
            <a:endParaRPr lang="en-US" altLang="ko-KR" sz="7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목차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1509" name=""/>
          <p:cNvSpPr txBox="1"/>
          <p:nvPr/>
        </p:nvSpPr>
        <p:spPr>
          <a:xfrm>
            <a:off x="604727" y="2004217"/>
            <a:ext cx="10964459" cy="45219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함수</a:t>
            </a: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메소드</a:t>
            </a:r>
            <a:r>
              <a:rPr xmlns:mc="http://schemas.openxmlformats.org/markup-compatibility/2006" xmlns:hp="http://schemas.haansoft.com/office/presentation/8.0" kumimoji="1" lang="en-US" altLang="ko-KR" sz="3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32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제목 1"/>
          <p:cNvSpPr>
            <a:spLocks noGrp="1"/>
          </p:cNvSpPr>
          <p:nvPr>
            <p:ph type="title" idx="0"/>
          </p:nvPr>
        </p:nvSpPr>
        <p:spPr>
          <a:xfrm>
            <a:off x="447600" y="-28296"/>
            <a:ext cx="10962840" cy="1142752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메소드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8677" name=""/>
          <p:cNvSpPr txBox="1"/>
          <p:nvPr/>
        </p:nvSpPr>
        <p:spPr>
          <a:xfrm>
            <a:off x="333840" y="908055"/>
            <a:ext cx="10964459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객체의 동작에 해당하는 중괄호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{}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 블록을 말합니다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메소드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는 반복되는 코드 블록에 이름을 붙여 놓은 것입니다.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메소드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는 반복되는 코드를 줄여주고, 좀 더 구조화시켜 우리가 코드를 알아보기 쉽게 합니다.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- 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메소드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바탕"/>
                <a:ea typeface="함초롬돋움"/>
              </a:rPr>
              <a:t>의 이름 뒤에는 반드시 소괄호'()'가 따릅니다.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바탕"/>
              <a:ea typeface="함초롬돋움"/>
            </a:endParaRPr>
          </a:p>
        </p:txBody>
      </p:sp>
      <p:pic>
        <p:nvPicPr>
          <p:cNvPr id="286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5867" y="3733914"/>
            <a:ext cx="5329998" cy="2576165"/>
          </a:xfrm>
          <a:prstGeom prst="rect">
            <a:avLst/>
          </a:prstGeom>
        </p:spPr>
      </p:pic>
      <p:pic>
        <p:nvPicPr>
          <p:cNvPr id="2868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4039" y="4212902"/>
            <a:ext cx="6200202" cy="1665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759" y="828082"/>
            <a:ext cx="6012093" cy="533794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967" y="896979"/>
            <a:ext cx="5479033" cy="4980939"/>
          </a:xfrm>
          <a:prstGeom prst="rect">
            <a:avLst/>
          </a:prstGeom>
        </p:spPr>
      </p:pic>
      <p:sp>
        <p:nvSpPr>
          <p:cNvPr id="9" name=""/>
          <p:cNvSpPr/>
          <p:nvPr/>
        </p:nvSpPr>
        <p:spPr>
          <a:xfrm>
            <a:off x="5951946" y="2924811"/>
            <a:ext cx="792297" cy="504189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제목 1"/>
          <p:cNvSpPr>
            <a:spLocks noGrp="1"/>
          </p:cNvSpPr>
          <p:nvPr>
            <p:ph type="title" idx="0"/>
          </p:nvPr>
        </p:nvSpPr>
        <p:spPr>
          <a:xfrm>
            <a:off x="604727" y="269821"/>
            <a:ext cx="10964459" cy="1142807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lvl="0" indent="0" algn="ctr" defTabSz="58846888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  <a:sym typeface="Arial"/>
              </a:rPr>
              <a:t>메소드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  <a:sym typeface="Arial"/>
            </a:endParaRPr>
          </a:p>
        </p:txBody>
      </p:sp>
      <p:sp>
        <p:nvSpPr>
          <p:cNvPr id="29702" name=""/>
          <p:cNvSpPr txBox="1"/>
          <p:nvPr/>
        </p:nvSpPr>
        <p:spPr>
          <a:xfrm>
            <a:off x="621948" y="1355918"/>
            <a:ext cx="10956281" cy="452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fontScale="92500" lnSpcReduction="10000"/>
          </a:bodyPr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1. 메소드는 선언하는 과정(만드는 과정)과 호출하는 과정(사용하는 과정)이 있습니다.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2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 메소드 선언은 메소드 내부에서는 할 수 없습니다.반드시 메소드 블록 밖에서 선언해야 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3. 메소드 선언 위치는 메소드 내부만 아니라면 클래스 내부 어디에서든 가능합니다.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4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 메소드는 이름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매개 변수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반환 값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몸체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(body)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로 구성됩니다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5.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매개 변수나 반환 값이 없는 경우가 있습니다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6.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반환 값이 없는 경우 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void</a:t>
            </a: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를 사용합니다</a:t>
            </a:r>
            <a:r>
              <a:rPr xmlns:mc="http://schemas.openxmlformats.org/markup-compatibility/2006" xmlns:hp="http://schemas.haansoft.com/office/presentation/8.0" kumimoji="1" lang="en-US" altLang="ko-KR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30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endParaRPr xmlns:mc="http://schemas.openxmlformats.org/markup-compatibility/2006" xmlns:hp="http://schemas.haansoft.com/office/presentation/8.0" kumimoji="1" lang="ko-KR" altLang="en-US" sz="30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965" y="626064"/>
            <a:ext cx="5731143" cy="5605872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6281" y="2780757"/>
            <a:ext cx="4765662" cy="1745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05867" y="-172350"/>
            <a:ext cx="10964459" cy="114280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변수</a:t>
            </a: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617859" y="635648"/>
            <a:ext cx="10952192" cy="60345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1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*</a:t>
            </a:r>
            <a:r>
              <a:rPr xmlns:mc="http://schemas.openxmlformats.org/markup-compatibility/2006" xmlns:hp="http://schemas.haansoft.com/office/presentation/8.0" kumimoji="1" lang="ko-KR" altLang="en-US" sz="31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전역변수</a:t>
            </a:r>
            <a:endParaRPr xmlns:mc="http://schemas.openxmlformats.org/markup-compatibility/2006" xmlns:hp="http://schemas.haansoft.com/office/presentation/8.0" kumimoji="1" lang="ko-KR" altLang="en-US" sz="31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필드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(field)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또는 멤버변수라고 합니다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전역변수는 클래스 안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메소드 밖에 있는 변수입니다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9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전역변수는 클래스 내 모든 메소드에서 사용이 가능합니다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9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필드에서 선언된 변수는 지역변수와는 다르게 값을 할당하지 않아도 자동으로 초기값을 가집니다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9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전역변수는 프로그램이 실행되어 종료될 때까지 메모리상에 남아있습니다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9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1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31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*</a:t>
            </a:r>
            <a:r>
              <a:rPr xmlns:mc="http://schemas.openxmlformats.org/markup-compatibility/2006" xmlns:hp="http://schemas.haansoft.com/office/presentation/8.0" kumimoji="1" lang="ko-KR" altLang="en-US" sz="3100" b="1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지역변수</a:t>
            </a:r>
            <a:endParaRPr xmlns:mc="http://schemas.openxmlformats.org/markup-compatibility/2006" xmlns:hp="http://schemas.haansoft.com/office/presentation/8.0" kumimoji="1" lang="ko-KR" altLang="en-US" sz="3100" b="1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메소드 또는 생성자 안에서 정의된 변수입니다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9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  <a:p>
            <a:pPr marL="357234" lvl="0" indent="-357234" algn="l" defTabSz="58846888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-</a:t>
            </a:r>
            <a:r>
              <a:rPr xmlns:mc="http://schemas.openxmlformats.org/markup-compatibility/2006" xmlns:hp="http://schemas.haansoft.com/office/presentation/8.0" kumimoji="1" lang="ko-KR" altLang="en-US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 지역변수는 전역변수와는 다르게 초기화를 해야 사용 가능합니다</a:t>
            </a:r>
            <a:r>
              <a:rPr xmlns:mc="http://schemas.openxmlformats.org/markup-compatibility/2006" xmlns:hp="http://schemas.haansoft.com/office/presentation/8.0" kumimoji="1" lang="en-US" altLang="ko-KR" sz="29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함초롬돋움"/>
                <a:ea typeface="함초롬돋움"/>
              </a:rPr>
              <a:t>.</a:t>
            </a:r>
            <a:endParaRPr xmlns:mc="http://schemas.openxmlformats.org/markup-compatibility/2006" xmlns:hp="http://schemas.haansoft.com/office/presentation/8.0" kumimoji="1" lang="en-US" altLang="ko-KR" sz="2900" b="0" i="0" baseline="0" mc:Ignorable="hp" hp:hslEmbossed="0">
              <a:solidFill>
                <a:srgbClr val="000000">
                  <a:alpha val="100000"/>
                </a:srgbClr>
              </a:solidFill>
              <a:latin typeface="함초롬돋움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478800" y="259200"/>
            <a:ext cx="11523600" cy="280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>
              <a:defRPr/>
            </a:pPr>
            <a:endParaRPr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3975" y="331839"/>
            <a:ext cx="4638675" cy="273367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79748" y="883560"/>
            <a:ext cx="6006385" cy="1176926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6542" y="3429000"/>
            <a:ext cx="5569458" cy="3169188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405867" y="3356973"/>
            <a:ext cx="11596347" cy="338526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8733" y="1084399"/>
            <a:ext cx="6807672" cy="468920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04642" y="2552064"/>
            <a:ext cx="4105275" cy="138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Times New Roman"/>
      </a:majorFont>
      <a:minorFont>
        <a:latin typeface="Arial"/>
        <a:ea typeface="Arial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242</ep:Words>
  <ep:PresentationFormat>화면 슬라이드 쇼(4:3)</ep:PresentationFormat>
  <ep:Paragraphs>42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ep:HeadingPairs>
  <ep:TitlesOfParts>
    <vt:vector size="22" baseType="lpstr">
      <vt:lpstr/>
      <vt:lpstr/>
      <vt:lpstr/>
      <vt:lpstr/>
      <vt:lpstr>슬라이드 1</vt:lpstr>
      <vt:lpstr>목차</vt:lpstr>
      <vt:lpstr>메소드</vt:lpstr>
      <vt:lpstr>슬라이드 4</vt:lpstr>
      <vt:lpstr>메소드</vt:lpstr>
      <vt:lpstr>슬라이드 6</vt:lpstr>
      <vt:lpstr>변수</vt:lpstr>
      <vt:lpstr>슬라이드 8</vt:lpstr>
      <vt:lpstr>슬라이드 9</vt:lpstr>
      <vt:lpstr>매개변수(parameter)</vt:lpstr>
      <vt:lpstr>슬라이드 11</vt:lpstr>
      <vt:lpstr>반환유형(return)</vt:lpstr>
      <vt:lpstr>슬라이드 13</vt:lpstr>
      <vt:lpstr>실습  50까지의 짝수만 더하는 프로그램을 함수를 이용하여 구현하여라.</vt:lpstr>
      <vt:lpstr>슬라이드 15</vt:lpstr>
      <vt:lpstr>실습  3주차에 구현하였던 계산기 프로그램을 함수를 이용하여 구현하여라</vt:lpstr>
      <vt:lpstr>Q n A</vt:lpstr>
      <vt:lpstr>그동안 수고하셨습니다!!!!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2021-03-13T08:23:27.275</dcterms:created>
  <dc:creator>shs72</dc:creator>
  <cp:lastModifiedBy>shs72</cp:lastModifiedBy>
  <dcterms:modified xsi:type="dcterms:W3CDTF">2021-04-12T11:50:28.371</dcterms:modified>
  <cp:revision>49</cp:revision>
  <cp:version>0906.0100.01</cp:version>
</cp:coreProperties>
</file>