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6.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7.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9.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0.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theme/theme11.xml" ContentType="application/vnd.openxmlformats-officedocument.theme+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12.xml" ContentType="application/vnd.openxmlformats-officedocument.theme+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theme/theme13.xml" ContentType="application/vnd.openxmlformats-officedocument.theme+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theme/theme14.xml" ContentType="application/vnd.openxmlformats-officedocument.theme+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theme/theme15.xml" ContentType="application/vnd.openxmlformats-officedocument.theme+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3" r:id="rId5"/>
    <p:sldMasterId id="2147483781" r:id="rId6"/>
    <p:sldMasterId id="2147483832" r:id="rId7"/>
    <p:sldMasterId id="2147483862" r:id="rId8"/>
    <p:sldMasterId id="2147483898" r:id="rId9"/>
    <p:sldMasterId id="2147483930" r:id="rId10"/>
    <p:sldMasterId id="2147483952" r:id="rId11"/>
    <p:sldMasterId id="2147484049" r:id="rId12"/>
    <p:sldMasterId id="2147484077" r:id="rId13"/>
    <p:sldMasterId id="2147484165" r:id="rId14"/>
    <p:sldMasterId id="2147484195" r:id="rId15"/>
    <p:sldMasterId id="2147484231" r:id="rId16"/>
    <p:sldMasterId id="2147484260" r:id="rId17"/>
    <p:sldMasterId id="2147484295" r:id="rId18"/>
    <p:sldMasterId id="2147484336" r:id="rId19"/>
  </p:sldMasterIdLst>
  <p:notesMasterIdLst>
    <p:notesMasterId r:id="rId31"/>
  </p:notesMasterIdLst>
  <p:handoutMasterIdLst>
    <p:handoutMasterId r:id="rId32"/>
  </p:handoutMasterIdLst>
  <p:sldIdLst>
    <p:sldId id="4825" r:id="rId20"/>
    <p:sldId id="5117" r:id="rId21"/>
    <p:sldId id="5129" r:id="rId22"/>
    <p:sldId id="5118" r:id="rId23"/>
    <p:sldId id="5120" r:id="rId24"/>
    <p:sldId id="5124" r:id="rId25"/>
    <p:sldId id="5125" r:id="rId26"/>
    <p:sldId id="5127" r:id="rId27"/>
    <p:sldId id="5126" r:id="rId28"/>
    <p:sldId id="5128" r:id="rId29"/>
    <p:sldId id="4903" r:id="rId30"/>
  </p:sldIdLst>
  <p:sldSz cx="9144000" cy="514826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mary set" id="{3482373B-2D52-45AF-ACB5-68CECEBC3311}">
          <p14:sldIdLst>
            <p14:sldId id="4825"/>
            <p14:sldId id="5117"/>
            <p14:sldId id="5129"/>
            <p14:sldId id="5118"/>
            <p14:sldId id="5120"/>
            <p14:sldId id="5124"/>
            <p14:sldId id="5125"/>
            <p14:sldId id="5127"/>
            <p14:sldId id="5126"/>
            <p14:sldId id="5128"/>
            <p14:sldId id="4903"/>
          </p14:sldIdLst>
        </p14:section>
      </p14:sectionLst>
    </p:ext>
    <p:ext uri="{EFAFB233-063F-42B5-8137-9DF3F51BA10A}">
      <p15:sldGuideLst xmlns:p15="http://schemas.microsoft.com/office/powerpoint/2012/main">
        <p15:guide id="1" orient="horz" pos="442" userDrawn="1">
          <p15:clr>
            <a:srgbClr val="A4A3A4"/>
          </p15:clr>
        </p15:guide>
        <p15:guide id="2" orient="horz" pos="1395" userDrawn="1">
          <p15:clr>
            <a:srgbClr val="A4A3A4"/>
          </p15:clr>
        </p15:guide>
        <p15:guide id="3" orient="horz" pos="760" userDrawn="1">
          <p15:clr>
            <a:srgbClr val="A4A3A4"/>
          </p15:clr>
        </p15:guide>
        <p15:guide id="4" orient="horz" pos="2710" userDrawn="1">
          <p15:clr>
            <a:srgbClr val="A4A3A4"/>
          </p15:clr>
        </p15:guide>
        <p15:guide id="5" pos="5420" userDrawn="1">
          <p15:clr>
            <a:srgbClr val="A4A3A4"/>
          </p15:clr>
        </p15:guide>
        <p15:guide id="6" pos="4876" userDrawn="1">
          <p15:clr>
            <a:srgbClr val="A4A3A4"/>
          </p15:clr>
        </p15:guide>
        <p15:guide id="7" pos="180" userDrawn="1">
          <p15:clr>
            <a:srgbClr val="A4A3A4"/>
          </p15:clr>
        </p15:guide>
        <p15:guide id="8" orient="horz" pos="2892" userDrawn="1">
          <p15:clr>
            <a:srgbClr val="A4A3A4"/>
          </p15:clr>
        </p15:guide>
        <p15:guide id="9" orient="horz" pos="487">
          <p15:clr>
            <a:srgbClr val="A4A3A4"/>
          </p15:clr>
        </p15:guide>
        <p15:guide id="10" orient="horz" pos="289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ederik Vandenweghe" initials="" lastIdx="2" clrIdx="10"/>
  <p:cmAuthor id="7" name="Gareth James" initials="GJ" lastIdx="5" clrIdx="7">
    <p:extLst>
      <p:ext uri="{19B8F6BF-5375-455C-9EA6-DF929625EA0E}">
        <p15:presenceInfo xmlns:p15="http://schemas.microsoft.com/office/powerpoint/2012/main" userId="S::gareth.james@sevenconsulting.com::f16533e0-3fcc-4087-b4ec-b2d654873fe6" providerId="AD"/>
      </p:ext>
    </p:extLst>
  </p:cmAuthor>
  <p:cmAuthor id="1" name="Pritika Osland" initials="" lastIdx="3" clrIdx="11"/>
  <p:cmAuthor id="8" name="Pritika" initials="P" lastIdx="3" clrIdx="8">
    <p:extLst>
      <p:ext uri="{19B8F6BF-5375-455C-9EA6-DF929625EA0E}">
        <p15:presenceInfo xmlns:p15="http://schemas.microsoft.com/office/powerpoint/2012/main" userId="S::pritika.osland@sevenconsulting.com::c54297ca-a8e6-4fe9-91dd-4bffb3a4a17e" providerId="AD"/>
      </p:ext>
    </p:extLst>
  </p:cmAuthor>
  <p:cmAuthor id="2" name="Adriarne Gatty" initials="AG" lastIdx="5" clrIdx="2">
    <p:extLst>
      <p:ext uri="{19B8F6BF-5375-455C-9EA6-DF929625EA0E}">
        <p15:presenceInfo xmlns:p15="http://schemas.microsoft.com/office/powerpoint/2012/main" userId="S-1-5-21-112552688-835663071-165283079-83381" providerId="AD"/>
      </p:ext>
    </p:extLst>
  </p:cmAuthor>
  <p:cmAuthor id="9" name="Jochebed Diaz" initials="JD" lastIdx="1" clrIdx="9">
    <p:extLst>
      <p:ext uri="{19B8F6BF-5375-455C-9EA6-DF929625EA0E}">
        <p15:presenceInfo xmlns:p15="http://schemas.microsoft.com/office/powerpoint/2012/main" userId="S::jochebed.diaz@sevenconsulting.com::3e73fa40-bfba-401e-91e2-0da8fad89b18" providerId="AD"/>
      </p:ext>
    </p:extLst>
  </p:cmAuthor>
  <p:cmAuthor id="3" name="Daniel Moran" initials="DM" lastIdx="23" clrIdx="3">
    <p:extLst>
      <p:ext uri="{19B8F6BF-5375-455C-9EA6-DF929625EA0E}">
        <p15:presenceInfo xmlns:p15="http://schemas.microsoft.com/office/powerpoint/2012/main" userId="S-1-5-21-112552688-835663071-165283079-55692" providerId="AD"/>
      </p:ext>
    </p:extLst>
  </p:cmAuthor>
  <p:cmAuthor id="4" name="Russell Eyre" initials="RE" lastIdx="1" clrIdx="4">
    <p:extLst>
      <p:ext uri="{19B8F6BF-5375-455C-9EA6-DF929625EA0E}">
        <p15:presenceInfo xmlns:p15="http://schemas.microsoft.com/office/powerpoint/2012/main" userId="S::russell.eyre@asx.com.au::af407047-b3f5-45a3-a99b-06f5ba0595d7" providerId="AD"/>
      </p:ext>
    </p:extLst>
  </p:cmAuthor>
  <p:cmAuthor id="5" name="Bronagh Stewart" initials="BS" lastIdx="7" clrIdx="5">
    <p:extLst>
      <p:ext uri="{19B8F6BF-5375-455C-9EA6-DF929625EA0E}">
        <p15:presenceInfo xmlns:p15="http://schemas.microsoft.com/office/powerpoint/2012/main" userId="Bronagh Stewart" providerId="None"/>
      </p:ext>
    </p:extLst>
  </p:cmAuthor>
  <p:cmAuthor id="6" name="Bronagh Stewart" initials="BS [2]" lastIdx="15" clrIdx="6">
    <p:extLst>
      <p:ext uri="{19B8F6BF-5375-455C-9EA6-DF929625EA0E}">
        <p15:presenceInfo xmlns:p15="http://schemas.microsoft.com/office/powerpoint/2012/main" userId="S::bronagh.stewart@sevenconsulting.com::b78f2206-828e-4cdf-a5df-73fd0f5949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47D74"/>
    <a:srgbClr val="F5F5F5"/>
    <a:srgbClr val="ECECEC"/>
    <a:srgbClr val="DBDBDB"/>
    <a:srgbClr val="3366FF"/>
    <a:srgbClr val="009FDE"/>
    <a:srgbClr val="FF9966"/>
    <a:srgbClr val="827D8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BF252-B0D6-4154-98C8-C8C420BB5853}" v="6816" dt="2020-11-19T09:03:39.909"/>
    <p1510:client id="{5C5A935B-7A69-1447-8613-476EAF8652F2}" v="13" dt="2020-11-18T10:54:36.016"/>
    <p1510:client id="{E1697479-8CE5-DEB1-7854-D1D6C55E437B}" v="26" dt="2020-11-29T06:55:58.518"/>
  </p1510:revLst>
</p1510:revInfo>
</file>

<file path=ppt/tableStyles.xml><?xml version="1.0" encoding="utf-8"?>
<a:tblStyleLst xmlns:a="http://schemas.openxmlformats.org/drawingml/2006/main" def="{64143AEB-D88A-4235-B7F5-65CC395101B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4143AEB-D88A-4235-B7F5-65CC395101BD}" styleName="ASX Table">
    <a:wholeTbl>
      <a:tcTxStyle>
        <a:fontRef idx="minor">
          <a:schemeClr val="tx1"/>
        </a:fontRef>
        <a:schemeClr val="tx1"/>
      </a:tcTxStyle>
      <a:tcStyle>
        <a:tcBdr>
          <a:left>
            <a:ln>
              <a:noFill/>
            </a:ln>
          </a:left>
          <a:right>
            <a:ln>
              <a:noFill/>
            </a:ln>
          </a:right>
          <a:top>
            <a:ln w="16000" cmpd="sng">
              <a:solidFill>
                <a:schemeClr val="accent1"/>
              </a:solidFill>
              <a:prstDash val="solid"/>
            </a:ln>
          </a:top>
          <a:bottom>
            <a:ln w="16000" cmpd="sng">
              <a:solidFill>
                <a:schemeClr val="accent1"/>
              </a:solidFill>
              <a:prstDash val="solid"/>
            </a:ln>
          </a:bottom>
          <a:insideH>
            <a:ln w="8000" cmpd="sng">
              <a:solidFill>
                <a:schemeClr val="accent1"/>
              </a:solidFill>
              <a:prstDash val="solid"/>
            </a:ln>
          </a:insideH>
          <a:insideV>
            <a:ln>
              <a:noFill/>
            </a:ln>
          </a:insideV>
        </a:tcBdr>
        <a:fill>
          <a:noFill/>
        </a:fill>
      </a:tcStyle>
    </a:wholeTbl>
    <a:band1H>
      <a:tcStyle>
        <a:tcBdr>
          <a:insideH>
            <a:ln w="8000" cmpd="sng">
              <a:solidFill>
                <a:schemeClr val="accent1"/>
              </a:solidFill>
              <a:prstDash val="solid"/>
            </a:ln>
          </a:insideH>
        </a:tcBdr>
        <a:fill>
          <a:noFill/>
        </a:fill>
      </a:tcStyle>
    </a:band1H>
    <a:band2H>
      <a:tcStyle>
        <a:tcBdr>
          <a:insideH>
            <a:ln w="8000" cmpd="sng">
              <a:solidFill>
                <a:schemeClr val="accent1"/>
              </a:solidFill>
              <a:prstDash val="solid"/>
            </a:ln>
          </a:insideH>
        </a:tcBdr>
        <a:fill>
          <a:noFill/>
        </a:fill>
      </a:tcStyle>
    </a:band2H>
    <a:band1V>
      <a:tcStyle>
        <a:tcBdr/>
        <a:fill>
          <a:noFill/>
        </a:fill>
      </a:tcStyle>
    </a:band1V>
    <a:band2V>
      <a:tcStyle>
        <a:tcBdr/>
        <a:fill>
          <a:noFill/>
        </a:fill>
      </a:tcStyle>
    </a:band2V>
    <a:lastCol>
      <a:tcTxStyle b="off">
        <a:fontRef idx="minor">
          <a:schemeClr val="tx1"/>
        </a:fontRef>
        <a:schemeClr val="tx1"/>
      </a:tcTxStyle>
      <a:tcStyle>
        <a:tcBdr>
          <a:left>
            <a:ln>
              <a:noFill/>
            </a:ln>
          </a:left>
          <a:right>
            <a:ln>
              <a:noFill/>
            </a:ln>
          </a:right>
          <a:insideV>
            <a:ln>
              <a:noFill/>
            </a:ln>
          </a:insideV>
        </a:tcBdr>
        <a:fill>
          <a:noFill/>
        </a:fill>
      </a:tcStyle>
    </a:lastCol>
    <a:firstCol>
      <a:tcTxStyle b="off">
        <a:fontRef idx="minor">
          <a:schemeClr val="tx1"/>
        </a:fontRef>
        <a:schemeClr val="tx1"/>
      </a:tcTxStyle>
      <a:tcStyle>
        <a:tcBdr>
          <a:left>
            <a:ln>
              <a:noFill/>
            </a:ln>
          </a:left>
          <a:right>
            <a:ln>
              <a:noFill/>
            </a:ln>
          </a:right>
          <a:insideV>
            <a:ln>
              <a:noFill/>
            </a:ln>
          </a:insideV>
        </a:tcBdr>
        <a:fill>
          <a:noFill/>
        </a:fill>
      </a:tcStyle>
    </a:firstCol>
    <a:lastRow>
      <a:tcTxStyle b="on">
        <a:fontRef idx="minor">
          <a:schemeClr val="tx1"/>
        </a:fontRef>
        <a:schemeClr val="tx1"/>
      </a:tcTxStyle>
      <a:tcStyle>
        <a:tcBdr>
          <a:left>
            <a:ln>
              <a:noFill/>
            </a:ln>
          </a:left>
          <a:right>
            <a:ln>
              <a:noFill/>
            </a:ln>
          </a:right>
          <a:top>
            <a:ln w="16000" cmpd="sng">
              <a:solidFill>
                <a:schemeClr val="accent1"/>
              </a:solidFill>
              <a:prstDash val="solid"/>
            </a:ln>
          </a:top>
          <a:bottom>
            <a:ln w="16000" cmpd="sng">
              <a:solidFill>
                <a:schemeClr val="accent1"/>
              </a:solidFill>
              <a:prstDash val="solid"/>
            </a:ln>
          </a:bottom>
          <a:insideH>
            <a:ln w="16000" cmpd="sng">
              <a:solidFill>
                <a:schemeClr val="accent1"/>
              </a:solidFill>
              <a:prstDash val="solid"/>
            </a:ln>
          </a:insideH>
          <a:insideV>
            <a:ln>
              <a:noFill/>
            </a:ln>
          </a:insideV>
        </a:tcBdr>
        <a:fill>
          <a:noFill/>
        </a:fill>
      </a:tcStyle>
    </a:lastRow>
    <a:firstRow>
      <a:tcTxStyle b="on">
        <a:fontRef idx="major">
          <a:schemeClr val="accent2"/>
        </a:fontRef>
        <a:schemeClr val="accent2"/>
      </a:tcTxStyle>
      <a:tcStyle>
        <a:tcBdr>
          <a:top>
            <a:ln w="16000" cmpd="sng">
              <a:solidFill>
                <a:schemeClr val="accent1"/>
              </a:solidFill>
              <a:prstDash val="solid"/>
            </a:ln>
          </a:top>
          <a:bottom>
            <a:ln w="16000" cmpd="sng">
              <a:solidFill>
                <a:schemeClr val="accent1"/>
              </a:solidFill>
              <a:prstDash val="solid"/>
            </a:ln>
          </a:bottom>
          <a:insideH>
            <a:ln w="16000" cmpd="sng">
              <a:solidFill>
                <a:schemeClr val="accent1"/>
              </a:solidFill>
              <a:prstDash val="solid"/>
            </a:ln>
          </a:insideH>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6517" autoAdjust="0"/>
  </p:normalViewPr>
  <p:slideViewPr>
    <p:cSldViewPr snapToGrid="0">
      <p:cViewPr varScale="1">
        <p:scale>
          <a:sx n="152" d="100"/>
          <a:sy n="152" d="100"/>
        </p:scale>
        <p:origin x="288" y="132"/>
      </p:cViewPr>
      <p:guideLst>
        <p:guide orient="horz" pos="442"/>
        <p:guide orient="horz" pos="1395"/>
        <p:guide orient="horz" pos="760"/>
        <p:guide orient="horz" pos="2710"/>
        <p:guide pos="5420"/>
        <p:guide pos="4876"/>
        <p:guide pos="180"/>
        <p:guide orient="horz" pos="2892"/>
        <p:guide orient="horz" pos="487"/>
        <p:guide orient="horz" pos="2891"/>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7.xml"/><Relationship Id="rId3" Type="http://schemas.openxmlformats.org/officeDocument/2006/relationships/customXml" Target="../customXml/item3.xml"/><Relationship Id="rId21" Type="http://schemas.openxmlformats.org/officeDocument/2006/relationships/slide" Target="slides/slide2.xml"/><Relationship Id="rId34" Type="http://schemas.openxmlformats.org/officeDocument/2006/relationships/presProps" Target="presProps.xml"/><Relationship Id="rId15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6.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1.xml"/><Relationship Id="rId29" Type="http://schemas.openxmlformats.org/officeDocument/2006/relationships/slide" Target="slides/slide10.xml"/><Relationship Id="rId15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5.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ika Osland" userId="S::pritika.osland@sevenconsulting.com::c54297ca-a8e6-4fe9-91dd-4bffb3a4a17e" providerId="AD" clId="Web-{82089CE1-600F-FCAB-EAA2-712384FB0A8E}"/>
    <pc:docChg chg="modSld">
      <pc:chgData name="Pritika Osland" userId="S::pritika.osland@sevenconsulting.com::c54297ca-a8e6-4fe9-91dd-4bffb3a4a17e" providerId="AD" clId="Web-{82089CE1-600F-FCAB-EAA2-712384FB0A8E}" dt="2020-11-17T02:16:31.581" v="4" actId="20577"/>
      <pc:docMkLst>
        <pc:docMk/>
      </pc:docMkLst>
      <pc:sldChg chg="modSp">
        <pc:chgData name="Pritika Osland" userId="S::pritika.osland@sevenconsulting.com::c54297ca-a8e6-4fe9-91dd-4bffb3a4a17e" providerId="AD" clId="Web-{82089CE1-600F-FCAB-EAA2-712384FB0A8E}" dt="2020-11-17T02:16:29.878" v="2" actId="20577"/>
        <pc:sldMkLst>
          <pc:docMk/>
          <pc:sldMk cId="2173948660" sldId="4905"/>
        </pc:sldMkLst>
        <pc:spChg chg="mod">
          <ac:chgData name="Pritika Osland" userId="S::pritika.osland@sevenconsulting.com::c54297ca-a8e6-4fe9-91dd-4bffb3a4a17e" providerId="AD" clId="Web-{82089CE1-600F-FCAB-EAA2-712384FB0A8E}" dt="2020-11-17T02:16:29.878" v="2" actId="20577"/>
          <ac:spMkLst>
            <pc:docMk/>
            <pc:sldMk cId="2173948660" sldId="4905"/>
            <ac:spMk id="10" creationId="{3389E4D8-4976-4EEA-852C-28DEF89AE104}"/>
          </ac:spMkLst>
        </pc:spChg>
      </pc:sldChg>
    </pc:docChg>
  </pc:docChgLst>
  <pc:docChgLst>
    <pc:chgData name="Pritika Osland" userId="c54297ca-a8e6-4fe9-91dd-4bffb3a4a17e" providerId="ADAL" clId="{44D8D5EE-A6FB-4C21-B0FB-99C5C4BD148A}"/>
    <pc:docChg chg="undo addSld modSld sldOrd">
      <pc:chgData name="Pritika Osland" userId="c54297ca-a8e6-4fe9-91dd-4bffb3a4a17e" providerId="ADAL" clId="{44D8D5EE-A6FB-4C21-B0FB-99C5C4BD148A}" dt="2020-11-04T02:18:17.901" v="50" actId="20577"/>
      <pc:docMkLst>
        <pc:docMk/>
      </pc:docMkLst>
      <pc:sldChg chg="modSp">
        <pc:chgData name="Pritika Osland" userId="c54297ca-a8e6-4fe9-91dd-4bffb3a4a17e" providerId="ADAL" clId="{44D8D5EE-A6FB-4C21-B0FB-99C5C4BD148A}" dt="2020-11-04T02:18:17.901" v="50" actId="20577"/>
        <pc:sldMkLst>
          <pc:docMk/>
          <pc:sldMk cId="2485108091" sldId="4888"/>
        </pc:sldMkLst>
        <pc:spChg chg="mod">
          <ac:chgData name="Pritika Osland" userId="c54297ca-a8e6-4fe9-91dd-4bffb3a4a17e" providerId="ADAL" clId="{44D8D5EE-A6FB-4C21-B0FB-99C5C4BD148A}" dt="2020-11-04T02:17:22.751" v="46" actId="1076"/>
          <ac:spMkLst>
            <pc:docMk/>
            <pc:sldMk cId="2485108091" sldId="4888"/>
            <ac:spMk id="119" creationId="{698BA803-5A28-423D-A003-E05EFDA5462A}"/>
          </ac:spMkLst>
        </pc:spChg>
        <pc:spChg chg="mod">
          <ac:chgData name="Pritika Osland" userId="c54297ca-a8e6-4fe9-91dd-4bffb3a4a17e" providerId="ADAL" clId="{44D8D5EE-A6FB-4C21-B0FB-99C5C4BD148A}" dt="2020-11-04T02:17:21.310" v="45" actId="6549"/>
          <ac:spMkLst>
            <pc:docMk/>
            <pc:sldMk cId="2485108091" sldId="4888"/>
            <ac:spMk id="146" creationId="{82E4AD6B-118F-4CC1-B1B9-EC5010934234}"/>
          </ac:spMkLst>
        </pc:spChg>
        <pc:spChg chg="mod">
          <ac:chgData name="Pritika Osland" userId="c54297ca-a8e6-4fe9-91dd-4bffb3a4a17e" providerId="ADAL" clId="{44D8D5EE-A6FB-4C21-B0FB-99C5C4BD148A}" dt="2020-11-04T02:17:00.208" v="39" actId="20577"/>
          <ac:spMkLst>
            <pc:docMk/>
            <pc:sldMk cId="2485108091" sldId="4888"/>
            <ac:spMk id="159" creationId="{6A4ED73F-403F-475C-B8BC-5C0C6D5C4A5E}"/>
          </ac:spMkLst>
        </pc:spChg>
        <pc:spChg chg="mod">
          <ac:chgData name="Pritika Osland" userId="c54297ca-a8e6-4fe9-91dd-4bffb3a4a17e" providerId="ADAL" clId="{44D8D5EE-A6FB-4C21-B0FB-99C5C4BD148A}" dt="2020-11-04T02:18:17.901" v="50" actId="20577"/>
          <ac:spMkLst>
            <pc:docMk/>
            <pc:sldMk cId="2485108091" sldId="4888"/>
            <ac:spMk id="296" creationId="{2689E735-5DE5-4D8C-A628-AA5188DBA297}"/>
          </ac:spMkLst>
        </pc:spChg>
      </pc:sldChg>
      <pc:sldChg chg="modSp">
        <pc:chgData name="Pritika Osland" userId="c54297ca-a8e6-4fe9-91dd-4bffb3a4a17e" providerId="ADAL" clId="{44D8D5EE-A6FB-4C21-B0FB-99C5C4BD148A}" dt="2020-11-03T23:46:24.680" v="16" actId="14100"/>
        <pc:sldMkLst>
          <pc:docMk/>
          <pc:sldMk cId="2643632963" sldId="4890"/>
        </pc:sldMkLst>
        <pc:grpChg chg="mod">
          <ac:chgData name="Pritika Osland" userId="c54297ca-a8e6-4fe9-91dd-4bffb3a4a17e" providerId="ADAL" clId="{44D8D5EE-A6FB-4C21-B0FB-99C5C4BD148A}" dt="2020-11-03T23:46:24.680" v="16" actId="14100"/>
          <ac:grpSpMkLst>
            <pc:docMk/>
            <pc:sldMk cId="2643632963" sldId="4890"/>
            <ac:grpSpMk id="3" creationId="{27BF67D6-448D-4ACE-9998-DEF7739604CF}"/>
          </ac:grpSpMkLst>
        </pc:grpChg>
      </pc:sldChg>
      <pc:sldChg chg="modSp">
        <pc:chgData name="Pritika Osland" userId="c54297ca-a8e6-4fe9-91dd-4bffb3a4a17e" providerId="ADAL" clId="{44D8D5EE-A6FB-4C21-B0FB-99C5C4BD148A}" dt="2020-11-03T23:09:50.823" v="14" actId="14734"/>
        <pc:sldMkLst>
          <pc:docMk/>
          <pc:sldMk cId="4124612303" sldId="4892"/>
        </pc:sldMkLst>
        <pc:spChg chg="mod">
          <ac:chgData name="Pritika Osland" userId="c54297ca-a8e6-4fe9-91dd-4bffb3a4a17e" providerId="ADAL" clId="{44D8D5EE-A6FB-4C21-B0FB-99C5C4BD148A}" dt="2020-11-03T23:08:37.858" v="2" actId="1076"/>
          <ac:spMkLst>
            <pc:docMk/>
            <pc:sldMk cId="4124612303" sldId="4892"/>
            <ac:spMk id="3" creationId="{9242140D-0402-48AF-9CE4-2A995A817D59}"/>
          </ac:spMkLst>
        </pc:spChg>
        <pc:graphicFrameChg chg="mod modGraphic">
          <ac:chgData name="Pritika Osland" userId="c54297ca-a8e6-4fe9-91dd-4bffb3a4a17e" providerId="ADAL" clId="{44D8D5EE-A6FB-4C21-B0FB-99C5C4BD148A}" dt="2020-11-03T23:09:50.823" v="14" actId="14734"/>
          <ac:graphicFrameMkLst>
            <pc:docMk/>
            <pc:sldMk cId="4124612303" sldId="4892"/>
            <ac:graphicFrameMk id="4" creationId="{04DBAF83-4E65-49CC-9274-2AFA492F4972}"/>
          </ac:graphicFrameMkLst>
        </pc:graphicFrameChg>
      </pc:sldChg>
      <pc:sldChg chg="modSp">
        <pc:chgData name="Pritika Osland" userId="c54297ca-a8e6-4fe9-91dd-4bffb3a4a17e" providerId="ADAL" clId="{44D8D5EE-A6FB-4C21-B0FB-99C5C4BD148A}" dt="2020-11-04T02:12:29.283" v="22" actId="6549"/>
        <pc:sldMkLst>
          <pc:docMk/>
          <pc:sldMk cId="999220665" sldId="4896"/>
        </pc:sldMkLst>
        <pc:spChg chg="mod">
          <ac:chgData name="Pritika Osland" userId="c54297ca-a8e6-4fe9-91dd-4bffb3a4a17e" providerId="ADAL" clId="{44D8D5EE-A6FB-4C21-B0FB-99C5C4BD148A}" dt="2020-11-04T02:12:29.283" v="22" actId="6549"/>
          <ac:spMkLst>
            <pc:docMk/>
            <pc:sldMk cId="999220665" sldId="4896"/>
            <ac:spMk id="247" creationId="{E2343BDD-C0A8-4986-8D6A-AE13FA26A783}"/>
          </ac:spMkLst>
        </pc:spChg>
      </pc:sldChg>
      <pc:sldChg chg="addSp modSp add ord">
        <pc:chgData name="Pritika Osland" userId="c54297ca-a8e6-4fe9-91dd-4bffb3a4a17e" providerId="ADAL" clId="{44D8D5EE-A6FB-4C21-B0FB-99C5C4BD148A}" dt="2020-11-03T23:46:37.011" v="21" actId="14100"/>
        <pc:sldMkLst>
          <pc:docMk/>
          <pc:sldMk cId="760143437" sldId="4897"/>
        </pc:sldMkLst>
        <pc:grpChg chg="add mod">
          <ac:chgData name="Pritika Osland" userId="c54297ca-a8e6-4fe9-91dd-4bffb3a4a17e" providerId="ADAL" clId="{44D8D5EE-A6FB-4C21-B0FB-99C5C4BD148A}" dt="2020-11-03T23:46:37.011" v="21" actId="14100"/>
          <ac:grpSpMkLst>
            <pc:docMk/>
            <pc:sldMk cId="760143437" sldId="4897"/>
            <ac:grpSpMk id="4" creationId="{FC9FB273-009B-48DE-8760-A1E4DCFE0C74}"/>
          </ac:grpSpMkLst>
        </pc:grpChg>
      </pc:sldChg>
    </pc:docChg>
  </pc:docChgLst>
  <pc:docChgLst>
    <pc:chgData name="Pritika Osland" userId="S::pritika.osland@sevenconsulting.com::c54297ca-a8e6-4fe9-91dd-4bffb3a4a17e" providerId="AD" clId="Web-{E1697479-8CE5-DEB1-7854-D1D6C55E437B}"/>
    <pc:docChg chg="modSld">
      <pc:chgData name="Pritika Osland" userId="S::pritika.osland@sevenconsulting.com::c54297ca-a8e6-4fe9-91dd-4bffb3a4a17e" providerId="AD" clId="Web-{E1697479-8CE5-DEB1-7854-D1D6C55E437B}" dt="2020-11-29T06:55:58.518" v="25"/>
      <pc:docMkLst>
        <pc:docMk/>
      </pc:docMkLst>
      <pc:sldChg chg="modSp">
        <pc:chgData name="Pritika Osland" userId="S::pritika.osland@sevenconsulting.com::c54297ca-a8e6-4fe9-91dd-4bffb3a4a17e" providerId="AD" clId="Web-{E1697479-8CE5-DEB1-7854-D1D6C55E437B}" dt="2020-11-29T06:55:58.518" v="25"/>
        <pc:sldMkLst>
          <pc:docMk/>
          <pc:sldMk cId="4294622814" sldId="4842"/>
        </pc:sldMkLst>
        <pc:graphicFrameChg chg="mod modGraphic">
          <ac:chgData name="Pritika Osland" userId="S::pritika.osland@sevenconsulting.com::c54297ca-a8e6-4fe9-91dd-4bffb3a4a17e" providerId="AD" clId="Web-{E1697479-8CE5-DEB1-7854-D1D6C55E437B}" dt="2020-11-29T06:55:58.518" v="25"/>
          <ac:graphicFrameMkLst>
            <pc:docMk/>
            <pc:sldMk cId="4294622814" sldId="4842"/>
            <ac:graphicFrameMk id="3" creationId="{E9488871-AAE9-404B-BC5F-09BDE8D97617}"/>
          </ac:graphicFrameMkLst>
        </pc:graphicFrameChg>
      </pc:sldChg>
    </pc:docChg>
  </pc:docChgLst>
  <pc:docChgLst>
    <pc:chgData name="Jochebed Diaz" userId="S::jochebed.diaz@sevenconsulting.com::3e73fa40-bfba-401e-91e2-0da8fad89b18" providerId="AD" clId="Web-{7B62D697-E91C-7DE4-3687-B73032B1C988}"/>
    <pc:docChg chg="modSld">
      <pc:chgData name="Jochebed Diaz" userId="S::jochebed.diaz@sevenconsulting.com::3e73fa40-bfba-401e-91e2-0da8fad89b18" providerId="AD" clId="Web-{7B62D697-E91C-7DE4-3687-B73032B1C988}" dt="2020-11-11T13:59:47.257" v="32"/>
      <pc:docMkLst>
        <pc:docMk/>
      </pc:docMkLst>
      <pc:sldChg chg="delSp">
        <pc:chgData name="Jochebed Diaz" userId="S::jochebed.diaz@sevenconsulting.com::3e73fa40-bfba-401e-91e2-0da8fad89b18" providerId="AD" clId="Web-{7B62D697-E91C-7DE4-3687-B73032B1C988}" dt="2020-11-11T13:59:47.257" v="32"/>
        <pc:sldMkLst>
          <pc:docMk/>
          <pc:sldMk cId="560992232" sldId="4908"/>
        </pc:sldMkLst>
        <pc:spChg chg="del">
          <ac:chgData name="Jochebed Diaz" userId="S::jochebed.diaz@sevenconsulting.com::3e73fa40-bfba-401e-91e2-0da8fad89b18" providerId="AD" clId="Web-{7B62D697-E91C-7DE4-3687-B73032B1C988}" dt="2020-11-11T13:59:47.257" v="32"/>
          <ac:spMkLst>
            <pc:docMk/>
            <pc:sldMk cId="560992232" sldId="4908"/>
            <ac:spMk id="5" creationId="{CBCC0965-277E-4157-8E46-D10E788BD673}"/>
          </ac:spMkLst>
        </pc:spChg>
        <pc:spChg chg="del">
          <ac:chgData name="Jochebed Diaz" userId="S::jochebed.diaz@sevenconsulting.com::3e73fa40-bfba-401e-91e2-0da8fad89b18" providerId="AD" clId="Web-{7B62D697-E91C-7DE4-3687-B73032B1C988}" dt="2020-11-11T13:59:47.257" v="31"/>
          <ac:spMkLst>
            <pc:docMk/>
            <pc:sldMk cId="560992232" sldId="4908"/>
            <ac:spMk id="13" creationId="{66059958-2DAD-435A-B2B4-B8ED1EC463A8}"/>
          </ac:spMkLst>
        </pc:spChg>
        <pc:spChg chg="del">
          <ac:chgData name="Jochebed Diaz" userId="S::jochebed.diaz@sevenconsulting.com::3e73fa40-bfba-401e-91e2-0da8fad89b18" providerId="AD" clId="Web-{7B62D697-E91C-7DE4-3687-B73032B1C988}" dt="2020-11-11T13:59:47.257" v="30"/>
          <ac:spMkLst>
            <pc:docMk/>
            <pc:sldMk cId="560992232" sldId="4908"/>
            <ac:spMk id="22" creationId="{F78FAD51-99A9-42FC-8CDB-71D1135FE03C}"/>
          </ac:spMkLst>
        </pc:spChg>
        <pc:spChg chg="del">
          <ac:chgData name="Jochebed Diaz" userId="S::jochebed.diaz@sevenconsulting.com::3e73fa40-bfba-401e-91e2-0da8fad89b18" providerId="AD" clId="Web-{7B62D697-E91C-7DE4-3687-B73032B1C988}" dt="2020-11-11T13:59:47.257" v="29"/>
          <ac:spMkLst>
            <pc:docMk/>
            <pc:sldMk cId="560992232" sldId="4908"/>
            <ac:spMk id="23" creationId="{D42CEFC8-21E0-4CF6-9515-823ABC665B98}"/>
          </ac:spMkLst>
        </pc:spChg>
        <pc:spChg chg="del">
          <ac:chgData name="Jochebed Diaz" userId="S::jochebed.diaz@sevenconsulting.com::3e73fa40-bfba-401e-91e2-0da8fad89b18" providerId="AD" clId="Web-{7B62D697-E91C-7DE4-3687-B73032B1C988}" dt="2020-11-11T13:59:47.257" v="28"/>
          <ac:spMkLst>
            <pc:docMk/>
            <pc:sldMk cId="560992232" sldId="4908"/>
            <ac:spMk id="24" creationId="{0BCE1D9B-E122-441E-BF46-ED64228D03C9}"/>
          </ac:spMkLst>
        </pc:spChg>
        <pc:spChg chg="del">
          <ac:chgData name="Jochebed Diaz" userId="S::jochebed.diaz@sevenconsulting.com::3e73fa40-bfba-401e-91e2-0da8fad89b18" providerId="AD" clId="Web-{7B62D697-E91C-7DE4-3687-B73032B1C988}" dt="2020-11-11T13:59:47.257" v="27"/>
          <ac:spMkLst>
            <pc:docMk/>
            <pc:sldMk cId="560992232" sldId="4908"/>
            <ac:spMk id="27" creationId="{618596D1-5A79-49F9-BAB3-52D5296D50FD}"/>
          </ac:spMkLst>
        </pc:spChg>
        <pc:spChg chg="del">
          <ac:chgData name="Jochebed Diaz" userId="S::jochebed.diaz@sevenconsulting.com::3e73fa40-bfba-401e-91e2-0da8fad89b18" providerId="AD" clId="Web-{7B62D697-E91C-7DE4-3687-B73032B1C988}" dt="2020-11-11T13:59:47.242" v="26"/>
          <ac:spMkLst>
            <pc:docMk/>
            <pc:sldMk cId="560992232" sldId="4908"/>
            <ac:spMk id="39" creationId="{1E9BC795-AFF6-4CFD-AAC6-BD6408000F78}"/>
          </ac:spMkLst>
        </pc:spChg>
        <pc:spChg chg="del">
          <ac:chgData name="Jochebed Diaz" userId="S::jochebed.diaz@sevenconsulting.com::3e73fa40-bfba-401e-91e2-0da8fad89b18" providerId="AD" clId="Web-{7B62D697-E91C-7DE4-3687-B73032B1C988}" dt="2020-11-11T13:59:47.242" v="25"/>
          <ac:spMkLst>
            <pc:docMk/>
            <pc:sldMk cId="560992232" sldId="4908"/>
            <ac:spMk id="40" creationId="{8F6D8353-B8ED-4358-BDFC-1CFF1381017C}"/>
          </ac:spMkLst>
        </pc:spChg>
        <pc:spChg chg="del">
          <ac:chgData name="Jochebed Diaz" userId="S::jochebed.diaz@sevenconsulting.com::3e73fa40-bfba-401e-91e2-0da8fad89b18" providerId="AD" clId="Web-{7B62D697-E91C-7DE4-3687-B73032B1C988}" dt="2020-11-11T13:59:47.242" v="24"/>
          <ac:spMkLst>
            <pc:docMk/>
            <pc:sldMk cId="560992232" sldId="4908"/>
            <ac:spMk id="41" creationId="{BC456DF1-C334-44F6-964E-EC30140F034F}"/>
          </ac:spMkLst>
        </pc:spChg>
        <pc:spChg chg="del">
          <ac:chgData name="Jochebed Diaz" userId="S::jochebed.diaz@sevenconsulting.com::3e73fa40-bfba-401e-91e2-0da8fad89b18" providerId="AD" clId="Web-{7B62D697-E91C-7DE4-3687-B73032B1C988}" dt="2020-11-11T13:59:47.242" v="23"/>
          <ac:spMkLst>
            <pc:docMk/>
            <pc:sldMk cId="560992232" sldId="4908"/>
            <ac:spMk id="42" creationId="{624D775C-B9A2-463A-B621-981D7E5CB2BA}"/>
          </ac:spMkLst>
        </pc:spChg>
        <pc:spChg chg="del">
          <ac:chgData name="Jochebed Diaz" userId="S::jochebed.diaz@sevenconsulting.com::3e73fa40-bfba-401e-91e2-0da8fad89b18" providerId="AD" clId="Web-{7B62D697-E91C-7DE4-3687-B73032B1C988}" dt="2020-11-11T13:59:47.242" v="22"/>
          <ac:spMkLst>
            <pc:docMk/>
            <pc:sldMk cId="560992232" sldId="4908"/>
            <ac:spMk id="43" creationId="{D74FA3CE-382A-4669-9A6C-1102CAE9638D}"/>
          </ac:spMkLst>
        </pc:spChg>
        <pc:spChg chg="del">
          <ac:chgData name="Jochebed Diaz" userId="S::jochebed.diaz@sevenconsulting.com::3e73fa40-bfba-401e-91e2-0da8fad89b18" providerId="AD" clId="Web-{7B62D697-E91C-7DE4-3687-B73032B1C988}" dt="2020-11-11T13:59:47.242" v="21"/>
          <ac:spMkLst>
            <pc:docMk/>
            <pc:sldMk cId="560992232" sldId="4908"/>
            <ac:spMk id="44" creationId="{33EF8F4D-0B61-4555-B2F5-07F32D4F27C0}"/>
          </ac:spMkLst>
        </pc:spChg>
        <pc:spChg chg="del">
          <ac:chgData name="Jochebed Diaz" userId="S::jochebed.diaz@sevenconsulting.com::3e73fa40-bfba-401e-91e2-0da8fad89b18" providerId="AD" clId="Web-{7B62D697-E91C-7DE4-3687-B73032B1C988}" dt="2020-11-11T13:59:47.242" v="20"/>
          <ac:spMkLst>
            <pc:docMk/>
            <pc:sldMk cId="560992232" sldId="4908"/>
            <ac:spMk id="45" creationId="{48CDD024-172C-4D34-BF20-D2A6BA7883D0}"/>
          </ac:spMkLst>
        </pc:spChg>
        <pc:spChg chg="del">
          <ac:chgData name="Jochebed Diaz" userId="S::jochebed.diaz@sevenconsulting.com::3e73fa40-bfba-401e-91e2-0da8fad89b18" providerId="AD" clId="Web-{7B62D697-E91C-7DE4-3687-B73032B1C988}" dt="2020-11-11T13:59:47.242" v="19"/>
          <ac:spMkLst>
            <pc:docMk/>
            <pc:sldMk cId="560992232" sldId="4908"/>
            <ac:spMk id="46" creationId="{DF15FFFD-A4B3-4892-9E47-697AF910F5AD}"/>
          </ac:spMkLst>
        </pc:spChg>
        <pc:spChg chg="del">
          <ac:chgData name="Jochebed Diaz" userId="S::jochebed.diaz@sevenconsulting.com::3e73fa40-bfba-401e-91e2-0da8fad89b18" providerId="AD" clId="Web-{7B62D697-E91C-7DE4-3687-B73032B1C988}" dt="2020-11-11T13:59:47.242" v="18"/>
          <ac:spMkLst>
            <pc:docMk/>
            <pc:sldMk cId="560992232" sldId="4908"/>
            <ac:spMk id="47" creationId="{08A16C61-BDEF-4BB6-BF02-C9695CBF1974}"/>
          </ac:spMkLst>
        </pc:spChg>
        <pc:spChg chg="del">
          <ac:chgData name="Jochebed Diaz" userId="S::jochebed.diaz@sevenconsulting.com::3e73fa40-bfba-401e-91e2-0da8fad89b18" providerId="AD" clId="Web-{7B62D697-E91C-7DE4-3687-B73032B1C988}" dt="2020-11-11T13:59:47.242" v="17"/>
          <ac:spMkLst>
            <pc:docMk/>
            <pc:sldMk cId="560992232" sldId="4908"/>
            <ac:spMk id="48" creationId="{2A217BA7-031C-43E2-9119-C78E2B959876}"/>
          </ac:spMkLst>
        </pc:spChg>
        <pc:spChg chg="del">
          <ac:chgData name="Jochebed Diaz" userId="S::jochebed.diaz@sevenconsulting.com::3e73fa40-bfba-401e-91e2-0da8fad89b18" providerId="AD" clId="Web-{7B62D697-E91C-7DE4-3687-B73032B1C988}" dt="2020-11-11T13:59:47.242" v="16"/>
          <ac:spMkLst>
            <pc:docMk/>
            <pc:sldMk cId="560992232" sldId="4908"/>
            <ac:spMk id="49" creationId="{79638DC9-62E2-40A3-9568-DDA6E16AB0AD}"/>
          </ac:spMkLst>
        </pc:spChg>
        <pc:spChg chg="del">
          <ac:chgData name="Jochebed Diaz" userId="S::jochebed.diaz@sevenconsulting.com::3e73fa40-bfba-401e-91e2-0da8fad89b18" providerId="AD" clId="Web-{7B62D697-E91C-7DE4-3687-B73032B1C988}" dt="2020-11-11T13:59:47.242" v="15"/>
          <ac:spMkLst>
            <pc:docMk/>
            <pc:sldMk cId="560992232" sldId="4908"/>
            <ac:spMk id="50" creationId="{45DB8C7E-3497-4E28-9FDA-91B009E817DC}"/>
          </ac:spMkLst>
        </pc:spChg>
        <pc:spChg chg="del">
          <ac:chgData name="Jochebed Diaz" userId="S::jochebed.diaz@sevenconsulting.com::3e73fa40-bfba-401e-91e2-0da8fad89b18" providerId="AD" clId="Web-{7B62D697-E91C-7DE4-3687-B73032B1C988}" dt="2020-11-11T13:59:47.226" v="14"/>
          <ac:spMkLst>
            <pc:docMk/>
            <pc:sldMk cId="560992232" sldId="4908"/>
            <ac:spMk id="51" creationId="{F2AC590C-50F3-46D8-B1B9-BD48E89CA241}"/>
          </ac:spMkLst>
        </pc:spChg>
        <pc:spChg chg="del">
          <ac:chgData name="Jochebed Diaz" userId="S::jochebed.diaz@sevenconsulting.com::3e73fa40-bfba-401e-91e2-0da8fad89b18" providerId="AD" clId="Web-{7B62D697-E91C-7DE4-3687-B73032B1C988}" dt="2020-11-11T13:59:47.226" v="13"/>
          <ac:spMkLst>
            <pc:docMk/>
            <pc:sldMk cId="560992232" sldId="4908"/>
            <ac:spMk id="52" creationId="{AFC8AEE1-C54A-4BE7-8D4C-CC4805C4CE29}"/>
          </ac:spMkLst>
        </pc:spChg>
        <pc:spChg chg="del">
          <ac:chgData name="Jochebed Diaz" userId="S::jochebed.diaz@sevenconsulting.com::3e73fa40-bfba-401e-91e2-0da8fad89b18" providerId="AD" clId="Web-{7B62D697-E91C-7DE4-3687-B73032B1C988}" dt="2020-11-11T13:59:47.226" v="12"/>
          <ac:spMkLst>
            <pc:docMk/>
            <pc:sldMk cId="560992232" sldId="4908"/>
            <ac:spMk id="53" creationId="{AF4BAFF2-1943-4CB3-A7C7-2B01F36557F7}"/>
          </ac:spMkLst>
        </pc:spChg>
        <pc:spChg chg="del">
          <ac:chgData name="Jochebed Diaz" userId="S::jochebed.diaz@sevenconsulting.com::3e73fa40-bfba-401e-91e2-0da8fad89b18" providerId="AD" clId="Web-{7B62D697-E91C-7DE4-3687-B73032B1C988}" dt="2020-11-11T13:59:47.226" v="11"/>
          <ac:spMkLst>
            <pc:docMk/>
            <pc:sldMk cId="560992232" sldId="4908"/>
            <ac:spMk id="54" creationId="{118AFEB2-6131-4E79-88AC-67EA80C12424}"/>
          </ac:spMkLst>
        </pc:spChg>
        <pc:spChg chg="del">
          <ac:chgData name="Jochebed Diaz" userId="S::jochebed.diaz@sevenconsulting.com::3e73fa40-bfba-401e-91e2-0da8fad89b18" providerId="AD" clId="Web-{7B62D697-E91C-7DE4-3687-B73032B1C988}" dt="2020-11-11T13:59:47.226" v="10"/>
          <ac:spMkLst>
            <pc:docMk/>
            <pc:sldMk cId="560992232" sldId="4908"/>
            <ac:spMk id="55" creationId="{3CEC86BA-3915-44B8-B440-3A1AA33A3454}"/>
          </ac:spMkLst>
        </pc:spChg>
        <pc:spChg chg="del">
          <ac:chgData name="Jochebed Diaz" userId="S::jochebed.diaz@sevenconsulting.com::3e73fa40-bfba-401e-91e2-0da8fad89b18" providerId="AD" clId="Web-{7B62D697-E91C-7DE4-3687-B73032B1C988}" dt="2020-11-11T13:59:47.226" v="9"/>
          <ac:spMkLst>
            <pc:docMk/>
            <pc:sldMk cId="560992232" sldId="4908"/>
            <ac:spMk id="56" creationId="{D90E522A-D2C2-48DB-B117-478E02A965AD}"/>
          </ac:spMkLst>
        </pc:spChg>
        <pc:spChg chg="del">
          <ac:chgData name="Jochebed Diaz" userId="S::jochebed.diaz@sevenconsulting.com::3e73fa40-bfba-401e-91e2-0da8fad89b18" providerId="AD" clId="Web-{7B62D697-E91C-7DE4-3687-B73032B1C988}" dt="2020-11-11T13:59:47.226" v="8"/>
          <ac:spMkLst>
            <pc:docMk/>
            <pc:sldMk cId="560992232" sldId="4908"/>
            <ac:spMk id="57" creationId="{0657B188-8982-486B-9F32-19257F51723E}"/>
          </ac:spMkLst>
        </pc:spChg>
        <pc:spChg chg="del">
          <ac:chgData name="Jochebed Diaz" userId="S::jochebed.diaz@sevenconsulting.com::3e73fa40-bfba-401e-91e2-0da8fad89b18" providerId="AD" clId="Web-{7B62D697-E91C-7DE4-3687-B73032B1C988}" dt="2020-11-11T13:59:47.226" v="7"/>
          <ac:spMkLst>
            <pc:docMk/>
            <pc:sldMk cId="560992232" sldId="4908"/>
            <ac:spMk id="58" creationId="{328D5576-7D65-4BA9-96A8-0806192C6178}"/>
          </ac:spMkLst>
        </pc:spChg>
        <pc:spChg chg="del">
          <ac:chgData name="Jochebed Diaz" userId="S::jochebed.diaz@sevenconsulting.com::3e73fa40-bfba-401e-91e2-0da8fad89b18" providerId="AD" clId="Web-{7B62D697-E91C-7DE4-3687-B73032B1C988}" dt="2020-11-11T13:59:47.226" v="6"/>
          <ac:spMkLst>
            <pc:docMk/>
            <pc:sldMk cId="560992232" sldId="4908"/>
            <ac:spMk id="59" creationId="{0AAF23C9-3B1B-46A6-8D65-D84CA90E7F84}"/>
          </ac:spMkLst>
        </pc:spChg>
        <pc:spChg chg="del">
          <ac:chgData name="Jochebed Diaz" userId="S::jochebed.diaz@sevenconsulting.com::3e73fa40-bfba-401e-91e2-0da8fad89b18" providerId="AD" clId="Web-{7B62D697-E91C-7DE4-3687-B73032B1C988}" dt="2020-11-11T13:59:47.226" v="5"/>
          <ac:spMkLst>
            <pc:docMk/>
            <pc:sldMk cId="560992232" sldId="4908"/>
            <ac:spMk id="60" creationId="{474215DB-B027-4E9F-9C29-3FD991CFBA58}"/>
          </ac:spMkLst>
        </pc:spChg>
        <pc:spChg chg="del">
          <ac:chgData name="Jochebed Diaz" userId="S::jochebed.diaz@sevenconsulting.com::3e73fa40-bfba-401e-91e2-0da8fad89b18" providerId="AD" clId="Web-{7B62D697-E91C-7DE4-3687-B73032B1C988}" dt="2020-11-11T13:59:47.226" v="4"/>
          <ac:spMkLst>
            <pc:docMk/>
            <pc:sldMk cId="560992232" sldId="4908"/>
            <ac:spMk id="61" creationId="{55B1BD5E-7D0A-4EC3-A12F-CBAA0FAFD8A3}"/>
          </ac:spMkLst>
        </pc:spChg>
        <pc:spChg chg="del">
          <ac:chgData name="Jochebed Diaz" userId="S::jochebed.diaz@sevenconsulting.com::3e73fa40-bfba-401e-91e2-0da8fad89b18" providerId="AD" clId="Web-{7B62D697-E91C-7DE4-3687-B73032B1C988}" dt="2020-11-11T13:59:47.226" v="3"/>
          <ac:spMkLst>
            <pc:docMk/>
            <pc:sldMk cId="560992232" sldId="4908"/>
            <ac:spMk id="62" creationId="{7979BC98-A5D0-415E-8D23-F8011D7B75B2}"/>
          </ac:spMkLst>
        </pc:spChg>
        <pc:spChg chg="del">
          <ac:chgData name="Jochebed Diaz" userId="S::jochebed.diaz@sevenconsulting.com::3e73fa40-bfba-401e-91e2-0da8fad89b18" providerId="AD" clId="Web-{7B62D697-E91C-7DE4-3687-B73032B1C988}" dt="2020-11-11T13:59:47.226" v="2"/>
          <ac:spMkLst>
            <pc:docMk/>
            <pc:sldMk cId="560992232" sldId="4908"/>
            <ac:spMk id="63" creationId="{FD853D06-B815-47BA-BEA9-B778222DB911}"/>
          </ac:spMkLst>
        </pc:spChg>
        <pc:spChg chg="del">
          <ac:chgData name="Jochebed Diaz" userId="S::jochebed.diaz@sevenconsulting.com::3e73fa40-bfba-401e-91e2-0da8fad89b18" providerId="AD" clId="Web-{7B62D697-E91C-7DE4-3687-B73032B1C988}" dt="2020-11-11T13:59:47.226" v="1"/>
          <ac:spMkLst>
            <pc:docMk/>
            <pc:sldMk cId="560992232" sldId="4908"/>
            <ac:spMk id="64" creationId="{B53A08FE-6CC3-4A6B-AE1B-92E7AD504C24}"/>
          </ac:spMkLst>
        </pc:spChg>
        <pc:spChg chg="del">
          <ac:chgData name="Jochebed Diaz" userId="S::jochebed.diaz@sevenconsulting.com::3e73fa40-bfba-401e-91e2-0da8fad89b18" providerId="AD" clId="Web-{7B62D697-E91C-7DE4-3687-B73032B1C988}" dt="2020-11-11T13:59:47.210" v="0"/>
          <ac:spMkLst>
            <pc:docMk/>
            <pc:sldMk cId="560992232" sldId="4908"/>
            <ac:spMk id="65" creationId="{88FD4570-2DE5-466A-92D6-D809EF8991B6}"/>
          </ac:spMkLst>
        </pc:spChg>
      </pc:sldChg>
    </pc:docChg>
  </pc:docChgLst>
  <pc:docChgLst>
    <pc:chgData name="Pritika Osland" userId="S::pritika.osland@sevenconsulting.com::c54297ca-a8e6-4fe9-91dd-4bffb3a4a17e" providerId="AD" clId="Web-{58492466-BC7E-C546-F5C1-176E34CBC3DD}"/>
    <pc:docChg chg="modSld">
      <pc:chgData name="Pritika Osland" userId="S::pritika.osland@sevenconsulting.com::c54297ca-a8e6-4fe9-91dd-4bffb3a4a17e" providerId="AD" clId="Web-{58492466-BC7E-C546-F5C1-176E34CBC3DD}" dt="2020-11-01T23:44:30.563" v="59"/>
      <pc:docMkLst>
        <pc:docMk/>
      </pc:docMkLst>
      <pc:sldChg chg="addSp modSp">
        <pc:chgData name="Pritika Osland" userId="S::pritika.osland@sevenconsulting.com::c54297ca-a8e6-4fe9-91dd-4bffb3a4a17e" providerId="AD" clId="Web-{58492466-BC7E-C546-F5C1-176E34CBC3DD}" dt="2020-11-01T23:44:30.563" v="59"/>
        <pc:sldMkLst>
          <pc:docMk/>
          <pc:sldMk cId="4124612303" sldId="4892"/>
        </pc:sldMkLst>
        <pc:spChg chg="add mod">
          <ac:chgData name="Pritika Osland" userId="S::pritika.osland@sevenconsulting.com::c54297ca-a8e6-4fe9-91dd-4bffb3a4a17e" providerId="AD" clId="Web-{58492466-BC7E-C546-F5C1-176E34CBC3DD}" dt="2020-11-01T23:43:52.062" v="55"/>
          <ac:spMkLst>
            <pc:docMk/>
            <pc:sldMk cId="4124612303" sldId="4892"/>
            <ac:spMk id="3" creationId="{9242140D-0402-48AF-9CE4-2A995A817D59}"/>
          </ac:spMkLst>
        </pc:spChg>
        <pc:graphicFrameChg chg="mod modGraphic">
          <ac:chgData name="Pritika Osland" userId="S::pritika.osland@sevenconsulting.com::c54297ca-a8e6-4fe9-91dd-4bffb3a4a17e" providerId="AD" clId="Web-{58492466-BC7E-C546-F5C1-176E34CBC3DD}" dt="2020-11-01T23:44:30.563" v="59"/>
          <ac:graphicFrameMkLst>
            <pc:docMk/>
            <pc:sldMk cId="4124612303" sldId="4892"/>
            <ac:graphicFrameMk id="4" creationId="{04DBAF83-4E65-49CC-9274-2AFA492F4972}"/>
          </ac:graphicFrameMkLst>
        </pc:graphicFrameChg>
      </pc:sldChg>
    </pc:docChg>
  </pc:docChgLst>
  <pc:docChgLst>
    <pc:chgData name="Pritika Osland" userId="S::pritika.osland@sevenconsulting.com::c54297ca-a8e6-4fe9-91dd-4bffb3a4a17e" providerId="AD" clId="Web-{706B5181-13D8-31BA-34AB-B2F2369A17DB}"/>
    <pc:docChg chg="modSld">
      <pc:chgData name="Pritika Osland" userId="S::pritika.osland@sevenconsulting.com::c54297ca-a8e6-4fe9-91dd-4bffb3a4a17e" providerId="AD" clId="Web-{706B5181-13D8-31BA-34AB-B2F2369A17DB}" dt="2020-11-13T03:23:32.912" v="8" actId="20577"/>
      <pc:docMkLst>
        <pc:docMk/>
      </pc:docMkLst>
      <pc:sldChg chg="modSp">
        <pc:chgData name="Pritika Osland" userId="S::pritika.osland@sevenconsulting.com::c54297ca-a8e6-4fe9-91dd-4bffb3a4a17e" providerId="AD" clId="Web-{706B5181-13D8-31BA-34AB-B2F2369A17DB}" dt="2020-11-13T03:23:31.349" v="6" actId="20577"/>
        <pc:sldMkLst>
          <pc:docMk/>
          <pc:sldMk cId="615284948" sldId="4910"/>
        </pc:sldMkLst>
        <pc:spChg chg="mod">
          <ac:chgData name="Pritika Osland" userId="S::pritika.osland@sevenconsulting.com::c54297ca-a8e6-4fe9-91dd-4bffb3a4a17e" providerId="AD" clId="Web-{706B5181-13D8-31BA-34AB-B2F2369A17DB}" dt="2020-11-13T03:23:31.349" v="6" actId="20577"/>
          <ac:spMkLst>
            <pc:docMk/>
            <pc:sldMk cId="615284948" sldId="4910"/>
            <ac:spMk id="88" creationId="{BA0B3C17-02F7-4061-B26B-DD838C1FF0F0}"/>
          </ac:spMkLst>
        </pc:spChg>
      </pc:sldChg>
    </pc:docChg>
  </pc:docChgLst>
  <pc:docChgLst>
    <pc:chgData name="Pritika Osland" userId="c54297ca-a8e6-4fe9-91dd-4bffb3a4a17e" providerId="ADAL" clId="{6EA99CF0-644D-4D49-948A-33DABA34F7E8}"/>
    <pc:docChg chg="undo custSel addSld delSld modSld sldOrd modSection">
      <pc:chgData name="Pritika Osland" userId="c54297ca-a8e6-4fe9-91dd-4bffb3a4a17e" providerId="ADAL" clId="{6EA99CF0-644D-4D49-948A-33DABA34F7E8}" dt="2020-11-03T03:37:42.840" v="3343" actId="14100"/>
      <pc:docMkLst>
        <pc:docMk/>
      </pc:docMkLst>
      <pc:sldChg chg="modSp">
        <pc:chgData name="Pritika Osland" userId="c54297ca-a8e6-4fe9-91dd-4bffb3a4a17e" providerId="ADAL" clId="{6EA99CF0-644D-4D49-948A-33DABA34F7E8}" dt="2020-11-02T01:59:24.298" v="2651" actId="207"/>
        <pc:sldMkLst>
          <pc:docMk/>
          <pc:sldMk cId="538318045" sldId="4817"/>
        </pc:sldMkLst>
        <pc:graphicFrameChg chg="modGraphic">
          <ac:chgData name="Pritika Osland" userId="c54297ca-a8e6-4fe9-91dd-4bffb3a4a17e" providerId="ADAL" clId="{6EA99CF0-644D-4D49-948A-33DABA34F7E8}" dt="2020-11-02T01:59:24.298" v="2651" actId="207"/>
          <ac:graphicFrameMkLst>
            <pc:docMk/>
            <pc:sldMk cId="538318045" sldId="4817"/>
            <ac:graphicFrameMk id="20" creationId="{3092FC31-7994-4011-BF94-5756B0FD6BDC}"/>
          </ac:graphicFrameMkLst>
        </pc:graphicFrameChg>
      </pc:sldChg>
      <pc:sldChg chg="modSp">
        <pc:chgData name="Pritika Osland" userId="c54297ca-a8e6-4fe9-91dd-4bffb3a4a17e" providerId="ADAL" clId="{6EA99CF0-644D-4D49-948A-33DABA34F7E8}" dt="2020-11-03T03:37:42.840" v="3343" actId="14100"/>
        <pc:sldMkLst>
          <pc:docMk/>
          <pc:sldMk cId="2563957920" sldId="4833"/>
        </pc:sldMkLst>
        <pc:spChg chg="mod">
          <ac:chgData name="Pritika Osland" userId="c54297ca-a8e6-4fe9-91dd-4bffb3a4a17e" providerId="ADAL" clId="{6EA99CF0-644D-4D49-948A-33DABA34F7E8}" dt="2020-11-03T03:37:42.840" v="3343" actId="14100"/>
          <ac:spMkLst>
            <pc:docMk/>
            <pc:sldMk cId="2563957920" sldId="4833"/>
            <ac:spMk id="683" creationId="{FE9671AC-5FD3-4E08-8116-119D4D1B554D}"/>
          </ac:spMkLst>
        </pc:spChg>
      </pc:sldChg>
      <pc:sldChg chg="addSp delSp modSp">
        <pc:chgData name="Pritika Osland" userId="c54297ca-a8e6-4fe9-91dd-4bffb3a4a17e" providerId="ADAL" clId="{6EA99CF0-644D-4D49-948A-33DABA34F7E8}" dt="2020-11-03T03:33:11.647" v="3339" actId="14100"/>
        <pc:sldMkLst>
          <pc:docMk/>
          <pc:sldMk cId="2502143450" sldId="4850"/>
        </pc:sldMkLst>
        <pc:spChg chg="mod">
          <ac:chgData name="Pritika Osland" userId="c54297ca-a8e6-4fe9-91dd-4bffb3a4a17e" providerId="ADAL" clId="{6EA99CF0-644D-4D49-948A-33DABA34F7E8}" dt="2020-11-02T23:34:08.790" v="3329" actId="14100"/>
          <ac:spMkLst>
            <pc:docMk/>
            <pc:sldMk cId="2502143450" sldId="4850"/>
            <ac:spMk id="41" creationId="{A9CE7ECB-2167-4B5E-9C30-7DB7DD0AE8D9}"/>
          </ac:spMkLst>
        </pc:spChg>
        <pc:spChg chg="mod">
          <ac:chgData name="Pritika Osland" userId="c54297ca-a8e6-4fe9-91dd-4bffb3a4a17e" providerId="ADAL" clId="{6EA99CF0-644D-4D49-948A-33DABA34F7E8}" dt="2020-11-02T22:15:04.123" v="3286" actId="14100"/>
          <ac:spMkLst>
            <pc:docMk/>
            <pc:sldMk cId="2502143450" sldId="4850"/>
            <ac:spMk id="75" creationId="{375148D2-DC47-4536-8C9B-49EDFBB99CFF}"/>
          </ac:spMkLst>
        </pc:spChg>
        <pc:spChg chg="mod">
          <ac:chgData name="Pritika Osland" userId="c54297ca-a8e6-4fe9-91dd-4bffb3a4a17e" providerId="ADAL" clId="{6EA99CF0-644D-4D49-948A-33DABA34F7E8}" dt="2020-11-03T02:48:20.187" v="3337" actId="20577"/>
          <ac:spMkLst>
            <pc:docMk/>
            <pc:sldMk cId="2502143450" sldId="4850"/>
            <ac:spMk id="116" creationId="{90B77A4B-4568-494C-AA85-0B58CF87022D}"/>
          </ac:spMkLst>
        </pc:spChg>
        <pc:spChg chg="mod">
          <ac:chgData name="Pritika Osland" userId="c54297ca-a8e6-4fe9-91dd-4bffb3a4a17e" providerId="ADAL" clId="{6EA99CF0-644D-4D49-948A-33DABA34F7E8}" dt="2020-11-02T22:15:10.643" v="3297" actId="20577"/>
          <ac:spMkLst>
            <pc:docMk/>
            <pc:sldMk cId="2502143450" sldId="4850"/>
            <ac:spMk id="263" creationId="{5D450294-571A-4245-8FA7-9D870D9A6E65}"/>
          </ac:spMkLst>
        </pc:spChg>
        <pc:spChg chg="mod">
          <ac:chgData name="Pritika Osland" userId="c54297ca-a8e6-4fe9-91dd-4bffb3a4a17e" providerId="ADAL" clId="{6EA99CF0-644D-4D49-948A-33DABA34F7E8}" dt="2020-11-02T22:15:19.334" v="3298" actId="14100"/>
          <ac:spMkLst>
            <pc:docMk/>
            <pc:sldMk cId="2502143450" sldId="4850"/>
            <ac:spMk id="397" creationId="{48BA77A0-3FFA-4A58-AC08-0C349B1A8309}"/>
          </ac:spMkLst>
        </pc:spChg>
        <pc:graphicFrameChg chg="mod">
          <ac:chgData name="Pritika Osland" userId="c54297ca-a8e6-4fe9-91dd-4bffb3a4a17e" providerId="ADAL" clId="{6EA99CF0-644D-4D49-948A-33DABA34F7E8}" dt="2020-11-02T22:15:32.116" v="3299" actId="1076"/>
          <ac:graphicFrameMkLst>
            <pc:docMk/>
            <pc:sldMk cId="2502143450" sldId="4850"/>
            <ac:graphicFrameMk id="91" creationId="{E87C936C-1308-4485-9228-EB188177E7FD}"/>
          </ac:graphicFrameMkLst>
        </pc:graphicFrameChg>
        <pc:graphicFrameChg chg="mod">
          <ac:chgData name="Pritika Osland" userId="c54297ca-a8e6-4fe9-91dd-4bffb3a4a17e" providerId="ADAL" clId="{6EA99CF0-644D-4D49-948A-33DABA34F7E8}" dt="2020-11-02T22:15:32.116" v="3299" actId="1076"/>
          <ac:graphicFrameMkLst>
            <pc:docMk/>
            <pc:sldMk cId="2502143450" sldId="4850"/>
            <ac:graphicFrameMk id="94" creationId="{3869D5A2-3170-43D4-A5D8-9B64455F8543}"/>
          </ac:graphicFrameMkLst>
        </pc:graphicFrameChg>
        <pc:graphicFrameChg chg="del">
          <ac:chgData name="Pritika Osland" userId="c54297ca-a8e6-4fe9-91dd-4bffb3a4a17e" providerId="ADAL" clId="{6EA99CF0-644D-4D49-948A-33DABA34F7E8}" dt="2020-11-03T02:47:39.469" v="3330" actId="478"/>
          <ac:graphicFrameMkLst>
            <pc:docMk/>
            <pc:sldMk cId="2502143450" sldId="4850"/>
            <ac:graphicFrameMk id="97" creationId="{C500FB26-0A06-4CF0-823E-D3CDF716A0AD}"/>
          </ac:graphicFrameMkLst>
        </pc:graphicFrameChg>
        <pc:graphicFrameChg chg="add mod modGraphic">
          <ac:chgData name="Pritika Osland" userId="c54297ca-a8e6-4fe9-91dd-4bffb3a4a17e" providerId="ADAL" clId="{6EA99CF0-644D-4D49-948A-33DABA34F7E8}" dt="2020-11-02T23:24:31.098" v="3325" actId="1076"/>
          <ac:graphicFrameMkLst>
            <pc:docMk/>
            <pc:sldMk cId="2502143450" sldId="4850"/>
            <ac:graphicFrameMk id="118" creationId="{0E463298-5761-402B-9430-85945D759D23}"/>
          </ac:graphicFrameMkLst>
        </pc:graphicFrameChg>
        <pc:graphicFrameChg chg="mod">
          <ac:chgData name="Pritika Osland" userId="c54297ca-a8e6-4fe9-91dd-4bffb3a4a17e" providerId="ADAL" clId="{6EA99CF0-644D-4D49-948A-33DABA34F7E8}" dt="2020-11-02T23:24:11.623" v="3305" actId="1076"/>
          <ac:graphicFrameMkLst>
            <pc:docMk/>
            <pc:sldMk cId="2502143450" sldId="4850"/>
            <ac:graphicFrameMk id="398" creationId="{AC56C036-426E-499F-B840-C2FD8D6AFAF7}"/>
          </ac:graphicFrameMkLst>
        </pc:graphicFrameChg>
        <pc:graphicFrameChg chg="mod">
          <ac:chgData name="Pritika Osland" userId="c54297ca-a8e6-4fe9-91dd-4bffb3a4a17e" providerId="ADAL" clId="{6EA99CF0-644D-4D49-948A-33DABA34F7E8}" dt="2020-11-02T22:15:32.116" v="3299" actId="1076"/>
          <ac:graphicFrameMkLst>
            <pc:docMk/>
            <pc:sldMk cId="2502143450" sldId="4850"/>
            <ac:graphicFrameMk id="402" creationId="{4FAB811C-6726-4AF2-AAE2-2746B55048F2}"/>
          </ac:graphicFrameMkLst>
        </pc:graphicFrameChg>
        <pc:graphicFrameChg chg="mod">
          <ac:chgData name="Pritika Osland" userId="c54297ca-a8e6-4fe9-91dd-4bffb3a4a17e" providerId="ADAL" clId="{6EA99CF0-644D-4D49-948A-33DABA34F7E8}" dt="2020-11-02T22:15:32.116" v="3299" actId="1076"/>
          <ac:graphicFrameMkLst>
            <pc:docMk/>
            <pc:sldMk cId="2502143450" sldId="4850"/>
            <ac:graphicFrameMk id="403" creationId="{C76163C6-9D5D-41C8-8E0B-420A93BE85FD}"/>
          </ac:graphicFrameMkLst>
        </pc:graphicFrameChg>
        <pc:cxnChg chg="mod">
          <ac:chgData name="Pritika Osland" userId="c54297ca-a8e6-4fe9-91dd-4bffb3a4a17e" providerId="ADAL" clId="{6EA99CF0-644D-4D49-948A-33DABA34F7E8}" dt="2020-11-03T03:33:11.647" v="3339" actId="14100"/>
          <ac:cxnSpMkLst>
            <pc:docMk/>
            <pc:sldMk cId="2502143450" sldId="4850"/>
            <ac:cxnSpMk id="399" creationId="{69645779-D2DE-475C-89B2-7959F07A7C28}"/>
          </ac:cxnSpMkLst>
        </pc:cxnChg>
      </pc:sldChg>
      <pc:sldChg chg="ord">
        <pc:chgData name="Pritika Osland" userId="c54297ca-a8e6-4fe9-91dd-4bffb3a4a17e" providerId="ADAL" clId="{6EA99CF0-644D-4D49-948A-33DABA34F7E8}" dt="2020-11-02T06:51:38.540" v="3280"/>
        <pc:sldMkLst>
          <pc:docMk/>
          <pc:sldMk cId="723898306" sldId="4865"/>
        </pc:sldMkLst>
      </pc:sldChg>
      <pc:sldChg chg="modSp">
        <pc:chgData name="Pritika Osland" userId="c54297ca-a8e6-4fe9-91dd-4bffb3a4a17e" providerId="ADAL" clId="{6EA99CF0-644D-4D49-948A-33DABA34F7E8}" dt="2020-11-01T23:05:37.805" v="14" actId="6549"/>
        <pc:sldMkLst>
          <pc:docMk/>
          <pc:sldMk cId="2723506279" sldId="4867"/>
        </pc:sldMkLst>
        <pc:graphicFrameChg chg="mod modGraphic">
          <ac:chgData name="Pritika Osland" userId="c54297ca-a8e6-4fe9-91dd-4bffb3a4a17e" providerId="ADAL" clId="{6EA99CF0-644D-4D49-948A-33DABA34F7E8}" dt="2020-11-01T23:05:37.805" v="14" actId="6549"/>
          <ac:graphicFrameMkLst>
            <pc:docMk/>
            <pc:sldMk cId="2723506279" sldId="4867"/>
            <ac:graphicFrameMk id="4" creationId="{12B46C5F-5966-4993-AB56-CAEB0610F586}"/>
          </ac:graphicFrameMkLst>
        </pc:graphicFrameChg>
      </pc:sldChg>
      <pc:sldChg chg="addSp delSp modSp">
        <pc:chgData name="Pritika Osland" userId="c54297ca-a8e6-4fe9-91dd-4bffb3a4a17e" providerId="ADAL" clId="{6EA99CF0-644D-4D49-948A-33DABA34F7E8}" dt="2020-11-02T03:34:36.248" v="2668" actId="14100"/>
        <pc:sldMkLst>
          <pc:docMk/>
          <pc:sldMk cId="2641844323" sldId="4883"/>
        </pc:sldMkLst>
        <pc:spChg chg="del">
          <ac:chgData name="Pritika Osland" userId="c54297ca-a8e6-4fe9-91dd-4bffb3a4a17e" providerId="ADAL" clId="{6EA99CF0-644D-4D49-948A-33DABA34F7E8}" dt="2020-11-01T23:09:35.295" v="86" actId="478"/>
          <ac:spMkLst>
            <pc:docMk/>
            <pc:sldMk cId="2641844323" sldId="4883"/>
            <ac:spMk id="3" creationId="{D5E7502F-F9F9-411B-9FD0-27E39F10501D}"/>
          </ac:spMkLst>
        </pc:spChg>
        <pc:spChg chg="mod ord">
          <ac:chgData name="Pritika Osland" userId="c54297ca-a8e6-4fe9-91dd-4bffb3a4a17e" providerId="ADAL" clId="{6EA99CF0-644D-4D49-948A-33DABA34F7E8}" dt="2020-11-02T00:45:11.675" v="545" actId="207"/>
          <ac:spMkLst>
            <pc:docMk/>
            <pc:sldMk cId="2641844323" sldId="4883"/>
            <ac:spMk id="6" creationId="{4C806BC3-79D1-4C7C-B64C-89A8959FE0E8}"/>
          </ac:spMkLst>
        </pc:spChg>
        <pc:spChg chg="del mod">
          <ac:chgData name="Pritika Osland" userId="c54297ca-a8e6-4fe9-91dd-4bffb3a4a17e" providerId="ADAL" clId="{6EA99CF0-644D-4D49-948A-33DABA34F7E8}" dt="2020-11-01T23:09:33.271" v="84" actId="478"/>
          <ac:spMkLst>
            <pc:docMk/>
            <pc:sldMk cId="2641844323" sldId="4883"/>
            <ac:spMk id="9" creationId="{45C7F08F-2F86-478A-885E-E2C98285C94E}"/>
          </ac:spMkLst>
        </pc:spChg>
        <pc:spChg chg="mod">
          <ac:chgData name="Pritika Osland" userId="c54297ca-a8e6-4fe9-91dd-4bffb3a4a17e" providerId="ADAL" clId="{6EA99CF0-644D-4D49-948A-33DABA34F7E8}" dt="2020-11-02T00:52:16.428" v="593" actId="14100"/>
          <ac:spMkLst>
            <pc:docMk/>
            <pc:sldMk cId="2641844323" sldId="4883"/>
            <ac:spMk id="13" creationId="{1B05499F-52C4-40D0-AFE4-281177FAB133}"/>
          </ac:spMkLst>
        </pc:spChg>
        <pc:spChg chg="mod">
          <ac:chgData name="Pritika Osland" userId="c54297ca-a8e6-4fe9-91dd-4bffb3a4a17e" providerId="ADAL" clId="{6EA99CF0-644D-4D49-948A-33DABA34F7E8}" dt="2020-11-02T00:44:55.779" v="542" actId="208"/>
          <ac:spMkLst>
            <pc:docMk/>
            <pc:sldMk cId="2641844323" sldId="4883"/>
            <ac:spMk id="14" creationId="{55BCE783-A61B-4913-B8F1-83475F2D0606}"/>
          </ac:spMkLst>
        </pc:spChg>
        <pc:spChg chg="mod">
          <ac:chgData name="Pritika Osland" userId="c54297ca-a8e6-4fe9-91dd-4bffb3a4a17e" providerId="ADAL" clId="{6EA99CF0-644D-4D49-948A-33DABA34F7E8}" dt="2020-11-02T00:52:23.785" v="595" actId="14100"/>
          <ac:spMkLst>
            <pc:docMk/>
            <pc:sldMk cId="2641844323" sldId="4883"/>
            <ac:spMk id="16" creationId="{3213BDD4-2EC9-41EA-8F9A-A4BEC60D3017}"/>
          </ac:spMkLst>
        </pc:spChg>
        <pc:spChg chg="add del mod">
          <ac:chgData name="Pritika Osland" userId="c54297ca-a8e6-4fe9-91dd-4bffb3a4a17e" providerId="ADAL" clId="{6EA99CF0-644D-4D49-948A-33DABA34F7E8}" dt="2020-11-01T23:19:25.271" v="332" actId="478"/>
          <ac:spMkLst>
            <pc:docMk/>
            <pc:sldMk cId="2641844323" sldId="4883"/>
            <ac:spMk id="20" creationId="{D4A21C87-61E4-497E-A90F-6F96495FD979}"/>
          </ac:spMkLst>
        </pc:spChg>
        <pc:spChg chg="mod">
          <ac:chgData name="Pritika Osland" userId="c54297ca-a8e6-4fe9-91dd-4bffb3a4a17e" providerId="ADAL" clId="{6EA99CF0-644D-4D49-948A-33DABA34F7E8}" dt="2020-11-02T00:53:35.425" v="603" actId="552"/>
          <ac:spMkLst>
            <pc:docMk/>
            <pc:sldMk cId="2641844323" sldId="4883"/>
            <ac:spMk id="28" creationId="{C929E559-315B-4E6A-809B-6864968E9FE0}"/>
          </ac:spMkLst>
        </pc:spChg>
        <pc:spChg chg="mod">
          <ac:chgData name="Pritika Osland" userId="c54297ca-a8e6-4fe9-91dd-4bffb3a4a17e" providerId="ADAL" clId="{6EA99CF0-644D-4D49-948A-33DABA34F7E8}" dt="2020-11-02T00:53:35.425" v="603" actId="552"/>
          <ac:spMkLst>
            <pc:docMk/>
            <pc:sldMk cId="2641844323" sldId="4883"/>
            <ac:spMk id="30" creationId="{C9ED6D1B-A254-4621-919C-0B158A76B106}"/>
          </ac:spMkLst>
        </pc:spChg>
        <pc:spChg chg="mod">
          <ac:chgData name="Pritika Osland" userId="c54297ca-a8e6-4fe9-91dd-4bffb3a4a17e" providerId="ADAL" clId="{6EA99CF0-644D-4D49-948A-33DABA34F7E8}" dt="2020-11-02T00:53:35.425" v="603" actId="552"/>
          <ac:spMkLst>
            <pc:docMk/>
            <pc:sldMk cId="2641844323" sldId="4883"/>
            <ac:spMk id="31" creationId="{7A29EC08-1697-443B-A3F4-604459A49FF2}"/>
          </ac:spMkLst>
        </pc:spChg>
        <pc:spChg chg="mod">
          <ac:chgData name="Pritika Osland" userId="c54297ca-a8e6-4fe9-91dd-4bffb3a4a17e" providerId="ADAL" clId="{6EA99CF0-644D-4D49-948A-33DABA34F7E8}" dt="2020-11-02T00:53:35.425" v="603" actId="552"/>
          <ac:spMkLst>
            <pc:docMk/>
            <pc:sldMk cId="2641844323" sldId="4883"/>
            <ac:spMk id="32" creationId="{56D9E6E3-FDB0-4516-921C-15351F53D466}"/>
          </ac:spMkLst>
        </pc:spChg>
        <pc:spChg chg="mod">
          <ac:chgData name="Pritika Osland" userId="c54297ca-a8e6-4fe9-91dd-4bffb3a4a17e" providerId="ADAL" clId="{6EA99CF0-644D-4D49-948A-33DABA34F7E8}" dt="2020-11-02T00:53:35.425" v="603" actId="552"/>
          <ac:spMkLst>
            <pc:docMk/>
            <pc:sldMk cId="2641844323" sldId="4883"/>
            <ac:spMk id="33" creationId="{F749F3C7-FB89-48BF-BB1B-F7A1E83F28AF}"/>
          </ac:spMkLst>
        </pc:spChg>
        <pc:spChg chg="del">
          <ac:chgData name="Pritika Osland" userId="c54297ca-a8e6-4fe9-91dd-4bffb3a4a17e" providerId="ADAL" clId="{6EA99CF0-644D-4D49-948A-33DABA34F7E8}" dt="2020-11-01T23:06:57.981" v="15" actId="478"/>
          <ac:spMkLst>
            <pc:docMk/>
            <pc:sldMk cId="2641844323" sldId="4883"/>
            <ac:spMk id="35" creationId="{4C14650E-4BB6-4CA8-BB1A-E5C7E005EE92}"/>
          </ac:spMkLst>
        </pc:spChg>
        <pc:spChg chg="del">
          <ac:chgData name="Pritika Osland" userId="c54297ca-a8e6-4fe9-91dd-4bffb3a4a17e" providerId="ADAL" clId="{6EA99CF0-644D-4D49-948A-33DABA34F7E8}" dt="2020-11-01T23:09:34.639" v="85" actId="478"/>
          <ac:spMkLst>
            <pc:docMk/>
            <pc:sldMk cId="2641844323" sldId="4883"/>
            <ac:spMk id="36" creationId="{9C58E6BD-CC8E-48F8-87C5-DFA80C543F60}"/>
          </ac:spMkLst>
        </pc:spChg>
        <pc:spChg chg="mod ord">
          <ac:chgData name="Pritika Osland" userId="c54297ca-a8e6-4fe9-91dd-4bffb3a4a17e" providerId="ADAL" clId="{6EA99CF0-644D-4D49-948A-33DABA34F7E8}" dt="2020-11-01T23:20:22.670" v="371" actId="1076"/>
          <ac:spMkLst>
            <pc:docMk/>
            <pc:sldMk cId="2641844323" sldId="4883"/>
            <ac:spMk id="37" creationId="{14A9661D-AAE2-4F2C-AC2B-DE36A4CB2366}"/>
          </ac:spMkLst>
        </pc:spChg>
        <pc:spChg chg="mod ord">
          <ac:chgData name="Pritika Osland" userId="c54297ca-a8e6-4fe9-91dd-4bffb3a4a17e" providerId="ADAL" clId="{6EA99CF0-644D-4D49-948A-33DABA34F7E8}" dt="2020-11-01T23:20:22.670" v="371" actId="1076"/>
          <ac:spMkLst>
            <pc:docMk/>
            <pc:sldMk cId="2641844323" sldId="4883"/>
            <ac:spMk id="38" creationId="{C1CC4500-9706-4127-A7D0-A96C2D89DBE3}"/>
          </ac:spMkLst>
        </pc:spChg>
        <pc:spChg chg="del">
          <ac:chgData name="Pritika Osland" userId="c54297ca-a8e6-4fe9-91dd-4bffb3a4a17e" providerId="ADAL" clId="{6EA99CF0-644D-4D49-948A-33DABA34F7E8}" dt="2020-11-01T23:09:04.593" v="74" actId="478"/>
          <ac:spMkLst>
            <pc:docMk/>
            <pc:sldMk cId="2641844323" sldId="4883"/>
            <ac:spMk id="40" creationId="{63B42627-9C51-45BF-B448-703C1DF03579}"/>
          </ac:spMkLst>
        </pc:spChg>
        <pc:spChg chg="del">
          <ac:chgData name="Pritika Osland" userId="c54297ca-a8e6-4fe9-91dd-4bffb3a4a17e" providerId="ADAL" clId="{6EA99CF0-644D-4D49-948A-33DABA34F7E8}" dt="2020-11-01T23:09:09.494" v="75" actId="478"/>
          <ac:spMkLst>
            <pc:docMk/>
            <pc:sldMk cId="2641844323" sldId="4883"/>
            <ac:spMk id="41" creationId="{DB0F1020-A055-455D-A51C-A09A28FDAEFC}"/>
          </ac:spMkLst>
        </pc:spChg>
        <pc:spChg chg="del">
          <ac:chgData name="Pritika Osland" userId="c54297ca-a8e6-4fe9-91dd-4bffb3a4a17e" providerId="ADAL" clId="{6EA99CF0-644D-4D49-948A-33DABA34F7E8}" dt="2020-11-01T23:09:09.494" v="75" actId="478"/>
          <ac:spMkLst>
            <pc:docMk/>
            <pc:sldMk cId="2641844323" sldId="4883"/>
            <ac:spMk id="42" creationId="{4230D1C5-6E18-4D61-91C9-2CEDECA2869F}"/>
          </ac:spMkLst>
        </pc:spChg>
        <pc:spChg chg="del mod">
          <ac:chgData name="Pritika Osland" userId="c54297ca-a8e6-4fe9-91dd-4bffb3a4a17e" providerId="ADAL" clId="{6EA99CF0-644D-4D49-948A-33DABA34F7E8}" dt="2020-11-01T23:16:14.740" v="230" actId="478"/>
          <ac:spMkLst>
            <pc:docMk/>
            <pc:sldMk cId="2641844323" sldId="4883"/>
            <ac:spMk id="43" creationId="{9C90161B-52A2-40E3-AA15-54B2760E3584}"/>
          </ac:spMkLst>
        </pc:spChg>
        <pc:spChg chg="del">
          <ac:chgData name="Pritika Osland" userId="c54297ca-a8e6-4fe9-91dd-4bffb3a4a17e" providerId="ADAL" clId="{6EA99CF0-644D-4D49-948A-33DABA34F7E8}" dt="2020-11-01T23:09:03.373" v="73" actId="478"/>
          <ac:spMkLst>
            <pc:docMk/>
            <pc:sldMk cId="2641844323" sldId="4883"/>
            <ac:spMk id="45" creationId="{B55531E2-5026-41B1-BC88-CB53500A5E15}"/>
          </ac:spMkLst>
        </pc:spChg>
        <pc:spChg chg="mod">
          <ac:chgData name="Pritika Osland" userId="c54297ca-a8e6-4fe9-91dd-4bffb3a4a17e" providerId="ADAL" clId="{6EA99CF0-644D-4D49-948A-33DABA34F7E8}" dt="2020-11-02T00:53:35.425" v="603" actId="552"/>
          <ac:spMkLst>
            <pc:docMk/>
            <pc:sldMk cId="2641844323" sldId="4883"/>
            <ac:spMk id="46" creationId="{70F7F99B-A62D-4D85-B3FF-0844E86DDBAE}"/>
          </ac:spMkLst>
        </pc:spChg>
        <pc:spChg chg="add mod">
          <ac:chgData name="Pritika Osland" userId="c54297ca-a8e6-4fe9-91dd-4bffb3a4a17e" providerId="ADAL" clId="{6EA99CF0-644D-4D49-948A-33DABA34F7E8}" dt="2020-11-02T00:44:52.950" v="541" actId="208"/>
          <ac:spMkLst>
            <pc:docMk/>
            <pc:sldMk cId="2641844323" sldId="4883"/>
            <ac:spMk id="47" creationId="{C296B375-BD8C-404F-9C26-DFDDEDB7D31E}"/>
          </ac:spMkLst>
        </pc:spChg>
        <pc:spChg chg="del mod">
          <ac:chgData name="Pritika Osland" userId="c54297ca-a8e6-4fe9-91dd-4bffb3a4a17e" providerId="ADAL" clId="{6EA99CF0-644D-4D49-948A-33DABA34F7E8}" dt="2020-11-02T00:53:09.770" v="601" actId="478"/>
          <ac:spMkLst>
            <pc:docMk/>
            <pc:sldMk cId="2641844323" sldId="4883"/>
            <ac:spMk id="48" creationId="{7BFB4DF3-3C84-48C7-A3CF-D35470D543D4}"/>
          </ac:spMkLst>
        </pc:spChg>
        <pc:spChg chg="mod">
          <ac:chgData name="Pritika Osland" userId="c54297ca-a8e6-4fe9-91dd-4bffb3a4a17e" providerId="ADAL" clId="{6EA99CF0-644D-4D49-948A-33DABA34F7E8}" dt="2020-11-01T23:20:22.670" v="371" actId="1076"/>
          <ac:spMkLst>
            <pc:docMk/>
            <pc:sldMk cId="2641844323" sldId="4883"/>
            <ac:spMk id="49" creationId="{641174C2-00D1-444E-BCAE-13BDBF96B475}"/>
          </ac:spMkLst>
        </pc:spChg>
        <pc:spChg chg="mod">
          <ac:chgData name="Pritika Osland" userId="c54297ca-a8e6-4fe9-91dd-4bffb3a4a17e" providerId="ADAL" clId="{6EA99CF0-644D-4D49-948A-33DABA34F7E8}" dt="2020-11-01T23:20:22.670" v="371" actId="1076"/>
          <ac:spMkLst>
            <pc:docMk/>
            <pc:sldMk cId="2641844323" sldId="4883"/>
            <ac:spMk id="50" creationId="{DF3C2A03-ED3F-408D-8189-E2E81D3F69E4}"/>
          </ac:spMkLst>
        </pc:spChg>
        <pc:spChg chg="mod">
          <ac:chgData name="Pritika Osland" userId="c54297ca-a8e6-4fe9-91dd-4bffb3a4a17e" providerId="ADAL" clId="{6EA99CF0-644D-4D49-948A-33DABA34F7E8}" dt="2020-11-01T23:20:22.670" v="371" actId="1076"/>
          <ac:spMkLst>
            <pc:docMk/>
            <pc:sldMk cId="2641844323" sldId="4883"/>
            <ac:spMk id="51" creationId="{517280DB-E8C0-46E8-BC2C-F804721C37C6}"/>
          </ac:spMkLst>
        </pc:spChg>
        <pc:spChg chg="mod">
          <ac:chgData name="Pritika Osland" userId="c54297ca-a8e6-4fe9-91dd-4bffb3a4a17e" providerId="ADAL" clId="{6EA99CF0-644D-4D49-948A-33DABA34F7E8}" dt="2020-11-01T23:20:22.670" v="371" actId="1076"/>
          <ac:spMkLst>
            <pc:docMk/>
            <pc:sldMk cId="2641844323" sldId="4883"/>
            <ac:spMk id="52" creationId="{0F0216D4-1495-40A9-B5E1-3B27FE693B48}"/>
          </ac:spMkLst>
        </pc:spChg>
        <pc:spChg chg="mod">
          <ac:chgData name="Pritika Osland" userId="c54297ca-a8e6-4fe9-91dd-4bffb3a4a17e" providerId="ADAL" clId="{6EA99CF0-644D-4D49-948A-33DABA34F7E8}" dt="2020-11-02T00:52:21.080" v="594" actId="14100"/>
          <ac:spMkLst>
            <pc:docMk/>
            <pc:sldMk cId="2641844323" sldId="4883"/>
            <ac:spMk id="53" creationId="{0B47F0DD-B29F-4EC6-9872-EDFF942A4F39}"/>
          </ac:spMkLst>
        </pc:spChg>
        <pc:spChg chg="mod">
          <ac:chgData name="Pritika Osland" userId="c54297ca-a8e6-4fe9-91dd-4bffb3a4a17e" providerId="ADAL" clId="{6EA99CF0-644D-4D49-948A-33DABA34F7E8}" dt="2020-11-01T23:20:22.670" v="371" actId="1076"/>
          <ac:spMkLst>
            <pc:docMk/>
            <pc:sldMk cId="2641844323" sldId="4883"/>
            <ac:spMk id="55" creationId="{326554E6-0432-42C6-844E-1E9280DF20E8}"/>
          </ac:spMkLst>
        </pc:spChg>
        <pc:spChg chg="mod">
          <ac:chgData name="Pritika Osland" userId="c54297ca-a8e6-4fe9-91dd-4bffb3a4a17e" providerId="ADAL" clId="{6EA99CF0-644D-4D49-948A-33DABA34F7E8}" dt="2020-11-01T23:20:22.670" v="371" actId="1076"/>
          <ac:spMkLst>
            <pc:docMk/>
            <pc:sldMk cId="2641844323" sldId="4883"/>
            <ac:spMk id="56" creationId="{D4D8A15A-3E33-41C6-8368-712EFEB18733}"/>
          </ac:spMkLst>
        </pc:spChg>
        <pc:spChg chg="mod">
          <ac:chgData name="Pritika Osland" userId="c54297ca-a8e6-4fe9-91dd-4bffb3a4a17e" providerId="ADAL" clId="{6EA99CF0-644D-4D49-948A-33DABA34F7E8}" dt="2020-11-01T23:20:22.670" v="371" actId="1076"/>
          <ac:spMkLst>
            <pc:docMk/>
            <pc:sldMk cId="2641844323" sldId="4883"/>
            <ac:spMk id="57" creationId="{85480565-5BF7-4862-8C67-06F930E9AE0D}"/>
          </ac:spMkLst>
        </pc:spChg>
        <pc:spChg chg="mod">
          <ac:chgData name="Pritika Osland" userId="c54297ca-a8e6-4fe9-91dd-4bffb3a4a17e" providerId="ADAL" clId="{6EA99CF0-644D-4D49-948A-33DABA34F7E8}" dt="2020-11-01T23:20:22.670" v="371" actId="1076"/>
          <ac:spMkLst>
            <pc:docMk/>
            <pc:sldMk cId="2641844323" sldId="4883"/>
            <ac:spMk id="58" creationId="{7B033351-D05B-4AB4-AD50-D6AEAB5D5740}"/>
          </ac:spMkLst>
        </pc:spChg>
        <pc:spChg chg="mod">
          <ac:chgData name="Pritika Osland" userId="c54297ca-a8e6-4fe9-91dd-4bffb3a4a17e" providerId="ADAL" clId="{6EA99CF0-644D-4D49-948A-33DABA34F7E8}" dt="2020-11-01T23:20:22.670" v="371" actId="1076"/>
          <ac:spMkLst>
            <pc:docMk/>
            <pc:sldMk cId="2641844323" sldId="4883"/>
            <ac:spMk id="59" creationId="{7A57CC0B-74CB-42F5-B44C-F675C4BE9140}"/>
          </ac:spMkLst>
        </pc:spChg>
        <pc:spChg chg="mod">
          <ac:chgData name="Pritika Osland" userId="c54297ca-a8e6-4fe9-91dd-4bffb3a4a17e" providerId="ADAL" clId="{6EA99CF0-644D-4D49-948A-33DABA34F7E8}" dt="2020-11-01T23:20:22.670" v="371" actId="1076"/>
          <ac:spMkLst>
            <pc:docMk/>
            <pc:sldMk cId="2641844323" sldId="4883"/>
            <ac:spMk id="60" creationId="{CED5BAB4-0931-4230-86E8-50E6134E67E4}"/>
          </ac:spMkLst>
        </pc:spChg>
        <pc:spChg chg="mod">
          <ac:chgData name="Pritika Osland" userId="c54297ca-a8e6-4fe9-91dd-4bffb3a4a17e" providerId="ADAL" clId="{6EA99CF0-644D-4D49-948A-33DABA34F7E8}" dt="2020-11-01T23:20:22.670" v="371" actId="1076"/>
          <ac:spMkLst>
            <pc:docMk/>
            <pc:sldMk cId="2641844323" sldId="4883"/>
            <ac:spMk id="61" creationId="{15A05F17-4757-4D4E-87EA-16F2F73AF189}"/>
          </ac:spMkLst>
        </pc:spChg>
        <pc:spChg chg="mod">
          <ac:chgData name="Pritika Osland" userId="c54297ca-a8e6-4fe9-91dd-4bffb3a4a17e" providerId="ADAL" clId="{6EA99CF0-644D-4D49-948A-33DABA34F7E8}" dt="2020-11-02T00:52:28.033" v="597" actId="14100"/>
          <ac:spMkLst>
            <pc:docMk/>
            <pc:sldMk cId="2641844323" sldId="4883"/>
            <ac:spMk id="62" creationId="{F961F9F8-21DC-42CD-8EEA-D468CD250867}"/>
          </ac:spMkLst>
        </pc:spChg>
        <pc:spChg chg="mod">
          <ac:chgData name="Pritika Osland" userId="c54297ca-a8e6-4fe9-91dd-4bffb3a4a17e" providerId="ADAL" clId="{6EA99CF0-644D-4D49-948A-33DABA34F7E8}" dt="2020-11-02T00:52:26.408" v="596" actId="14100"/>
          <ac:spMkLst>
            <pc:docMk/>
            <pc:sldMk cId="2641844323" sldId="4883"/>
            <ac:spMk id="63" creationId="{B9537F24-02CF-4D82-BC51-8DB82543CC7F}"/>
          </ac:spMkLst>
        </pc:spChg>
        <pc:spChg chg="mod">
          <ac:chgData name="Pritika Osland" userId="c54297ca-a8e6-4fe9-91dd-4bffb3a4a17e" providerId="ADAL" clId="{6EA99CF0-644D-4D49-948A-33DABA34F7E8}" dt="2020-11-01T23:20:22.670" v="371" actId="1076"/>
          <ac:spMkLst>
            <pc:docMk/>
            <pc:sldMk cId="2641844323" sldId="4883"/>
            <ac:spMk id="64" creationId="{B23E4C44-68C0-4982-B956-35EA4BFE43F6}"/>
          </ac:spMkLst>
        </pc:spChg>
        <pc:spChg chg="add mod">
          <ac:chgData name="Pritika Osland" userId="c54297ca-a8e6-4fe9-91dd-4bffb3a4a17e" providerId="ADAL" clId="{6EA99CF0-644D-4D49-948A-33DABA34F7E8}" dt="2020-11-02T00:53:35.425" v="603" actId="552"/>
          <ac:spMkLst>
            <pc:docMk/>
            <pc:sldMk cId="2641844323" sldId="4883"/>
            <ac:spMk id="66" creationId="{B1E3547A-E8DD-4D14-B771-1271E4EA027C}"/>
          </ac:spMkLst>
        </pc:spChg>
        <pc:spChg chg="mod">
          <ac:chgData name="Pritika Osland" userId="c54297ca-a8e6-4fe9-91dd-4bffb3a4a17e" providerId="ADAL" clId="{6EA99CF0-644D-4D49-948A-33DABA34F7E8}" dt="2020-11-01T23:20:22.670" v="371" actId="1076"/>
          <ac:spMkLst>
            <pc:docMk/>
            <pc:sldMk cId="2641844323" sldId="4883"/>
            <ac:spMk id="67" creationId="{18441D98-E279-40A3-86C4-885489C049B9}"/>
          </ac:spMkLst>
        </pc:spChg>
        <pc:spChg chg="add mod">
          <ac:chgData name="Pritika Osland" userId="c54297ca-a8e6-4fe9-91dd-4bffb3a4a17e" providerId="ADAL" clId="{6EA99CF0-644D-4D49-948A-33DABA34F7E8}" dt="2020-11-02T00:53:35.425" v="603" actId="552"/>
          <ac:spMkLst>
            <pc:docMk/>
            <pc:sldMk cId="2641844323" sldId="4883"/>
            <ac:spMk id="68" creationId="{CC703061-D65C-47BA-80BB-5F7A424ECDEF}"/>
          </ac:spMkLst>
        </pc:spChg>
        <pc:spChg chg="add mod">
          <ac:chgData name="Pritika Osland" userId="c54297ca-a8e6-4fe9-91dd-4bffb3a4a17e" providerId="ADAL" clId="{6EA99CF0-644D-4D49-948A-33DABA34F7E8}" dt="2020-11-02T00:53:35.425" v="603" actId="552"/>
          <ac:spMkLst>
            <pc:docMk/>
            <pc:sldMk cId="2641844323" sldId="4883"/>
            <ac:spMk id="70" creationId="{60BAA7E4-5A7B-485E-986B-06C9EC090D24}"/>
          </ac:spMkLst>
        </pc:spChg>
        <pc:spChg chg="add del mod">
          <ac:chgData name="Pritika Osland" userId="c54297ca-a8e6-4fe9-91dd-4bffb3a4a17e" providerId="ADAL" clId="{6EA99CF0-644D-4D49-948A-33DABA34F7E8}" dt="2020-11-01T23:16:51.069" v="236" actId="478"/>
          <ac:spMkLst>
            <pc:docMk/>
            <pc:sldMk cId="2641844323" sldId="4883"/>
            <ac:spMk id="71" creationId="{30842A35-1AEB-4D6D-AFF5-87F5D4BFCF5B}"/>
          </ac:spMkLst>
        </pc:spChg>
        <pc:spChg chg="add del mod">
          <ac:chgData name="Pritika Osland" userId="c54297ca-a8e6-4fe9-91dd-4bffb3a4a17e" providerId="ADAL" clId="{6EA99CF0-644D-4D49-948A-33DABA34F7E8}" dt="2020-11-01T23:17:07.264" v="245" actId="478"/>
          <ac:spMkLst>
            <pc:docMk/>
            <pc:sldMk cId="2641844323" sldId="4883"/>
            <ac:spMk id="72" creationId="{7020DED5-8503-4855-8C07-4A8DD399098F}"/>
          </ac:spMkLst>
        </pc:spChg>
        <pc:spChg chg="add del mod">
          <ac:chgData name="Pritika Osland" userId="c54297ca-a8e6-4fe9-91dd-4bffb3a4a17e" providerId="ADAL" clId="{6EA99CF0-644D-4D49-948A-33DABA34F7E8}" dt="2020-11-01T23:20:16.308" v="369" actId="478"/>
          <ac:spMkLst>
            <pc:docMk/>
            <pc:sldMk cId="2641844323" sldId="4883"/>
            <ac:spMk id="73" creationId="{AA3A4926-9E1E-4D1A-BCD0-F33F94473DCD}"/>
          </ac:spMkLst>
        </pc:spChg>
        <pc:spChg chg="add del mod">
          <ac:chgData name="Pritika Osland" userId="c54297ca-a8e6-4fe9-91dd-4bffb3a4a17e" providerId="ADAL" clId="{6EA99CF0-644D-4D49-948A-33DABA34F7E8}" dt="2020-11-01T23:20:15.229" v="368" actId="478"/>
          <ac:spMkLst>
            <pc:docMk/>
            <pc:sldMk cId="2641844323" sldId="4883"/>
            <ac:spMk id="74" creationId="{79227F0F-B9C3-43CD-8852-FF41840EF55A}"/>
          </ac:spMkLst>
        </pc:spChg>
        <pc:cxnChg chg="mod">
          <ac:chgData name="Pritika Osland" userId="c54297ca-a8e6-4fe9-91dd-4bffb3a4a17e" providerId="ADAL" clId="{6EA99CF0-644D-4D49-948A-33DABA34F7E8}" dt="2020-11-02T00:53:35.425" v="603" actId="552"/>
          <ac:cxnSpMkLst>
            <pc:docMk/>
            <pc:sldMk cId="2641844323" sldId="4883"/>
            <ac:cxnSpMk id="54" creationId="{5662D598-EEC9-4817-9118-C1A7E23E5333}"/>
          </ac:cxnSpMkLst>
        </pc:cxnChg>
        <pc:cxnChg chg="mod">
          <ac:chgData name="Pritika Osland" userId="c54297ca-a8e6-4fe9-91dd-4bffb3a4a17e" providerId="ADAL" clId="{6EA99CF0-644D-4D49-948A-33DABA34F7E8}" dt="2020-11-02T03:34:36.248" v="2668" actId="14100"/>
          <ac:cxnSpMkLst>
            <pc:docMk/>
            <pc:sldMk cId="2641844323" sldId="4883"/>
            <ac:cxnSpMk id="65" creationId="{6948E5EB-961A-4D0C-937A-4E03DE2AA797}"/>
          </ac:cxnSpMkLst>
        </pc:cxnChg>
        <pc:cxnChg chg="mod">
          <ac:chgData name="Pritika Osland" userId="c54297ca-a8e6-4fe9-91dd-4bffb3a4a17e" providerId="ADAL" clId="{6EA99CF0-644D-4D49-948A-33DABA34F7E8}" dt="2020-11-01T23:20:22.670" v="371" actId="1076"/>
          <ac:cxnSpMkLst>
            <pc:docMk/>
            <pc:sldMk cId="2641844323" sldId="4883"/>
            <ac:cxnSpMk id="69" creationId="{15C2C5A1-B1A5-4256-88FC-D9300606E2B3}"/>
          </ac:cxnSpMkLst>
        </pc:cxnChg>
      </pc:sldChg>
      <pc:sldChg chg="del">
        <pc:chgData name="Pritika Osland" userId="c54297ca-a8e6-4fe9-91dd-4bffb3a4a17e" providerId="ADAL" clId="{6EA99CF0-644D-4D49-948A-33DABA34F7E8}" dt="2020-11-02T01:00:32.136" v="657" actId="2696"/>
        <pc:sldMkLst>
          <pc:docMk/>
          <pc:sldMk cId="1374988560" sldId="4885"/>
        </pc:sldMkLst>
      </pc:sldChg>
      <pc:sldChg chg="addSp delSp modSp">
        <pc:chgData name="Pritika Osland" userId="c54297ca-a8e6-4fe9-91dd-4bffb3a4a17e" providerId="ADAL" clId="{6EA99CF0-644D-4D49-948A-33DABA34F7E8}" dt="2020-11-02T02:17:43.845" v="2666" actId="14100"/>
        <pc:sldMkLst>
          <pc:docMk/>
          <pc:sldMk cId="2485108091" sldId="4888"/>
        </pc:sldMkLst>
        <pc:spChg chg="mod">
          <ac:chgData name="Pritika Osland" userId="c54297ca-a8e6-4fe9-91dd-4bffb3a4a17e" providerId="ADAL" clId="{6EA99CF0-644D-4D49-948A-33DABA34F7E8}" dt="2020-11-02T00:55:50.317" v="607" actId="14100"/>
          <ac:spMkLst>
            <pc:docMk/>
            <pc:sldMk cId="2485108091" sldId="4888"/>
            <ac:spMk id="63" creationId="{BAAB79C2-9B17-4BD4-BC16-76023BFF07AB}"/>
          </ac:spMkLst>
        </pc:spChg>
        <pc:spChg chg="mod">
          <ac:chgData name="Pritika Osland" userId="c54297ca-a8e6-4fe9-91dd-4bffb3a4a17e" providerId="ADAL" clId="{6EA99CF0-644D-4D49-948A-33DABA34F7E8}" dt="2020-11-02T01:43:03.815" v="2223" actId="13926"/>
          <ac:spMkLst>
            <pc:docMk/>
            <pc:sldMk cId="2485108091" sldId="4888"/>
            <ac:spMk id="128" creationId="{61DCB27D-EA5E-4095-9932-2106E99C049B}"/>
          </ac:spMkLst>
        </pc:spChg>
        <pc:spChg chg="mod">
          <ac:chgData name="Pritika Osland" userId="c54297ca-a8e6-4fe9-91dd-4bffb3a4a17e" providerId="ADAL" clId="{6EA99CF0-644D-4D49-948A-33DABA34F7E8}" dt="2020-11-02T01:36:07.490" v="1896" actId="20577"/>
          <ac:spMkLst>
            <pc:docMk/>
            <pc:sldMk cId="2485108091" sldId="4888"/>
            <ac:spMk id="132" creationId="{4A931BDE-771E-48C0-A63A-5763E754722D}"/>
          </ac:spMkLst>
        </pc:spChg>
        <pc:spChg chg="mod">
          <ac:chgData name="Pritika Osland" userId="c54297ca-a8e6-4fe9-91dd-4bffb3a4a17e" providerId="ADAL" clId="{6EA99CF0-644D-4D49-948A-33DABA34F7E8}" dt="2020-11-02T01:40:45.717" v="2136" actId="20577"/>
          <ac:spMkLst>
            <pc:docMk/>
            <pc:sldMk cId="2485108091" sldId="4888"/>
            <ac:spMk id="146" creationId="{82E4AD6B-118F-4CC1-B1B9-EC5010934234}"/>
          </ac:spMkLst>
        </pc:spChg>
        <pc:spChg chg="add del mod">
          <ac:chgData name="Pritika Osland" userId="c54297ca-a8e6-4fe9-91dd-4bffb3a4a17e" providerId="ADAL" clId="{6EA99CF0-644D-4D49-948A-33DABA34F7E8}" dt="2020-11-01T23:20:50.022" v="374" actId="478"/>
          <ac:spMkLst>
            <pc:docMk/>
            <pc:sldMk cId="2485108091" sldId="4888"/>
            <ac:spMk id="155" creationId="{3F43A821-A2BB-4A99-87EA-BAD743D77F80}"/>
          </ac:spMkLst>
        </pc:spChg>
        <pc:spChg chg="add del mod">
          <ac:chgData name="Pritika Osland" userId="c54297ca-a8e6-4fe9-91dd-4bffb3a4a17e" providerId="ADAL" clId="{6EA99CF0-644D-4D49-948A-33DABA34F7E8}" dt="2020-11-01T23:21:06.433" v="377" actId="478"/>
          <ac:spMkLst>
            <pc:docMk/>
            <pc:sldMk cId="2485108091" sldId="4888"/>
            <ac:spMk id="158" creationId="{208E84F0-19AD-4E7A-AF9B-AC5A88FD5C2C}"/>
          </ac:spMkLst>
        </pc:spChg>
        <pc:spChg chg="mod">
          <ac:chgData name="Pritika Osland" userId="c54297ca-a8e6-4fe9-91dd-4bffb3a4a17e" providerId="ADAL" clId="{6EA99CF0-644D-4D49-948A-33DABA34F7E8}" dt="2020-11-02T00:56:34.556" v="641" actId="20577"/>
          <ac:spMkLst>
            <pc:docMk/>
            <pc:sldMk cId="2485108091" sldId="4888"/>
            <ac:spMk id="159" creationId="{6A4ED73F-403F-475C-B8BC-5C0C6D5C4A5E}"/>
          </ac:spMkLst>
        </pc:spChg>
        <pc:spChg chg="add del mod">
          <ac:chgData name="Pritika Osland" userId="c54297ca-a8e6-4fe9-91dd-4bffb3a4a17e" providerId="ADAL" clId="{6EA99CF0-644D-4D49-948A-33DABA34F7E8}" dt="2020-11-01T23:23:05.963" v="435" actId="478"/>
          <ac:spMkLst>
            <pc:docMk/>
            <pc:sldMk cId="2485108091" sldId="4888"/>
            <ac:spMk id="162" creationId="{1B07864C-4FE8-469C-B5AD-E80290D28A89}"/>
          </ac:spMkLst>
        </pc:spChg>
        <pc:spChg chg="add del mod">
          <ac:chgData name="Pritika Osland" userId="c54297ca-a8e6-4fe9-91dd-4bffb3a4a17e" providerId="ADAL" clId="{6EA99CF0-644D-4D49-948A-33DABA34F7E8}" dt="2020-11-01T23:23:07.207" v="436" actId="478"/>
          <ac:spMkLst>
            <pc:docMk/>
            <pc:sldMk cId="2485108091" sldId="4888"/>
            <ac:spMk id="163" creationId="{15C40F3D-7975-4FB9-A405-727EAE57C187}"/>
          </ac:spMkLst>
        </pc:spChg>
        <pc:spChg chg="add mod">
          <ac:chgData name="Pritika Osland" userId="c54297ca-a8e6-4fe9-91dd-4bffb3a4a17e" providerId="ADAL" clId="{6EA99CF0-644D-4D49-948A-33DABA34F7E8}" dt="2020-11-02T01:54:58.106" v="2578" actId="1038"/>
          <ac:spMkLst>
            <pc:docMk/>
            <pc:sldMk cId="2485108091" sldId="4888"/>
            <ac:spMk id="164" creationId="{39C71DA6-D937-43AD-B338-EFE5E684F4BF}"/>
          </ac:spMkLst>
        </pc:spChg>
        <pc:spChg chg="add mod">
          <ac:chgData name="Pritika Osland" userId="c54297ca-a8e6-4fe9-91dd-4bffb3a4a17e" providerId="ADAL" clId="{6EA99CF0-644D-4D49-948A-33DABA34F7E8}" dt="2020-11-02T01:54:58.106" v="2578" actId="1038"/>
          <ac:spMkLst>
            <pc:docMk/>
            <pc:sldMk cId="2485108091" sldId="4888"/>
            <ac:spMk id="166" creationId="{35CF9774-E2EB-477F-98AF-74AC791F0DB9}"/>
          </ac:spMkLst>
        </pc:spChg>
        <pc:spChg chg="add del mod">
          <ac:chgData name="Pritika Osland" userId="c54297ca-a8e6-4fe9-91dd-4bffb3a4a17e" providerId="ADAL" clId="{6EA99CF0-644D-4D49-948A-33DABA34F7E8}" dt="2020-11-02T01:55:04.039" v="2580" actId="478"/>
          <ac:spMkLst>
            <pc:docMk/>
            <pc:sldMk cId="2485108091" sldId="4888"/>
            <ac:spMk id="171" creationId="{24139B56-AC26-4DF6-8128-C3AC17BC4FE2}"/>
          </ac:spMkLst>
        </pc:spChg>
        <pc:spChg chg="add del mod">
          <ac:chgData name="Pritika Osland" userId="c54297ca-a8e6-4fe9-91dd-4bffb3a4a17e" providerId="ADAL" clId="{6EA99CF0-644D-4D49-948A-33DABA34F7E8}" dt="2020-11-02T01:55:04.039" v="2580" actId="478"/>
          <ac:spMkLst>
            <pc:docMk/>
            <pc:sldMk cId="2485108091" sldId="4888"/>
            <ac:spMk id="173" creationId="{DEECDDED-7DE5-4D7B-B9AA-AD9A23A0C92E}"/>
          </ac:spMkLst>
        </pc:spChg>
        <pc:spChg chg="add del mod">
          <ac:chgData name="Pritika Osland" userId="c54297ca-a8e6-4fe9-91dd-4bffb3a4a17e" providerId="ADAL" clId="{6EA99CF0-644D-4D49-948A-33DABA34F7E8}" dt="2020-11-02T01:36:34.866" v="1897" actId="478"/>
          <ac:spMkLst>
            <pc:docMk/>
            <pc:sldMk cId="2485108091" sldId="4888"/>
            <ac:spMk id="174" creationId="{A49C602E-540A-4E08-B9BA-380CB18C0737}"/>
          </ac:spMkLst>
        </pc:spChg>
        <pc:spChg chg="add mod">
          <ac:chgData name="Pritika Osland" userId="c54297ca-a8e6-4fe9-91dd-4bffb3a4a17e" providerId="ADAL" clId="{6EA99CF0-644D-4D49-948A-33DABA34F7E8}" dt="2020-11-02T01:55:53.287" v="2635" actId="1038"/>
          <ac:spMkLst>
            <pc:docMk/>
            <pc:sldMk cId="2485108091" sldId="4888"/>
            <ac:spMk id="176" creationId="{39EEF48D-08EB-474E-A3F5-8C197A5EE423}"/>
          </ac:spMkLst>
        </pc:spChg>
        <pc:spChg chg="add mod">
          <ac:chgData name="Pritika Osland" userId="c54297ca-a8e6-4fe9-91dd-4bffb3a4a17e" providerId="ADAL" clId="{6EA99CF0-644D-4D49-948A-33DABA34F7E8}" dt="2020-11-02T01:55:53.287" v="2635" actId="1038"/>
          <ac:spMkLst>
            <pc:docMk/>
            <pc:sldMk cId="2485108091" sldId="4888"/>
            <ac:spMk id="180" creationId="{A49B11DB-095A-4709-AC8B-0C6E072C1300}"/>
          </ac:spMkLst>
        </pc:spChg>
        <pc:spChg chg="mod">
          <ac:chgData name="Pritika Osland" userId="c54297ca-a8e6-4fe9-91dd-4bffb3a4a17e" providerId="ADAL" clId="{6EA99CF0-644D-4D49-948A-33DABA34F7E8}" dt="2020-11-02T01:48:35.457" v="2351" actId="20577"/>
          <ac:spMkLst>
            <pc:docMk/>
            <pc:sldMk cId="2485108091" sldId="4888"/>
            <ac:spMk id="193" creationId="{6C7535BF-A8EA-4CBE-82A6-87583AB241DD}"/>
          </ac:spMkLst>
        </pc:spChg>
        <pc:spChg chg="add mod">
          <ac:chgData name="Pritika Osland" userId="c54297ca-a8e6-4fe9-91dd-4bffb3a4a17e" providerId="ADAL" clId="{6EA99CF0-644D-4D49-948A-33DABA34F7E8}" dt="2020-11-02T01:54:58.106" v="2578" actId="1038"/>
          <ac:spMkLst>
            <pc:docMk/>
            <pc:sldMk cId="2485108091" sldId="4888"/>
            <ac:spMk id="221" creationId="{78B52E36-81F9-4117-94EB-16271F4605AD}"/>
          </ac:spMkLst>
        </pc:spChg>
        <pc:spChg chg="add mod">
          <ac:chgData name="Pritika Osland" userId="c54297ca-a8e6-4fe9-91dd-4bffb3a4a17e" providerId="ADAL" clId="{6EA99CF0-644D-4D49-948A-33DABA34F7E8}" dt="2020-11-02T01:54:58.106" v="2578" actId="1038"/>
          <ac:spMkLst>
            <pc:docMk/>
            <pc:sldMk cId="2485108091" sldId="4888"/>
            <ac:spMk id="222" creationId="{4D9A16B4-3854-4C28-8F97-B34A1BFB2F24}"/>
          </ac:spMkLst>
        </pc:spChg>
        <pc:spChg chg="mod">
          <ac:chgData name="Pritika Osland" userId="c54297ca-a8e6-4fe9-91dd-4bffb3a4a17e" providerId="ADAL" clId="{6EA99CF0-644D-4D49-948A-33DABA34F7E8}" dt="2020-11-02T01:54:58.106" v="2578" actId="1038"/>
          <ac:spMkLst>
            <pc:docMk/>
            <pc:sldMk cId="2485108091" sldId="4888"/>
            <ac:spMk id="239" creationId="{09899B56-50DA-47C5-B894-97B3636F8EFA}"/>
          </ac:spMkLst>
        </pc:spChg>
        <pc:spChg chg="mod">
          <ac:chgData name="Pritika Osland" userId="c54297ca-a8e6-4fe9-91dd-4bffb3a4a17e" providerId="ADAL" clId="{6EA99CF0-644D-4D49-948A-33DABA34F7E8}" dt="2020-11-02T01:54:58.106" v="2578" actId="1038"/>
          <ac:spMkLst>
            <pc:docMk/>
            <pc:sldMk cId="2485108091" sldId="4888"/>
            <ac:spMk id="240" creationId="{9025C9E3-D0CD-4322-A6B1-657A666F813F}"/>
          </ac:spMkLst>
        </pc:spChg>
        <pc:spChg chg="add">
          <ac:chgData name="Pritika Osland" userId="c54297ca-a8e6-4fe9-91dd-4bffb3a4a17e" providerId="ADAL" clId="{6EA99CF0-644D-4D49-948A-33DABA34F7E8}" dt="2020-11-02T01:55:18.614" v="2585"/>
          <ac:spMkLst>
            <pc:docMk/>
            <pc:sldMk cId="2485108091" sldId="4888"/>
            <ac:spMk id="242" creationId="{E3563F38-55D0-43B5-93F9-EB799E8CE64B}"/>
          </ac:spMkLst>
        </pc:spChg>
        <pc:spChg chg="mod">
          <ac:chgData name="Pritika Osland" userId="c54297ca-a8e6-4fe9-91dd-4bffb3a4a17e" providerId="ADAL" clId="{6EA99CF0-644D-4D49-948A-33DABA34F7E8}" dt="2020-11-02T01:40:48.570" v="2138" actId="20577"/>
          <ac:spMkLst>
            <pc:docMk/>
            <pc:sldMk cId="2485108091" sldId="4888"/>
            <ac:spMk id="262" creationId="{6D35DF87-CC6B-419A-AD43-CC93BEF0A8DB}"/>
          </ac:spMkLst>
        </pc:spChg>
        <pc:spChg chg="mod">
          <ac:chgData name="Pritika Osland" userId="c54297ca-a8e6-4fe9-91dd-4bffb3a4a17e" providerId="ADAL" clId="{6EA99CF0-644D-4D49-948A-33DABA34F7E8}" dt="2020-11-02T00:56:54.680" v="652" actId="1035"/>
          <ac:spMkLst>
            <pc:docMk/>
            <pc:sldMk cId="2485108091" sldId="4888"/>
            <ac:spMk id="280" creationId="{5686A674-FFD2-41FB-93A4-6892CE5A0615}"/>
          </ac:spMkLst>
        </pc:spChg>
        <pc:spChg chg="mod">
          <ac:chgData name="Pritika Osland" userId="c54297ca-a8e6-4fe9-91dd-4bffb3a4a17e" providerId="ADAL" clId="{6EA99CF0-644D-4D49-948A-33DABA34F7E8}" dt="2020-11-02T00:56:54.680" v="652" actId="1035"/>
          <ac:spMkLst>
            <pc:docMk/>
            <pc:sldMk cId="2485108091" sldId="4888"/>
            <ac:spMk id="282" creationId="{3567DF61-7758-4962-9DF2-8F2DACA2E426}"/>
          </ac:spMkLst>
        </pc:spChg>
        <pc:spChg chg="mod">
          <ac:chgData name="Pritika Osland" userId="c54297ca-a8e6-4fe9-91dd-4bffb3a4a17e" providerId="ADAL" clId="{6EA99CF0-644D-4D49-948A-33DABA34F7E8}" dt="2020-11-02T01:40:50.993" v="2140" actId="20577"/>
          <ac:spMkLst>
            <pc:docMk/>
            <pc:sldMk cId="2485108091" sldId="4888"/>
            <ac:spMk id="296" creationId="{2689E735-5DE5-4D8C-A628-AA5188DBA297}"/>
          </ac:spMkLst>
        </pc:spChg>
        <pc:spChg chg="mod">
          <ac:chgData name="Pritika Osland" userId="c54297ca-a8e6-4fe9-91dd-4bffb3a4a17e" providerId="ADAL" clId="{6EA99CF0-644D-4D49-948A-33DABA34F7E8}" dt="2020-11-02T01:55:45.406" v="2622" actId="1076"/>
          <ac:spMkLst>
            <pc:docMk/>
            <pc:sldMk cId="2485108091" sldId="4888"/>
            <ac:spMk id="302" creationId="{AC465466-AFF2-40DF-86DB-2DC33099E1FC}"/>
          </ac:spMkLst>
        </pc:spChg>
        <pc:spChg chg="del">
          <ac:chgData name="Pritika Osland" userId="c54297ca-a8e6-4fe9-91dd-4bffb3a4a17e" providerId="ADAL" clId="{6EA99CF0-644D-4D49-948A-33DABA34F7E8}" dt="2020-11-02T01:46:27.080" v="2280" actId="478"/>
          <ac:spMkLst>
            <pc:docMk/>
            <pc:sldMk cId="2485108091" sldId="4888"/>
            <ac:spMk id="306" creationId="{BEFC0416-4DF9-44D5-9D8E-F9E2E48734BA}"/>
          </ac:spMkLst>
        </pc:spChg>
        <pc:spChg chg="del">
          <ac:chgData name="Pritika Osland" userId="c54297ca-a8e6-4fe9-91dd-4bffb3a4a17e" providerId="ADAL" clId="{6EA99CF0-644D-4D49-948A-33DABA34F7E8}" dt="2020-11-01T23:23:47.038" v="473" actId="478"/>
          <ac:spMkLst>
            <pc:docMk/>
            <pc:sldMk cId="2485108091" sldId="4888"/>
            <ac:spMk id="307" creationId="{11790BD3-A6C9-43F8-B32F-2F0BBE032845}"/>
          </ac:spMkLst>
        </pc:spChg>
        <pc:spChg chg="mod">
          <ac:chgData name="Pritika Osland" userId="c54297ca-a8e6-4fe9-91dd-4bffb3a4a17e" providerId="ADAL" clId="{6EA99CF0-644D-4D49-948A-33DABA34F7E8}" dt="2020-11-02T00:56:54.680" v="652" actId="1035"/>
          <ac:spMkLst>
            <pc:docMk/>
            <pc:sldMk cId="2485108091" sldId="4888"/>
            <ac:spMk id="337" creationId="{16D2BEF4-8C63-4BEF-8C65-C464D0A0734F}"/>
          </ac:spMkLst>
        </pc:spChg>
        <pc:spChg chg="mod">
          <ac:chgData name="Pritika Osland" userId="c54297ca-a8e6-4fe9-91dd-4bffb3a4a17e" providerId="ADAL" clId="{6EA99CF0-644D-4D49-948A-33DABA34F7E8}" dt="2020-11-02T01:05:39.541" v="874" actId="20577"/>
          <ac:spMkLst>
            <pc:docMk/>
            <pc:sldMk cId="2485108091" sldId="4888"/>
            <ac:spMk id="342" creationId="{3FAD526C-C5DA-4493-BB70-FE2A532BB30F}"/>
          </ac:spMkLst>
        </pc:spChg>
        <pc:grpChg chg="mod">
          <ac:chgData name="Pritika Osland" userId="c54297ca-a8e6-4fe9-91dd-4bffb3a4a17e" providerId="ADAL" clId="{6EA99CF0-644D-4D49-948A-33DABA34F7E8}" dt="2020-11-01T23:21:52.239" v="407" actId="14100"/>
          <ac:grpSpMkLst>
            <pc:docMk/>
            <pc:sldMk cId="2485108091" sldId="4888"/>
            <ac:grpSpMk id="340" creationId="{5DFDACD1-0147-465B-B6F4-091625CD2CE9}"/>
          </ac:grpSpMkLst>
        </pc:grpChg>
        <pc:graphicFrameChg chg="add del mod modGraphic">
          <ac:chgData name="Pritika Osland" userId="c54297ca-a8e6-4fe9-91dd-4bffb3a4a17e" providerId="ADAL" clId="{6EA99CF0-644D-4D49-948A-33DABA34F7E8}" dt="2020-11-02T01:11:40.764" v="1101" actId="478"/>
          <ac:graphicFrameMkLst>
            <pc:docMk/>
            <pc:sldMk cId="2485108091" sldId="4888"/>
            <ac:graphicFrameMk id="13" creationId="{FFC17D49-5F22-4912-A55D-1C53F3C920F4}"/>
          </ac:graphicFrameMkLst>
        </pc:graphicFrameChg>
        <pc:graphicFrameChg chg="mod modGraphic">
          <ac:chgData name="Pritika Osland" userId="c54297ca-a8e6-4fe9-91dd-4bffb3a4a17e" providerId="ADAL" clId="{6EA99CF0-644D-4D49-948A-33DABA34F7E8}" dt="2020-11-02T00:49:13.925" v="573" actId="14100"/>
          <ac:graphicFrameMkLst>
            <pc:docMk/>
            <pc:sldMk cId="2485108091" sldId="4888"/>
            <ac:graphicFrameMk id="168" creationId="{73A6478D-A896-4049-A307-64F15437FA9E}"/>
          </ac:graphicFrameMkLst>
        </pc:graphicFrameChg>
        <pc:graphicFrameChg chg="add mod modGraphic">
          <ac:chgData name="Pritika Osland" userId="c54297ca-a8e6-4fe9-91dd-4bffb3a4a17e" providerId="ADAL" clId="{6EA99CF0-644D-4D49-948A-33DABA34F7E8}" dt="2020-11-02T01:21:38.397" v="1494" actId="6549"/>
          <ac:graphicFrameMkLst>
            <pc:docMk/>
            <pc:sldMk cId="2485108091" sldId="4888"/>
            <ac:graphicFrameMk id="170" creationId="{09A97B3F-7D98-4160-8268-7EAC3E506AF0}"/>
          </ac:graphicFrameMkLst>
        </pc:graphicFrameChg>
        <pc:picChg chg="mod">
          <ac:chgData name="Pritika Osland" userId="c54297ca-a8e6-4fe9-91dd-4bffb3a4a17e" providerId="ADAL" clId="{6EA99CF0-644D-4D49-948A-33DABA34F7E8}" dt="2020-11-02T00:55:47.579" v="606" actId="14100"/>
          <ac:picMkLst>
            <pc:docMk/>
            <pc:sldMk cId="2485108091" sldId="4888"/>
            <ac:picMk id="62" creationId="{BAFA2556-ABD9-4629-8EF7-2A3CF90FF97B}"/>
          </ac:picMkLst>
        </pc:picChg>
        <pc:picChg chg="mod">
          <ac:chgData name="Pritika Osland" userId="c54297ca-a8e6-4fe9-91dd-4bffb3a4a17e" providerId="ADAL" clId="{6EA99CF0-644D-4D49-948A-33DABA34F7E8}" dt="2020-11-01T23:21:42.185" v="405" actId="14100"/>
          <ac:picMkLst>
            <pc:docMk/>
            <pc:sldMk cId="2485108091" sldId="4888"/>
            <ac:picMk id="341" creationId="{82D5D43D-9593-466F-BC66-8A9F0D3E1559}"/>
          </ac:picMkLst>
        </pc:picChg>
        <pc:cxnChg chg="add mod">
          <ac:chgData name="Pritika Osland" userId="c54297ca-a8e6-4fe9-91dd-4bffb3a4a17e" providerId="ADAL" clId="{6EA99CF0-644D-4D49-948A-33DABA34F7E8}" dt="2020-11-02T02:17:43.845" v="2666" actId="14100"/>
          <ac:cxnSpMkLst>
            <pc:docMk/>
            <pc:sldMk cId="2485108091" sldId="4888"/>
            <ac:cxnSpMk id="167" creationId="{934FE43A-5321-467B-BC01-1DB5EDD53BD5}"/>
          </ac:cxnSpMkLst>
        </pc:cxnChg>
        <pc:cxnChg chg="mod">
          <ac:chgData name="Pritika Osland" userId="c54297ca-a8e6-4fe9-91dd-4bffb3a4a17e" providerId="ADAL" clId="{6EA99CF0-644D-4D49-948A-33DABA34F7E8}" dt="2020-11-02T01:54:58.106" v="2578" actId="1038"/>
          <ac:cxnSpMkLst>
            <pc:docMk/>
            <pc:sldMk cId="2485108091" sldId="4888"/>
            <ac:cxnSpMk id="172" creationId="{89C981DD-D92A-442D-BAB3-AB14619B51A9}"/>
          </ac:cxnSpMkLst>
        </pc:cxnChg>
        <pc:cxnChg chg="add mod">
          <ac:chgData name="Pritika Osland" userId="c54297ca-a8e6-4fe9-91dd-4bffb3a4a17e" providerId="ADAL" clId="{6EA99CF0-644D-4D49-948A-33DABA34F7E8}" dt="2020-11-02T01:55:53.287" v="2635" actId="1038"/>
          <ac:cxnSpMkLst>
            <pc:docMk/>
            <pc:sldMk cId="2485108091" sldId="4888"/>
            <ac:cxnSpMk id="181" creationId="{10325CD5-FE40-45CD-9150-757B7E0A0072}"/>
          </ac:cxnSpMkLst>
        </pc:cxnChg>
        <pc:cxnChg chg="mod">
          <ac:chgData name="Pritika Osland" userId="c54297ca-a8e6-4fe9-91dd-4bffb3a4a17e" providerId="ADAL" clId="{6EA99CF0-644D-4D49-948A-33DABA34F7E8}" dt="2020-11-02T01:54:58.106" v="2578" actId="1038"/>
          <ac:cxnSpMkLst>
            <pc:docMk/>
            <pc:sldMk cId="2485108091" sldId="4888"/>
            <ac:cxnSpMk id="188" creationId="{CC5297F2-D6DF-4931-89EE-4129EF704F0C}"/>
          </ac:cxnSpMkLst>
        </pc:cxnChg>
        <pc:cxnChg chg="add mod">
          <ac:chgData name="Pritika Osland" userId="c54297ca-a8e6-4fe9-91dd-4bffb3a4a17e" providerId="ADAL" clId="{6EA99CF0-644D-4D49-948A-33DABA34F7E8}" dt="2020-11-02T01:55:25.923" v="2588" actId="1076"/>
          <ac:cxnSpMkLst>
            <pc:docMk/>
            <pc:sldMk cId="2485108091" sldId="4888"/>
            <ac:cxnSpMk id="238" creationId="{B8EE3A7E-5CA9-4639-A926-15C4A05EBAD1}"/>
          </ac:cxnSpMkLst>
        </pc:cxnChg>
        <pc:cxnChg chg="mod">
          <ac:chgData name="Pritika Osland" userId="c54297ca-a8e6-4fe9-91dd-4bffb3a4a17e" providerId="ADAL" clId="{6EA99CF0-644D-4D49-948A-33DABA34F7E8}" dt="2020-11-02T00:56:54.680" v="652" actId="1035"/>
          <ac:cxnSpMkLst>
            <pc:docMk/>
            <pc:sldMk cId="2485108091" sldId="4888"/>
            <ac:cxnSpMk id="278" creationId="{DB15C206-3F21-44A8-9B00-999CF78C0DCB}"/>
          </ac:cxnSpMkLst>
        </pc:cxnChg>
      </pc:sldChg>
      <pc:sldChg chg="delSp modSp">
        <pc:chgData name="Pritika Osland" userId="c54297ca-a8e6-4fe9-91dd-4bffb3a4a17e" providerId="ADAL" clId="{6EA99CF0-644D-4D49-948A-33DABA34F7E8}" dt="2020-11-01T23:33:55.670" v="505" actId="1076"/>
        <pc:sldMkLst>
          <pc:docMk/>
          <pc:sldMk cId="4132730084" sldId="4889"/>
        </pc:sldMkLst>
        <pc:spChg chg="mod">
          <ac:chgData name="Pritika Osland" userId="c54297ca-a8e6-4fe9-91dd-4bffb3a4a17e" providerId="ADAL" clId="{6EA99CF0-644D-4D49-948A-33DABA34F7E8}" dt="2020-11-01T23:33:55.670" v="505" actId="1076"/>
          <ac:spMkLst>
            <pc:docMk/>
            <pc:sldMk cId="4132730084" sldId="4889"/>
            <ac:spMk id="259" creationId="{C98BECD3-745C-4D89-9A41-297338649A00}"/>
          </ac:spMkLst>
        </pc:spChg>
        <pc:spChg chg="mod">
          <ac:chgData name="Pritika Osland" userId="c54297ca-a8e6-4fe9-91dd-4bffb3a4a17e" providerId="ADAL" clId="{6EA99CF0-644D-4D49-948A-33DABA34F7E8}" dt="2020-11-01T23:33:55.670" v="505" actId="1076"/>
          <ac:spMkLst>
            <pc:docMk/>
            <pc:sldMk cId="4132730084" sldId="4889"/>
            <ac:spMk id="260" creationId="{EFC2ADF9-F1E5-4314-9482-F463B063DFE9}"/>
          </ac:spMkLst>
        </pc:spChg>
        <pc:spChg chg="mod">
          <ac:chgData name="Pritika Osland" userId="c54297ca-a8e6-4fe9-91dd-4bffb3a4a17e" providerId="ADAL" clId="{6EA99CF0-644D-4D49-948A-33DABA34F7E8}" dt="2020-11-01T23:33:55.670" v="505" actId="1076"/>
          <ac:spMkLst>
            <pc:docMk/>
            <pc:sldMk cId="4132730084" sldId="4889"/>
            <ac:spMk id="261" creationId="{0F8E8FFE-F3B8-42C4-B520-DB8F6AADCFF1}"/>
          </ac:spMkLst>
        </pc:spChg>
        <pc:spChg chg="del">
          <ac:chgData name="Pritika Osland" userId="c54297ca-a8e6-4fe9-91dd-4bffb3a4a17e" providerId="ADAL" clId="{6EA99CF0-644D-4D49-948A-33DABA34F7E8}" dt="2020-11-01T23:33:49.188" v="504" actId="478"/>
          <ac:spMkLst>
            <pc:docMk/>
            <pc:sldMk cId="4132730084" sldId="4889"/>
            <ac:spMk id="262" creationId="{A12CE73F-373C-4AF7-B681-D8BD4FC6AA7E}"/>
          </ac:spMkLst>
        </pc:spChg>
      </pc:sldChg>
      <pc:sldChg chg="modSp add">
        <pc:chgData name="Pritika Osland" userId="c54297ca-a8e6-4fe9-91dd-4bffb3a4a17e" providerId="ADAL" clId="{6EA99CF0-644D-4D49-948A-33DABA34F7E8}" dt="2020-11-02T06:43:14.372" v="3279" actId="207"/>
        <pc:sldMkLst>
          <pc:docMk/>
          <pc:sldMk cId="4118855079" sldId="4893"/>
        </pc:sldMkLst>
        <pc:spChg chg="mod">
          <ac:chgData name="Pritika Osland" userId="c54297ca-a8e6-4fe9-91dd-4bffb3a4a17e" providerId="ADAL" clId="{6EA99CF0-644D-4D49-948A-33DABA34F7E8}" dt="2020-11-02T01:58:29.501" v="2641" actId="14100"/>
          <ac:spMkLst>
            <pc:docMk/>
            <pc:sldMk cId="4118855079" sldId="4893"/>
            <ac:spMk id="57" creationId="{4B0FD496-C486-4E6D-AE44-F7F111EC3490}"/>
          </ac:spMkLst>
        </pc:spChg>
        <pc:spChg chg="mod">
          <ac:chgData name="Pritika Osland" userId="c54297ca-a8e6-4fe9-91dd-4bffb3a4a17e" providerId="ADAL" clId="{6EA99CF0-644D-4D49-948A-33DABA34F7E8}" dt="2020-11-02T00:58:42.883" v="654" actId="20577"/>
          <ac:spMkLst>
            <pc:docMk/>
            <pc:sldMk cId="4118855079" sldId="4893"/>
            <ac:spMk id="60" creationId="{02A37F07-9BF8-40A6-825C-56AFAF614354}"/>
          </ac:spMkLst>
        </pc:spChg>
        <pc:spChg chg="mod">
          <ac:chgData name="Pritika Osland" userId="c54297ca-a8e6-4fe9-91dd-4bffb3a4a17e" providerId="ADAL" clId="{6EA99CF0-644D-4D49-948A-33DABA34F7E8}" dt="2020-11-02T06:42:22.746" v="3262" actId="20577"/>
          <ac:spMkLst>
            <pc:docMk/>
            <pc:sldMk cId="4118855079" sldId="4893"/>
            <ac:spMk id="62" creationId="{6474895B-7C97-459B-9F73-7B85E9E70FF1}"/>
          </ac:spMkLst>
        </pc:spChg>
        <pc:spChg chg="mod">
          <ac:chgData name="Pritika Osland" userId="c54297ca-a8e6-4fe9-91dd-4bffb3a4a17e" providerId="ADAL" clId="{6EA99CF0-644D-4D49-948A-33DABA34F7E8}" dt="2020-11-02T06:42:29.636" v="3278" actId="20577"/>
          <ac:spMkLst>
            <pc:docMk/>
            <pc:sldMk cId="4118855079" sldId="4893"/>
            <ac:spMk id="224" creationId="{05ED96C0-9D12-4F8D-A472-AE5E7C8AD5DB}"/>
          </ac:spMkLst>
        </pc:spChg>
        <pc:spChg chg="mod">
          <ac:chgData name="Pritika Osland" userId="c54297ca-a8e6-4fe9-91dd-4bffb3a4a17e" providerId="ADAL" clId="{6EA99CF0-644D-4D49-948A-33DABA34F7E8}" dt="2020-11-02T01:56:40.625" v="2638" actId="1076"/>
          <ac:spMkLst>
            <pc:docMk/>
            <pc:sldMk cId="4118855079" sldId="4893"/>
            <ac:spMk id="232" creationId="{F169FC3A-CFC2-4A0F-951D-51F2A0C355DD}"/>
          </ac:spMkLst>
        </pc:spChg>
        <pc:spChg chg="mod">
          <ac:chgData name="Pritika Osland" userId="c54297ca-a8e6-4fe9-91dd-4bffb3a4a17e" providerId="ADAL" clId="{6EA99CF0-644D-4D49-948A-33DABA34F7E8}" dt="2020-11-02T01:56:34.686" v="2637" actId="1076"/>
          <ac:spMkLst>
            <pc:docMk/>
            <pc:sldMk cId="4118855079" sldId="4893"/>
            <ac:spMk id="233" creationId="{F8745617-F0ED-4A5D-9E7D-3FC723991DC5}"/>
          </ac:spMkLst>
        </pc:spChg>
        <pc:spChg chg="mod">
          <ac:chgData name="Pritika Osland" userId="c54297ca-a8e6-4fe9-91dd-4bffb3a4a17e" providerId="ADAL" clId="{6EA99CF0-644D-4D49-948A-33DABA34F7E8}" dt="2020-11-02T06:43:14.372" v="3279" actId="207"/>
          <ac:spMkLst>
            <pc:docMk/>
            <pc:sldMk cId="4118855079" sldId="4893"/>
            <ac:spMk id="243" creationId="{C653B603-63C6-4F31-9176-F3C14AAEC23A}"/>
          </ac:spMkLst>
        </pc:spChg>
        <pc:spChg chg="mod">
          <ac:chgData name="Pritika Osland" userId="c54297ca-a8e6-4fe9-91dd-4bffb3a4a17e" providerId="ADAL" clId="{6EA99CF0-644D-4D49-948A-33DABA34F7E8}" dt="2020-11-01T23:33:15.571" v="503" actId="1076"/>
          <ac:spMkLst>
            <pc:docMk/>
            <pc:sldMk cId="4118855079" sldId="4893"/>
            <ac:spMk id="259" creationId="{C98BECD3-745C-4D89-9A41-297338649A00}"/>
          </ac:spMkLst>
        </pc:spChg>
        <pc:spChg chg="mod">
          <ac:chgData name="Pritika Osland" userId="c54297ca-a8e6-4fe9-91dd-4bffb3a4a17e" providerId="ADAL" clId="{6EA99CF0-644D-4D49-948A-33DABA34F7E8}" dt="2020-11-01T23:33:15.571" v="503" actId="1076"/>
          <ac:spMkLst>
            <pc:docMk/>
            <pc:sldMk cId="4118855079" sldId="4893"/>
            <ac:spMk id="260" creationId="{EFC2ADF9-F1E5-4314-9482-F463B063DFE9}"/>
          </ac:spMkLst>
        </pc:spChg>
        <pc:spChg chg="mod">
          <ac:chgData name="Pritika Osland" userId="c54297ca-a8e6-4fe9-91dd-4bffb3a4a17e" providerId="ADAL" clId="{6EA99CF0-644D-4D49-948A-33DABA34F7E8}" dt="2020-11-01T23:33:15.571" v="503" actId="1076"/>
          <ac:spMkLst>
            <pc:docMk/>
            <pc:sldMk cId="4118855079" sldId="4893"/>
            <ac:spMk id="261" creationId="{0F8E8FFE-F3B8-42C4-B520-DB8F6AADCFF1}"/>
          </ac:spMkLst>
        </pc:spChg>
      </pc:sldChg>
      <pc:sldChg chg="addSp modSp add ord">
        <pc:chgData name="Pritika Osland" userId="c54297ca-a8e6-4fe9-91dd-4bffb3a4a17e" providerId="ADAL" clId="{6EA99CF0-644D-4D49-948A-33DABA34F7E8}" dt="2020-11-02T03:26:12.971" v="2667" actId="1076"/>
        <pc:sldMkLst>
          <pc:docMk/>
          <pc:sldMk cId="1058927674" sldId="4894"/>
        </pc:sldMkLst>
        <pc:spChg chg="mod">
          <ac:chgData name="Pritika Osland" userId="c54297ca-a8e6-4fe9-91dd-4bffb3a4a17e" providerId="ADAL" clId="{6EA99CF0-644D-4D49-948A-33DABA34F7E8}" dt="2020-11-02T01:04:16.717" v="868" actId="20577"/>
          <ac:spMkLst>
            <pc:docMk/>
            <pc:sldMk cId="1058927674" sldId="4894"/>
            <ac:spMk id="2" creationId="{4043C15C-D5ED-4004-B37F-D9AA161D76B1}"/>
          </ac:spMkLst>
        </pc:spChg>
        <pc:spChg chg="add mod">
          <ac:chgData name="Pritika Osland" userId="c54297ca-a8e6-4fe9-91dd-4bffb3a4a17e" providerId="ADAL" clId="{6EA99CF0-644D-4D49-948A-33DABA34F7E8}" dt="2020-11-02T01:22:44.944" v="1542" actId="1076"/>
          <ac:spMkLst>
            <pc:docMk/>
            <pc:sldMk cId="1058927674" sldId="4894"/>
            <ac:spMk id="3" creationId="{BBB3847D-0A9A-4F33-9EBC-A3E912697DD4}"/>
          </ac:spMkLst>
        </pc:spChg>
        <pc:spChg chg="add mod">
          <ac:chgData name="Pritika Osland" userId="c54297ca-a8e6-4fe9-91dd-4bffb3a4a17e" providerId="ADAL" clId="{6EA99CF0-644D-4D49-948A-33DABA34F7E8}" dt="2020-11-02T03:26:12.971" v="2667" actId="1076"/>
          <ac:spMkLst>
            <pc:docMk/>
            <pc:sldMk cId="1058927674" sldId="4894"/>
            <ac:spMk id="4" creationId="{D2D5E1F2-7149-4CCD-B44F-0A72CA053A52}"/>
          </ac:spMkLst>
        </pc:spChg>
        <pc:spChg chg="add mod">
          <ac:chgData name="Pritika Osland" userId="c54297ca-a8e6-4fe9-91dd-4bffb3a4a17e" providerId="ADAL" clId="{6EA99CF0-644D-4D49-948A-33DABA34F7E8}" dt="2020-11-02T01:11:47.841" v="1103" actId="1076"/>
          <ac:spMkLst>
            <pc:docMk/>
            <pc:sldMk cId="1058927674" sldId="4894"/>
            <ac:spMk id="6" creationId="{274FED0C-1498-4D7E-B7CF-CE7B4ECCC8C8}"/>
          </ac:spMkLst>
        </pc:spChg>
        <pc:spChg chg="add mod">
          <ac:chgData name="Pritika Osland" userId="c54297ca-a8e6-4fe9-91dd-4bffb3a4a17e" providerId="ADAL" clId="{6EA99CF0-644D-4D49-948A-33DABA34F7E8}" dt="2020-11-02T01:21:49.935" v="1496" actId="1076"/>
          <ac:spMkLst>
            <pc:docMk/>
            <pc:sldMk cId="1058927674" sldId="4894"/>
            <ac:spMk id="7" creationId="{CB5A683F-C268-4504-8375-9C96EDAD8F18}"/>
          </ac:spMkLst>
        </pc:spChg>
        <pc:graphicFrameChg chg="add mod modGraphic">
          <ac:chgData name="Pritika Osland" userId="c54297ca-a8e6-4fe9-91dd-4bffb3a4a17e" providerId="ADAL" clId="{6EA99CF0-644D-4D49-948A-33DABA34F7E8}" dt="2020-11-02T02:01:07.811" v="2665" actId="20577"/>
          <ac:graphicFrameMkLst>
            <pc:docMk/>
            <pc:sldMk cId="1058927674" sldId="4894"/>
            <ac:graphicFrameMk id="5" creationId="{CC0827DD-292C-4DF6-AA5E-D8BA7A560C91}"/>
          </ac:graphicFrameMkLst>
        </pc:graphicFrameChg>
      </pc:sldChg>
      <pc:sldChg chg="addSp modSp add">
        <pc:chgData name="Pritika Osland" userId="c54297ca-a8e6-4fe9-91dd-4bffb3a4a17e" providerId="ADAL" clId="{6EA99CF0-644D-4D49-948A-33DABA34F7E8}" dt="2020-11-02T04:18:31.648" v="3253" actId="20577"/>
        <pc:sldMkLst>
          <pc:docMk/>
          <pc:sldMk cId="2021573348" sldId="4895"/>
        </pc:sldMkLst>
        <pc:spChg chg="mod">
          <ac:chgData name="Pritika Osland" userId="c54297ca-a8e6-4fe9-91dd-4bffb3a4a17e" providerId="ADAL" clId="{6EA99CF0-644D-4D49-948A-33DABA34F7E8}" dt="2020-11-02T04:11:35.756" v="2706" actId="20577"/>
          <ac:spMkLst>
            <pc:docMk/>
            <pc:sldMk cId="2021573348" sldId="4895"/>
            <ac:spMk id="2" creationId="{9DBFFDCB-DA22-4D01-8B77-79DAF9F71796}"/>
          </ac:spMkLst>
        </pc:spChg>
        <pc:spChg chg="add mod">
          <ac:chgData name="Pritika Osland" userId="c54297ca-a8e6-4fe9-91dd-4bffb3a4a17e" providerId="ADAL" clId="{6EA99CF0-644D-4D49-948A-33DABA34F7E8}" dt="2020-11-02T04:18:31.648" v="3253" actId="20577"/>
          <ac:spMkLst>
            <pc:docMk/>
            <pc:sldMk cId="2021573348" sldId="4895"/>
            <ac:spMk id="3" creationId="{E4ACE0A5-E05E-4C7C-932C-B560CA0E0DAD}"/>
          </ac:spMkLst>
        </pc:spChg>
      </pc:sldChg>
      <pc:sldChg chg="add ord">
        <pc:chgData name="Pritika Osland" userId="c54297ca-a8e6-4fe9-91dd-4bffb3a4a17e" providerId="ADAL" clId="{6EA99CF0-644D-4D49-948A-33DABA34F7E8}" dt="2020-11-02T22:09:42.075" v="3282"/>
        <pc:sldMkLst>
          <pc:docMk/>
          <pc:sldMk cId="999220665" sldId="4896"/>
        </pc:sldMkLst>
      </pc:sldChg>
    </pc:docChg>
  </pc:docChgLst>
  <pc:docChgLst>
    <pc:chgData name="Pritika Osland" userId="S::pritika.osland@sevenconsulting.com::c54297ca-a8e6-4fe9-91dd-4bffb3a4a17e" providerId="AD" clId="Web-{5C899863-FF46-9F78-F534-247C38EF5801}"/>
    <pc:docChg chg="addSld delSld modSld sldOrd modSection">
      <pc:chgData name="Pritika Osland" userId="S::pritika.osland@sevenconsulting.com::c54297ca-a8e6-4fe9-91dd-4bffb3a4a17e" providerId="AD" clId="Web-{5C899863-FF46-9F78-F534-247C38EF5801}" dt="2020-11-16T08:50:53.520" v="119" actId="14100"/>
      <pc:docMkLst>
        <pc:docMk/>
      </pc:docMkLst>
      <pc:sldChg chg="ord">
        <pc:chgData name="Pritika Osland" userId="S::pritika.osland@sevenconsulting.com::c54297ca-a8e6-4fe9-91dd-4bffb3a4a17e" providerId="AD" clId="Web-{5C899863-FF46-9F78-F534-247C38EF5801}" dt="2020-11-16T08:50:08.987" v="109"/>
        <pc:sldMkLst>
          <pc:docMk/>
          <pc:sldMk cId="2805636736" sldId="4820"/>
        </pc:sldMkLst>
      </pc:sldChg>
      <pc:sldChg chg="addSp">
        <pc:chgData name="Pritika Osland" userId="S::pritika.osland@sevenconsulting.com::c54297ca-a8e6-4fe9-91dd-4bffb3a4a17e" providerId="AD" clId="Web-{5C899863-FF46-9F78-F534-247C38EF5801}" dt="2020-11-16T08:44:42.230" v="0"/>
        <pc:sldMkLst>
          <pc:docMk/>
          <pc:sldMk cId="2563957920" sldId="4833"/>
        </pc:sldMkLst>
        <pc:grpChg chg="add">
          <ac:chgData name="Pritika Osland" userId="S::pritika.osland@sevenconsulting.com::c54297ca-a8e6-4fe9-91dd-4bffb3a4a17e" providerId="AD" clId="Web-{5C899863-FF46-9F78-F534-247C38EF5801}" dt="2020-11-16T08:44:42.230" v="0"/>
          <ac:grpSpMkLst>
            <pc:docMk/>
            <pc:sldMk cId="2563957920" sldId="4833"/>
            <ac:grpSpMk id="3" creationId="{311A4BB2-DA19-4C09-9088-5B0938B4A23F}"/>
          </ac:grpSpMkLst>
        </pc:grpChg>
      </pc:sldChg>
      <pc:sldChg chg="ord">
        <pc:chgData name="Pritika Osland" userId="S::pritika.osland@sevenconsulting.com::c54297ca-a8e6-4fe9-91dd-4bffb3a4a17e" providerId="AD" clId="Web-{5C899863-FF46-9F78-F534-247C38EF5801}" dt="2020-11-16T08:49:11.924" v="101"/>
        <pc:sldMkLst>
          <pc:docMk/>
          <pc:sldMk cId="1215135621" sldId="4903"/>
        </pc:sldMkLst>
      </pc:sldChg>
      <pc:sldChg chg="addSp modSp">
        <pc:chgData name="Pritika Osland" userId="S::pritika.osland@sevenconsulting.com::c54297ca-a8e6-4fe9-91dd-4bffb3a4a17e" providerId="AD" clId="Web-{5C899863-FF46-9F78-F534-247C38EF5801}" dt="2020-11-16T08:49:01.408" v="98" actId="20577"/>
        <pc:sldMkLst>
          <pc:docMk/>
          <pc:sldMk cId="2173948660" sldId="4905"/>
        </pc:sldMkLst>
        <pc:spChg chg="mod">
          <ac:chgData name="Pritika Osland" userId="S::pritika.osland@sevenconsulting.com::c54297ca-a8e6-4fe9-91dd-4bffb3a4a17e" providerId="AD" clId="Web-{5C899863-FF46-9F78-F534-247C38EF5801}" dt="2020-11-16T08:49:01.408" v="98" actId="20577"/>
          <ac:spMkLst>
            <pc:docMk/>
            <pc:sldMk cId="2173948660" sldId="4905"/>
            <ac:spMk id="10" creationId="{3389E4D8-4976-4EEA-852C-28DEF89AE104}"/>
          </ac:spMkLst>
        </pc:spChg>
        <pc:spChg chg="mod">
          <ac:chgData name="Pritika Osland" userId="S::pritika.osland@sevenconsulting.com::c54297ca-a8e6-4fe9-91dd-4bffb3a4a17e" providerId="AD" clId="Web-{5C899863-FF46-9F78-F534-247C38EF5801}" dt="2020-11-16T08:47:26.327" v="62" actId="14100"/>
          <ac:spMkLst>
            <pc:docMk/>
            <pc:sldMk cId="2173948660" sldId="4905"/>
            <ac:spMk id="11" creationId="{D53C92EB-E7A9-4AC4-85D6-26275CF1757E}"/>
          </ac:spMkLst>
        </pc:spChg>
        <pc:spChg chg="mod">
          <ac:chgData name="Pritika Osland" userId="S::pritika.osland@sevenconsulting.com::c54297ca-a8e6-4fe9-91dd-4bffb3a4a17e" providerId="AD" clId="Web-{5C899863-FF46-9F78-F534-247C38EF5801}" dt="2020-11-16T08:48:19.922" v="88"/>
          <ac:spMkLst>
            <pc:docMk/>
            <pc:sldMk cId="2173948660" sldId="4905"/>
            <ac:spMk id="12" creationId="{F10F2083-698E-4DEB-91D0-6002A6364F1A}"/>
          </ac:spMkLst>
        </pc:spChg>
        <pc:spChg chg="mod">
          <ac:chgData name="Pritika Osland" userId="S::pritika.osland@sevenconsulting.com::c54297ca-a8e6-4fe9-91dd-4bffb3a4a17e" providerId="AD" clId="Web-{5C899863-FF46-9F78-F534-247C38EF5801}" dt="2020-11-16T08:48:59.080" v="96" actId="20577"/>
          <ac:spMkLst>
            <pc:docMk/>
            <pc:sldMk cId="2173948660" sldId="4905"/>
            <ac:spMk id="15" creationId="{1D6EB841-EFEB-4E0B-8BC5-5DFF4E4E0F08}"/>
          </ac:spMkLst>
        </pc:spChg>
        <pc:spChg chg="mod">
          <ac:chgData name="Pritika Osland" userId="S::pritika.osland@sevenconsulting.com::c54297ca-a8e6-4fe9-91dd-4bffb3a4a17e" providerId="AD" clId="Web-{5C899863-FF46-9F78-F534-247C38EF5801}" dt="2020-11-16T08:45:51.247" v="19" actId="20577"/>
          <ac:spMkLst>
            <pc:docMk/>
            <pc:sldMk cId="2173948660" sldId="4905"/>
            <ac:spMk id="18" creationId="{87579834-F65B-475D-84AA-BC464829C269}"/>
          </ac:spMkLst>
        </pc:spChg>
        <pc:grpChg chg="mod">
          <ac:chgData name="Pritika Osland" userId="S::pritika.osland@sevenconsulting.com::c54297ca-a8e6-4fe9-91dd-4bffb3a4a17e" providerId="AD" clId="Web-{5C899863-FF46-9F78-F534-247C38EF5801}" dt="2020-11-16T08:47:21.296" v="60" actId="14100"/>
          <ac:grpSpMkLst>
            <pc:docMk/>
            <pc:sldMk cId="2173948660" sldId="4905"/>
            <ac:grpSpMk id="9" creationId="{ECE1FFF9-007E-4EA3-BBD1-BA175553723A}"/>
          </ac:grpSpMkLst>
        </pc:grpChg>
        <pc:grpChg chg="mod">
          <ac:chgData name="Pritika Osland" userId="S::pritika.osland@sevenconsulting.com::c54297ca-a8e6-4fe9-91dd-4bffb3a4a17e" providerId="AD" clId="Web-{5C899863-FF46-9F78-F534-247C38EF5801}" dt="2020-11-16T08:47:17.843" v="59" actId="1076"/>
          <ac:grpSpMkLst>
            <pc:docMk/>
            <pc:sldMk cId="2173948660" sldId="4905"/>
            <ac:grpSpMk id="14" creationId="{C68308ED-4A20-4F95-B4AB-51CB5D04D17F}"/>
          </ac:grpSpMkLst>
        </pc:grpChg>
        <pc:grpChg chg="add">
          <ac:chgData name="Pritika Osland" userId="S::pritika.osland@sevenconsulting.com::c54297ca-a8e6-4fe9-91dd-4bffb3a4a17e" providerId="AD" clId="Web-{5C899863-FF46-9F78-F534-247C38EF5801}" dt="2020-11-16T08:44:56.480" v="1"/>
          <ac:grpSpMkLst>
            <pc:docMk/>
            <pc:sldMk cId="2173948660" sldId="4905"/>
            <ac:grpSpMk id="20" creationId="{52695D46-BCC9-4885-B851-CE6D7BCAC1E2}"/>
          </ac:grpSpMkLst>
        </pc:grpChg>
      </pc:sldChg>
      <pc:sldChg chg="del">
        <pc:chgData name="Pritika Osland" userId="S::pritika.osland@sevenconsulting.com::c54297ca-a8e6-4fe9-91dd-4bffb3a4a17e" providerId="AD" clId="Web-{5C899863-FF46-9F78-F534-247C38EF5801}" dt="2020-11-16T08:50:36.691" v="110"/>
        <pc:sldMkLst>
          <pc:docMk/>
          <pc:sldMk cId="1986548009" sldId="4909"/>
        </pc:sldMkLst>
      </pc:sldChg>
      <pc:sldChg chg="modSp">
        <pc:chgData name="Pritika Osland" userId="S::pritika.osland@sevenconsulting.com::c54297ca-a8e6-4fe9-91dd-4bffb3a4a17e" providerId="AD" clId="Web-{5C899863-FF46-9F78-F534-247C38EF5801}" dt="2020-11-16T08:50:53.520" v="119" actId="14100"/>
        <pc:sldMkLst>
          <pc:docMk/>
          <pc:sldMk cId="615284948" sldId="4910"/>
        </pc:sldMkLst>
        <pc:spChg chg="mod">
          <ac:chgData name="Pritika Osland" userId="S::pritika.osland@sevenconsulting.com::c54297ca-a8e6-4fe9-91dd-4bffb3a4a17e" providerId="AD" clId="Web-{5C899863-FF46-9F78-F534-247C38EF5801}" dt="2020-11-16T08:50:53.520" v="119" actId="14100"/>
          <ac:spMkLst>
            <pc:docMk/>
            <pc:sldMk cId="615284948" sldId="4910"/>
            <ac:spMk id="87" creationId="{93ECC7A5-8E1F-4967-B542-49854E2385A8}"/>
          </ac:spMkLst>
        </pc:spChg>
      </pc:sldChg>
      <pc:sldChg chg="delSp modSp new">
        <pc:chgData name="Pritika Osland" userId="S::pritika.osland@sevenconsulting.com::c54297ca-a8e6-4fe9-91dd-4bffb3a4a17e" providerId="AD" clId="Web-{5C899863-FF46-9F78-F534-247C38EF5801}" dt="2020-11-16T08:49:47.518" v="108"/>
        <pc:sldMkLst>
          <pc:docMk/>
          <pc:sldMk cId="2197133731" sldId="4918"/>
        </pc:sldMkLst>
        <pc:spChg chg="mod">
          <ac:chgData name="Pritika Osland" userId="S::pritika.osland@sevenconsulting.com::c54297ca-a8e6-4fe9-91dd-4bffb3a4a17e" providerId="AD" clId="Web-{5C899863-FF46-9F78-F534-247C38EF5801}" dt="2020-11-16T08:49:47.518" v="108"/>
          <ac:spMkLst>
            <pc:docMk/>
            <pc:sldMk cId="2197133731" sldId="4918"/>
            <ac:spMk id="2" creationId="{75797C93-C1C0-43F5-89DB-5D6639725C90}"/>
          </ac:spMkLst>
        </pc:spChg>
        <pc:spChg chg="del">
          <ac:chgData name="Pritika Osland" userId="S::pritika.osland@sevenconsulting.com::c54297ca-a8e6-4fe9-91dd-4bffb3a4a17e" providerId="AD" clId="Web-{5C899863-FF46-9F78-F534-247C38EF5801}" dt="2020-11-16T08:49:40.971" v="106"/>
          <ac:spMkLst>
            <pc:docMk/>
            <pc:sldMk cId="2197133731" sldId="4918"/>
            <ac:spMk id="3" creationId="{00C60905-FFA6-4DB5-A27E-E3327D9D3BDC}"/>
          </ac:spMkLst>
        </pc:spChg>
      </pc:sldChg>
    </pc:docChg>
  </pc:docChgLst>
  <pc:docChgLst>
    <pc:chgData name="Jochebed Diaz" userId="3e73fa40-bfba-401e-91e2-0da8fad89b18" providerId="ADAL" clId="{064BF252-B0D6-4154-98C8-C8C420BB5853}"/>
    <pc:docChg chg="undo custSel addSld delSld modSld sldOrd delMainMaster modSection">
      <pc:chgData name="Jochebed Diaz" userId="3e73fa40-bfba-401e-91e2-0da8fad89b18" providerId="ADAL" clId="{064BF252-B0D6-4154-98C8-C8C420BB5853}" dt="2020-11-19T09:03:54.367" v="10136" actId="1036"/>
      <pc:docMkLst>
        <pc:docMk/>
      </pc:docMkLst>
      <pc:sldChg chg="addSp delSp modSp del">
        <pc:chgData name="Jochebed Diaz" userId="3e73fa40-bfba-401e-91e2-0da8fad89b18" providerId="ADAL" clId="{064BF252-B0D6-4154-98C8-C8C420BB5853}" dt="2020-11-11T14:08:24.782" v="651" actId="2696"/>
        <pc:sldMkLst>
          <pc:docMk/>
          <pc:sldMk cId="3850010488" sldId="257"/>
        </pc:sldMkLst>
        <pc:spChg chg="mod topLvl">
          <ac:chgData name="Jochebed Diaz" userId="3e73fa40-bfba-401e-91e2-0da8fad89b18" providerId="ADAL" clId="{064BF252-B0D6-4154-98C8-C8C420BB5853}" dt="2020-11-11T14:07:17.339" v="617"/>
          <ac:spMkLst>
            <pc:docMk/>
            <pc:sldMk cId="3850010488" sldId="257"/>
            <ac:spMk id="3" creationId="{4D725B7D-867B-4CAB-ACED-B15B68B3D5D9}"/>
          </ac:spMkLst>
        </pc:spChg>
        <pc:spChg chg="mod topLvl">
          <ac:chgData name="Jochebed Diaz" userId="3e73fa40-bfba-401e-91e2-0da8fad89b18" providerId="ADAL" clId="{064BF252-B0D6-4154-98C8-C8C420BB5853}" dt="2020-11-11T14:07:17.339" v="617"/>
          <ac:spMkLst>
            <pc:docMk/>
            <pc:sldMk cId="3850010488" sldId="257"/>
            <ac:spMk id="4" creationId="{CCE0D41B-5ABB-4277-BB13-B2EC9638BDF3}"/>
          </ac:spMkLst>
        </pc:spChg>
        <pc:spChg chg="mod topLvl">
          <ac:chgData name="Jochebed Diaz" userId="3e73fa40-bfba-401e-91e2-0da8fad89b18" providerId="ADAL" clId="{064BF252-B0D6-4154-98C8-C8C420BB5853}" dt="2020-11-11T14:07:17.339" v="617"/>
          <ac:spMkLst>
            <pc:docMk/>
            <pc:sldMk cId="3850010488" sldId="257"/>
            <ac:spMk id="5" creationId="{B02543E4-BBDD-4361-BD58-3A23EA23D0CF}"/>
          </ac:spMkLst>
        </pc:spChg>
        <pc:spChg chg="mod topLvl">
          <ac:chgData name="Jochebed Diaz" userId="3e73fa40-bfba-401e-91e2-0da8fad89b18" providerId="ADAL" clId="{064BF252-B0D6-4154-98C8-C8C420BB5853}" dt="2020-11-11T14:03:14.262" v="545"/>
          <ac:spMkLst>
            <pc:docMk/>
            <pc:sldMk cId="3850010488" sldId="257"/>
            <ac:spMk id="6" creationId="{9A36415D-8B2E-40C5-8FC5-B400E03CAD61}"/>
          </ac:spMkLst>
        </pc:spChg>
        <pc:spChg chg="mod topLvl">
          <ac:chgData name="Jochebed Diaz" userId="3e73fa40-bfba-401e-91e2-0da8fad89b18" providerId="ADAL" clId="{064BF252-B0D6-4154-98C8-C8C420BB5853}" dt="2020-11-11T14:07:17.339" v="617"/>
          <ac:spMkLst>
            <pc:docMk/>
            <pc:sldMk cId="3850010488" sldId="257"/>
            <ac:spMk id="7" creationId="{DEBEF4CD-DDB9-4F77-A6A4-392917FF9021}"/>
          </ac:spMkLst>
        </pc:spChg>
        <pc:spChg chg="mod topLvl">
          <ac:chgData name="Jochebed Diaz" userId="3e73fa40-bfba-401e-91e2-0da8fad89b18" providerId="ADAL" clId="{064BF252-B0D6-4154-98C8-C8C420BB5853}" dt="2020-11-11T14:07:17.339" v="617"/>
          <ac:spMkLst>
            <pc:docMk/>
            <pc:sldMk cId="3850010488" sldId="257"/>
            <ac:spMk id="8" creationId="{07936AA6-88BD-4D9D-9229-C2A3C0016D64}"/>
          </ac:spMkLst>
        </pc:spChg>
        <pc:spChg chg="mod topLvl">
          <ac:chgData name="Jochebed Diaz" userId="3e73fa40-bfba-401e-91e2-0da8fad89b18" providerId="ADAL" clId="{064BF252-B0D6-4154-98C8-C8C420BB5853}" dt="2020-11-11T14:07:17.339" v="617"/>
          <ac:spMkLst>
            <pc:docMk/>
            <pc:sldMk cId="3850010488" sldId="257"/>
            <ac:spMk id="9" creationId="{E876A747-79A1-4E10-8EA0-1B662C008A8A}"/>
          </ac:spMkLst>
        </pc:spChg>
        <pc:spChg chg="mod topLvl">
          <ac:chgData name="Jochebed Diaz" userId="3e73fa40-bfba-401e-91e2-0da8fad89b18" providerId="ADAL" clId="{064BF252-B0D6-4154-98C8-C8C420BB5853}" dt="2020-11-11T14:07:17.339" v="617"/>
          <ac:spMkLst>
            <pc:docMk/>
            <pc:sldMk cId="3850010488" sldId="257"/>
            <ac:spMk id="10" creationId="{08317526-C6D3-4680-BB37-AC032D0989A4}"/>
          </ac:spMkLst>
        </pc:spChg>
        <pc:spChg chg="mod topLvl">
          <ac:chgData name="Jochebed Diaz" userId="3e73fa40-bfba-401e-91e2-0da8fad89b18" providerId="ADAL" clId="{064BF252-B0D6-4154-98C8-C8C420BB5853}" dt="2020-11-11T14:07:17.339" v="617"/>
          <ac:spMkLst>
            <pc:docMk/>
            <pc:sldMk cId="3850010488" sldId="257"/>
            <ac:spMk id="11" creationId="{93E270C5-33D4-4C17-A7B8-C1086C3FF018}"/>
          </ac:spMkLst>
        </pc:spChg>
        <pc:spChg chg="mod topLvl">
          <ac:chgData name="Jochebed Diaz" userId="3e73fa40-bfba-401e-91e2-0da8fad89b18" providerId="ADAL" clId="{064BF252-B0D6-4154-98C8-C8C420BB5853}" dt="2020-11-11T14:07:17.339" v="617"/>
          <ac:spMkLst>
            <pc:docMk/>
            <pc:sldMk cId="3850010488" sldId="257"/>
            <ac:spMk id="12" creationId="{99487EB5-8C20-4383-B014-DEB515FA2942}"/>
          </ac:spMkLst>
        </pc:spChg>
        <pc:spChg chg="mod topLvl">
          <ac:chgData name="Jochebed Diaz" userId="3e73fa40-bfba-401e-91e2-0da8fad89b18" providerId="ADAL" clId="{064BF252-B0D6-4154-98C8-C8C420BB5853}" dt="2020-11-11T14:07:17.339" v="617"/>
          <ac:spMkLst>
            <pc:docMk/>
            <pc:sldMk cId="3850010488" sldId="257"/>
            <ac:spMk id="13" creationId="{405EC66A-9E51-4DAF-8297-1102157BA64F}"/>
          </ac:spMkLst>
        </pc:spChg>
        <pc:spChg chg="mod topLvl">
          <ac:chgData name="Jochebed Diaz" userId="3e73fa40-bfba-401e-91e2-0da8fad89b18" providerId="ADAL" clId="{064BF252-B0D6-4154-98C8-C8C420BB5853}" dt="2020-11-11T14:07:17.339" v="617"/>
          <ac:spMkLst>
            <pc:docMk/>
            <pc:sldMk cId="3850010488" sldId="257"/>
            <ac:spMk id="14" creationId="{42F617B4-3306-42B8-80E8-D3D007B579A0}"/>
          </ac:spMkLst>
        </pc:spChg>
        <pc:spChg chg="mod topLvl">
          <ac:chgData name="Jochebed Diaz" userId="3e73fa40-bfba-401e-91e2-0da8fad89b18" providerId="ADAL" clId="{064BF252-B0D6-4154-98C8-C8C420BB5853}" dt="2020-11-11T14:07:17.339" v="617"/>
          <ac:spMkLst>
            <pc:docMk/>
            <pc:sldMk cId="3850010488" sldId="257"/>
            <ac:spMk id="15" creationId="{8D19D1E2-3659-48DC-A5DF-EC2E854B3384}"/>
          </ac:spMkLst>
        </pc:spChg>
        <pc:spChg chg="mod topLvl">
          <ac:chgData name="Jochebed Diaz" userId="3e73fa40-bfba-401e-91e2-0da8fad89b18" providerId="ADAL" clId="{064BF252-B0D6-4154-98C8-C8C420BB5853}" dt="2020-11-11T14:07:17.339" v="617"/>
          <ac:spMkLst>
            <pc:docMk/>
            <pc:sldMk cId="3850010488" sldId="257"/>
            <ac:spMk id="40" creationId="{28710023-5749-49A2-987D-1BF75B05261D}"/>
          </ac:spMkLst>
        </pc:spChg>
        <pc:spChg chg="mod topLvl">
          <ac:chgData name="Jochebed Diaz" userId="3e73fa40-bfba-401e-91e2-0da8fad89b18" providerId="ADAL" clId="{064BF252-B0D6-4154-98C8-C8C420BB5853}" dt="2020-11-11T14:07:17.339" v="617"/>
          <ac:spMkLst>
            <pc:docMk/>
            <pc:sldMk cId="3850010488" sldId="257"/>
            <ac:spMk id="46" creationId="{34BCA319-0924-4518-900E-6B4450FA25AC}"/>
          </ac:spMkLst>
        </pc:spChg>
        <pc:spChg chg="mod topLvl">
          <ac:chgData name="Jochebed Diaz" userId="3e73fa40-bfba-401e-91e2-0da8fad89b18" providerId="ADAL" clId="{064BF252-B0D6-4154-98C8-C8C420BB5853}" dt="2020-11-11T14:07:17.339" v="617"/>
          <ac:spMkLst>
            <pc:docMk/>
            <pc:sldMk cId="3850010488" sldId="257"/>
            <ac:spMk id="47" creationId="{8413CE3C-6CAB-4B66-B7EC-81058D095E64}"/>
          </ac:spMkLst>
        </pc:spChg>
        <pc:spChg chg="mod topLvl">
          <ac:chgData name="Jochebed Diaz" userId="3e73fa40-bfba-401e-91e2-0da8fad89b18" providerId="ADAL" clId="{064BF252-B0D6-4154-98C8-C8C420BB5853}" dt="2020-11-11T14:07:17.339" v="617"/>
          <ac:spMkLst>
            <pc:docMk/>
            <pc:sldMk cId="3850010488" sldId="257"/>
            <ac:spMk id="48" creationId="{95A32248-B50B-403D-8B3B-97CA1996901D}"/>
          </ac:spMkLst>
        </pc:spChg>
        <pc:spChg chg="mod topLvl">
          <ac:chgData name="Jochebed Diaz" userId="3e73fa40-bfba-401e-91e2-0da8fad89b18" providerId="ADAL" clId="{064BF252-B0D6-4154-98C8-C8C420BB5853}" dt="2020-11-11T14:07:17.339" v="617"/>
          <ac:spMkLst>
            <pc:docMk/>
            <pc:sldMk cId="3850010488" sldId="257"/>
            <ac:spMk id="54" creationId="{611EEDEB-2D33-4BBE-99CF-E3E19A502CF8}"/>
          </ac:spMkLst>
        </pc:spChg>
        <pc:spChg chg="mod topLvl">
          <ac:chgData name="Jochebed Diaz" userId="3e73fa40-bfba-401e-91e2-0da8fad89b18" providerId="ADAL" clId="{064BF252-B0D6-4154-98C8-C8C420BB5853}" dt="2020-11-11T14:07:17.339" v="617"/>
          <ac:spMkLst>
            <pc:docMk/>
            <pc:sldMk cId="3850010488" sldId="257"/>
            <ac:spMk id="55" creationId="{E01DED9D-7D89-4DCF-B285-8A7CF9681C7A}"/>
          </ac:spMkLst>
        </pc:spChg>
        <pc:spChg chg="mod topLvl">
          <ac:chgData name="Jochebed Diaz" userId="3e73fa40-bfba-401e-91e2-0da8fad89b18" providerId="ADAL" clId="{064BF252-B0D6-4154-98C8-C8C420BB5853}" dt="2020-11-11T14:07:17.339" v="617"/>
          <ac:spMkLst>
            <pc:docMk/>
            <pc:sldMk cId="3850010488" sldId="257"/>
            <ac:spMk id="56" creationId="{8BD8A563-D445-441F-A992-9C9D661871AF}"/>
          </ac:spMkLst>
        </pc:spChg>
        <pc:spChg chg="mod topLvl">
          <ac:chgData name="Jochebed Diaz" userId="3e73fa40-bfba-401e-91e2-0da8fad89b18" providerId="ADAL" clId="{064BF252-B0D6-4154-98C8-C8C420BB5853}" dt="2020-11-11T14:07:17.339" v="617"/>
          <ac:spMkLst>
            <pc:docMk/>
            <pc:sldMk cId="3850010488" sldId="257"/>
            <ac:spMk id="62" creationId="{02D6E769-4EC0-4C36-AB82-48C320E98CE3}"/>
          </ac:spMkLst>
        </pc:spChg>
        <pc:spChg chg="mod topLvl">
          <ac:chgData name="Jochebed Diaz" userId="3e73fa40-bfba-401e-91e2-0da8fad89b18" providerId="ADAL" clId="{064BF252-B0D6-4154-98C8-C8C420BB5853}" dt="2020-11-11T14:07:17.339" v="617"/>
          <ac:spMkLst>
            <pc:docMk/>
            <pc:sldMk cId="3850010488" sldId="257"/>
            <ac:spMk id="63" creationId="{543269E3-E4BB-4E02-9C50-2DA4C9BC5B62}"/>
          </ac:spMkLst>
        </pc:spChg>
        <pc:spChg chg="mod topLvl">
          <ac:chgData name="Jochebed Diaz" userId="3e73fa40-bfba-401e-91e2-0da8fad89b18" providerId="ADAL" clId="{064BF252-B0D6-4154-98C8-C8C420BB5853}" dt="2020-11-11T14:07:17.339" v="617"/>
          <ac:spMkLst>
            <pc:docMk/>
            <pc:sldMk cId="3850010488" sldId="257"/>
            <ac:spMk id="81" creationId="{F0E2128E-022E-4866-B8CF-DD0D5692344B}"/>
          </ac:spMkLst>
        </pc:spChg>
        <pc:spChg chg="mod topLvl">
          <ac:chgData name="Jochebed Diaz" userId="3e73fa40-bfba-401e-91e2-0da8fad89b18" providerId="ADAL" clId="{064BF252-B0D6-4154-98C8-C8C420BB5853}" dt="2020-11-11T14:07:17.339" v="617"/>
          <ac:spMkLst>
            <pc:docMk/>
            <pc:sldMk cId="3850010488" sldId="257"/>
            <ac:spMk id="82" creationId="{3902EF10-3699-41E6-80A1-92C7A4975104}"/>
          </ac:spMkLst>
        </pc:spChg>
        <pc:spChg chg="mod topLvl">
          <ac:chgData name="Jochebed Diaz" userId="3e73fa40-bfba-401e-91e2-0da8fad89b18" providerId="ADAL" clId="{064BF252-B0D6-4154-98C8-C8C420BB5853}" dt="2020-11-11T14:07:17.339" v="617"/>
          <ac:spMkLst>
            <pc:docMk/>
            <pc:sldMk cId="3850010488" sldId="257"/>
            <ac:spMk id="83" creationId="{E5B74CE7-F402-4432-BECD-1880F8F1294C}"/>
          </ac:spMkLst>
        </pc:spChg>
        <pc:spChg chg="mod topLvl">
          <ac:chgData name="Jochebed Diaz" userId="3e73fa40-bfba-401e-91e2-0da8fad89b18" providerId="ADAL" clId="{064BF252-B0D6-4154-98C8-C8C420BB5853}" dt="2020-11-11T14:07:17.339" v="617"/>
          <ac:spMkLst>
            <pc:docMk/>
            <pc:sldMk cId="3850010488" sldId="257"/>
            <ac:spMk id="84" creationId="{93B604C1-7217-4B93-8356-1DADF3D207F4}"/>
          </ac:spMkLst>
        </pc:spChg>
        <pc:spChg chg="mod topLvl">
          <ac:chgData name="Jochebed Diaz" userId="3e73fa40-bfba-401e-91e2-0da8fad89b18" providerId="ADAL" clId="{064BF252-B0D6-4154-98C8-C8C420BB5853}" dt="2020-11-11T14:07:17.339" v="617"/>
          <ac:spMkLst>
            <pc:docMk/>
            <pc:sldMk cId="3850010488" sldId="257"/>
            <ac:spMk id="85" creationId="{5932BD9B-8C7A-4A6F-AEB7-E75D0FA91DBC}"/>
          </ac:spMkLst>
        </pc:spChg>
        <pc:spChg chg="mod topLvl">
          <ac:chgData name="Jochebed Diaz" userId="3e73fa40-bfba-401e-91e2-0da8fad89b18" providerId="ADAL" clId="{064BF252-B0D6-4154-98C8-C8C420BB5853}" dt="2020-11-11T14:07:17.339" v="617"/>
          <ac:spMkLst>
            <pc:docMk/>
            <pc:sldMk cId="3850010488" sldId="257"/>
            <ac:spMk id="86" creationId="{056FA76D-7915-4258-B312-26DD84EEC8F9}"/>
          </ac:spMkLst>
        </pc:spChg>
        <pc:spChg chg="mod topLvl">
          <ac:chgData name="Jochebed Diaz" userId="3e73fa40-bfba-401e-91e2-0da8fad89b18" providerId="ADAL" clId="{064BF252-B0D6-4154-98C8-C8C420BB5853}" dt="2020-11-11T14:07:17.339" v="617"/>
          <ac:spMkLst>
            <pc:docMk/>
            <pc:sldMk cId="3850010488" sldId="257"/>
            <ac:spMk id="87" creationId="{CD1CA0CA-7A8B-4E46-95AB-351F636A7AA6}"/>
          </ac:spMkLst>
        </pc:spChg>
        <pc:spChg chg="mod topLvl">
          <ac:chgData name="Jochebed Diaz" userId="3e73fa40-bfba-401e-91e2-0da8fad89b18" providerId="ADAL" clId="{064BF252-B0D6-4154-98C8-C8C420BB5853}" dt="2020-11-11T14:07:17.339" v="617"/>
          <ac:spMkLst>
            <pc:docMk/>
            <pc:sldMk cId="3850010488" sldId="257"/>
            <ac:spMk id="88" creationId="{F8788A4A-71C0-400A-A588-ACB4732473C2}"/>
          </ac:spMkLst>
        </pc:spChg>
        <pc:spChg chg="mod topLvl">
          <ac:chgData name="Jochebed Diaz" userId="3e73fa40-bfba-401e-91e2-0da8fad89b18" providerId="ADAL" clId="{064BF252-B0D6-4154-98C8-C8C420BB5853}" dt="2020-11-11T14:07:17.339" v="617"/>
          <ac:spMkLst>
            <pc:docMk/>
            <pc:sldMk cId="3850010488" sldId="257"/>
            <ac:spMk id="89" creationId="{7A08830B-282E-4C52-BFA9-194CCE510AF3}"/>
          </ac:spMkLst>
        </pc:spChg>
        <pc:spChg chg="mod topLvl">
          <ac:chgData name="Jochebed Diaz" userId="3e73fa40-bfba-401e-91e2-0da8fad89b18" providerId="ADAL" clId="{064BF252-B0D6-4154-98C8-C8C420BB5853}" dt="2020-11-11T14:07:17.339" v="617"/>
          <ac:spMkLst>
            <pc:docMk/>
            <pc:sldMk cId="3850010488" sldId="257"/>
            <ac:spMk id="90" creationId="{ADC28A67-2773-468F-AB9F-F2EE7A5B7A70}"/>
          </ac:spMkLst>
        </pc:spChg>
        <pc:spChg chg="mod topLvl">
          <ac:chgData name="Jochebed Diaz" userId="3e73fa40-bfba-401e-91e2-0da8fad89b18" providerId="ADAL" clId="{064BF252-B0D6-4154-98C8-C8C420BB5853}" dt="2020-11-11T14:07:17.339" v="617"/>
          <ac:spMkLst>
            <pc:docMk/>
            <pc:sldMk cId="3850010488" sldId="257"/>
            <ac:spMk id="91" creationId="{E0ACDB26-97AF-4045-B18B-4F0FB48631EA}"/>
          </ac:spMkLst>
        </pc:spChg>
        <pc:spChg chg="mod topLvl">
          <ac:chgData name="Jochebed Diaz" userId="3e73fa40-bfba-401e-91e2-0da8fad89b18" providerId="ADAL" clId="{064BF252-B0D6-4154-98C8-C8C420BB5853}" dt="2020-11-11T14:07:17.339" v="617"/>
          <ac:spMkLst>
            <pc:docMk/>
            <pc:sldMk cId="3850010488" sldId="257"/>
            <ac:spMk id="92" creationId="{A3D0266C-01F4-48DB-A28C-DB79869035B9}"/>
          </ac:spMkLst>
        </pc:spChg>
        <pc:spChg chg="mod topLvl">
          <ac:chgData name="Jochebed Diaz" userId="3e73fa40-bfba-401e-91e2-0da8fad89b18" providerId="ADAL" clId="{064BF252-B0D6-4154-98C8-C8C420BB5853}" dt="2020-11-11T14:07:17.339" v="617"/>
          <ac:spMkLst>
            <pc:docMk/>
            <pc:sldMk cId="3850010488" sldId="257"/>
            <ac:spMk id="93" creationId="{87260FD6-2BDB-4D9F-9857-95816EF84E46}"/>
          </ac:spMkLst>
        </pc:spChg>
        <pc:spChg chg="mod topLvl">
          <ac:chgData name="Jochebed Diaz" userId="3e73fa40-bfba-401e-91e2-0da8fad89b18" providerId="ADAL" clId="{064BF252-B0D6-4154-98C8-C8C420BB5853}" dt="2020-11-11T14:07:17.339" v="617"/>
          <ac:spMkLst>
            <pc:docMk/>
            <pc:sldMk cId="3850010488" sldId="257"/>
            <ac:spMk id="94" creationId="{91D86BDE-38A8-4B3A-9753-493461D82555}"/>
          </ac:spMkLst>
        </pc:spChg>
        <pc:spChg chg="mod topLvl">
          <ac:chgData name="Jochebed Diaz" userId="3e73fa40-bfba-401e-91e2-0da8fad89b18" providerId="ADAL" clId="{064BF252-B0D6-4154-98C8-C8C420BB5853}" dt="2020-11-11T14:07:17.339" v="617"/>
          <ac:spMkLst>
            <pc:docMk/>
            <pc:sldMk cId="3850010488" sldId="257"/>
            <ac:spMk id="95" creationId="{FF93CB3A-3E56-4E40-92F5-E3E3D88C8354}"/>
          </ac:spMkLst>
        </pc:spChg>
        <pc:spChg chg="mod topLvl">
          <ac:chgData name="Jochebed Diaz" userId="3e73fa40-bfba-401e-91e2-0da8fad89b18" providerId="ADAL" clId="{064BF252-B0D6-4154-98C8-C8C420BB5853}" dt="2020-11-11T14:07:17.339" v="617"/>
          <ac:spMkLst>
            <pc:docMk/>
            <pc:sldMk cId="3850010488" sldId="257"/>
            <ac:spMk id="96" creationId="{3D6319E6-8788-441D-9751-5E46DBD7E7D2}"/>
          </ac:spMkLst>
        </pc:spChg>
        <pc:spChg chg="mod topLvl">
          <ac:chgData name="Jochebed Diaz" userId="3e73fa40-bfba-401e-91e2-0da8fad89b18" providerId="ADAL" clId="{064BF252-B0D6-4154-98C8-C8C420BB5853}" dt="2020-11-11T14:07:17.339" v="617"/>
          <ac:spMkLst>
            <pc:docMk/>
            <pc:sldMk cId="3850010488" sldId="257"/>
            <ac:spMk id="97" creationId="{49E5654B-6445-4D61-9D67-D201847FDD5E}"/>
          </ac:spMkLst>
        </pc:spChg>
        <pc:spChg chg="mod topLvl">
          <ac:chgData name="Jochebed Diaz" userId="3e73fa40-bfba-401e-91e2-0da8fad89b18" providerId="ADAL" clId="{064BF252-B0D6-4154-98C8-C8C420BB5853}" dt="2020-11-11T14:07:17.339" v="617"/>
          <ac:spMkLst>
            <pc:docMk/>
            <pc:sldMk cId="3850010488" sldId="257"/>
            <ac:spMk id="98" creationId="{D97B7E4A-ED4C-4AB1-809E-B0B6B81DB9C1}"/>
          </ac:spMkLst>
        </pc:spChg>
        <pc:spChg chg="mod topLvl">
          <ac:chgData name="Jochebed Diaz" userId="3e73fa40-bfba-401e-91e2-0da8fad89b18" providerId="ADAL" clId="{064BF252-B0D6-4154-98C8-C8C420BB5853}" dt="2020-11-11T14:07:17.339" v="617"/>
          <ac:spMkLst>
            <pc:docMk/>
            <pc:sldMk cId="3850010488" sldId="257"/>
            <ac:spMk id="99" creationId="{5D1C5133-2A0D-45D3-BDE7-921617550640}"/>
          </ac:spMkLst>
        </pc:spChg>
        <pc:spChg chg="mod topLvl">
          <ac:chgData name="Jochebed Diaz" userId="3e73fa40-bfba-401e-91e2-0da8fad89b18" providerId="ADAL" clId="{064BF252-B0D6-4154-98C8-C8C420BB5853}" dt="2020-11-11T14:07:17.339" v="617"/>
          <ac:spMkLst>
            <pc:docMk/>
            <pc:sldMk cId="3850010488" sldId="257"/>
            <ac:spMk id="100" creationId="{4F8ADBE2-CF22-424C-9A6A-6844DA7AB1BB}"/>
          </ac:spMkLst>
        </pc:spChg>
        <pc:spChg chg="mod topLvl">
          <ac:chgData name="Jochebed Diaz" userId="3e73fa40-bfba-401e-91e2-0da8fad89b18" providerId="ADAL" clId="{064BF252-B0D6-4154-98C8-C8C420BB5853}" dt="2020-11-11T14:07:17.339" v="617"/>
          <ac:spMkLst>
            <pc:docMk/>
            <pc:sldMk cId="3850010488" sldId="257"/>
            <ac:spMk id="101" creationId="{FB305A53-B371-4DA7-8FF2-C8CB8CEC9D05}"/>
          </ac:spMkLst>
        </pc:spChg>
        <pc:spChg chg="mod topLvl">
          <ac:chgData name="Jochebed Diaz" userId="3e73fa40-bfba-401e-91e2-0da8fad89b18" providerId="ADAL" clId="{064BF252-B0D6-4154-98C8-C8C420BB5853}" dt="2020-11-11T14:07:17.339" v="617"/>
          <ac:spMkLst>
            <pc:docMk/>
            <pc:sldMk cId="3850010488" sldId="257"/>
            <ac:spMk id="102" creationId="{6F492D07-23FF-4123-8A41-D7873F0790F3}"/>
          </ac:spMkLst>
        </pc:spChg>
        <pc:spChg chg="mod topLvl">
          <ac:chgData name="Jochebed Diaz" userId="3e73fa40-bfba-401e-91e2-0da8fad89b18" providerId="ADAL" clId="{064BF252-B0D6-4154-98C8-C8C420BB5853}" dt="2020-11-11T14:07:17.339" v="617"/>
          <ac:spMkLst>
            <pc:docMk/>
            <pc:sldMk cId="3850010488" sldId="257"/>
            <ac:spMk id="103" creationId="{7B2E2F6B-76A5-41F4-83B9-C0D565D60D67}"/>
          </ac:spMkLst>
        </pc:spChg>
        <pc:spChg chg="mod topLvl">
          <ac:chgData name="Jochebed Diaz" userId="3e73fa40-bfba-401e-91e2-0da8fad89b18" providerId="ADAL" clId="{064BF252-B0D6-4154-98C8-C8C420BB5853}" dt="2020-11-11T14:07:17.339" v="617"/>
          <ac:spMkLst>
            <pc:docMk/>
            <pc:sldMk cId="3850010488" sldId="257"/>
            <ac:spMk id="104" creationId="{F0B3AA6E-45C4-420C-A966-0DD728B1F2C5}"/>
          </ac:spMkLst>
        </pc:spChg>
        <pc:spChg chg="mod topLvl">
          <ac:chgData name="Jochebed Diaz" userId="3e73fa40-bfba-401e-91e2-0da8fad89b18" providerId="ADAL" clId="{064BF252-B0D6-4154-98C8-C8C420BB5853}" dt="2020-11-11T14:07:17.339" v="617"/>
          <ac:spMkLst>
            <pc:docMk/>
            <pc:sldMk cId="3850010488" sldId="257"/>
            <ac:spMk id="132" creationId="{058F6E14-0F80-48DB-B620-460A2EA717FF}"/>
          </ac:spMkLst>
        </pc:spChg>
        <pc:spChg chg="mod topLvl">
          <ac:chgData name="Jochebed Diaz" userId="3e73fa40-bfba-401e-91e2-0da8fad89b18" providerId="ADAL" clId="{064BF252-B0D6-4154-98C8-C8C420BB5853}" dt="2020-11-11T14:07:17.339" v="617"/>
          <ac:spMkLst>
            <pc:docMk/>
            <pc:sldMk cId="3850010488" sldId="257"/>
            <ac:spMk id="133" creationId="{E8BE7A34-E72A-4110-A588-8719F938DEC6}"/>
          </ac:spMkLst>
        </pc:spChg>
        <pc:spChg chg="mod topLvl">
          <ac:chgData name="Jochebed Diaz" userId="3e73fa40-bfba-401e-91e2-0da8fad89b18" providerId="ADAL" clId="{064BF252-B0D6-4154-98C8-C8C420BB5853}" dt="2020-11-11T14:07:17.339" v="617"/>
          <ac:spMkLst>
            <pc:docMk/>
            <pc:sldMk cId="3850010488" sldId="257"/>
            <ac:spMk id="134" creationId="{63D124D8-3A1A-41F2-9A55-AD873A8AB006}"/>
          </ac:spMkLst>
        </pc:spChg>
        <pc:spChg chg="mod topLvl">
          <ac:chgData name="Jochebed Diaz" userId="3e73fa40-bfba-401e-91e2-0da8fad89b18" providerId="ADAL" clId="{064BF252-B0D6-4154-98C8-C8C420BB5853}" dt="2020-11-11T14:07:17.339" v="617"/>
          <ac:spMkLst>
            <pc:docMk/>
            <pc:sldMk cId="3850010488" sldId="257"/>
            <ac:spMk id="135" creationId="{7B2CE1CB-B989-44FC-9079-FA13D34A2ABE}"/>
          </ac:spMkLst>
        </pc:spChg>
        <pc:spChg chg="mod topLvl">
          <ac:chgData name="Jochebed Diaz" userId="3e73fa40-bfba-401e-91e2-0da8fad89b18" providerId="ADAL" clId="{064BF252-B0D6-4154-98C8-C8C420BB5853}" dt="2020-11-11T14:07:17.339" v="617"/>
          <ac:spMkLst>
            <pc:docMk/>
            <pc:sldMk cId="3850010488" sldId="257"/>
            <ac:spMk id="136" creationId="{D0A5AA74-EA8A-450A-BCF1-BDB1E15364E5}"/>
          </ac:spMkLst>
        </pc:spChg>
        <pc:spChg chg="mod topLvl">
          <ac:chgData name="Jochebed Diaz" userId="3e73fa40-bfba-401e-91e2-0da8fad89b18" providerId="ADAL" clId="{064BF252-B0D6-4154-98C8-C8C420BB5853}" dt="2020-11-11T14:07:17.339" v="617"/>
          <ac:spMkLst>
            <pc:docMk/>
            <pc:sldMk cId="3850010488" sldId="257"/>
            <ac:spMk id="137" creationId="{FC4C0DAA-7829-4E72-B4B4-BD90BF6F63DD}"/>
          </ac:spMkLst>
        </pc:spChg>
        <pc:spChg chg="mod topLvl">
          <ac:chgData name="Jochebed Diaz" userId="3e73fa40-bfba-401e-91e2-0da8fad89b18" providerId="ADAL" clId="{064BF252-B0D6-4154-98C8-C8C420BB5853}" dt="2020-11-11T14:07:17.339" v="617"/>
          <ac:spMkLst>
            <pc:docMk/>
            <pc:sldMk cId="3850010488" sldId="257"/>
            <ac:spMk id="138" creationId="{2C009AC8-C055-41D7-8E5A-2F69A8E84283}"/>
          </ac:spMkLst>
        </pc:spChg>
        <pc:spChg chg="mod topLvl">
          <ac:chgData name="Jochebed Diaz" userId="3e73fa40-bfba-401e-91e2-0da8fad89b18" providerId="ADAL" clId="{064BF252-B0D6-4154-98C8-C8C420BB5853}" dt="2020-11-11T14:07:17.339" v="617"/>
          <ac:spMkLst>
            <pc:docMk/>
            <pc:sldMk cId="3850010488" sldId="257"/>
            <ac:spMk id="139" creationId="{F6E0B9E5-74E2-4787-AAB0-90725C9FE37A}"/>
          </ac:spMkLst>
        </pc:spChg>
        <pc:spChg chg="mod topLvl">
          <ac:chgData name="Jochebed Diaz" userId="3e73fa40-bfba-401e-91e2-0da8fad89b18" providerId="ADAL" clId="{064BF252-B0D6-4154-98C8-C8C420BB5853}" dt="2020-11-11T14:07:17.339" v="617"/>
          <ac:spMkLst>
            <pc:docMk/>
            <pc:sldMk cId="3850010488" sldId="257"/>
            <ac:spMk id="140" creationId="{A69157CC-303F-42E0-AF08-A82A90BC1A2B}"/>
          </ac:spMkLst>
        </pc:spChg>
        <pc:spChg chg="mod topLvl">
          <ac:chgData name="Jochebed Diaz" userId="3e73fa40-bfba-401e-91e2-0da8fad89b18" providerId="ADAL" clId="{064BF252-B0D6-4154-98C8-C8C420BB5853}" dt="2020-11-11T14:07:17.339" v="617"/>
          <ac:spMkLst>
            <pc:docMk/>
            <pc:sldMk cId="3850010488" sldId="257"/>
            <ac:spMk id="141" creationId="{2DA3FBD8-5A7E-43B4-B5F3-987FE19B4A74}"/>
          </ac:spMkLst>
        </pc:spChg>
        <pc:spChg chg="mod topLvl">
          <ac:chgData name="Jochebed Diaz" userId="3e73fa40-bfba-401e-91e2-0da8fad89b18" providerId="ADAL" clId="{064BF252-B0D6-4154-98C8-C8C420BB5853}" dt="2020-11-11T14:07:17.339" v="617"/>
          <ac:spMkLst>
            <pc:docMk/>
            <pc:sldMk cId="3850010488" sldId="257"/>
            <ac:spMk id="142" creationId="{1E20CFB7-B71E-4D12-B2FD-46D1AF686061}"/>
          </ac:spMkLst>
        </pc:spChg>
        <pc:spChg chg="mod topLvl">
          <ac:chgData name="Jochebed Diaz" userId="3e73fa40-bfba-401e-91e2-0da8fad89b18" providerId="ADAL" clId="{064BF252-B0D6-4154-98C8-C8C420BB5853}" dt="2020-11-11T14:07:17.339" v="617"/>
          <ac:spMkLst>
            <pc:docMk/>
            <pc:sldMk cId="3850010488" sldId="257"/>
            <ac:spMk id="143" creationId="{D7AA5396-CAF0-4341-81D2-4336FF0C1CDD}"/>
          </ac:spMkLst>
        </pc:spChg>
        <pc:spChg chg="mod topLvl">
          <ac:chgData name="Jochebed Diaz" userId="3e73fa40-bfba-401e-91e2-0da8fad89b18" providerId="ADAL" clId="{064BF252-B0D6-4154-98C8-C8C420BB5853}" dt="2020-11-11T14:07:17.339" v="617"/>
          <ac:spMkLst>
            <pc:docMk/>
            <pc:sldMk cId="3850010488" sldId="257"/>
            <ac:spMk id="144" creationId="{0293E47D-5C9C-4BF4-B062-87577EE56A99}"/>
          </ac:spMkLst>
        </pc:spChg>
        <pc:spChg chg="mod topLvl">
          <ac:chgData name="Jochebed Diaz" userId="3e73fa40-bfba-401e-91e2-0da8fad89b18" providerId="ADAL" clId="{064BF252-B0D6-4154-98C8-C8C420BB5853}" dt="2020-11-11T14:07:17.339" v="617"/>
          <ac:spMkLst>
            <pc:docMk/>
            <pc:sldMk cId="3850010488" sldId="257"/>
            <ac:spMk id="145" creationId="{62EB60F9-4F81-4AB5-B6C4-08FBE6B7909C}"/>
          </ac:spMkLst>
        </pc:spChg>
        <pc:spChg chg="mod topLvl">
          <ac:chgData name="Jochebed Diaz" userId="3e73fa40-bfba-401e-91e2-0da8fad89b18" providerId="ADAL" clId="{064BF252-B0D6-4154-98C8-C8C420BB5853}" dt="2020-11-11T14:07:17.339" v="617"/>
          <ac:spMkLst>
            <pc:docMk/>
            <pc:sldMk cId="3850010488" sldId="257"/>
            <ac:spMk id="146" creationId="{7B6D3A61-E373-4031-B0F3-FBB975F8600F}"/>
          </ac:spMkLst>
        </pc:spChg>
        <pc:spChg chg="mod topLvl">
          <ac:chgData name="Jochebed Diaz" userId="3e73fa40-bfba-401e-91e2-0da8fad89b18" providerId="ADAL" clId="{064BF252-B0D6-4154-98C8-C8C420BB5853}" dt="2020-11-11T14:07:17.339" v="617"/>
          <ac:spMkLst>
            <pc:docMk/>
            <pc:sldMk cId="3850010488" sldId="257"/>
            <ac:spMk id="147" creationId="{8DA73BE3-DFEB-4F66-A942-A093EE7099F7}"/>
          </ac:spMkLst>
        </pc:spChg>
        <pc:spChg chg="mod topLvl">
          <ac:chgData name="Jochebed Diaz" userId="3e73fa40-bfba-401e-91e2-0da8fad89b18" providerId="ADAL" clId="{064BF252-B0D6-4154-98C8-C8C420BB5853}" dt="2020-11-11T14:07:17.339" v="617"/>
          <ac:spMkLst>
            <pc:docMk/>
            <pc:sldMk cId="3850010488" sldId="257"/>
            <ac:spMk id="148" creationId="{076819B8-6316-49B8-992C-3DFABD4D80A3}"/>
          </ac:spMkLst>
        </pc:spChg>
        <pc:spChg chg="mod topLvl">
          <ac:chgData name="Jochebed Diaz" userId="3e73fa40-bfba-401e-91e2-0da8fad89b18" providerId="ADAL" clId="{064BF252-B0D6-4154-98C8-C8C420BB5853}" dt="2020-11-11T14:07:17.339" v="617"/>
          <ac:spMkLst>
            <pc:docMk/>
            <pc:sldMk cId="3850010488" sldId="257"/>
            <ac:spMk id="149" creationId="{7DD2A696-B9B7-4A5F-B500-3AB333447511}"/>
          </ac:spMkLst>
        </pc:spChg>
        <pc:spChg chg="mod topLvl">
          <ac:chgData name="Jochebed Diaz" userId="3e73fa40-bfba-401e-91e2-0da8fad89b18" providerId="ADAL" clId="{064BF252-B0D6-4154-98C8-C8C420BB5853}" dt="2020-11-11T14:07:17.339" v="617"/>
          <ac:spMkLst>
            <pc:docMk/>
            <pc:sldMk cId="3850010488" sldId="257"/>
            <ac:spMk id="150" creationId="{73FDAC32-EC8F-49E6-98C5-5F0D2CE726AC}"/>
          </ac:spMkLst>
        </pc:spChg>
        <pc:spChg chg="mod topLvl">
          <ac:chgData name="Jochebed Diaz" userId="3e73fa40-bfba-401e-91e2-0da8fad89b18" providerId="ADAL" clId="{064BF252-B0D6-4154-98C8-C8C420BB5853}" dt="2020-11-11T14:07:17.339" v="617"/>
          <ac:spMkLst>
            <pc:docMk/>
            <pc:sldMk cId="3850010488" sldId="257"/>
            <ac:spMk id="151" creationId="{930137E5-9E26-44D3-B772-4B97AD711807}"/>
          </ac:spMkLst>
        </pc:spChg>
        <pc:spChg chg="mod topLvl">
          <ac:chgData name="Jochebed Diaz" userId="3e73fa40-bfba-401e-91e2-0da8fad89b18" providerId="ADAL" clId="{064BF252-B0D6-4154-98C8-C8C420BB5853}" dt="2020-11-11T14:07:17.339" v="617"/>
          <ac:spMkLst>
            <pc:docMk/>
            <pc:sldMk cId="3850010488" sldId="257"/>
            <ac:spMk id="152" creationId="{672BA58E-8A89-4EEB-8A0D-8E9B0404A09B}"/>
          </ac:spMkLst>
        </pc:spChg>
        <pc:spChg chg="mod topLvl">
          <ac:chgData name="Jochebed Diaz" userId="3e73fa40-bfba-401e-91e2-0da8fad89b18" providerId="ADAL" clId="{064BF252-B0D6-4154-98C8-C8C420BB5853}" dt="2020-11-11T14:07:17.339" v="617"/>
          <ac:spMkLst>
            <pc:docMk/>
            <pc:sldMk cId="3850010488" sldId="257"/>
            <ac:spMk id="153" creationId="{26C2BDE2-ABA9-4F75-9755-C16B3F35625C}"/>
          </ac:spMkLst>
        </pc:spChg>
        <pc:spChg chg="mod topLvl">
          <ac:chgData name="Jochebed Diaz" userId="3e73fa40-bfba-401e-91e2-0da8fad89b18" providerId="ADAL" clId="{064BF252-B0D6-4154-98C8-C8C420BB5853}" dt="2020-11-11T14:07:17.339" v="617"/>
          <ac:spMkLst>
            <pc:docMk/>
            <pc:sldMk cId="3850010488" sldId="257"/>
            <ac:spMk id="154" creationId="{706B270F-B717-4802-958B-8182B3DF869B}"/>
          </ac:spMkLst>
        </pc:spChg>
        <pc:spChg chg="mod topLvl">
          <ac:chgData name="Jochebed Diaz" userId="3e73fa40-bfba-401e-91e2-0da8fad89b18" providerId="ADAL" clId="{064BF252-B0D6-4154-98C8-C8C420BB5853}" dt="2020-11-11T14:07:17.339" v="617"/>
          <ac:spMkLst>
            <pc:docMk/>
            <pc:sldMk cId="3850010488" sldId="257"/>
            <ac:spMk id="155" creationId="{53BFCCBC-D03C-4315-A2A4-D84A3BC22BC9}"/>
          </ac:spMkLst>
        </pc:spChg>
        <pc:spChg chg="mod topLvl">
          <ac:chgData name="Jochebed Diaz" userId="3e73fa40-bfba-401e-91e2-0da8fad89b18" providerId="ADAL" clId="{064BF252-B0D6-4154-98C8-C8C420BB5853}" dt="2020-11-11T14:07:17.339" v="617"/>
          <ac:spMkLst>
            <pc:docMk/>
            <pc:sldMk cId="3850010488" sldId="257"/>
            <ac:spMk id="156" creationId="{913845F8-53CC-4E9F-A23B-70F2050198D1}"/>
          </ac:spMkLst>
        </pc:spChg>
        <pc:spChg chg="mod topLvl">
          <ac:chgData name="Jochebed Diaz" userId="3e73fa40-bfba-401e-91e2-0da8fad89b18" providerId="ADAL" clId="{064BF252-B0D6-4154-98C8-C8C420BB5853}" dt="2020-11-11T14:07:17.339" v="617"/>
          <ac:spMkLst>
            <pc:docMk/>
            <pc:sldMk cId="3850010488" sldId="257"/>
            <ac:spMk id="157" creationId="{8F1BE7DB-FE76-4918-9E95-DDA0564B3E33}"/>
          </ac:spMkLst>
        </pc:spChg>
        <pc:spChg chg="mod topLvl">
          <ac:chgData name="Jochebed Diaz" userId="3e73fa40-bfba-401e-91e2-0da8fad89b18" providerId="ADAL" clId="{064BF252-B0D6-4154-98C8-C8C420BB5853}" dt="2020-11-11T14:07:17.339" v="617"/>
          <ac:spMkLst>
            <pc:docMk/>
            <pc:sldMk cId="3850010488" sldId="257"/>
            <ac:spMk id="158" creationId="{5EDAC476-24B4-4FA1-B2F8-6604126F5061}"/>
          </ac:spMkLst>
        </pc:spChg>
        <pc:spChg chg="mod topLvl">
          <ac:chgData name="Jochebed Diaz" userId="3e73fa40-bfba-401e-91e2-0da8fad89b18" providerId="ADAL" clId="{064BF252-B0D6-4154-98C8-C8C420BB5853}" dt="2020-11-11T14:07:17.339" v="617"/>
          <ac:spMkLst>
            <pc:docMk/>
            <pc:sldMk cId="3850010488" sldId="257"/>
            <ac:spMk id="159" creationId="{CFF7FAB6-8024-4622-A2E2-6756009ACA9A}"/>
          </ac:spMkLst>
        </pc:spChg>
        <pc:spChg chg="mod topLvl">
          <ac:chgData name="Jochebed Diaz" userId="3e73fa40-bfba-401e-91e2-0da8fad89b18" providerId="ADAL" clId="{064BF252-B0D6-4154-98C8-C8C420BB5853}" dt="2020-11-11T14:07:17.339" v="617"/>
          <ac:spMkLst>
            <pc:docMk/>
            <pc:sldMk cId="3850010488" sldId="257"/>
            <ac:spMk id="160" creationId="{45127A46-2CBE-4F26-9A79-4D3DC062B000}"/>
          </ac:spMkLst>
        </pc:spChg>
        <pc:spChg chg="mod topLvl">
          <ac:chgData name="Jochebed Diaz" userId="3e73fa40-bfba-401e-91e2-0da8fad89b18" providerId="ADAL" clId="{064BF252-B0D6-4154-98C8-C8C420BB5853}" dt="2020-11-11T14:07:17.339" v="617"/>
          <ac:spMkLst>
            <pc:docMk/>
            <pc:sldMk cId="3850010488" sldId="257"/>
            <ac:spMk id="161" creationId="{679C445C-237D-42FE-9513-4FCCF08E5260}"/>
          </ac:spMkLst>
        </pc:spChg>
        <pc:spChg chg="mod topLvl">
          <ac:chgData name="Jochebed Diaz" userId="3e73fa40-bfba-401e-91e2-0da8fad89b18" providerId="ADAL" clId="{064BF252-B0D6-4154-98C8-C8C420BB5853}" dt="2020-11-11T14:07:17.339" v="617"/>
          <ac:spMkLst>
            <pc:docMk/>
            <pc:sldMk cId="3850010488" sldId="257"/>
            <ac:spMk id="162" creationId="{247ED65F-7020-4967-B89F-925C22B74EDE}"/>
          </ac:spMkLst>
        </pc:spChg>
        <pc:spChg chg="mod topLvl">
          <ac:chgData name="Jochebed Diaz" userId="3e73fa40-bfba-401e-91e2-0da8fad89b18" providerId="ADAL" clId="{064BF252-B0D6-4154-98C8-C8C420BB5853}" dt="2020-11-11T14:07:17.339" v="617"/>
          <ac:spMkLst>
            <pc:docMk/>
            <pc:sldMk cId="3850010488" sldId="257"/>
            <ac:spMk id="163" creationId="{82BFD177-D8BD-46BA-904E-70EC7CD618ED}"/>
          </ac:spMkLst>
        </pc:spChg>
        <pc:spChg chg="mod topLvl">
          <ac:chgData name="Jochebed Diaz" userId="3e73fa40-bfba-401e-91e2-0da8fad89b18" providerId="ADAL" clId="{064BF252-B0D6-4154-98C8-C8C420BB5853}" dt="2020-11-11T14:07:17.339" v="617"/>
          <ac:spMkLst>
            <pc:docMk/>
            <pc:sldMk cId="3850010488" sldId="257"/>
            <ac:spMk id="164" creationId="{9E2CFCD5-22CE-4BD2-8D79-E4BD3582CE83}"/>
          </ac:spMkLst>
        </pc:spChg>
        <pc:spChg chg="mod topLvl">
          <ac:chgData name="Jochebed Diaz" userId="3e73fa40-bfba-401e-91e2-0da8fad89b18" providerId="ADAL" clId="{064BF252-B0D6-4154-98C8-C8C420BB5853}" dt="2020-11-11T14:07:17.339" v="617"/>
          <ac:spMkLst>
            <pc:docMk/>
            <pc:sldMk cId="3850010488" sldId="257"/>
            <ac:spMk id="165" creationId="{5B07D7EF-1762-42B5-8317-36C49E305AA2}"/>
          </ac:spMkLst>
        </pc:spChg>
        <pc:spChg chg="mod topLvl">
          <ac:chgData name="Jochebed Diaz" userId="3e73fa40-bfba-401e-91e2-0da8fad89b18" providerId="ADAL" clId="{064BF252-B0D6-4154-98C8-C8C420BB5853}" dt="2020-11-11T14:07:17.339" v="617"/>
          <ac:spMkLst>
            <pc:docMk/>
            <pc:sldMk cId="3850010488" sldId="257"/>
            <ac:spMk id="166" creationId="{5DF56589-7805-495D-BC15-CAED58724AEB}"/>
          </ac:spMkLst>
        </pc:spChg>
        <pc:spChg chg="mod topLvl">
          <ac:chgData name="Jochebed Diaz" userId="3e73fa40-bfba-401e-91e2-0da8fad89b18" providerId="ADAL" clId="{064BF252-B0D6-4154-98C8-C8C420BB5853}" dt="2020-11-11T14:07:17.339" v="617"/>
          <ac:spMkLst>
            <pc:docMk/>
            <pc:sldMk cId="3850010488" sldId="257"/>
            <ac:spMk id="167" creationId="{DEBDDE6A-44BF-40F3-BAAA-E57A5870C8D4}"/>
          </ac:spMkLst>
        </pc:spChg>
        <pc:spChg chg="mod topLvl">
          <ac:chgData name="Jochebed Diaz" userId="3e73fa40-bfba-401e-91e2-0da8fad89b18" providerId="ADAL" clId="{064BF252-B0D6-4154-98C8-C8C420BB5853}" dt="2020-11-11T14:07:17.339" v="617"/>
          <ac:spMkLst>
            <pc:docMk/>
            <pc:sldMk cId="3850010488" sldId="257"/>
            <ac:spMk id="169" creationId="{2F62B571-4DA7-461B-8DE4-5F1DEBC196A3}"/>
          </ac:spMkLst>
        </pc:spChg>
        <pc:spChg chg="mod topLvl">
          <ac:chgData name="Jochebed Diaz" userId="3e73fa40-bfba-401e-91e2-0da8fad89b18" providerId="ADAL" clId="{064BF252-B0D6-4154-98C8-C8C420BB5853}" dt="2020-11-11T14:07:17.339" v="617"/>
          <ac:spMkLst>
            <pc:docMk/>
            <pc:sldMk cId="3850010488" sldId="257"/>
            <ac:spMk id="170" creationId="{F082EC48-84CC-4178-99B1-0E5269761CC4}"/>
          </ac:spMkLst>
        </pc:spChg>
        <pc:grpChg chg="add del mod">
          <ac:chgData name="Jochebed Diaz" userId="3e73fa40-bfba-401e-91e2-0da8fad89b18" providerId="ADAL" clId="{064BF252-B0D6-4154-98C8-C8C420BB5853}" dt="2020-11-11T14:03:01.104" v="543"/>
          <ac:grpSpMkLst>
            <pc:docMk/>
            <pc:sldMk cId="3850010488" sldId="257"/>
            <ac:grpSpMk id="19" creationId="{A703F181-FA3A-4CC1-9B7B-5B2A54DD70B5}"/>
          </ac:grpSpMkLst>
        </pc:grpChg>
        <pc:grpChg chg="add del mod">
          <ac:chgData name="Jochebed Diaz" userId="3e73fa40-bfba-401e-91e2-0da8fad89b18" providerId="ADAL" clId="{064BF252-B0D6-4154-98C8-C8C420BB5853}" dt="2020-11-11T06:23:21.943" v="491"/>
          <ac:grpSpMkLst>
            <pc:docMk/>
            <pc:sldMk cId="3850010488" sldId="257"/>
            <ac:grpSpMk id="19" creationId="{D1510ABD-8516-4028-95F0-BB0A4D5FC4AF}"/>
          </ac:grpSpMkLst>
        </pc:grpChg>
        <pc:grpChg chg="add del mod">
          <ac:chgData name="Jochebed Diaz" userId="3e73fa40-bfba-401e-91e2-0da8fad89b18" providerId="ADAL" clId="{064BF252-B0D6-4154-98C8-C8C420BB5853}" dt="2020-11-11T14:03:14.262" v="545"/>
          <ac:grpSpMkLst>
            <pc:docMk/>
            <pc:sldMk cId="3850010488" sldId="257"/>
            <ac:grpSpMk id="20" creationId="{BC842151-5C29-4E90-9D81-3D4708A46A16}"/>
          </ac:grpSpMkLst>
        </pc:grpChg>
        <pc:grpChg chg="add del mod">
          <ac:chgData name="Jochebed Diaz" userId="3e73fa40-bfba-401e-91e2-0da8fad89b18" providerId="ADAL" clId="{064BF252-B0D6-4154-98C8-C8C420BB5853}" dt="2020-11-11T06:23:33.828" v="493"/>
          <ac:grpSpMkLst>
            <pc:docMk/>
            <pc:sldMk cId="3850010488" sldId="257"/>
            <ac:grpSpMk id="20" creationId="{DCD0A9DC-8E56-4E48-81CE-A77A5640452F}"/>
          </ac:grpSpMkLst>
        </pc:grpChg>
        <pc:grpChg chg="add del mod">
          <ac:chgData name="Jochebed Diaz" userId="3e73fa40-bfba-401e-91e2-0da8fad89b18" providerId="ADAL" clId="{064BF252-B0D6-4154-98C8-C8C420BB5853}" dt="2020-11-11T14:06:22.965" v="615"/>
          <ac:grpSpMkLst>
            <pc:docMk/>
            <pc:sldMk cId="3850010488" sldId="257"/>
            <ac:grpSpMk id="21" creationId="{4D243B56-36AE-4595-8B62-DE0DF21C04C6}"/>
          </ac:grpSpMkLst>
        </pc:grpChg>
        <pc:grpChg chg="add del mod">
          <ac:chgData name="Jochebed Diaz" userId="3e73fa40-bfba-401e-91e2-0da8fad89b18" providerId="ADAL" clId="{064BF252-B0D6-4154-98C8-C8C420BB5853}" dt="2020-11-11T14:07:17.339" v="617"/>
          <ac:grpSpMkLst>
            <pc:docMk/>
            <pc:sldMk cId="3850010488" sldId="257"/>
            <ac:grpSpMk id="22" creationId="{82221946-9EF9-4D16-AA3A-6E4B7184BB1A}"/>
          </ac:grpSpMkLst>
        </pc:grpChg>
        <pc:cxnChg chg="mod topLvl">
          <ac:chgData name="Jochebed Diaz" userId="3e73fa40-bfba-401e-91e2-0da8fad89b18" providerId="ADAL" clId="{064BF252-B0D6-4154-98C8-C8C420BB5853}" dt="2020-11-11T14:07:17.339" v="617"/>
          <ac:cxnSpMkLst>
            <pc:docMk/>
            <pc:sldMk cId="3850010488" sldId="257"/>
            <ac:cxnSpMk id="16" creationId="{CC30A13D-0313-4C00-ADE5-08FC371EA9FF}"/>
          </ac:cxnSpMkLst>
        </pc:cxnChg>
        <pc:cxnChg chg="mod topLvl">
          <ac:chgData name="Jochebed Diaz" userId="3e73fa40-bfba-401e-91e2-0da8fad89b18" providerId="ADAL" clId="{064BF252-B0D6-4154-98C8-C8C420BB5853}" dt="2020-11-11T14:07:17.339" v="617"/>
          <ac:cxnSpMkLst>
            <pc:docMk/>
            <pc:sldMk cId="3850010488" sldId="257"/>
            <ac:cxnSpMk id="17" creationId="{1B7F4963-82D2-46E4-8D9D-14A3E061BF65}"/>
          </ac:cxnSpMkLst>
        </pc:cxnChg>
        <pc:cxnChg chg="mod topLvl">
          <ac:chgData name="Jochebed Diaz" userId="3e73fa40-bfba-401e-91e2-0da8fad89b18" providerId="ADAL" clId="{064BF252-B0D6-4154-98C8-C8C420BB5853}" dt="2020-11-11T14:07:17.339" v="617"/>
          <ac:cxnSpMkLst>
            <pc:docMk/>
            <pc:sldMk cId="3850010488" sldId="257"/>
            <ac:cxnSpMk id="18" creationId="{11E81E09-450E-4710-9629-DC7BBB04F73C}"/>
          </ac:cxnSpMkLst>
        </pc:cxnChg>
      </pc:sldChg>
      <pc:sldChg chg="del">
        <pc:chgData name="Jochebed Diaz" userId="3e73fa40-bfba-401e-91e2-0da8fad89b18" providerId="ADAL" clId="{064BF252-B0D6-4154-98C8-C8C420BB5853}" dt="2020-11-10T06:04:00.338" v="6" actId="2696"/>
        <pc:sldMkLst>
          <pc:docMk/>
          <pc:sldMk cId="1522923181" sldId="264"/>
        </pc:sldMkLst>
      </pc:sldChg>
      <pc:sldChg chg="modSp">
        <pc:chgData name="Jochebed Diaz" userId="3e73fa40-bfba-401e-91e2-0da8fad89b18" providerId="ADAL" clId="{064BF252-B0D6-4154-98C8-C8C420BB5853}" dt="2020-11-16T23:02:28.736" v="6937" actId="313"/>
        <pc:sldMkLst>
          <pc:docMk/>
          <pc:sldMk cId="587901877" sldId="379"/>
        </pc:sldMkLst>
        <pc:spChg chg="mod">
          <ac:chgData name="Jochebed Diaz" userId="3e73fa40-bfba-401e-91e2-0da8fad89b18" providerId="ADAL" clId="{064BF252-B0D6-4154-98C8-C8C420BB5853}" dt="2020-11-16T23:02:28.736" v="6937" actId="313"/>
          <ac:spMkLst>
            <pc:docMk/>
            <pc:sldMk cId="587901877" sldId="379"/>
            <ac:spMk id="6" creationId="{093319DE-C245-4AB5-92E0-89BC5107362A}"/>
          </ac:spMkLst>
        </pc:spChg>
      </pc:sldChg>
      <pc:sldChg chg="modSp">
        <pc:chgData name="Jochebed Diaz" userId="3e73fa40-bfba-401e-91e2-0da8fad89b18" providerId="ADAL" clId="{064BF252-B0D6-4154-98C8-C8C420BB5853}" dt="2020-11-16T23:04:20.326" v="6955" actId="313"/>
        <pc:sldMkLst>
          <pc:docMk/>
          <pc:sldMk cId="694292185" sldId="873"/>
        </pc:sldMkLst>
        <pc:spChg chg="mod">
          <ac:chgData name="Jochebed Diaz" userId="3e73fa40-bfba-401e-91e2-0da8fad89b18" providerId="ADAL" clId="{064BF252-B0D6-4154-98C8-C8C420BB5853}" dt="2020-11-16T23:04:20.326" v="6955" actId="313"/>
          <ac:spMkLst>
            <pc:docMk/>
            <pc:sldMk cId="694292185" sldId="873"/>
            <ac:spMk id="163" creationId="{BC8A7C5F-D756-443B-9F17-C9518B730792}"/>
          </ac:spMkLst>
        </pc:spChg>
      </pc:sldChg>
      <pc:sldChg chg="modSp">
        <pc:chgData name="Jochebed Diaz" userId="3e73fa40-bfba-401e-91e2-0da8fad89b18" providerId="ADAL" clId="{064BF252-B0D6-4154-98C8-C8C420BB5853}" dt="2020-11-16T23:02:36.377" v="6940" actId="313"/>
        <pc:sldMkLst>
          <pc:docMk/>
          <pc:sldMk cId="538318045" sldId="4817"/>
        </pc:sldMkLst>
        <pc:graphicFrameChg chg="modGraphic">
          <ac:chgData name="Jochebed Diaz" userId="3e73fa40-bfba-401e-91e2-0da8fad89b18" providerId="ADAL" clId="{064BF252-B0D6-4154-98C8-C8C420BB5853}" dt="2020-11-16T23:02:36.377" v="6940" actId="313"/>
          <ac:graphicFrameMkLst>
            <pc:docMk/>
            <pc:sldMk cId="538318045" sldId="4817"/>
            <ac:graphicFrameMk id="20" creationId="{3092FC31-7994-4011-BF94-5756B0FD6BDC}"/>
          </ac:graphicFrameMkLst>
        </pc:graphicFrameChg>
      </pc:sldChg>
      <pc:sldChg chg="modSp">
        <pc:chgData name="Jochebed Diaz" userId="3e73fa40-bfba-401e-91e2-0da8fad89b18" providerId="ADAL" clId="{064BF252-B0D6-4154-98C8-C8C420BB5853}" dt="2020-11-16T23:03:37.032" v="6950" actId="313"/>
        <pc:sldMkLst>
          <pc:docMk/>
          <pc:sldMk cId="2805636736" sldId="4820"/>
        </pc:sldMkLst>
        <pc:spChg chg="mod">
          <ac:chgData name="Jochebed Diaz" userId="3e73fa40-bfba-401e-91e2-0da8fad89b18" providerId="ADAL" clId="{064BF252-B0D6-4154-98C8-C8C420BB5853}" dt="2020-11-16T23:03:32.630" v="6947" actId="313"/>
          <ac:spMkLst>
            <pc:docMk/>
            <pc:sldMk cId="2805636736" sldId="4820"/>
            <ac:spMk id="12" creationId="{6F981FC6-0477-4DD7-807E-3EBF397F1A8F}"/>
          </ac:spMkLst>
        </pc:spChg>
        <pc:spChg chg="mod">
          <ac:chgData name="Jochebed Diaz" userId="3e73fa40-bfba-401e-91e2-0da8fad89b18" providerId="ADAL" clId="{064BF252-B0D6-4154-98C8-C8C420BB5853}" dt="2020-11-16T23:03:34.262" v="6948" actId="313"/>
          <ac:spMkLst>
            <pc:docMk/>
            <pc:sldMk cId="2805636736" sldId="4820"/>
            <ac:spMk id="15" creationId="{6BFC4AF8-DA22-4544-BD7B-0F83B4C720EC}"/>
          </ac:spMkLst>
        </pc:spChg>
        <pc:spChg chg="mod">
          <ac:chgData name="Jochebed Diaz" userId="3e73fa40-bfba-401e-91e2-0da8fad89b18" providerId="ADAL" clId="{064BF252-B0D6-4154-98C8-C8C420BB5853}" dt="2020-11-16T23:03:36.087" v="6949" actId="313"/>
          <ac:spMkLst>
            <pc:docMk/>
            <pc:sldMk cId="2805636736" sldId="4820"/>
            <ac:spMk id="38" creationId="{A5D529F1-4684-43A4-93C2-BD382E399C43}"/>
          </ac:spMkLst>
        </pc:spChg>
        <pc:spChg chg="mod">
          <ac:chgData name="Jochebed Diaz" userId="3e73fa40-bfba-401e-91e2-0da8fad89b18" providerId="ADAL" clId="{064BF252-B0D6-4154-98C8-C8C420BB5853}" dt="2020-11-16T23:03:37.032" v="6950" actId="313"/>
          <ac:spMkLst>
            <pc:docMk/>
            <pc:sldMk cId="2805636736" sldId="4820"/>
            <ac:spMk id="39" creationId="{4535719F-1758-47BD-B18B-8164E03884CB}"/>
          </ac:spMkLst>
        </pc:spChg>
      </pc:sldChg>
      <pc:sldChg chg="modSp">
        <pc:chgData name="Jochebed Diaz" userId="3e73fa40-bfba-401e-91e2-0da8fad89b18" providerId="ADAL" clId="{064BF252-B0D6-4154-98C8-C8C420BB5853}" dt="2020-11-16T23:02:26.161" v="6936" actId="313"/>
        <pc:sldMkLst>
          <pc:docMk/>
          <pc:sldMk cId="3915922264" sldId="4826"/>
        </pc:sldMkLst>
        <pc:spChg chg="mod">
          <ac:chgData name="Jochebed Diaz" userId="3e73fa40-bfba-401e-91e2-0da8fad89b18" providerId="ADAL" clId="{064BF252-B0D6-4154-98C8-C8C420BB5853}" dt="2020-11-16T23:02:26.161" v="6936" actId="313"/>
          <ac:spMkLst>
            <pc:docMk/>
            <pc:sldMk cId="3915922264" sldId="4826"/>
            <ac:spMk id="204" creationId="{CA2065E7-5670-46C0-9EF2-CBA902BBB24A}"/>
          </ac:spMkLst>
        </pc:spChg>
      </pc:sldChg>
      <pc:sldChg chg="modSp">
        <pc:chgData name="Jochebed Diaz" userId="3e73fa40-bfba-401e-91e2-0da8fad89b18" providerId="ADAL" clId="{064BF252-B0D6-4154-98C8-C8C420BB5853}" dt="2020-11-16T23:02:32.093" v="6938" actId="313"/>
        <pc:sldMkLst>
          <pc:docMk/>
          <pc:sldMk cId="3485809504" sldId="4827"/>
        </pc:sldMkLst>
        <pc:spChg chg="mod">
          <ac:chgData name="Jochebed Diaz" userId="3e73fa40-bfba-401e-91e2-0da8fad89b18" providerId="ADAL" clId="{064BF252-B0D6-4154-98C8-C8C420BB5853}" dt="2020-11-16T23:02:32.093" v="6938" actId="313"/>
          <ac:spMkLst>
            <pc:docMk/>
            <pc:sldMk cId="3485809504" sldId="4827"/>
            <ac:spMk id="7" creationId="{DA7DE0AE-53C1-428F-932B-468144CBF8B8}"/>
          </ac:spMkLst>
        </pc:spChg>
      </pc:sldChg>
      <pc:sldChg chg="modSp">
        <pc:chgData name="Jochebed Diaz" userId="3e73fa40-bfba-401e-91e2-0da8fad89b18" providerId="ADAL" clId="{064BF252-B0D6-4154-98C8-C8C420BB5853}" dt="2020-11-16T23:05:33.265" v="6959" actId="313"/>
        <pc:sldMkLst>
          <pc:docMk/>
          <pc:sldMk cId="4294622814" sldId="4842"/>
        </pc:sldMkLst>
        <pc:graphicFrameChg chg="modGraphic">
          <ac:chgData name="Jochebed Diaz" userId="3e73fa40-bfba-401e-91e2-0da8fad89b18" providerId="ADAL" clId="{064BF252-B0D6-4154-98C8-C8C420BB5853}" dt="2020-11-16T23:05:33.265" v="6959" actId="313"/>
          <ac:graphicFrameMkLst>
            <pc:docMk/>
            <pc:sldMk cId="4294622814" sldId="4842"/>
            <ac:graphicFrameMk id="3" creationId="{E9488871-AAE9-404B-BC5F-09BDE8D97617}"/>
          </ac:graphicFrameMkLst>
        </pc:graphicFrameChg>
      </pc:sldChg>
      <pc:sldChg chg="modSp">
        <pc:chgData name="Jochebed Diaz" userId="3e73fa40-bfba-401e-91e2-0da8fad89b18" providerId="ADAL" clId="{064BF252-B0D6-4154-98C8-C8C420BB5853}" dt="2020-11-16T23:05:35.239" v="6961" actId="313"/>
        <pc:sldMkLst>
          <pc:docMk/>
          <pc:sldMk cId="4152205585" sldId="4843"/>
        </pc:sldMkLst>
        <pc:graphicFrameChg chg="modGraphic">
          <ac:chgData name="Jochebed Diaz" userId="3e73fa40-bfba-401e-91e2-0da8fad89b18" providerId="ADAL" clId="{064BF252-B0D6-4154-98C8-C8C420BB5853}" dt="2020-11-16T23:05:35.239" v="6961" actId="313"/>
          <ac:graphicFrameMkLst>
            <pc:docMk/>
            <pc:sldMk cId="4152205585" sldId="4843"/>
            <ac:graphicFrameMk id="3" creationId="{E9488871-AAE9-404B-BC5F-09BDE8D97617}"/>
          </ac:graphicFrameMkLst>
        </pc:graphicFrameChg>
      </pc:sldChg>
      <pc:sldChg chg="modSp">
        <pc:chgData name="Jochebed Diaz" userId="3e73fa40-bfba-401e-91e2-0da8fad89b18" providerId="ADAL" clId="{064BF252-B0D6-4154-98C8-C8C420BB5853}" dt="2020-11-16T23:05:38.728" v="6962" actId="313"/>
        <pc:sldMkLst>
          <pc:docMk/>
          <pc:sldMk cId="1227180011" sldId="4844"/>
        </pc:sldMkLst>
        <pc:graphicFrameChg chg="modGraphic">
          <ac:chgData name="Jochebed Diaz" userId="3e73fa40-bfba-401e-91e2-0da8fad89b18" providerId="ADAL" clId="{064BF252-B0D6-4154-98C8-C8C420BB5853}" dt="2020-11-16T23:05:38.728" v="6962" actId="313"/>
          <ac:graphicFrameMkLst>
            <pc:docMk/>
            <pc:sldMk cId="1227180011" sldId="4844"/>
            <ac:graphicFrameMk id="3" creationId="{E9488871-AAE9-404B-BC5F-09BDE8D97617}"/>
          </ac:graphicFrameMkLst>
        </pc:graphicFrameChg>
      </pc:sldChg>
      <pc:sldChg chg="modSp">
        <pc:chgData name="Jochebed Diaz" userId="3e73fa40-bfba-401e-91e2-0da8fad89b18" providerId="ADAL" clId="{064BF252-B0D6-4154-98C8-C8C420BB5853}" dt="2020-11-16T23:02:17.591" v="6933" actId="313"/>
        <pc:sldMkLst>
          <pc:docMk/>
          <pc:sldMk cId="3819777354" sldId="4845"/>
        </pc:sldMkLst>
        <pc:spChg chg="mod">
          <ac:chgData name="Jochebed Diaz" userId="3e73fa40-bfba-401e-91e2-0da8fad89b18" providerId="ADAL" clId="{064BF252-B0D6-4154-98C8-C8C420BB5853}" dt="2020-11-16T23:02:17.591" v="6933" actId="313"/>
          <ac:spMkLst>
            <pc:docMk/>
            <pc:sldMk cId="3819777354" sldId="4845"/>
            <ac:spMk id="2" creationId="{58F7E87F-69E9-4D74-9958-E15CD428822D}"/>
          </ac:spMkLst>
        </pc:spChg>
      </pc:sldChg>
      <pc:sldChg chg="modSp">
        <pc:chgData name="Jochebed Diaz" userId="3e73fa40-bfba-401e-91e2-0da8fad89b18" providerId="ADAL" clId="{064BF252-B0D6-4154-98C8-C8C420BB5853}" dt="2020-11-16T23:03:25.018" v="6945" actId="313"/>
        <pc:sldMkLst>
          <pc:docMk/>
          <pc:sldMk cId="515803438" sldId="4847"/>
        </pc:sldMkLst>
        <pc:spChg chg="mod">
          <ac:chgData name="Jochebed Diaz" userId="3e73fa40-bfba-401e-91e2-0da8fad89b18" providerId="ADAL" clId="{064BF252-B0D6-4154-98C8-C8C420BB5853}" dt="2020-11-16T23:03:25.018" v="6945" actId="313"/>
          <ac:spMkLst>
            <pc:docMk/>
            <pc:sldMk cId="515803438" sldId="4847"/>
            <ac:spMk id="3" creationId="{D6276DB7-9AD1-4243-AEDF-D87D11CF668B}"/>
          </ac:spMkLst>
        </pc:spChg>
      </pc:sldChg>
      <pc:sldChg chg="modSp">
        <pc:chgData name="Jochebed Diaz" userId="3e73fa40-bfba-401e-91e2-0da8fad89b18" providerId="ADAL" clId="{064BF252-B0D6-4154-98C8-C8C420BB5853}" dt="2020-11-16T23:02:25.111" v="6935" actId="313"/>
        <pc:sldMkLst>
          <pc:docMk/>
          <pc:sldMk cId="4127968211" sldId="4861"/>
        </pc:sldMkLst>
        <pc:spChg chg="mod">
          <ac:chgData name="Jochebed Diaz" userId="3e73fa40-bfba-401e-91e2-0da8fad89b18" providerId="ADAL" clId="{064BF252-B0D6-4154-98C8-C8C420BB5853}" dt="2020-11-16T23:02:25.111" v="6935" actId="313"/>
          <ac:spMkLst>
            <pc:docMk/>
            <pc:sldMk cId="4127968211" sldId="4861"/>
            <ac:spMk id="204" creationId="{CA2065E7-5670-46C0-9EF2-CBA902BBB24A}"/>
          </ac:spMkLst>
        </pc:spChg>
      </pc:sldChg>
      <pc:sldChg chg="modSp">
        <pc:chgData name="Jochebed Diaz" userId="3e73fa40-bfba-401e-91e2-0da8fad89b18" providerId="ADAL" clId="{064BF252-B0D6-4154-98C8-C8C420BB5853}" dt="2020-11-17T10:22:26.049" v="7333" actId="404"/>
        <pc:sldMkLst>
          <pc:docMk/>
          <pc:sldMk cId="6660235" sldId="4884"/>
        </pc:sldMkLst>
        <pc:graphicFrameChg chg="mod modGraphic">
          <ac:chgData name="Jochebed Diaz" userId="3e73fa40-bfba-401e-91e2-0da8fad89b18" providerId="ADAL" clId="{064BF252-B0D6-4154-98C8-C8C420BB5853}" dt="2020-11-17T10:22:26.049" v="7333" actId="404"/>
          <ac:graphicFrameMkLst>
            <pc:docMk/>
            <pc:sldMk cId="6660235" sldId="4884"/>
            <ac:graphicFrameMk id="7" creationId="{BB86810D-5E2F-4F21-AC89-366B2EDBF9DB}"/>
          </ac:graphicFrameMkLst>
        </pc:graphicFrameChg>
      </pc:sldChg>
      <pc:sldChg chg="modSp">
        <pc:chgData name="Jochebed Diaz" userId="3e73fa40-bfba-401e-91e2-0da8fad89b18" providerId="ADAL" clId="{064BF252-B0D6-4154-98C8-C8C420BB5853}" dt="2020-11-16T23:02:21.103" v="6934" actId="313"/>
        <pc:sldMkLst>
          <pc:docMk/>
          <pc:sldMk cId="4124612303" sldId="4892"/>
        </pc:sldMkLst>
        <pc:graphicFrameChg chg="modGraphic">
          <ac:chgData name="Jochebed Diaz" userId="3e73fa40-bfba-401e-91e2-0da8fad89b18" providerId="ADAL" clId="{064BF252-B0D6-4154-98C8-C8C420BB5853}" dt="2020-11-16T23:02:21.103" v="6934" actId="313"/>
          <ac:graphicFrameMkLst>
            <pc:docMk/>
            <pc:sldMk cId="4124612303" sldId="4892"/>
            <ac:graphicFrameMk id="4" creationId="{04DBAF83-4E65-49CC-9274-2AFA492F4972}"/>
          </ac:graphicFrameMkLst>
        </pc:graphicFrameChg>
      </pc:sldChg>
      <pc:sldChg chg="modSp">
        <pc:chgData name="Jochebed Diaz" userId="3e73fa40-bfba-401e-91e2-0da8fad89b18" providerId="ADAL" clId="{064BF252-B0D6-4154-98C8-C8C420BB5853}" dt="2020-11-16T23:03:29.775" v="6946" actId="313"/>
        <pc:sldMkLst>
          <pc:docMk/>
          <pc:sldMk cId="555988058" sldId="4899"/>
        </pc:sldMkLst>
        <pc:graphicFrameChg chg="modGraphic">
          <ac:chgData name="Jochebed Diaz" userId="3e73fa40-bfba-401e-91e2-0da8fad89b18" providerId="ADAL" clId="{064BF252-B0D6-4154-98C8-C8C420BB5853}" dt="2020-11-16T23:03:29.775" v="6946" actId="313"/>
          <ac:graphicFrameMkLst>
            <pc:docMk/>
            <pc:sldMk cId="555988058" sldId="4899"/>
            <ac:graphicFrameMk id="507" creationId="{73A6478D-A896-4049-A307-64F15437FA9E}"/>
          </ac:graphicFrameMkLst>
        </pc:graphicFrameChg>
      </pc:sldChg>
      <pc:sldChg chg="modSp">
        <pc:chgData name="Jochebed Diaz" userId="3e73fa40-bfba-401e-91e2-0da8fad89b18" providerId="ADAL" clId="{064BF252-B0D6-4154-98C8-C8C420BB5853}" dt="2020-11-16T23:04:17.081" v="6954" actId="313"/>
        <pc:sldMkLst>
          <pc:docMk/>
          <pc:sldMk cId="1399826626" sldId="4901"/>
        </pc:sldMkLst>
        <pc:spChg chg="mod">
          <ac:chgData name="Jochebed Diaz" userId="3e73fa40-bfba-401e-91e2-0da8fad89b18" providerId="ADAL" clId="{064BF252-B0D6-4154-98C8-C8C420BB5853}" dt="2020-11-16T23:04:17.081" v="6954" actId="313"/>
          <ac:spMkLst>
            <pc:docMk/>
            <pc:sldMk cId="1399826626" sldId="4901"/>
            <ac:spMk id="7" creationId="{00000000-0000-0000-0000-000000000000}"/>
          </ac:spMkLst>
        </pc:spChg>
      </pc:sldChg>
      <pc:sldChg chg="modSp">
        <pc:chgData name="Jochebed Diaz" userId="3e73fa40-bfba-401e-91e2-0da8fad89b18" providerId="ADAL" clId="{064BF252-B0D6-4154-98C8-C8C420BB5853}" dt="2020-11-16T23:02:45.677" v="6944" actId="313"/>
        <pc:sldMkLst>
          <pc:docMk/>
          <pc:sldMk cId="1215135621" sldId="4903"/>
        </pc:sldMkLst>
        <pc:spChg chg="mod">
          <ac:chgData name="Jochebed Diaz" userId="3e73fa40-bfba-401e-91e2-0da8fad89b18" providerId="ADAL" clId="{064BF252-B0D6-4154-98C8-C8C420BB5853}" dt="2020-11-16T23:02:45.677" v="6944" actId="313"/>
          <ac:spMkLst>
            <pc:docMk/>
            <pc:sldMk cId="1215135621" sldId="4903"/>
            <ac:spMk id="5" creationId="{00000000-0000-0000-0000-000000000000}"/>
          </ac:spMkLst>
        </pc:spChg>
      </pc:sldChg>
      <pc:sldChg chg="modSp">
        <pc:chgData name="Jochebed Diaz" userId="3e73fa40-bfba-401e-91e2-0da8fad89b18" providerId="ADAL" clId="{064BF252-B0D6-4154-98C8-C8C420BB5853}" dt="2020-11-16T23:03:38.228" v="6951" actId="313"/>
        <pc:sldMkLst>
          <pc:docMk/>
          <pc:sldMk cId="2760241238" sldId="4904"/>
        </pc:sldMkLst>
        <pc:spChg chg="mod">
          <ac:chgData name="Jochebed Diaz" userId="3e73fa40-bfba-401e-91e2-0da8fad89b18" providerId="ADAL" clId="{064BF252-B0D6-4154-98C8-C8C420BB5853}" dt="2020-11-16T23:03:38.228" v="6951" actId="313"/>
          <ac:spMkLst>
            <pc:docMk/>
            <pc:sldMk cId="2760241238" sldId="4904"/>
            <ac:spMk id="5" creationId="{BBB3847D-0A9A-4F33-9EBC-A3E912697DD4}"/>
          </ac:spMkLst>
        </pc:spChg>
      </pc:sldChg>
      <pc:sldChg chg="addSp delSp modSp">
        <pc:chgData name="Jochebed Diaz" userId="3e73fa40-bfba-401e-91e2-0da8fad89b18" providerId="ADAL" clId="{064BF252-B0D6-4154-98C8-C8C420BB5853}" dt="2020-11-16T23:04:07.394" v="6952" actId="313"/>
        <pc:sldMkLst>
          <pc:docMk/>
          <pc:sldMk cId="2173948660" sldId="4905"/>
        </pc:sldMkLst>
        <pc:spChg chg="mod">
          <ac:chgData name="Jochebed Diaz" userId="3e73fa40-bfba-401e-91e2-0da8fad89b18" providerId="ADAL" clId="{064BF252-B0D6-4154-98C8-C8C420BB5853}" dt="2020-11-10T06:12:57.410" v="272" actId="20577"/>
          <ac:spMkLst>
            <pc:docMk/>
            <pc:sldMk cId="2173948660" sldId="4905"/>
            <ac:spMk id="10" creationId="{3389E4D8-4976-4EEA-852C-28DEF89AE104}"/>
          </ac:spMkLst>
        </pc:spChg>
        <pc:spChg chg="mod">
          <ac:chgData name="Jochebed Diaz" userId="3e73fa40-bfba-401e-91e2-0da8fad89b18" providerId="ADAL" clId="{064BF252-B0D6-4154-98C8-C8C420BB5853}" dt="2020-11-16T23:04:07.394" v="6952" actId="313"/>
          <ac:spMkLst>
            <pc:docMk/>
            <pc:sldMk cId="2173948660" sldId="4905"/>
            <ac:spMk id="13" creationId="{9AA183CF-0797-4923-9865-BE6C7246D6E9}"/>
          </ac:spMkLst>
        </pc:spChg>
        <pc:spChg chg="mod">
          <ac:chgData name="Jochebed Diaz" userId="3e73fa40-bfba-401e-91e2-0da8fad89b18" providerId="ADAL" clId="{064BF252-B0D6-4154-98C8-C8C420BB5853}" dt="2020-11-11T14:27:15.762" v="761" actId="404"/>
          <ac:spMkLst>
            <pc:docMk/>
            <pc:sldMk cId="2173948660" sldId="4905"/>
            <ac:spMk id="15" creationId="{1D6EB841-EFEB-4E0B-8BC5-5DFF4E4E0F08}"/>
          </ac:spMkLst>
        </pc:spChg>
        <pc:spChg chg="add del mod">
          <ac:chgData name="Jochebed Diaz" userId="3e73fa40-bfba-401e-91e2-0da8fad89b18" providerId="ADAL" clId="{064BF252-B0D6-4154-98C8-C8C420BB5853}" dt="2020-11-11T14:27:05.723" v="752" actId="478"/>
          <ac:spMkLst>
            <pc:docMk/>
            <pc:sldMk cId="2173948660" sldId="4905"/>
            <ac:spMk id="20" creationId="{B51A4FCD-2DFC-43E1-BE14-3B73C3CD655C}"/>
          </ac:spMkLst>
        </pc:spChg>
      </pc:sldChg>
      <pc:sldChg chg="modSp">
        <pc:chgData name="Jochebed Diaz" userId="3e73fa40-bfba-401e-91e2-0da8fad89b18" providerId="ADAL" clId="{064BF252-B0D6-4154-98C8-C8C420BB5853}" dt="2020-11-17T04:40:29.490" v="7283" actId="14734"/>
        <pc:sldMkLst>
          <pc:docMk/>
          <pc:sldMk cId="1785526855" sldId="4906"/>
        </pc:sldMkLst>
        <pc:graphicFrameChg chg="mod modGraphic">
          <ac:chgData name="Jochebed Diaz" userId="3e73fa40-bfba-401e-91e2-0da8fad89b18" providerId="ADAL" clId="{064BF252-B0D6-4154-98C8-C8C420BB5853}" dt="2020-11-17T04:40:29.490" v="7283" actId="14734"/>
          <ac:graphicFrameMkLst>
            <pc:docMk/>
            <pc:sldMk cId="1785526855" sldId="4906"/>
            <ac:graphicFrameMk id="5" creationId="{2DB85216-D9B3-436C-A9FC-15D2D690C15E}"/>
          </ac:graphicFrameMkLst>
        </pc:graphicFrameChg>
      </pc:sldChg>
      <pc:sldChg chg="addSp delSp modSp">
        <pc:chgData name="Jochebed Diaz" userId="3e73fa40-bfba-401e-91e2-0da8fad89b18" providerId="ADAL" clId="{064BF252-B0D6-4154-98C8-C8C420BB5853}" dt="2020-11-19T09:03:54.367" v="10136" actId="1036"/>
        <pc:sldMkLst>
          <pc:docMk/>
          <pc:sldMk cId="560992232" sldId="4908"/>
        </pc:sldMkLst>
        <pc:spChg chg="del">
          <ac:chgData name="Jochebed Diaz" userId="3e73fa40-bfba-401e-91e2-0da8fad89b18" providerId="ADAL" clId="{064BF252-B0D6-4154-98C8-C8C420BB5853}" dt="2020-11-18T10:55:26.381" v="7334" actId="478"/>
          <ac:spMkLst>
            <pc:docMk/>
            <pc:sldMk cId="560992232" sldId="4908"/>
            <ac:spMk id="2" creationId="{00000000-0000-0000-0000-000000000000}"/>
          </ac:spMkLst>
        </pc:spChg>
        <pc:spChg chg="mod">
          <ac:chgData name="Jochebed Diaz" userId="3e73fa40-bfba-401e-91e2-0da8fad89b18" providerId="ADAL" clId="{064BF252-B0D6-4154-98C8-C8C420BB5853}" dt="2020-11-11T14:25:03.574" v="723" actId="1037"/>
          <ac:spMkLst>
            <pc:docMk/>
            <pc:sldMk cId="560992232" sldId="4908"/>
            <ac:spMk id="3" creationId="{00000000-0000-0000-0000-000000000000}"/>
          </ac:spMkLst>
        </pc:spChg>
        <pc:spChg chg="mod">
          <ac:chgData name="Jochebed Diaz" userId="3e73fa40-bfba-401e-91e2-0da8fad89b18" providerId="ADAL" clId="{064BF252-B0D6-4154-98C8-C8C420BB5853}" dt="2020-11-11T14:04:55.664" v="607" actId="1076"/>
          <ac:spMkLst>
            <pc:docMk/>
            <pc:sldMk cId="560992232" sldId="4908"/>
            <ac:spMk id="4" creationId="{241256BB-D2EC-472D-BD85-4C15C908C3AA}"/>
          </ac:spMkLst>
        </pc:spChg>
        <pc:spChg chg="add mod ord">
          <ac:chgData name="Jochebed Diaz" userId="3e73fa40-bfba-401e-91e2-0da8fad89b18" providerId="ADAL" clId="{064BF252-B0D6-4154-98C8-C8C420BB5853}" dt="2020-11-19T04:44:26.321" v="10095" actId="1035"/>
          <ac:spMkLst>
            <pc:docMk/>
            <pc:sldMk cId="560992232" sldId="4908"/>
            <ac:spMk id="5" creationId="{6DA7CF8E-58CE-4AA5-875B-264127839F8E}"/>
          </ac:spMkLst>
        </pc:spChg>
        <pc:spChg chg="add mod">
          <ac:chgData name="Jochebed Diaz" userId="3e73fa40-bfba-401e-91e2-0da8fad89b18" providerId="ADAL" clId="{064BF252-B0D6-4154-98C8-C8C420BB5853}" dt="2020-11-11T06:24:18.142" v="521" actId="1036"/>
          <ac:spMkLst>
            <pc:docMk/>
            <pc:sldMk cId="560992232" sldId="4908"/>
            <ac:spMk id="5" creationId="{CBCC0965-277E-4157-8E46-D10E788BD673}"/>
          </ac:spMkLst>
        </pc:spChg>
        <pc:spChg chg="add del mod">
          <ac:chgData name="Jochebed Diaz" userId="3e73fa40-bfba-401e-91e2-0da8fad89b18" providerId="ADAL" clId="{064BF252-B0D6-4154-98C8-C8C420BB5853}" dt="2020-11-11T14:02:39.265" v="541" actId="478"/>
          <ac:spMkLst>
            <pc:docMk/>
            <pc:sldMk cId="560992232" sldId="4908"/>
            <ac:spMk id="6" creationId="{EC752699-6F7D-488E-BD02-42225CEA7BA4}"/>
          </ac:spMkLst>
        </pc:spChg>
        <pc:spChg chg="add del mod">
          <ac:chgData name="Jochebed Diaz" userId="3e73fa40-bfba-401e-91e2-0da8fad89b18" providerId="ADAL" clId="{064BF252-B0D6-4154-98C8-C8C420BB5853}" dt="2020-11-11T14:02:39.265" v="541" actId="478"/>
          <ac:spMkLst>
            <pc:docMk/>
            <pc:sldMk cId="560992232" sldId="4908"/>
            <ac:spMk id="7" creationId="{3748DECC-FCD7-4973-BC5B-EBBDFBC737F2}"/>
          </ac:spMkLst>
        </pc:spChg>
        <pc:spChg chg="add del mod">
          <ac:chgData name="Jochebed Diaz" userId="3e73fa40-bfba-401e-91e2-0da8fad89b18" providerId="ADAL" clId="{064BF252-B0D6-4154-98C8-C8C420BB5853}" dt="2020-11-11T14:02:39.265" v="541" actId="478"/>
          <ac:spMkLst>
            <pc:docMk/>
            <pc:sldMk cId="560992232" sldId="4908"/>
            <ac:spMk id="8" creationId="{0C3AA85F-EB5E-493E-8417-F42E2FDE9840}"/>
          </ac:spMkLst>
        </pc:spChg>
        <pc:spChg chg="add del mod">
          <ac:chgData name="Jochebed Diaz" userId="3e73fa40-bfba-401e-91e2-0da8fad89b18" providerId="ADAL" clId="{064BF252-B0D6-4154-98C8-C8C420BB5853}" dt="2020-11-11T14:02:39.265" v="541" actId="478"/>
          <ac:spMkLst>
            <pc:docMk/>
            <pc:sldMk cId="560992232" sldId="4908"/>
            <ac:spMk id="9" creationId="{C738837C-A3AE-4F6F-8A6B-36212E924A24}"/>
          </ac:spMkLst>
        </pc:spChg>
        <pc:spChg chg="add del mod">
          <ac:chgData name="Jochebed Diaz" userId="3e73fa40-bfba-401e-91e2-0da8fad89b18" providerId="ADAL" clId="{064BF252-B0D6-4154-98C8-C8C420BB5853}" dt="2020-11-11T14:02:39.265" v="541" actId="478"/>
          <ac:spMkLst>
            <pc:docMk/>
            <pc:sldMk cId="560992232" sldId="4908"/>
            <ac:spMk id="10" creationId="{97C9EADD-4184-4DEA-8165-A097231813B2}"/>
          </ac:spMkLst>
        </pc:spChg>
        <pc:spChg chg="add del mod">
          <ac:chgData name="Jochebed Diaz" userId="3e73fa40-bfba-401e-91e2-0da8fad89b18" providerId="ADAL" clId="{064BF252-B0D6-4154-98C8-C8C420BB5853}" dt="2020-11-11T14:02:39.265" v="541" actId="478"/>
          <ac:spMkLst>
            <pc:docMk/>
            <pc:sldMk cId="560992232" sldId="4908"/>
            <ac:spMk id="11" creationId="{86E764A5-42E6-44AA-886D-0ACFEC73F9E7}"/>
          </ac:spMkLst>
        </pc:spChg>
        <pc:spChg chg="add del mod">
          <ac:chgData name="Jochebed Diaz" userId="3e73fa40-bfba-401e-91e2-0da8fad89b18" providerId="ADAL" clId="{064BF252-B0D6-4154-98C8-C8C420BB5853}" dt="2020-11-11T14:02:39.265" v="541" actId="478"/>
          <ac:spMkLst>
            <pc:docMk/>
            <pc:sldMk cId="560992232" sldId="4908"/>
            <ac:spMk id="12" creationId="{71D95051-578E-46A0-A57E-6DEF497364F8}"/>
          </ac:spMkLst>
        </pc:spChg>
        <pc:spChg chg="add mod">
          <ac:chgData name="Jochebed Diaz" userId="3e73fa40-bfba-401e-91e2-0da8fad89b18" providerId="ADAL" clId="{064BF252-B0D6-4154-98C8-C8C420BB5853}" dt="2020-11-11T06:24:18.142" v="521" actId="1036"/>
          <ac:spMkLst>
            <pc:docMk/>
            <pc:sldMk cId="560992232" sldId="4908"/>
            <ac:spMk id="13" creationId="{66059958-2DAD-435A-B2B4-B8ED1EC463A8}"/>
          </ac:spMkLst>
        </pc:spChg>
        <pc:spChg chg="add del mod">
          <ac:chgData name="Jochebed Diaz" userId="3e73fa40-bfba-401e-91e2-0da8fad89b18" providerId="ADAL" clId="{064BF252-B0D6-4154-98C8-C8C420BB5853}" dt="2020-11-11T14:02:39.265" v="541" actId="478"/>
          <ac:spMkLst>
            <pc:docMk/>
            <pc:sldMk cId="560992232" sldId="4908"/>
            <ac:spMk id="14" creationId="{B48C6F6C-456C-4257-8F57-962559E616AD}"/>
          </ac:spMkLst>
        </pc:spChg>
        <pc:spChg chg="add del mod">
          <ac:chgData name="Jochebed Diaz" userId="3e73fa40-bfba-401e-91e2-0da8fad89b18" providerId="ADAL" clId="{064BF252-B0D6-4154-98C8-C8C420BB5853}" dt="2020-11-11T14:02:39.265" v="541" actId="478"/>
          <ac:spMkLst>
            <pc:docMk/>
            <pc:sldMk cId="560992232" sldId="4908"/>
            <ac:spMk id="15" creationId="{AF7803F8-ACD3-480A-A3DC-FDDD96693AE9}"/>
          </ac:spMkLst>
        </pc:spChg>
        <pc:spChg chg="add del mod">
          <ac:chgData name="Jochebed Diaz" userId="3e73fa40-bfba-401e-91e2-0da8fad89b18" providerId="ADAL" clId="{064BF252-B0D6-4154-98C8-C8C420BB5853}" dt="2020-11-11T14:02:39.265" v="541" actId="478"/>
          <ac:spMkLst>
            <pc:docMk/>
            <pc:sldMk cId="560992232" sldId="4908"/>
            <ac:spMk id="16" creationId="{F5C5164A-BC7C-48B7-803A-FF08D2742A05}"/>
          </ac:spMkLst>
        </pc:spChg>
        <pc:spChg chg="add del mod">
          <ac:chgData name="Jochebed Diaz" userId="3e73fa40-bfba-401e-91e2-0da8fad89b18" providerId="ADAL" clId="{064BF252-B0D6-4154-98C8-C8C420BB5853}" dt="2020-11-11T14:02:39.265" v="541" actId="478"/>
          <ac:spMkLst>
            <pc:docMk/>
            <pc:sldMk cId="560992232" sldId="4908"/>
            <ac:spMk id="17" creationId="{F56DBD7B-1718-4F0D-9481-A6540CC5620F}"/>
          </ac:spMkLst>
        </pc:spChg>
        <pc:spChg chg="add del mod">
          <ac:chgData name="Jochebed Diaz" userId="3e73fa40-bfba-401e-91e2-0da8fad89b18" providerId="ADAL" clId="{064BF252-B0D6-4154-98C8-C8C420BB5853}" dt="2020-11-11T14:02:39.265" v="541" actId="478"/>
          <ac:spMkLst>
            <pc:docMk/>
            <pc:sldMk cId="560992232" sldId="4908"/>
            <ac:spMk id="18" creationId="{52744EAC-8E9B-461A-80D3-2E18F5C8D68F}"/>
          </ac:spMkLst>
        </pc:spChg>
        <pc:spChg chg="add mod">
          <ac:chgData name="Jochebed Diaz" userId="3e73fa40-bfba-401e-91e2-0da8fad89b18" providerId="ADAL" clId="{064BF252-B0D6-4154-98C8-C8C420BB5853}" dt="2020-11-11T06:24:18.142" v="521" actId="1036"/>
          <ac:spMkLst>
            <pc:docMk/>
            <pc:sldMk cId="560992232" sldId="4908"/>
            <ac:spMk id="22" creationId="{F78FAD51-99A9-42FC-8CDB-71D1135FE03C}"/>
          </ac:spMkLst>
        </pc:spChg>
        <pc:spChg chg="add mod">
          <ac:chgData name="Jochebed Diaz" userId="3e73fa40-bfba-401e-91e2-0da8fad89b18" providerId="ADAL" clId="{064BF252-B0D6-4154-98C8-C8C420BB5853}" dt="2020-11-11T06:24:18.142" v="521" actId="1036"/>
          <ac:spMkLst>
            <pc:docMk/>
            <pc:sldMk cId="560992232" sldId="4908"/>
            <ac:spMk id="23" creationId="{D42CEFC8-21E0-4CF6-9515-823ABC665B98}"/>
          </ac:spMkLst>
        </pc:spChg>
        <pc:spChg chg="add mod">
          <ac:chgData name="Jochebed Diaz" userId="3e73fa40-bfba-401e-91e2-0da8fad89b18" providerId="ADAL" clId="{064BF252-B0D6-4154-98C8-C8C420BB5853}" dt="2020-11-11T06:24:18.142" v="521" actId="1036"/>
          <ac:spMkLst>
            <pc:docMk/>
            <pc:sldMk cId="560992232" sldId="4908"/>
            <ac:spMk id="24" creationId="{0BCE1D9B-E122-441E-BF46-ED64228D03C9}"/>
          </ac:spMkLst>
        </pc:spChg>
        <pc:spChg chg="add del mod">
          <ac:chgData name="Jochebed Diaz" userId="3e73fa40-bfba-401e-91e2-0da8fad89b18" providerId="ADAL" clId="{064BF252-B0D6-4154-98C8-C8C420BB5853}" dt="2020-11-11T14:02:39.265" v="541" actId="478"/>
          <ac:spMkLst>
            <pc:docMk/>
            <pc:sldMk cId="560992232" sldId="4908"/>
            <ac:spMk id="25" creationId="{B6271D9C-8CD7-45D6-AE26-6D44EEA7FEC6}"/>
          </ac:spMkLst>
        </pc:spChg>
        <pc:spChg chg="add del mod">
          <ac:chgData name="Jochebed Diaz" userId="3e73fa40-bfba-401e-91e2-0da8fad89b18" providerId="ADAL" clId="{064BF252-B0D6-4154-98C8-C8C420BB5853}" dt="2020-11-11T14:02:39.265" v="541" actId="478"/>
          <ac:spMkLst>
            <pc:docMk/>
            <pc:sldMk cId="560992232" sldId="4908"/>
            <ac:spMk id="26" creationId="{E4C2D560-99A6-408A-A06B-8E80D4FB5D4E}"/>
          </ac:spMkLst>
        </pc:spChg>
        <pc:spChg chg="add mod">
          <ac:chgData name="Jochebed Diaz" userId="3e73fa40-bfba-401e-91e2-0da8fad89b18" providerId="ADAL" clId="{064BF252-B0D6-4154-98C8-C8C420BB5853}" dt="2020-11-11T06:24:18.142" v="521" actId="1036"/>
          <ac:spMkLst>
            <pc:docMk/>
            <pc:sldMk cId="560992232" sldId="4908"/>
            <ac:spMk id="27" creationId="{618596D1-5A79-49F9-BAB3-52D5296D50FD}"/>
          </ac:spMkLst>
        </pc:spChg>
        <pc:spChg chg="add del mod">
          <ac:chgData name="Jochebed Diaz" userId="3e73fa40-bfba-401e-91e2-0da8fad89b18" providerId="ADAL" clId="{064BF252-B0D6-4154-98C8-C8C420BB5853}" dt="2020-11-11T14:02:39.265" v="541" actId="478"/>
          <ac:spMkLst>
            <pc:docMk/>
            <pc:sldMk cId="560992232" sldId="4908"/>
            <ac:spMk id="28" creationId="{F29D9FC7-DDCD-482B-B3E5-70133CC84E16}"/>
          </ac:spMkLst>
        </pc:spChg>
        <pc:spChg chg="add del mod">
          <ac:chgData name="Jochebed Diaz" userId="3e73fa40-bfba-401e-91e2-0da8fad89b18" providerId="ADAL" clId="{064BF252-B0D6-4154-98C8-C8C420BB5853}" dt="2020-11-11T14:02:39.265" v="541" actId="478"/>
          <ac:spMkLst>
            <pc:docMk/>
            <pc:sldMk cId="560992232" sldId="4908"/>
            <ac:spMk id="29" creationId="{C80E6679-596F-4385-9F9A-4F260406382C}"/>
          </ac:spMkLst>
        </pc:spChg>
        <pc:spChg chg="add del mod">
          <ac:chgData name="Jochebed Diaz" userId="3e73fa40-bfba-401e-91e2-0da8fad89b18" providerId="ADAL" clId="{064BF252-B0D6-4154-98C8-C8C420BB5853}" dt="2020-11-11T14:02:39.265" v="541" actId="478"/>
          <ac:spMkLst>
            <pc:docMk/>
            <pc:sldMk cId="560992232" sldId="4908"/>
            <ac:spMk id="30" creationId="{890E1F81-974E-479C-B440-D93542830274}"/>
          </ac:spMkLst>
        </pc:spChg>
        <pc:spChg chg="add del mod">
          <ac:chgData name="Jochebed Diaz" userId="3e73fa40-bfba-401e-91e2-0da8fad89b18" providerId="ADAL" clId="{064BF252-B0D6-4154-98C8-C8C420BB5853}" dt="2020-11-11T14:02:39.265" v="541" actId="478"/>
          <ac:spMkLst>
            <pc:docMk/>
            <pc:sldMk cId="560992232" sldId="4908"/>
            <ac:spMk id="31" creationId="{DAADCB3C-64AD-4380-8059-12519134B405}"/>
          </ac:spMkLst>
        </pc:spChg>
        <pc:spChg chg="add del mod">
          <ac:chgData name="Jochebed Diaz" userId="3e73fa40-bfba-401e-91e2-0da8fad89b18" providerId="ADAL" clId="{064BF252-B0D6-4154-98C8-C8C420BB5853}" dt="2020-11-11T14:02:39.265" v="541" actId="478"/>
          <ac:spMkLst>
            <pc:docMk/>
            <pc:sldMk cId="560992232" sldId="4908"/>
            <ac:spMk id="32" creationId="{FA5C894F-2FF5-4F2D-AA6B-107E6CEFBDEF}"/>
          </ac:spMkLst>
        </pc:spChg>
        <pc:spChg chg="add del mod">
          <ac:chgData name="Jochebed Diaz" userId="3e73fa40-bfba-401e-91e2-0da8fad89b18" providerId="ADAL" clId="{064BF252-B0D6-4154-98C8-C8C420BB5853}" dt="2020-11-11T14:02:39.265" v="541" actId="478"/>
          <ac:spMkLst>
            <pc:docMk/>
            <pc:sldMk cId="560992232" sldId="4908"/>
            <ac:spMk id="33" creationId="{BE89D86C-C26B-4ED6-AA2E-B815A9E6FCA1}"/>
          </ac:spMkLst>
        </pc:spChg>
        <pc:spChg chg="add del mod">
          <ac:chgData name="Jochebed Diaz" userId="3e73fa40-bfba-401e-91e2-0da8fad89b18" providerId="ADAL" clId="{064BF252-B0D6-4154-98C8-C8C420BB5853}" dt="2020-11-11T14:02:39.265" v="541" actId="478"/>
          <ac:spMkLst>
            <pc:docMk/>
            <pc:sldMk cId="560992232" sldId="4908"/>
            <ac:spMk id="34" creationId="{B8A39F66-02E0-4C38-82EF-102EE849C96A}"/>
          </ac:spMkLst>
        </pc:spChg>
        <pc:spChg chg="add del mod">
          <ac:chgData name="Jochebed Diaz" userId="3e73fa40-bfba-401e-91e2-0da8fad89b18" providerId="ADAL" clId="{064BF252-B0D6-4154-98C8-C8C420BB5853}" dt="2020-11-11T14:02:39.265" v="541" actId="478"/>
          <ac:spMkLst>
            <pc:docMk/>
            <pc:sldMk cId="560992232" sldId="4908"/>
            <ac:spMk id="35" creationId="{65410C16-B58F-4AFD-A08B-577243CE4960}"/>
          </ac:spMkLst>
        </pc:spChg>
        <pc:spChg chg="add del mod">
          <ac:chgData name="Jochebed Diaz" userId="3e73fa40-bfba-401e-91e2-0da8fad89b18" providerId="ADAL" clId="{064BF252-B0D6-4154-98C8-C8C420BB5853}" dt="2020-11-11T14:02:39.265" v="541" actId="478"/>
          <ac:spMkLst>
            <pc:docMk/>
            <pc:sldMk cId="560992232" sldId="4908"/>
            <ac:spMk id="36" creationId="{E825B7A4-0924-4902-9BAA-2606926ABC34}"/>
          </ac:spMkLst>
        </pc:spChg>
        <pc:spChg chg="add del mod">
          <ac:chgData name="Jochebed Diaz" userId="3e73fa40-bfba-401e-91e2-0da8fad89b18" providerId="ADAL" clId="{064BF252-B0D6-4154-98C8-C8C420BB5853}" dt="2020-11-11T14:02:39.265" v="541" actId="478"/>
          <ac:spMkLst>
            <pc:docMk/>
            <pc:sldMk cId="560992232" sldId="4908"/>
            <ac:spMk id="37" creationId="{86DD6B89-5C7F-4DED-9386-64C86A292F3C}"/>
          </ac:spMkLst>
        </pc:spChg>
        <pc:spChg chg="add del mod">
          <ac:chgData name="Jochebed Diaz" userId="3e73fa40-bfba-401e-91e2-0da8fad89b18" providerId="ADAL" clId="{064BF252-B0D6-4154-98C8-C8C420BB5853}" dt="2020-11-11T14:02:39.265" v="541" actId="478"/>
          <ac:spMkLst>
            <pc:docMk/>
            <pc:sldMk cId="560992232" sldId="4908"/>
            <ac:spMk id="38" creationId="{7945E099-2BAD-4C76-B17A-5CEEF265D4B4}"/>
          </ac:spMkLst>
        </pc:spChg>
        <pc:spChg chg="add mod">
          <ac:chgData name="Jochebed Diaz" userId="3e73fa40-bfba-401e-91e2-0da8fad89b18" providerId="ADAL" clId="{064BF252-B0D6-4154-98C8-C8C420BB5853}" dt="2020-11-11T06:24:18.142" v="521" actId="1036"/>
          <ac:spMkLst>
            <pc:docMk/>
            <pc:sldMk cId="560992232" sldId="4908"/>
            <ac:spMk id="39" creationId="{1E9BC795-AFF6-4CFD-AAC6-BD6408000F78}"/>
          </ac:spMkLst>
        </pc:spChg>
        <pc:spChg chg="add mod">
          <ac:chgData name="Jochebed Diaz" userId="3e73fa40-bfba-401e-91e2-0da8fad89b18" providerId="ADAL" clId="{064BF252-B0D6-4154-98C8-C8C420BB5853}" dt="2020-11-11T06:24:18.142" v="521" actId="1036"/>
          <ac:spMkLst>
            <pc:docMk/>
            <pc:sldMk cId="560992232" sldId="4908"/>
            <ac:spMk id="40" creationId="{8F6D8353-B8ED-4358-BDFC-1CFF1381017C}"/>
          </ac:spMkLst>
        </pc:spChg>
        <pc:spChg chg="add mod">
          <ac:chgData name="Jochebed Diaz" userId="3e73fa40-bfba-401e-91e2-0da8fad89b18" providerId="ADAL" clId="{064BF252-B0D6-4154-98C8-C8C420BB5853}" dt="2020-11-11T06:24:18.142" v="521" actId="1036"/>
          <ac:spMkLst>
            <pc:docMk/>
            <pc:sldMk cId="560992232" sldId="4908"/>
            <ac:spMk id="41" creationId="{BC456DF1-C334-44F6-964E-EC30140F034F}"/>
          </ac:spMkLst>
        </pc:spChg>
        <pc:spChg chg="add mod">
          <ac:chgData name="Jochebed Diaz" userId="3e73fa40-bfba-401e-91e2-0da8fad89b18" providerId="ADAL" clId="{064BF252-B0D6-4154-98C8-C8C420BB5853}" dt="2020-11-11T06:24:18.142" v="521" actId="1036"/>
          <ac:spMkLst>
            <pc:docMk/>
            <pc:sldMk cId="560992232" sldId="4908"/>
            <ac:spMk id="42" creationId="{624D775C-B9A2-463A-B621-981D7E5CB2BA}"/>
          </ac:spMkLst>
        </pc:spChg>
        <pc:spChg chg="add mod">
          <ac:chgData name="Jochebed Diaz" userId="3e73fa40-bfba-401e-91e2-0da8fad89b18" providerId="ADAL" clId="{064BF252-B0D6-4154-98C8-C8C420BB5853}" dt="2020-11-11T06:24:18.142" v="521" actId="1036"/>
          <ac:spMkLst>
            <pc:docMk/>
            <pc:sldMk cId="560992232" sldId="4908"/>
            <ac:spMk id="43" creationId="{D74FA3CE-382A-4669-9A6C-1102CAE9638D}"/>
          </ac:spMkLst>
        </pc:spChg>
        <pc:spChg chg="add mod">
          <ac:chgData name="Jochebed Diaz" userId="3e73fa40-bfba-401e-91e2-0da8fad89b18" providerId="ADAL" clId="{064BF252-B0D6-4154-98C8-C8C420BB5853}" dt="2020-11-11T06:24:18.142" v="521" actId="1036"/>
          <ac:spMkLst>
            <pc:docMk/>
            <pc:sldMk cId="560992232" sldId="4908"/>
            <ac:spMk id="44" creationId="{33EF8F4D-0B61-4555-B2F5-07F32D4F27C0}"/>
          </ac:spMkLst>
        </pc:spChg>
        <pc:spChg chg="add mod">
          <ac:chgData name="Jochebed Diaz" userId="3e73fa40-bfba-401e-91e2-0da8fad89b18" providerId="ADAL" clId="{064BF252-B0D6-4154-98C8-C8C420BB5853}" dt="2020-11-11T06:24:18.142" v="521" actId="1036"/>
          <ac:spMkLst>
            <pc:docMk/>
            <pc:sldMk cId="560992232" sldId="4908"/>
            <ac:spMk id="45" creationId="{48CDD024-172C-4D34-BF20-D2A6BA7883D0}"/>
          </ac:spMkLst>
        </pc:spChg>
        <pc:spChg chg="add mod">
          <ac:chgData name="Jochebed Diaz" userId="3e73fa40-bfba-401e-91e2-0da8fad89b18" providerId="ADAL" clId="{064BF252-B0D6-4154-98C8-C8C420BB5853}" dt="2020-11-11T06:24:18.142" v="521" actId="1036"/>
          <ac:spMkLst>
            <pc:docMk/>
            <pc:sldMk cId="560992232" sldId="4908"/>
            <ac:spMk id="46" creationId="{DF15FFFD-A4B3-4892-9E47-697AF910F5AD}"/>
          </ac:spMkLst>
        </pc:spChg>
        <pc:spChg chg="add mod">
          <ac:chgData name="Jochebed Diaz" userId="3e73fa40-bfba-401e-91e2-0da8fad89b18" providerId="ADAL" clId="{064BF252-B0D6-4154-98C8-C8C420BB5853}" dt="2020-11-11T06:24:18.142" v="521" actId="1036"/>
          <ac:spMkLst>
            <pc:docMk/>
            <pc:sldMk cId="560992232" sldId="4908"/>
            <ac:spMk id="47" creationId="{08A16C61-BDEF-4BB6-BF02-C9695CBF1974}"/>
          </ac:spMkLst>
        </pc:spChg>
        <pc:spChg chg="add mod">
          <ac:chgData name="Jochebed Diaz" userId="3e73fa40-bfba-401e-91e2-0da8fad89b18" providerId="ADAL" clId="{064BF252-B0D6-4154-98C8-C8C420BB5853}" dt="2020-11-11T06:24:18.142" v="521" actId="1036"/>
          <ac:spMkLst>
            <pc:docMk/>
            <pc:sldMk cId="560992232" sldId="4908"/>
            <ac:spMk id="48" creationId="{2A217BA7-031C-43E2-9119-C78E2B959876}"/>
          </ac:spMkLst>
        </pc:spChg>
        <pc:spChg chg="add mod">
          <ac:chgData name="Jochebed Diaz" userId="3e73fa40-bfba-401e-91e2-0da8fad89b18" providerId="ADAL" clId="{064BF252-B0D6-4154-98C8-C8C420BB5853}" dt="2020-11-11T06:24:18.142" v="521" actId="1036"/>
          <ac:spMkLst>
            <pc:docMk/>
            <pc:sldMk cId="560992232" sldId="4908"/>
            <ac:spMk id="49" creationId="{79638DC9-62E2-40A3-9568-DDA6E16AB0AD}"/>
          </ac:spMkLst>
        </pc:spChg>
        <pc:spChg chg="add mod">
          <ac:chgData name="Jochebed Diaz" userId="3e73fa40-bfba-401e-91e2-0da8fad89b18" providerId="ADAL" clId="{064BF252-B0D6-4154-98C8-C8C420BB5853}" dt="2020-11-11T06:24:18.142" v="521" actId="1036"/>
          <ac:spMkLst>
            <pc:docMk/>
            <pc:sldMk cId="560992232" sldId="4908"/>
            <ac:spMk id="50" creationId="{45DB8C7E-3497-4E28-9FDA-91B009E817DC}"/>
          </ac:spMkLst>
        </pc:spChg>
        <pc:spChg chg="add mod">
          <ac:chgData name="Jochebed Diaz" userId="3e73fa40-bfba-401e-91e2-0da8fad89b18" providerId="ADAL" clId="{064BF252-B0D6-4154-98C8-C8C420BB5853}" dt="2020-11-11T06:24:18.142" v="521" actId="1036"/>
          <ac:spMkLst>
            <pc:docMk/>
            <pc:sldMk cId="560992232" sldId="4908"/>
            <ac:spMk id="51" creationId="{F2AC590C-50F3-46D8-B1B9-BD48E89CA241}"/>
          </ac:spMkLst>
        </pc:spChg>
        <pc:spChg chg="add mod">
          <ac:chgData name="Jochebed Diaz" userId="3e73fa40-bfba-401e-91e2-0da8fad89b18" providerId="ADAL" clId="{064BF252-B0D6-4154-98C8-C8C420BB5853}" dt="2020-11-11T06:24:18.142" v="521" actId="1036"/>
          <ac:spMkLst>
            <pc:docMk/>
            <pc:sldMk cId="560992232" sldId="4908"/>
            <ac:spMk id="52" creationId="{AFC8AEE1-C54A-4BE7-8D4C-CC4805C4CE29}"/>
          </ac:spMkLst>
        </pc:spChg>
        <pc:spChg chg="add mod">
          <ac:chgData name="Jochebed Diaz" userId="3e73fa40-bfba-401e-91e2-0da8fad89b18" providerId="ADAL" clId="{064BF252-B0D6-4154-98C8-C8C420BB5853}" dt="2020-11-11T06:24:18.142" v="521" actId="1036"/>
          <ac:spMkLst>
            <pc:docMk/>
            <pc:sldMk cId="560992232" sldId="4908"/>
            <ac:spMk id="53" creationId="{AF4BAFF2-1943-4CB3-A7C7-2B01F36557F7}"/>
          </ac:spMkLst>
        </pc:spChg>
        <pc:spChg chg="add mod">
          <ac:chgData name="Jochebed Diaz" userId="3e73fa40-bfba-401e-91e2-0da8fad89b18" providerId="ADAL" clId="{064BF252-B0D6-4154-98C8-C8C420BB5853}" dt="2020-11-11T06:24:18.142" v="521" actId="1036"/>
          <ac:spMkLst>
            <pc:docMk/>
            <pc:sldMk cId="560992232" sldId="4908"/>
            <ac:spMk id="54" creationId="{118AFEB2-6131-4E79-88AC-67EA80C12424}"/>
          </ac:spMkLst>
        </pc:spChg>
        <pc:spChg chg="add mod">
          <ac:chgData name="Jochebed Diaz" userId="3e73fa40-bfba-401e-91e2-0da8fad89b18" providerId="ADAL" clId="{064BF252-B0D6-4154-98C8-C8C420BB5853}" dt="2020-11-11T06:24:18.142" v="521" actId="1036"/>
          <ac:spMkLst>
            <pc:docMk/>
            <pc:sldMk cId="560992232" sldId="4908"/>
            <ac:spMk id="55" creationId="{3CEC86BA-3915-44B8-B440-3A1AA33A3454}"/>
          </ac:spMkLst>
        </pc:spChg>
        <pc:spChg chg="add mod">
          <ac:chgData name="Jochebed Diaz" userId="3e73fa40-bfba-401e-91e2-0da8fad89b18" providerId="ADAL" clId="{064BF252-B0D6-4154-98C8-C8C420BB5853}" dt="2020-11-11T06:24:18.142" v="521" actId="1036"/>
          <ac:spMkLst>
            <pc:docMk/>
            <pc:sldMk cId="560992232" sldId="4908"/>
            <ac:spMk id="56" creationId="{D90E522A-D2C2-48DB-B117-478E02A965AD}"/>
          </ac:spMkLst>
        </pc:spChg>
        <pc:spChg chg="add mod">
          <ac:chgData name="Jochebed Diaz" userId="3e73fa40-bfba-401e-91e2-0da8fad89b18" providerId="ADAL" clId="{064BF252-B0D6-4154-98C8-C8C420BB5853}" dt="2020-11-11T06:24:18.142" v="521" actId="1036"/>
          <ac:spMkLst>
            <pc:docMk/>
            <pc:sldMk cId="560992232" sldId="4908"/>
            <ac:spMk id="57" creationId="{0657B188-8982-486B-9F32-19257F51723E}"/>
          </ac:spMkLst>
        </pc:spChg>
        <pc:spChg chg="add mod">
          <ac:chgData name="Jochebed Diaz" userId="3e73fa40-bfba-401e-91e2-0da8fad89b18" providerId="ADAL" clId="{064BF252-B0D6-4154-98C8-C8C420BB5853}" dt="2020-11-11T06:24:18.142" v="521" actId="1036"/>
          <ac:spMkLst>
            <pc:docMk/>
            <pc:sldMk cId="560992232" sldId="4908"/>
            <ac:spMk id="58" creationId="{328D5576-7D65-4BA9-96A8-0806192C6178}"/>
          </ac:spMkLst>
        </pc:spChg>
        <pc:spChg chg="add mod">
          <ac:chgData name="Jochebed Diaz" userId="3e73fa40-bfba-401e-91e2-0da8fad89b18" providerId="ADAL" clId="{064BF252-B0D6-4154-98C8-C8C420BB5853}" dt="2020-11-11T06:24:18.142" v="521" actId="1036"/>
          <ac:spMkLst>
            <pc:docMk/>
            <pc:sldMk cId="560992232" sldId="4908"/>
            <ac:spMk id="59" creationId="{0AAF23C9-3B1B-46A6-8D65-D84CA90E7F84}"/>
          </ac:spMkLst>
        </pc:spChg>
        <pc:spChg chg="add mod">
          <ac:chgData name="Jochebed Diaz" userId="3e73fa40-bfba-401e-91e2-0da8fad89b18" providerId="ADAL" clId="{064BF252-B0D6-4154-98C8-C8C420BB5853}" dt="2020-11-11T06:24:18.142" v="521" actId="1036"/>
          <ac:spMkLst>
            <pc:docMk/>
            <pc:sldMk cId="560992232" sldId="4908"/>
            <ac:spMk id="60" creationId="{474215DB-B027-4E9F-9C29-3FD991CFBA58}"/>
          </ac:spMkLst>
        </pc:spChg>
        <pc:spChg chg="add mod">
          <ac:chgData name="Jochebed Diaz" userId="3e73fa40-bfba-401e-91e2-0da8fad89b18" providerId="ADAL" clId="{064BF252-B0D6-4154-98C8-C8C420BB5853}" dt="2020-11-11T06:24:18.142" v="521" actId="1036"/>
          <ac:spMkLst>
            <pc:docMk/>
            <pc:sldMk cId="560992232" sldId="4908"/>
            <ac:spMk id="61" creationId="{55B1BD5E-7D0A-4EC3-A12F-CBAA0FAFD8A3}"/>
          </ac:spMkLst>
        </pc:spChg>
        <pc:spChg chg="add mod">
          <ac:chgData name="Jochebed Diaz" userId="3e73fa40-bfba-401e-91e2-0da8fad89b18" providerId="ADAL" clId="{064BF252-B0D6-4154-98C8-C8C420BB5853}" dt="2020-11-11T06:24:18.142" v="521" actId="1036"/>
          <ac:spMkLst>
            <pc:docMk/>
            <pc:sldMk cId="560992232" sldId="4908"/>
            <ac:spMk id="62" creationId="{7979BC98-A5D0-415E-8D23-F8011D7B75B2}"/>
          </ac:spMkLst>
        </pc:spChg>
        <pc:spChg chg="add mod">
          <ac:chgData name="Jochebed Diaz" userId="3e73fa40-bfba-401e-91e2-0da8fad89b18" providerId="ADAL" clId="{064BF252-B0D6-4154-98C8-C8C420BB5853}" dt="2020-11-11T06:24:18.142" v="521" actId="1036"/>
          <ac:spMkLst>
            <pc:docMk/>
            <pc:sldMk cId="560992232" sldId="4908"/>
            <ac:spMk id="63" creationId="{FD853D06-B815-47BA-BEA9-B778222DB911}"/>
          </ac:spMkLst>
        </pc:spChg>
        <pc:spChg chg="add mod">
          <ac:chgData name="Jochebed Diaz" userId="3e73fa40-bfba-401e-91e2-0da8fad89b18" providerId="ADAL" clId="{064BF252-B0D6-4154-98C8-C8C420BB5853}" dt="2020-11-11T06:24:18.142" v="521" actId="1036"/>
          <ac:spMkLst>
            <pc:docMk/>
            <pc:sldMk cId="560992232" sldId="4908"/>
            <ac:spMk id="64" creationId="{B53A08FE-6CC3-4A6B-AE1B-92E7AD504C24}"/>
          </ac:spMkLst>
        </pc:spChg>
        <pc:spChg chg="add mod">
          <ac:chgData name="Jochebed Diaz" userId="3e73fa40-bfba-401e-91e2-0da8fad89b18" providerId="ADAL" clId="{064BF252-B0D6-4154-98C8-C8C420BB5853}" dt="2020-11-11T06:24:18.142" v="521" actId="1036"/>
          <ac:spMkLst>
            <pc:docMk/>
            <pc:sldMk cId="560992232" sldId="4908"/>
            <ac:spMk id="65" creationId="{88FD4570-2DE5-466A-92D6-D809EF8991B6}"/>
          </ac:spMkLst>
        </pc:spChg>
        <pc:spChg chg="add del">
          <ac:chgData name="Jochebed Diaz" userId="3e73fa40-bfba-401e-91e2-0da8fad89b18" providerId="ADAL" clId="{064BF252-B0D6-4154-98C8-C8C420BB5853}" dt="2020-11-11T14:01:59.147" v="538"/>
          <ac:spMkLst>
            <pc:docMk/>
            <pc:sldMk cId="560992232" sldId="4908"/>
            <ac:spMk id="67" creationId="{781E7D8A-0205-4EDA-8477-FECCD204AD94}"/>
          </ac:spMkLst>
        </pc:spChg>
        <pc:spChg chg="add del">
          <ac:chgData name="Jochebed Diaz" userId="3e73fa40-bfba-401e-91e2-0da8fad89b18" providerId="ADAL" clId="{064BF252-B0D6-4154-98C8-C8C420BB5853}" dt="2020-11-11T14:01:59.147" v="538"/>
          <ac:spMkLst>
            <pc:docMk/>
            <pc:sldMk cId="560992232" sldId="4908"/>
            <ac:spMk id="68" creationId="{11687553-FEA6-46F7-945F-52B477F00537}"/>
          </ac:spMkLst>
        </pc:spChg>
        <pc:spChg chg="add del">
          <ac:chgData name="Jochebed Diaz" userId="3e73fa40-bfba-401e-91e2-0da8fad89b18" providerId="ADAL" clId="{064BF252-B0D6-4154-98C8-C8C420BB5853}" dt="2020-11-11T14:01:59.147" v="538"/>
          <ac:spMkLst>
            <pc:docMk/>
            <pc:sldMk cId="560992232" sldId="4908"/>
            <ac:spMk id="69" creationId="{E61DB8F7-62C1-4FE4-BC81-0A06B2F69628}"/>
          </ac:spMkLst>
        </pc:spChg>
        <pc:spChg chg="add del">
          <ac:chgData name="Jochebed Diaz" userId="3e73fa40-bfba-401e-91e2-0da8fad89b18" providerId="ADAL" clId="{064BF252-B0D6-4154-98C8-C8C420BB5853}" dt="2020-11-11T14:01:59.147" v="538"/>
          <ac:spMkLst>
            <pc:docMk/>
            <pc:sldMk cId="560992232" sldId="4908"/>
            <ac:spMk id="70" creationId="{AFFD4CD8-89CD-4EE5-BDA6-7B7C32ACC082}"/>
          </ac:spMkLst>
        </pc:spChg>
        <pc:spChg chg="add del">
          <ac:chgData name="Jochebed Diaz" userId="3e73fa40-bfba-401e-91e2-0da8fad89b18" providerId="ADAL" clId="{064BF252-B0D6-4154-98C8-C8C420BB5853}" dt="2020-11-11T14:01:59.147" v="538"/>
          <ac:spMkLst>
            <pc:docMk/>
            <pc:sldMk cId="560992232" sldId="4908"/>
            <ac:spMk id="71" creationId="{FBE1B8D1-3762-4F6F-9E1D-DB4A05DC8655}"/>
          </ac:spMkLst>
        </pc:spChg>
        <pc:spChg chg="add del">
          <ac:chgData name="Jochebed Diaz" userId="3e73fa40-bfba-401e-91e2-0da8fad89b18" providerId="ADAL" clId="{064BF252-B0D6-4154-98C8-C8C420BB5853}" dt="2020-11-11T14:01:59.147" v="538"/>
          <ac:spMkLst>
            <pc:docMk/>
            <pc:sldMk cId="560992232" sldId="4908"/>
            <ac:spMk id="72" creationId="{733E8679-D9E9-454D-BDCC-8FFB5FF4DF2A}"/>
          </ac:spMkLst>
        </pc:spChg>
        <pc:spChg chg="add del">
          <ac:chgData name="Jochebed Diaz" userId="3e73fa40-bfba-401e-91e2-0da8fad89b18" providerId="ADAL" clId="{064BF252-B0D6-4154-98C8-C8C420BB5853}" dt="2020-11-11T14:01:59.147" v="538"/>
          <ac:spMkLst>
            <pc:docMk/>
            <pc:sldMk cId="560992232" sldId="4908"/>
            <ac:spMk id="73" creationId="{7062B630-A86A-4D95-B505-8E5F14C09B5D}"/>
          </ac:spMkLst>
        </pc:spChg>
        <pc:spChg chg="add del">
          <ac:chgData name="Jochebed Diaz" userId="3e73fa40-bfba-401e-91e2-0da8fad89b18" providerId="ADAL" clId="{064BF252-B0D6-4154-98C8-C8C420BB5853}" dt="2020-11-11T14:01:59.147" v="538"/>
          <ac:spMkLst>
            <pc:docMk/>
            <pc:sldMk cId="560992232" sldId="4908"/>
            <ac:spMk id="74" creationId="{3F63228A-1215-4839-A72C-4D5F7A11F41D}"/>
          </ac:spMkLst>
        </pc:spChg>
        <pc:spChg chg="add del">
          <ac:chgData name="Jochebed Diaz" userId="3e73fa40-bfba-401e-91e2-0da8fad89b18" providerId="ADAL" clId="{064BF252-B0D6-4154-98C8-C8C420BB5853}" dt="2020-11-11T14:01:59.147" v="538"/>
          <ac:spMkLst>
            <pc:docMk/>
            <pc:sldMk cId="560992232" sldId="4908"/>
            <ac:spMk id="75" creationId="{D0DBE599-8A8A-4EA0-A7E9-EEDC7B3C13EC}"/>
          </ac:spMkLst>
        </pc:spChg>
        <pc:spChg chg="add del">
          <ac:chgData name="Jochebed Diaz" userId="3e73fa40-bfba-401e-91e2-0da8fad89b18" providerId="ADAL" clId="{064BF252-B0D6-4154-98C8-C8C420BB5853}" dt="2020-11-11T14:01:59.147" v="538"/>
          <ac:spMkLst>
            <pc:docMk/>
            <pc:sldMk cId="560992232" sldId="4908"/>
            <ac:spMk id="76" creationId="{A40D24AB-0AB4-4E1E-8181-3886A5EA0183}"/>
          </ac:spMkLst>
        </pc:spChg>
        <pc:spChg chg="add del">
          <ac:chgData name="Jochebed Diaz" userId="3e73fa40-bfba-401e-91e2-0da8fad89b18" providerId="ADAL" clId="{064BF252-B0D6-4154-98C8-C8C420BB5853}" dt="2020-11-11T14:01:59.147" v="538"/>
          <ac:spMkLst>
            <pc:docMk/>
            <pc:sldMk cId="560992232" sldId="4908"/>
            <ac:spMk id="77" creationId="{AD4C6D53-078E-4301-9A6C-776D98BBC8D6}"/>
          </ac:spMkLst>
        </pc:spChg>
        <pc:spChg chg="add del">
          <ac:chgData name="Jochebed Diaz" userId="3e73fa40-bfba-401e-91e2-0da8fad89b18" providerId="ADAL" clId="{064BF252-B0D6-4154-98C8-C8C420BB5853}" dt="2020-11-11T14:01:59.147" v="538"/>
          <ac:spMkLst>
            <pc:docMk/>
            <pc:sldMk cId="560992232" sldId="4908"/>
            <ac:spMk id="78" creationId="{4AED4821-AA8E-4E70-99EA-452A5C7C30A6}"/>
          </ac:spMkLst>
        </pc:spChg>
        <pc:spChg chg="add del">
          <ac:chgData name="Jochebed Diaz" userId="3e73fa40-bfba-401e-91e2-0da8fad89b18" providerId="ADAL" clId="{064BF252-B0D6-4154-98C8-C8C420BB5853}" dt="2020-11-11T14:01:59.147" v="538"/>
          <ac:spMkLst>
            <pc:docMk/>
            <pc:sldMk cId="560992232" sldId="4908"/>
            <ac:spMk id="79" creationId="{D718E862-1970-4E61-8EF5-1BC0FE4D5B3E}"/>
          </ac:spMkLst>
        </pc:spChg>
        <pc:spChg chg="add del">
          <ac:chgData name="Jochebed Diaz" userId="3e73fa40-bfba-401e-91e2-0da8fad89b18" providerId="ADAL" clId="{064BF252-B0D6-4154-98C8-C8C420BB5853}" dt="2020-11-11T14:01:59.147" v="538"/>
          <ac:spMkLst>
            <pc:docMk/>
            <pc:sldMk cId="560992232" sldId="4908"/>
            <ac:spMk id="80" creationId="{6001E582-8137-462A-B899-8FE621443AD8}"/>
          </ac:spMkLst>
        </pc:spChg>
        <pc:spChg chg="add del">
          <ac:chgData name="Jochebed Diaz" userId="3e73fa40-bfba-401e-91e2-0da8fad89b18" providerId="ADAL" clId="{064BF252-B0D6-4154-98C8-C8C420BB5853}" dt="2020-11-11T14:01:59.147" v="538"/>
          <ac:spMkLst>
            <pc:docMk/>
            <pc:sldMk cId="560992232" sldId="4908"/>
            <ac:spMk id="81" creationId="{D54DD7DC-2BF7-44B1-A199-499B8D937BA8}"/>
          </ac:spMkLst>
        </pc:spChg>
        <pc:spChg chg="add del">
          <ac:chgData name="Jochebed Diaz" userId="3e73fa40-bfba-401e-91e2-0da8fad89b18" providerId="ADAL" clId="{064BF252-B0D6-4154-98C8-C8C420BB5853}" dt="2020-11-11T14:01:59.147" v="538"/>
          <ac:spMkLst>
            <pc:docMk/>
            <pc:sldMk cId="560992232" sldId="4908"/>
            <ac:spMk id="82" creationId="{2CB85F73-D557-49E6-A70F-CC99C5531342}"/>
          </ac:spMkLst>
        </pc:spChg>
        <pc:spChg chg="add del">
          <ac:chgData name="Jochebed Diaz" userId="3e73fa40-bfba-401e-91e2-0da8fad89b18" providerId="ADAL" clId="{064BF252-B0D6-4154-98C8-C8C420BB5853}" dt="2020-11-11T14:01:59.147" v="538"/>
          <ac:spMkLst>
            <pc:docMk/>
            <pc:sldMk cId="560992232" sldId="4908"/>
            <ac:spMk id="83" creationId="{4FB141A6-80E5-4E60-BC16-C28B8A50FDA4}"/>
          </ac:spMkLst>
        </pc:spChg>
        <pc:spChg chg="add del">
          <ac:chgData name="Jochebed Diaz" userId="3e73fa40-bfba-401e-91e2-0da8fad89b18" providerId="ADAL" clId="{064BF252-B0D6-4154-98C8-C8C420BB5853}" dt="2020-11-11T14:01:59.147" v="538"/>
          <ac:spMkLst>
            <pc:docMk/>
            <pc:sldMk cId="560992232" sldId="4908"/>
            <ac:spMk id="84" creationId="{EEEFEF61-EA5C-4FFE-8C46-A583C18EDD64}"/>
          </ac:spMkLst>
        </pc:spChg>
        <pc:spChg chg="add del">
          <ac:chgData name="Jochebed Diaz" userId="3e73fa40-bfba-401e-91e2-0da8fad89b18" providerId="ADAL" clId="{064BF252-B0D6-4154-98C8-C8C420BB5853}" dt="2020-11-11T14:01:59.147" v="538"/>
          <ac:spMkLst>
            <pc:docMk/>
            <pc:sldMk cId="560992232" sldId="4908"/>
            <ac:spMk id="85" creationId="{FCF64F9D-FE8C-42E7-9C8B-514411E94E20}"/>
          </ac:spMkLst>
        </pc:spChg>
        <pc:spChg chg="add del">
          <ac:chgData name="Jochebed Diaz" userId="3e73fa40-bfba-401e-91e2-0da8fad89b18" providerId="ADAL" clId="{064BF252-B0D6-4154-98C8-C8C420BB5853}" dt="2020-11-11T14:01:59.147" v="538"/>
          <ac:spMkLst>
            <pc:docMk/>
            <pc:sldMk cId="560992232" sldId="4908"/>
            <ac:spMk id="86" creationId="{8F4ED80F-7B4F-4C4D-AA7F-B8A21041DBD5}"/>
          </ac:spMkLst>
        </pc:spChg>
        <pc:spChg chg="add del">
          <ac:chgData name="Jochebed Diaz" userId="3e73fa40-bfba-401e-91e2-0da8fad89b18" providerId="ADAL" clId="{064BF252-B0D6-4154-98C8-C8C420BB5853}" dt="2020-11-11T14:01:59.147" v="538"/>
          <ac:spMkLst>
            <pc:docMk/>
            <pc:sldMk cId="560992232" sldId="4908"/>
            <ac:spMk id="87" creationId="{4B958EE9-BEBF-4AFD-887B-0E19008C2E79}"/>
          </ac:spMkLst>
        </pc:spChg>
        <pc:spChg chg="add del">
          <ac:chgData name="Jochebed Diaz" userId="3e73fa40-bfba-401e-91e2-0da8fad89b18" providerId="ADAL" clId="{064BF252-B0D6-4154-98C8-C8C420BB5853}" dt="2020-11-11T14:01:59.147" v="538"/>
          <ac:spMkLst>
            <pc:docMk/>
            <pc:sldMk cId="560992232" sldId="4908"/>
            <ac:spMk id="88" creationId="{85A14F72-AB06-434C-B1D8-44904BA8BA2B}"/>
          </ac:spMkLst>
        </pc:spChg>
        <pc:spChg chg="add del">
          <ac:chgData name="Jochebed Diaz" userId="3e73fa40-bfba-401e-91e2-0da8fad89b18" providerId="ADAL" clId="{064BF252-B0D6-4154-98C8-C8C420BB5853}" dt="2020-11-11T14:01:59.147" v="538"/>
          <ac:spMkLst>
            <pc:docMk/>
            <pc:sldMk cId="560992232" sldId="4908"/>
            <ac:spMk id="89" creationId="{3924134E-905C-4515-BFB2-512040B5BA19}"/>
          </ac:spMkLst>
        </pc:spChg>
        <pc:spChg chg="add del">
          <ac:chgData name="Jochebed Diaz" userId="3e73fa40-bfba-401e-91e2-0da8fad89b18" providerId="ADAL" clId="{064BF252-B0D6-4154-98C8-C8C420BB5853}" dt="2020-11-11T14:01:59.147" v="538"/>
          <ac:spMkLst>
            <pc:docMk/>
            <pc:sldMk cId="560992232" sldId="4908"/>
            <ac:spMk id="90" creationId="{3B8DBD6D-72FB-45EB-B9B6-E93A774BE8FA}"/>
          </ac:spMkLst>
        </pc:spChg>
        <pc:spChg chg="add del">
          <ac:chgData name="Jochebed Diaz" userId="3e73fa40-bfba-401e-91e2-0da8fad89b18" providerId="ADAL" clId="{064BF252-B0D6-4154-98C8-C8C420BB5853}" dt="2020-11-11T14:01:59.147" v="538"/>
          <ac:spMkLst>
            <pc:docMk/>
            <pc:sldMk cId="560992232" sldId="4908"/>
            <ac:spMk id="91" creationId="{114A7971-9B7D-4DE9-926B-E0878FC1F2A7}"/>
          </ac:spMkLst>
        </pc:spChg>
        <pc:spChg chg="add del">
          <ac:chgData name="Jochebed Diaz" userId="3e73fa40-bfba-401e-91e2-0da8fad89b18" providerId="ADAL" clId="{064BF252-B0D6-4154-98C8-C8C420BB5853}" dt="2020-11-11T14:01:59.147" v="538"/>
          <ac:spMkLst>
            <pc:docMk/>
            <pc:sldMk cId="560992232" sldId="4908"/>
            <ac:spMk id="92" creationId="{D7431EF5-61C6-4CD2-8FE9-D665EF6F4721}"/>
          </ac:spMkLst>
        </pc:spChg>
        <pc:spChg chg="add del">
          <ac:chgData name="Jochebed Diaz" userId="3e73fa40-bfba-401e-91e2-0da8fad89b18" providerId="ADAL" clId="{064BF252-B0D6-4154-98C8-C8C420BB5853}" dt="2020-11-11T14:01:59.147" v="538"/>
          <ac:spMkLst>
            <pc:docMk/>
            <pc:sldMk cId="560992232" sldId="4908"/>
            <ac:spMk id="93" creationId="{F8766ECB-4199-4585-800E-F08C7B7D9205}"/>
          </ac:spMkLst>
        </pc:spChg>
        <pc:spChg chg="add del">
          <ac:chgData name="Jochebed Diaz" userId="3e73fa40-bfba-401e-91e2-0da8fad89b18" providerId="ADAL" clId="{064BF252-B0D6-4154-98C8-C8C420BB5853}" dt="2020-11-11T14:01:59.147" v="538"/>
          <ac:spMkLst>
            <pc:docMk/>
            <pc:sldMk cId="560992232" sldId="4908"/>
            <ac:spMk id="94" creationId="{732FEA8D-91A1-4AC7-9836-7B879FBC8164}"/>
          </ac:spMkLst>
        </pc:spChg>
        <pc:spChg chg="add del">
          <ac:chgData name="Jochebed Diaz" userId="3e73fa40-bfba-401e-91e2-0da8fad89b18" providerId="ADAL" clId="{064BF252-B0D6-4154-98C8-C8C420BB5853}" dt="2020-11-11T14:01:59.147" v="538"/>
          <ac:spMkLst>
            <pc:docMk/>
            <pc:sldMk cId="560992232" sldId="4908"/>
            <ac:spMk id="95" creationId="{7234C077-9E75-4BB9-A9ED-1B9F2D5A1309}"/>
          </ac:spMkLst>
        </pc:spChg>
        <pc:spChg chg="add del">
          <ac:chgData name="Jochebed Diaz" userId="3e73fa40-bfba-401e-91e2-0da8fad89b18" providerId="ADAL" clId="{064BF252-B0D6-4154-98C8-C8C420BB5853}" dt="2020-11-11T14:01:59.147" v="538"/>
          <ac:spMkLst>
            <pc:docMk/>
            <pc:sldMk cId="560992232" sldId="4908"/>
            <ac:spMk id="96" creationId="{2B4B0BAF-F342-451E-B840-3E7ED055546E}"/>
          </ac:spMkLst>
        </pc:spChg>
        <pc:spChg chg="add del">
          <ac:chgData name="Jochebed Diaz" userId="3e73fa40-bfba-401e-91e2-0da8fad89b18" providerId="ADAL" clId="{064BF252-B0D6-4154-98C8-C8C420BB5853}" dt="2020-11-11T14:01:59.147" v="538"/>
          <ac:spMkLst>
            <pc:docMk/>
            <pc:sldMk cId="560992232" sldId="4908"/>
            <ac:spMk id="97" creationId="{473572E3-B5E1-4A88-9404-5F577DD98D38}"/>
          </ac:spMkLst>
        </pc:spChg>
        <pc:spChg chg="add del">
          <ac:chgData name="Jochebed Diaz" userId="3e73fa40-bfba-401e-91e2-0da8fad89b18" providerId="ADAL" clId="{064BF252-B0D6-4154-98C8-C8C420BB5853}" dt="2020-11-11T14:01:59.147" v="538"/>
          <ac:spMkLst>
            <pc:docMk/>
            <pc:sldMk cId="560992232" sldId="4908"/>
            <ac:spMk id="98" creationId="{804860CD-EA86-4BD1-B09F-E7B7633183FD}"/>
          </ac:spMkLst>
        </pc:spChg>
        <pc:spChg chg="add mod">
          <ac:chgData name="Jochebed Diaz" userId="3e73fa40-bfba-401e-91e2-0da8fad89b18" providerId="ADAL" clId="{064BF252-B0D6-4154-98C8-C8C420BB5853}" dt="2020-11-19T04:44:26.321" v="10095" actId="1035"/>
          <ac:spMkLst>
            <pc:docMk/>
            <pc:sldMk cId="560992232" sldId="4908"/>
            <ac:spMk id="98" creationId="{EBC3F11F-9694-4206-954C-5CE76B31B58E}"/>
          </ac:spMkLst>
        </pc:spChg>
        <pc:spChg chg="add mod">
          <ac:chgData name="Jochebed Diaz" userId="3e73fa40-bfba-401e-91e2-0da8fad89b18" providerId="ADAL" clId="{064BF252-B0D6-4154-98C8-C8C420BB5853}" dt="2020-11-19T04:44:26.321" v="10095" actId="1035"/>
          <ac:spMkLst>
            <pc:docMk/>
            <pc:sldMk cId="560992232" sldId="4908"/>
            <ac:spMk id="99" creationId="{5C310C09-86FB-4197-B509-F2D5DCE7D54F}"/>
          </ac:spMkLst>
        </pc:spChg>
        <pc:spChg chg="add del">
          <ac:chgData name="Jochebed Diaz" userId="3e73fa40-bfba-401e-91e2-0da8fad89b18" providerId="ADAL" clId="{064BF252-B0D6-4154-98C8-C8C420BB5853}" dt="2020-11-11T14:01:59.147" v="538"/>
          <ac:spMkLst>
            <pc:docMk/>
            <pc:sldMk cId="560992232" sldId="4908"/>
            <ac:spMk id="99" creationId="{C6CDDB33-28CD-40F7-9A62-F859F09CF4DC}"/>
          </ac:spMkLst>
        </pc:spChg>
        <pc:spChg chg="add del">
          <ac:chgData name="Jochebed Diaz" userId="3e73fa40-bfba-401e-91e2-0da8fad89b18" providerId="ADAL" clId="{064BF252-B0D6-4154-98C8-C8C420BB5853}" dt="2020-11-11T14:01:59.147" v="538"/>
          <ac:spMkLst>
            <pc:docMk/>
            <pc:sldMk cId="560992232" sldId="4908"/>
            <ac:spMk id="100" creationId="{66000F8D-4575-451E-BB08-DFB9EFBBBE6E}"/>
          </ac:spMkLst>
        </pc:spChg>
        <pc:spChg chg="add del mod">
          <ac:chgData name="Jochebed Diaz" userId="3e73fa40-bfba-401e-91e2-0da8fad89b18" providerId="ADAL" clId="{064BF252-B0D6-4154-98C8-C8C420BB5853}" dt="2020-11-12T01:10:26.010" v="935" actId="478"/>
          <ac:spMkLst>
            <pc:docMk/>
            <pc:sldMk cId="560992232" sldId="4908"/>
            <ac:spMk id="100" creationId="{70459805-BEC7-4035-A3F0-973BBA5529F0}"/>
          </ac:spMkLst>
        </pc:spChg>
        <pc:spChg chg="add del mod">
          <ac:chgData name="Jochebed Diaz" userId="3e73fa40-bfba-401e-91e2-0da8fad89b18" providerId="ADAL" clId="{064BF252-B0D6-4154-98C8-C8C420BB5853}" dt="2020-11-12T01:10:22.953" v="934" actId="478"/>
          <ac:spMkLst>
            <pc:docMk/>
            <pc:sldMk cId="560992232" sldId="4908"/>
            <ac:spMk id="101" creationId="{3288BCF1-3BAB-443E-B6F8-66CD11883189}"/>
          </ac:spMkLst>
        </pc:spChg>
        <pc:spChg chg="add del">
          <ac:chgData name="Jochebed Diaz" userId="3e73fa40-bfba-401e-91e2-0da8fad89b18" providerId="ADAL" clId="{064BF252-B0D6-4154-98C8-C8C420BB5853}" dt="2020-11-11T14:01:59.147" v="538"/>
          <ac:spMkLst>
            <pc:docMk/>
            <pc:sldMk cId="560992232" sldId="4908"/>
            <ac:spMk id="101" creationId="{F977A139-BDA3-4BC8-A2F8-867169F2E16C}"/>
          </ac:spMkLst>
        </pc:spChg>
        <pc:spChg chg="add del mod">
          <ac:chgData name="Jochebed Diaz" userId="3e73fa40-bfba-401e-91e2-0da8fad89b18" providerId="ADAL" clId="{064BF252-B0D6-4154-98C8-C8C420BB5853}" dt="2020-11-12T01:09:43.177" v="927" actId="478"/>
          <ac:spMkLst>
            <pc:docMk/>
            <pc:sldMk cId="560992232" sldId="4908"/>
            <ac:spMk id="102" creationId="{38BF77A1-BBC4-4781-A840-1FDE99E2C7FC}"/>
          </ac:spMkLst>
        </pc:spChg>
        <pc:spChg chg="add del">
          <ac:chgData name="Jochebed Diaz" userId="3e73fa40-bfba-401e-91e2-0da8fad89b18" providerId="ADAL" clId="{064BF252-B0D6-4154-98C8-C8C420BB5853}" dt="2020-11-11T14:01:59.147" v="538"/>
          <ac:spMkLst>
            <pc:docMk/>
            <pc:sldMk cId="560992232" sldId="4908"/>
            <ac:spMk id="102" creationId="{F632E2BA-C09F-406F-8545-42AE07906F63}"/>
          </ac:spMkLst>
        </pc:spChg>
        <pc:spChg chg="add mod">
          <ac:chgData name="Jochebed Diaz" userId="3e73fa40-bfba-401e-91e2-0da8fad89b18" providerId="ADAL" clId="{064BF252-B0D6-4154-98C8-C8C420BB5853}" dt="2020-11-19T04:44:26.321" v="10095" actId="1035"/>
          <ac:spMkLst>
            <pc:docMk/>
            <pc:sldMk cId="560992232" sldId="4908"/>
            <ac:spMk id="103" creationId="{08FCB612-0D28-437D-9477-2FBFA8EF5AA4}"/>
          </ac:spMkLst>
        </pc:spChg>
        <pc:spChg chg="add del">
          <ac:chgData name="Jochebed Diaz" userId="3e73fa40-bfba-401e-91e2-0da8fad89b18" providerId="ADAL" clId="{064BF252-B0D6-4154-98C8-C8C420BB5853}" dt="2020-11-11T14:01:59.147" v="538"/>
          <ac:spMkLst>
            <pc:docMk/>
            <pc:sldMk cId="560992232" sldId="4908"/>
            <ac:spMk id="103" creationId="{593AA46E-0FC0-4750-8506-6F6ED0E0E504}"/>
          </ac:spMkLst>
        </pc:spChg>
        <pc:spChg chg="add del">
          <ac:chgData name="Jochebed Diaz" userId="3e73fa40-bfba-401e-91e2-0da8fad89b18" providerId="ADAL" clId="{064BF252-B0D6-4154-98C8-C8C420BB5853}" dt="2020-11-12T00:59:42.813" v="849"/>
          <ac:spMkLst>
            <pc:docMk/>
            <pc:sldMk cId="560992232" sldId="4908"/>
            <ac:spMk id="104" creationId="{A5D11EA9-0EB3-4C58-9555-19D6F4F4A83E}"/>
          </ac:spMkLst>
        </pc:spChg>
        <pc:spChg chg="add del">
          <ac:chgData name="Jochebed Diaz" userId="3e73fa40-bfba-401e-91e2-0da8fad89b18" providerId="ADAL" clId="{064BF252-B0D6-4154-98C8-C8C420BB5853}" dt="2020-11-11T14:01:59.147" v="538"/>
          <ac:spMkLst>
            <pc:docMk/>
            <pc:sldMk cId="560992232" sldId="4908"/>
            <ac:spMk id="104" creationId="{FACECB43-E7EB-462E-990E-AF48706DC26C}"/>
          </ac:spMkLst>
        </pc:spChg>
        <pc:spChg chg="add del">
          <ac:chgData name="Jochebed Diaz" userId="3e73fa40-bfba-401e-91e2-0da8fad89b18" providerId="ADAL" clId="{064BF252-B0D6-4154-98C8-C8C420BB5853}" dt="2020-11-11T14:01:59.147" v="538"/>
          <ac:spMkLst>
            <pc:docMk/>
            <pc:sldMk cId="560992232" sldId="4908"/>
            <ac:spMk id="105" creationId="{C236DB5B-5C99-465D-8142-699E094854A3}"/>
          </ac:spMkLst>
        </pc:spChg>
        <pc:spChg chg="add mod ord">
          <ac:chgData name="Jochebed Diaz" userId="3e73fa40-bfba-401e-91e2-0da8fad89b18" providerId="ADAL" clId="{064BF252-B0D6-4154-98C8-C8C420BB5853}" dt="2020-11-19T04:44:26.321" v="10095" actId="1035"/>
          <ac:spMkLst>
            <pc:docMk/>
            <pc:sldMk cId="560992232" sldId="4908"/>
            <ac:spMk id="105" creationId="{DCDE07DE-D2F2-437B-99FB-951A63BB61AF}"/>
          </ac:spMkLst>
        </pc:spChg>
        <pc:spChg chg="add mod ord">
          <ac:chgData name="Jochebed Diaz" userId="3e73fa40-bfba-401e-91e2-0da8fad89b18" providerId="ADAL" clId="{064BF252-B0D6-4154-98C8-C8C420BB5853}" dt="2020-11-19T04:44:26.321" v="10095" actId="1035"/>
          <ac:spMkLst>
            <pc:docMk/>
            <pc:sldMk cId="560992232" sldId="4908"/>
            <ac:spMk id="106" creationId="{43398795-C274-471A-9865-49F1E1861AFB}"/>
          </ac:spMkLst>
        </pc:spChg>
        <pc:spChg chg="add del">
          <ac:chgData name="Jochebed Diaz" userId="3e73fa40-bfba-401e-91e2-0da8fad89b18" providerId="ADAL" clId="{064BF252-B0D6-4154-98C8-C8C420BB5853}" dt="2020-11-11T14:01:59.147" v="538"/>
          <ac:spMkLst>
            <pc:docMk/>
            <pc:sldMk cId="560992232" sldId="4908"/>
            <ac:spMk id="106" creationId="{550ED0BE-37D4-4D0D-98EF-B5BC71C9F26A}"/>
          </ac:spMkLst>
        </pc:spChg>
        <pc:spChg chg="add mod ord">
          <ac:chgData name="Jochebed Diaz" userId="3e73fa40-bfba-401e-91e2-0da8fad89b18" providerId="ADAL" clId="{064BF252-B0D6-4154-98C8-C8C420BB5853}" dt="2020-11-19T04:44:26.321" v="10095" actId="1035"/>
          <ac:spMkLst>
            <pc:docMk/>
            <pc:sldMk cId="560992232" sldId="4908"/>
            <ac:spMk id="107" creationId="{614298C4-E4D5-47EC-B393-1A9AE304A9F7}"/>
          </ac:spMkLst>
        </pc:spChg>
        <pc:spChg chg="add del">
          <ac:chgData name="Jochebed Diaz" userId="3e73fa40-bfba-401e-91e2-0da8fad89b18" providerId="ADAL" clId="{064BF252-B0D6-4154-98C8-C8C420BB5853}" dt="2020-11-11T14:01:59.147" v="538"/>
          <ac:spMkLst>
            <pc:docMk/>
            <pc:sldMk cId="560992232" sldId="4908"/>
            <ac:spMk id="107" creationId="{959C2184-3B88-4B35-967B-9F2467A2A5DE}"/>
          </ac:spMkLst>
        </pc:spChg>
        <pc:spChg chg="add mod">
          <ac:chgData name="Jochebed Diaz" userId="3e73fa40-bfba-401e-91e2-0da8fad89b18" providerId="ADAL" clId="{064BF252-B0D6-4154-98C8-C8C420BB5853}" dt="2020-11-19T04:44:26.321" v="10095" actId="1035"/>
          <ac:spMkLst>
            <pc:docMk/>
            <pc:sldMk cId="560992232" sldId="4908"/>
            <ac:spMk id="108" creationId="{86213866-C4EB-4F55-97D4-9FDC1291371A}"/>
          </ac:spMkLst>
        </pc:spChg>
        <pc:spChg chg="add del">
          <ac:chgData name="Jochebed Diaz" userId="3e73fa40-bfba-401e-91e2-0da8fad89b18" providerId="ADAL" clId="{064BF252-B0D6-4154-98C8-C8C420BB5853}" dt="2020-11-11T14:01:59.147" v="538"/>
          <ac:spMkLst>
            <pc:docMk/>
            <pc:sldMk cId="560992232" sldId="4908"/>
            <ac:spMk id="108" creationId="{B6211979-6809-4954-AF1B-E58E870043DB}"/>
          </ac:spMkLst>
        </pc:spChg>
        <pc:spChg chg="add del">
          <ac:chgData name="Jochebed Diaz" userId="3e73fa40-bfba-401e-91e2-0da8fad89b18" providerId="ADAL" clId="{064BF252-B0D6-4154-98C8-C8C420BB5853}" dt="2020-11-11T14:01:59.147" v="538"/>
          <ac:spMkLst>
            <pc:docMk/>
            <pc:sldMk cId="560992232" sldId="4908"/>
            <ac:spMk id="109" creationId="{4ED2AC94-87D5-4581-BD30-9191D9D7CBE8}"/>
          </ac:spMkLst>
        </pc:spChg>
        <pc:spChg chg="add mod">
          <ac:chgData name="Jochebed Diaz" userId="3e73fa40-bfba-401e-91e2-0da8fad89b18" providerId="ADAL" clId="{064BF252-B0D6-4154-98C8-C8C420BB5853}" dt="2020-11-19T04:44:26.321" v="10095" actId="1035"/>
          <ac:spMkLst>
            <pc:docMk/>
            <pc:sldMk cId="560992232" sldId="4908"/>
            <ac:spMk id="109" creationId="{D372EEAC-3457-4E5B-A4DF-BCEDF4785F19}"/>
          </ac:spMkLst>
        </pc:spChg>
        <pc:spChg chg="add del">
          <ac:chgData name="Jochebed Diaz" userId="3e73fa40-bfba-401e-91e2-0da8fad89b18" providerId="ADAL" clId="{064BF252-B0D6-4154-98C8-C8C420BB5853}" dt="2020-11-11T14:01:59.147" v="538"/>
          <ac:spMkLst>
            <pc:docMk/>
            <pc:sldMk cId="560992232" sldId="4908"/>
            <ac:spMk id="110" creationId="{22563BFB-A164-4E96-97BC-33A67BA848F3}"/>
          </ac:spMkLst>
        </pc:spChg>
        <pc:spChg chg="add mod">
          <ac:chgData name="Jochebed Diaz" userId="3e73fa40-bfba-401e-91e2-0da8fad89b18" providerId="ADAL" clId="{064BF252-B0D6-4154-98C8-C8C420BB5853}" dt="2020-11-19T04:44:26.321" v="10095" actId="1035"/>
          <ac:spMkLst>
            <pc:docMk/>
            <pc:sldMk cId="560992232" sldId="4908"/>
            <ac:spMk id="110" creationId="{AA591C9D-F8D1-49DC-B85E-888252773893}"/>
          </ac:spMkLst>
        </pc:spChg>
        <pc:spChg chg="add mod">
          <ac:chgData name="Jochebed Diaz" userId="3e73fa40-bfba-401e-91e2-0da8fad89b18" providerId="ADAL" clId="{064BF252-B0D6-4154-98C8-C8C420BB5853}" dt="2020-11-19T04:44:26.321" v="10095" actId="1035"/>
          <ac:spMkLst>
            <pc:docMk/>
            <pc:sldMk cId="560992232" sldId="4908"/>
            <ac:spMk id="111" creationId="{47D4B76B-73C0-402D-B193-1D58F46567A1}"/>
          </ac:spMkLst>
        </pc:spChg>
        <pc:spChg chg="add del">
          <ac:chgData name="Jochebed Diaz" userId="3e73fa40-bfba-401e-91e2-0da8fad89b18" providerId="ADAL" clId="{064BF252-B0D6-4154-98C8-C8C420BB5853}" dt="2020-11-11T14:01:59.147" v="538"/>
          <ac:spMkLst>
            <pc:docMk/>
            <pc:sldMk cId="560992232" sldId="4908"/>
            <ac:spMk id="111" creationId="{C2AF8DAB-066C-437B-BF3A-0D1A8D70B17E}"/>
          </ac:spMkLst>
        </pc:spChg>
        <pc:spChg chg="add del">
          <ac:chgData name="Jochebed Diaz" userId="3e73fa40-bfba-401e-91e2-0da8fad89b18" providerId="ADAL" clId="{064BF252-B0D6-4154-98C8-C8C420BB5853}" dt="2020-11-11T14:01:59.147" v="538"/>
          <ac:spMkLst>
            <pc:docMk/>
            <pc:sldMk cId="560992232" sldId="4908"/>
            <ac:spMk id="112" creationId="{0E5A0809-C754-4477-B658-407925438736}"/>
          </ac:spMkLst>
        </pc:spChg>
        <pc:spChg chg="add mod">
          <ac:chgData name="Jochebed Diaz" userId="3e73fa40-bfba-401e-91e2-0da8fad89b18" providerId="ADAL" clId="{064BF252-B0D6-4154-98C8-C8C420BB5853}" dt="2020-11-19T04:44:26.321" v="10095" actId="1035"/>
          <ac:spMkLst>
            <pc:docMk/>
            <pc:sldMk cId="560992232" sldId="4908"/>
            <ac:spMk id="112" creationId="{F397E5D4-FED9-4815-898F-FDE25DB6F5B2}"/>
          </ac:spMkLst>
        </pc:spChg>
        <pc:spChg chg="add del">
          <ac:chgData name="Jochebed Diaz" userId="3e73fa40-bfba-401e-91e2-0da8fad89b18" providerId="ADAL" clId="{064BF252-B0D6-4154-98C8-C8C420BB5853}" dt="2020-11-11T14:01:59.147" v="538"/>
          <ac:spMkLst>
            <pc:docMk/>
            <pc:sldMk cId="560992232" sldId="4908"/>
            <ac:spMk id="113" creationId="{A6F3AF7D-875D-4128-B5E6-06124429EFD8}"/>
          </ac:spMkLst>
        </pc:spChg>
        <pc:spChg chg="add mod">
          <ac:chgData name="Jochebed Diaz" userId="3e73fa40-bfba-401e-91e2-0da8fad89b18" providerId="ADAL" clId="{064BF252-B0D6-4154-98C8-C8C420BB5853}" dt="2020-11-19T04:44:26.321" v="10095" actId="1035"/>
          <ac:spMkLst>
            <pc:docMk/>
            <pc:sldMk cId="560992232" sldId="4908"/>
            <ac:spMk id="113" creationId="{B44BCF19-2486-41A6-BBC9-AE81AE7EF546}"/>
          </ac:spMkLst>
        </pc:spChg>
        <pc:spChg chg="add del">
          <ac:chgData name="Jochebed Diaz" userId="3e73fa40-bfba-401e-91e2-0da8fad89b18" providerId="ADAL" clId="{064BF252-B0D6-4154-98C8-C8C420BB5853}" dt="2020-11-11T14:01:59.147" v="538"/>
          <ac:spMkLst>
            <pc:docMk/>
            <pc:sldMk cId="560992232" sldId="4908"/>
            <ac:spMk id="114" creationId="{E30D1A88-6860-4FFE-B0AC-3A2FAA79A659}"/>
          </ac:spMkLst>
        </pc:spChg>
        <pc:spChg chg="add mod">
          <ac:chgData name="Jochebed Diaz" userId="3e73fa40-bfba-401e-91e2-0da8fad89b18" providerId="ADAL" clId="{064BF252-B0D6-4154-98C8-C8C420BB5853}" dt="2020-11-19T04:44:26.321" v="10095" actId="1035"/>
          <ac:spMkLst>
            <pc:docMk/>
            <pc:sldMk cId="560992232" sldId="4908"/>
            <ac:spMk id="114" creationId="{EDB292ED-A5B1-4C54-BC4F-1125EAF6BDDB}"/>
          </ac:spMkLst>
        </pc:spChg>
        <pc:spChg chg="add mod">
          <ac:chgData name="Jochebed Diaz" userId="3e73fa40-bfba-401e-91e2-0da8fad89b18" providerId="ADAL" clId="{064BF252-B0D6-4154-98C8-C8C420BB5853}" dt="2020-11-19T04:44:26.321" v="10095" actId="1035"/>
          <ac:spMkLst>
            <pc:docMk/>
            <pc:sldMk cId="560992232" sldId="4908"/>
            <ac:spMk id="115" creationId="{795EA600-923E-44E4-9C98-FC8761E95CD4}"/>
          </ac:spMkLst>
        </pc:spChg>
        <pc:spChg chg="add del">
          <ac:chgData name="Jochebed Diaz" userId="3e73fa40-bfba-401e-91e2-0da8fad89b18" providerId="ADAL" clId="{064BF252-B0D6-4154-98C8-C8C420BB5853}" dt="2020-11-11T14:01:59.147" v="538"/>
          <ac:spMkLst>
            <pc:docMk/>
            <pc:sldMk cId="560992232" sldId="4908"/>
            <ac:spMk id="115" creationId="{829B69F7-55F9-41E5-9733-55B5F214282A}"/>
          </ac:spMkLst>
        </pc:spChg>
        <pc:spChg chg="add mod">
          <ac:chgData name="Jochebed Diaz" userId="3e73fa40-bfba-401e-91e2-0da8fad89b18" providerId="ADAL" clId="{064BF252-B0D6-4154-98C8-C8C420BB5853}" dt="2020-11-19T04:44:26.321" v="10095" actId="1035"/>
          <ac:spMkLst>
            <pc:docMk/>
            <pc:sldMk cId="560992232" sldId="4908"/>
            <ac:spMk id="116" creationId="{085A05C8-6768-42DC-B734-F67C2EE7E1EF}"/>
          </ac:spMkLst>
        </pc:spChg>
        <pc:spChg chg="add del">
          <ac:chgData name="Jochebed Diaz" userId="3e73fa40-bfba-401e-91e2-0da8fad89b18" providerId="ADAL" clId="{064BF252-B0D6-4154-98C8-C8C420BB5853}" dt="2020-11-11T14:01:59.147" v="538"/>
          <ac:spMkLst>
            <pc:docMk/>
            <pc:sldMk cId="560992232" sldId="4908"/>
            <ac:spMk id="116" creationId="{21FE344B-D71F-435B-82B4-CDB46A752EC5}"/>
          </ac:spMkLst>
        </pc:spChg>
        <pc:spChg chg="add del mod">
          <ac:chgData name="Jochebed Diaz" userId="3e73fa40-bfba-401e-91e2-0da8fad89b18" providerId="ADAL" clId="{064BF252-B0D6-4154-98C8-C8C420BB5853}" dt="2020-11-12T01:47:04.624" v="1198" actId="478"/>
          <ac:spMkLst>
            <pc:docMk/>
            <pc:sldMk cId="560992232" sldId="4908"/>
            <ac:spMk id="116" creationId="{36A246E3-55CD-426D-BB60-FA389EBFC2C8}"/>
          </ac:spMkLst>
        </pc:spChg>
        <pc:spChg chg="add mod ord">
          <ac:chgData name="Jochebed Diaz" userId="3e73fa40-bfba-401e-91e2-0da8fad89b18" providerId="ADAL" clId="{064BF252-B0D6-4154-98C8-C8C420BB5853}" dt="2020-11-19T04:44:26.321" v="10095" actId="1035"/>
          <ac:spMkLst>
            <pc:docMk/>
            <pc:sldMk cId="560992232" sldId="4908"/>
            <ac:spMk id="117" creationId="{8ED4CA6E-8AF0-4BDF-A4EF-195863E44D33}"/>
          </ac:spMkLst>
        </pc:spChg>
        <pc:spChg chg="add del">
          <ac:chgData name="Jochebed Diaz" userId="3e73fa40-bfba-401e-91e2-0da8fad89b18" providerId="ADAL" clId="{064BF252-B0D6-4154-98C8-C8C420BB5853}" dt="2020-11-11T14:01:59.147" v="538"/>
          <ac:spMkLst>
            <pc:docMk/>
            <pc:sldMk cId="560992232" sldId="4908"/>
            <ac:spMk id="117" creationId="{A2F3978E-6FEA-48FD-8032-6AFDE3B6CF18}"/>
          </ac:spMkLst>
        </pc:spChg>
        <pc:spChg chg="add del">
          <ac:chgData name="Jochebed Diaz" userId="3e73fa40-bfba-401e-91e2-0da8fad89b18" providerId="ADAL" clId="{064BF252-B0D6-4154-98C8-C8C420BB5853}" dt="2020-11-11T14:01:59.147" v="538"/>
          <ac:spMkLst>
            <pc:docMk/>
            <pc:sldMk cId="560992232" sldId="4908"/>
            <ac:spMk id="118" creationId="{41936E6D-BC74-409B-8837-6E11B04D870C}"/>
          </ac:spMkLst>
        </pc:spChg>
        <pc:spChg chg="add del mod">
          <ac:chgData name="Jochebed Diaz" userId="3e73fa40-bfba-401e-91e2-0da8fad89b18" providerId="ADAL" clId="{064BF252-B0D6-4154-98C8-C8C420BB5853}" dt="2020-11-12T22:46:55.625" v="1304" actId="478"/>
          <ac:spMkLst>
            <pc:docMk/>
            <pc:sldMk cId="560992232" sldId="4908"/>
            <ac:spMk id="118" creationId="{439E87B6-7CB0-4D2A-810C-84A76F65E755}"/>
          </ac:spMkLst>
        </pc:spChg>
        <pc:spChg chg="add del">
          <ac:chgData name="Jochebed Diaz" userId="3e73fa40-bfba-401e-91e2-0da8fad89b18" providerId="ADAL" clId="{064BF252-B0D6-4154-98C8-C8C420BB5853}" dt="2020-11-11T14:01:59.147" v="538"/>
          <ac:spMkLst>
            <pc:docMk/>
            <pc:sldMk cId="560992232" sldId="4908"/>
            <ac:spMk id="119" creationId="{36451DDC-2FFB-4206-ADB8-C28D736F5AAF}"/>
          </ac:spMkLst>
        </pc:spChg>
        <pc:spChg chg="add mod">
          <ac:chgData name="Jochebed Diaz" userId="3e73fa40-bfba-401e-91e2-0da8fad89b18" providerId="ADAL" clId="{064BF252-B0D6-4154-98C8-C8C420BB5853}" dt="2020-11-19T04:44:26.321" v="10095" actId="1035"/>
          <ac:spMkLst>
            <pc:docMk/>
            <pc:sldMk cId="560992232" sldId="4908"/>
            <ac:spMk id="119" creationId="{7A2BBC4E-1095-4887-890A-76177C7BC94F}"/>
          </ac:spMkLst>
        </pc:spChg>
        <pc:spChg chg="add del">
          <ac:chgData name="Jochebed Diaz" userId="3e73fa40-bfba-401e-91e2-0da8fad89b18" providerId="ADAL" clId="{064BF252-B0D6-4154-98C8-C8C420BB5853}" dt="2020-11-11T14:01:59.147" v="538"/>
          <ac:spMkLst>
            <pc:docMk/>
            <pc:sldMk cId="560992232" sldId="4908"/>
            <ac:spMk id="120" creationId="{77CD3F80-6695-4BC6-BFBA-C50044189669}"/>
          </ac:spMkLst>
        </pc:spChg>
        <pc:spChg chg="add mod">
          <ac:chgData name="Jochebed Diaz" userId="3e73fa40-bfba-401e-91e2-0da8fad89b18" providerId="ADAL" clId="{064BF252-B0D6-4154-98C8-C8C420BB5853}" dt="2020-11-19T04:44:26.321" v="10095" actId="1035"/>
          <ac:spMkLst>
            <pc:docMk/>
            <pc:sldMk cId="560992232" sldId="4908"/>
            <ac:spMk id="120" creationId="{807A2BBC-7074-4A43-8B02-C38AB8E627CD}"/>
          </ac:spMkLst>
        </pc:spChg>
        <pc:spChg chg="add del">
          <ac:chgData name="Jochebed Diaz" userId="3e73fa40-bfba-401e-91e2-0da8fad89b18" providerId="ADAL" clId="{064BF252-B0D6-4154-98C8-C8C420BB5853}" dt="2020-11-11T14:01:59.147" v="538"/>
          <ac:spMkLst>
            <pc:docMk/>
            <pc:sldMk cId="560992232" sldId="4908"/>
            <ac:spMk id="121" creationId="{460B103B-DF57-4F86-9587-83908A0F75BE}"/>
          </ac:spMkLst>
        </pc:spChg>
        <pc:spChg chg="add del mod">
          <ac:chgData name="Jochebed Diaz" userId="3e73fa40-bfba-401e-91e2-0da8fad89b18" providerId="ADAL" clId="{064BF252-B0D6-4154-98C8-C8C420BB5853}" dt="2020-11-12T22:46:55.625" v="1304" actId="478"/>
          <ac:spMkLst>
            <pc:docMk/>
            <pc:sldMk cId="560992232" sldId="4908"/>
            <ac:spMk id="121" creationId="{E634EA74-F632-4CE7-ABBC-F824BC64580E}"/>
          </ac:spMkLst>
        </pc:spChg>
        <pc:spChg chg="add del mod">
          <ac:chgData name="Jochebed Diaz" userId="3e73fa40-bfba-401e-91e2-0da8fad89b18" providerId="ADAL" clId="{064BF252-B0D6-4154-98C8-C8C420BB5853}" dt="2020-11-12T22:46:55.625" v="1304" actId="478"/>
          <ac:spMkLst>
            <pc:docMk/>
            <pc:sldMk cId="560992232" sldId="4908"/>
            <ac:spMk id="122" creationId="{117581E6-7446-460B-A1A5-D40C729AC7E9}"/>
          </ac:spMkLst>
        </pc:spChg>
        <pc:spChg chg="add del">
          <ac:chgData name="Jochebed Diaz" userId="3e73fa40-bfba-401e-91e2-0da8fad89b18" providerId="ADAL" clId="{064BF252-B0D6-4154-98C8-C8C420BB5853}" dt="2020-11-11T14:01:59.147" v="538"/>
          <ac:spMkLst>
            <pc:docMk/>
            <pc:sldMk cId="560992232" sldId="4908"/>
            <ac:spMk id="122" creationId="{29FB6DEE-1674-4D58-BFFC-3814915C9544}"/>
          </ac:spMkLst>
        </pc:spChg>
        <pc:spChg chg="add del">
          <ac:chgData name="Jochebed Diaz" userId="3e73fa40-bfba-401e-91e2-0da8fad89b18" providerId="ADAL" clId="{064BF252-B0D6-4154-98C8-C8C420BB5853}" dt="2020-11-11T14:01:59.147" v="538"/>
          <ac:spMkLst>
            <pc:docMk/>
            <pc:sldMk cId="560992232" sldId="4908"/>
            <ac:spMk id="123" creationId="{1287C41B-93DA-40CA-A648-9578F92B9032}"/>
          </ac:spMkLst>
        </pc:spChg>
        <pc:spChg chg="add del mod">
          <ac:chgData name="Jochebed Diaz" userId="3e73fa40-bfba-401e-91e2-0da8fad89b18" providerId="ADAL" clId="{064BF252-B0D6-4154-98C8-C8C420BB5853}" dt="2020-11-12T22:46:55.625" v="1304" actId="478"/>
          <ac:spMkLst>
            <pc:docMk/>
            <pc:sldMk cId="560992232" sldId="4908"/>
            <ac:spMk id="123" creationId="{6D6047D9-BC97-4617-9278-C5CFEBD5ACF2}"/>
          </ac:spMkLst>
        </pc:spChg>
        <pc:spChg chg="add mod">
          <ac:chgData name="Jochebed Diaz" userId="3e73fa40-bfba-401e-91e2-0da8fad89b18" providerId="ADAL" clId="{064BF252-B0D6-4154-98C8-C8C420BB5853}" dt="2020-11-19T04:44:26.321" v="10095" actId="1035"/>
          <ac:spMkLst>
            <pc:docMk/>
            <pc:sldMk cId="560992232" sldId="4908"/>
            <ac:spMk id="124" creationId="{0E77A7B1-9B1F-4724-9879-E12188218F7B}"/>
          </ac:spMkLst>
        </pc:spChg>
        <pc:spChg chg="add del">
          <ac:chgData name="Jochebed Diaz" userId="3e73fa40-bfba-401e-91e2-0da8fad89b18" providerId="ADAL" clId="{064BF252-B0D6-4154-98C8-C8C420BB5853}" dt="2020-11-11T14:01:59.147" v="538"/>
          <ac:spMkLst>
            <pc:docMk/>
            <pc:sldMk cId="560992232" sldId="4908"/>
            <ac:spMk id="124" creationId="{CF4156A8-7FD0-483E-9BE2-0B39D10E0289}"/>
          </ac:spMkLst>
        </pc:spChg>
        <pc:spChg chg="add del">
          <ac:chgData name="Jochebed Diaz" userId="3e73fa40-bfba-401e-91e2-0da8fad89b18" providerId="ADAL" clId="{064BF252-B0D6-4154-98C8-C8C420BB5853}" dt="2020-11-11T14:01:59.147" v="538"/>
          <ac:spMkLst>
            <pc:docMk/>
            <pc:sldMk cId="560992232" sldId="4908"/>
            <ac:spMk id="125" creationId="{66C9A048-34C3-41AA-AED2-65A2490D60A8}"/>
          </ac:spMkLst>
        </pc:spChg>
        <pc:spChg chg="add mod">
          <ac:chgData name="Jochebed Diaz" userId="3e73fa40-bfba-401e-91e2-0da8fad89b18" providerId="ADAL" clId="{064BF252-B0D6-4154-98C8-C8C420BB5853}" dt="2020-11-19T04:44:26.321" v="10095" actId="1035"/>
          <ac:spMkLst>
            <pc:docMk/>
            <pc:sldMk cId="560992232" sldId="4908"/>
            <ac:spMk id="125" creationId="{AFA0CDAE-4F6D-4812-A218-275BF0B820C0}"/>
          </ac:spMkLst>
        </pc:spChg>
        <pc:spChg chg="add mod">
          <ac:chgData name="Jochebed Diaz" userId="3e73fa40-bfba-401e-91e2-0da8fad89b18" providerId="ADAL" clId="{064BF252-B0D6-4154-98C8-C8C420BB5853}" dt="2020-11-19T04:44:26.321" v="10095" actId="1035"/>
          <ac:spMkLst>
            <pc:docMk/>
            <pc:sldMk cId="560992232" sldId="4908"/>
            <ac:spMk id="126" creationId="{011E9536-2577-42A9-8D29-DEED93C791DB}"/>
          </ac:spMkLst>
        </pc:spChg>
        <pc:spChg chg="add mod">
          <ac:chgData name="Jochebed Diaz" userId="3e73fa40-bfba-401e-91e2-0da8fad89b18" providerId="ADAL" clId="{064BF252-B0D6-4154-98C8-C8C420BB5853}" dt="2020-11-19T04:44:26.321" v="10095" actId="1035"/>
          <ac:spMkLst>
            <pc:docMk/>
            <pc:sldMk cId="560992232" sldId="4908"/>
            <ac:spMk id="127" creationId="{8AA78996-EF2A-426C-A787-06D6E10A67FE}"/>
          </ac:spMkLst>
        </pc:spChg>
        <pc:spChg chg="add del mod">
          <ac:chgData name="Jochebed Diaz" userId="3e73fa40-bfba-401e-91e2-0da8fad89b18" providerId="ADAL" clId="{064BF252-B0D6-4154-98C8-C8C420BB5853}" dt="2020-11-11T14:07:41.087" v="618" actId="478"/>
          <ac:spMkLst>
            <pc:docMk/>
            <pc:sldMk cId="560992232" sldId="4908"/>
            <ac:spMk id="127" creationId="{F7FCDDDF-6185-4469-B6AD-4677337F2152}"/>
          </ac:spMkLst>
        </pc:spChg>
        <pc:spChg chg="add mod">
          <ac:chgData name="Jochebed Diaz" userId="3e73fa40-bfba-401e-91e2-0da8fad89b18" providerId="ADAL" clId="{064BF252-B0D6-4154-98C8-C8C420BB5853}" dt="2020-11-19T04:44:26.321" v="10095" actId="1035"/>
          <ac:spMkLst>
            <pc:docMk/>
            <pc:sldMk cId="560992232" sldId="4908"/>
            <ac:spMk id="128" creationId="{B822D40C-721D-47B5-81B5-564133716D36}"/>
          </ac:spMkLst>
        </pc:spChg>
        <pc:spChg chg="add del mod">
          <ac:chgData name="Jochebed Diaz" userId="3e73fa40-bfba-401e-91e2-0da8fad89b18" providerId="ADAL" clId="{064BF252-B0D6-4154-98C8-C8C420BB5853}" dt="2020-11-11T14:07:41.087" v="618" actId="478"/>
          <ac:spMkLst>
            <pc:docMk/>
            <pc:sldMk cId="560992232" sldId="4908"/>
            <ac:spMk id="128" creationId="{D12330D7-D000-4C99-A537-29B1E1DC9EBD}"/>
          </ac:spMkLst>
        </pc:spChg>
        <pc:spChg chg="add mod">
          <ac:chgData name="Jochebed Diaz" userId="3e73fa40-bfba-401e-91e2-0da8fad89b18" providerId="ADAL" clId="{064BF252-B0D6-4154-98C8-C8C420BB5853}" dt="2020-11-19T04:44:26.321" v="10095" actId="1035"/>
          <ac:spMkLst>
            <pc:docMk/>
            <pc:sldMk cId="560992232" sldId="4908"/>
            <ac:spMk id="129" creationId="{24969367-39B6-4083-9F04-4B6A4EDD43E8}"/>
          </ac:spMkLst>
        </pc:spChg>
        <pc:spChg chg="add del mod">
          <ac:chgData name="Jochebed Diaz" userId="3e73fa40-bfba-401e-91e2-0da8fad89b18" providerId="ADAL" clId="{064BF252-B0D6-4154-98C8-C8C420BB5853}" dt="2020-11-11T14:07:41.087" v="618" actId="478"/>
          <ac:spMkLst>
            <pc:docMk/>
            <pc:sldMk cId="560992232" sldId="4908"/>
            <ac:spMk id="129" creationId="{AA445F66-AAAC-4064-93C7-1D046A34182A}"/>
          </ac:spMkLst>
        </pc:spChg>
        <pc:spChg chg="add mod">
          <ac:chgData name="Jochebed Diaz" userId="3e73fa40-bfba-401e-91e2-0da8fad89b18" providerId="ADAL" clId="{064BF252-B0D6-4154-98C8-C8C420BB5853}" dt="2020-11-19T04:44:26.321" v="10095" actId="1035"/>
          <ac:spMkLst>
            <pc:docMk/>
            <pc:sldMk cId="560992232" sldId="4908"/>
            <ac:spMk id="130" creationId="{2894613B-2B5A-49B3-9CF0-F5E069BF0E0A}"/>
          </ac:spMkLst>
        </pc:spChg>
        <pc:spChg chg="add del mod">
          <ac:chgData name="Jochebed Diaz" userId="3e73fa40-bfba-401e-91e2-0da8fad89b18" providerId="ADAL" clId="{064BF252-B0D6-4154-98C8-C8C420BB5853}" dt="2020-11-11T14:07:41.087" v="618" actId="478"/>
          <ac:spMkLst>
            <pc:docMk/>
            <pc:sldMk cId="560992232" sldId="4908"/>
            <ac:spMk id="130" creationId="{F4E0B919-7F94-4607-9E40-8FD604112AC1}"/>
          </ac:spMkLst>
        </pc:spChg>
        <pc:spChg chg="add del mod">
          <ac:chgData name="Jochebed Diaz" userId="3e73fa40-bfba-401e-91e2-0da8fad89b18" providerId="ADAL" clId="{064BF252-B0D6-4154-98C8-C8C420BB5853}" dt="2020-11-12T22:47:47.095" v="1311" actId="478"/>
          <ac:spMkLst>
            <pc:docMk/>
            <pc:sldMk cId="560992232" sldId="4908"/>
            <ac:spMk id="131" creationId="{A5B70C29-866F-4721-8183-CE18BEB01A3E}"/>
          </ac:spMkLst>
        </pc:spChg>
        <pc:spChg chg="add del mod">
          <ac:chgData name="Jochebed Diaz" userId="3e73fa40-bfba-401e-91e2-0da8fad89b18" providerId="ADAL" clId="{064BF252-B0D6-4154-98C8-C8C420BB5853}" dt="2020-11-11T14:07:41.087" v="618" actId="478"/>
          <ac:spMkLst>
            <pc:docMk/>
            <pc:sldMk cId="560992232" sldId="4908"/>
            <ac:spMk id="131" creationId="{A94FC0EA-9333-4293-B85A-0E7E4520B10D}"/>
          </ac:spMkLst>
        </pc:spChg>
        <pc:spChg chg="add del mod">
          <ac:chgData name="Jochebed Diaz" userId="3e73fa40-bfba-401e-91e2-0da8fad89b18" providerId="ADAL" clId="{064BF252-B0D6-4154-98C8-C8C420BB5853}" dt="2020-11-12T22:47:40.265" v="1307" actId="478"/>
          <ac:spMkLst>
            <pc:docMk/>
            <pc:sldMk cId="560992232" sldId="4908"/>
            <ac:spMk id="132" creationId="{97C23195-FF7E-48E3-94C5-3F8A6CB08C5F}"/>
          </ac:spMkLst>
        </pc:spChg>
        <pc:spChg chg="add del mod">
          <ac:chgData name="Jochebed Diaz" userId="3e73fa40-bfba-401e-91e2-0da8fad89b18" providerId="ADAL" clId="{064BF252-B0D6-4154-98C8-C8C420BB5853}" dt="2020-11-11T14:07:41.087" v="618" actId="478"/>
          <ac:spMkLst>
            <pc:docMk/>
            <pc:sldMk cId="560992232" sldId="4908"/>
            <ac:spMk id="132" creationId="{EACE7FD3-E8A0-48A7-AEB8-8BB28B445554}"/>
          </ac:spMkLst>
        </pc:spChg>
        <pc:spChg chg="add del mod">
          <ac:chgData name="Jochebed Diaz" userId="3e73fa40-bfba-401e-91e2-0da8fad89b18" providerId="ADAL" clId="{064BF252-B0D6-4154-98C8-C8C420BB5853}" dt="2020-11-12T22:47:40.265" v="1307" actId="478"/>
          <ac:spMkLst>
            <pc:docMk/>
            <pc:sldMk cId="560992232" sldId="4908"/>
            <ac:spMk id="133" creationId="{737BE389-23A0-4A8A-B6D4-2F2D9B55B9BB}"/>
          </ac:spMkLst>
        </pc:spChg>
        <pc:spChg chg="add del mod">
          <ac:chgData name="Jochebed Diaz" userId="3e73fa40-bfba-401e-91e2-0da8fad89b18" providerId="ADAL" clId="{064BF252-B0D6-4154-98C8-C8C420BB5853}" dt="2020-11-11T14:07:41.087" v="618" actId="478"/>
          <ac:spMkLst>
            <pc:docMk/>
            <pc:sldMk cId="560992232" sldId="4908"/>
            <ac:spMk id="133" creationId="{BF7DC50A-24AC-44DC-8241-9A34C6F54424}"/>
          </ac:spMkLst>
        </pc:spChg>
        <pc:spChg chg="add del mod">
          <ac:chgData name="Jochebed Diaz" userId="3e73fa40-bfba-401e-91e2-0da8fad89b18" providerId="ADAL" clId="{064BF252-B0D6-4154-98C8-C8C420BB5853}" dt="2020-11-11T14:07:41.087" v="618" actId="478"/>
          <ac:spMkLst>
            <pc:docMk/>
            <pc:sldMk cId="560992232" sldId="4908"/>
            <ac:spMk id="134" creationId="{14942B54-8414-40FA-B884-898A4D8E77B4}"/>
          </ac:spMkLst>
        </pc:spChg>
        <pc:spChg chg="add del mod">
          <ac:chgData name="Jochebed Diaz" userId="3e73fa40-bfba-401e-91e2-0da8fad89b18" providerId="ADAL" clId="{064BF252-B0D6-4154-98C8-C8C420BB5853}" dt="2020-11-12T22:47:47.095" v="1311" actId="478"/>
          <ac:spMkLst>
            <pc:docMk/>
            <pc:sldMk cId="560992232" sldId="4908"/>
            <ac:spMk id="134" creationId="{97525472-BE2A-4F38-B0FC-32C831537C0B}"/>
          </ac:spMkLst>
        </pc:spChg>
        <pc:spChg chg="add mod">
          <ac:chgData name="Jochebed Diaz" userId="3e73fa40-bfba-401e-91e2-0da8fad89b18" providerId="ADAL" clId="{064BF252-B0D6-4154-98C8-C8C420BB5853}" dt="2020-11-19T04:44:26.321" v="10095" actId="1035"/>
          <ac:spMkLst>
            <pc:docMk/>
            <pc:sldMk cId="560992232" sldId="4908"/>
            <ac:spMk id="135" creationId="{756B696A-8AD0-410E-94EA-9F1E5F936ED2}"/>
          </ac:spMkLst>
        </pc:spChg>
        <pc:spChg chg="add del mod">
          <ac:chgData name="Jochebed Diaz" userId="3e73fa40-bfba-401e-91e2-0da8fad89b18" providerId="ADAL" clId="{064BF252-B0D6-4154-98C8-C8C420BB5853}" dt="2020-11-11T14:07:41.087" v="618" actId="478"/>
          <ac:spMkLst>
            <pc:docMk/>
            <pc:sldMk cId="560992232" sldId="4908"/>
            <ac:spMk id="135" creationId="{A71CE275-C9D8-4320-896F-A8CFD0B28829}"/>
          </ac:spMkLst>
        </pc:spChg>
        <pc:spChg chg="add mod">
          <ac:chgData name="Jochebed Diaz" userId="3e73fa40-bfba-401e-91e2-0da8fad89b18" providerId="ADAL" clId="{064BF252-B0D6-4154-98C8-C8C420BB5853}" dt="2020-11-19T04:44:26.321" v="10095" actId="1035"/>
          <ac:spMkLst>
            <pc:docMk/>
            <pc:sldMk cId="560992232" sldId="4908"/>
            <ac:spMk id="136" creationId="{02C76F49-17E5-4321-9821-2FAACAD94684}"/>
          </ac:spMkLst>
        </pc:spChg>
        <pc:spChg chg="add del mod">
          <ac:chgData name="Jochebed Diaz" userId="3e73fa40-bfba-401e-91e2-0da8fad89b18" providerId="ADAL" clId="{064BF252-B0D6-4154-98C8-C8C420BB5853}" dt="2020-11-11T14:07:41.087" v="618" actId="478"/>
          <ac:spMkLst>
            <pc:docMk/>
            <pc:sldMk cId="560992232" sldId="4908"/>
            <ac:spMk id="136" creationId="{B75F0160-7AEA-44B6-837C-91337B325C3C}"/>
          </ac:spMkLst>
        </pc:spChg>
        <pc:spChg chg="add del mod">
          <ac:chgData name="Jochebed Diaz" userId="3e73fa40-bfba-401e-91e2-0da8fad89b18" providerId="ADAL" clId="{064BF252-B0D6-4154-98C8-C8C420BB5853}" dt="2020-11-11T14:07:41.087" v="618" actId="478"/>
          <ac:spMkLst>
            <pc:docMk/>
            <pc:sldMk cId="560992232" sldId="4908"/>
            <ac:spMk id="137" creationId="{BBAD9467-5117-4E7E-88BC-F4577C9138F3}"/>
          </ac:spMkLst>
        </pc:spChg>
        <pc:spChg chg="add del mod">
          <ac:chgData name="Jochebed Diaz" userId="3e73fa40-bfba-401e-91e2-0da8fad89b18" providerId="ADAL" clId="{064BF252-B0D6-4154-98C8-C8C420BB5853}" dt="2020-11-19T04:44:26.321" v="10095" actId="1035"/>
          <ac:spMkLst>
            <pc:docMk/>
            <pc:sldMk cId="560992232" sldId="4908"/>
            <ac:spMk id="137" creationId="{D9B016D4-8023-481D-86A3-B3F5759BD4B7}"/>
          </ac:spMkLst>
        </pc:spChg>
        <pc:spChg chg="add mod">
          <ac:chgData name="Jochebed Diaz" userId="3e73fa40-bfba-401e-91e2-0da8fad89b18" providerId="ADAL" clId="{064BF252-B0D6-4154-98C8-C8C420BB5853}" dt="2020-11-19T04:44:26.321" v="10095" actId="1035"/>
          <ac:spMkLst>
            <pc:docMk/>
            <pc:sldMk cId="560992232" sldId="4908"/>
            <ac:spMk id="138" creationId="{3751B04F-E63C-4EDE-809D-724971F94402}"/>
          </ac:spMkLst>
        </pc:spChg>
        <pc:spChg chg="add del mod">
          <ac:chgData name="Jochebed Diaz" userId="3e73fa40-bfba-401e-91e2-0da8fad89b18" providerId="ADAL" clId="{064BF252-B0D6-4154-98C8-C8C420BB5853}" dt="2020-11-11T14:07:41.087" v="618" actId="478"/>
          <ac:spMkLst>
            <pc:docMk/>
            <pc:sldMk cId="560992232" sldId="4908"/>
            <ac:spMk id="138" creationId="{A44F94A2-C15C-4D35-B604-92F8DD1D7848}"/>
          </ac:spMkLst>
        </pc:spChg>
        <pc:spChg chg="add mod">
          <ac:chgData name="Jochebed Diaz" userId="3e73fa40-bfba-401e-91e2-0da8fad89b18" providerId="ADAL" clId="{064BF252-B0D6-4154-98C8-C8C420BB5853}" dt="2020-11-19T04:44:26.321" v="10095" actId="1035"/>
          <ac:spMkLst>
            <pc:docMk/>
            <pc:sldMk cId="560992232" sldId="4908"/>
            <ac:spMk id="139" creationId="{CC92CD14-DD0F-4D74-94DC-C53976DD70D2}"/>
          </ac:spMkLst>
        </pc:spChg>
        <pc:spChg chg="add mod">
          <ac:chgData name="Jochebed Diaz" userId="3e73fa40-bfba-401e-91e2-0da8fad89b18" providerId="ADAL" clId="{064BF252-B0D6-4154-98C8-C8C420BB5853}" dt="2020-11-19T04:44:26.321" v="10095" actId="1035"/>
          <ac:spMkLst>
            <pc:docMk/>
            <pc:sldMk cId="560992232" sldId="4908"/>
            <ac:spMk id="140" creationId="{24297CB8-503E-4380-B5E3-A6FB427BD41C}"/>
          </ac:spMkLst>
        </pc:spChg>
        <pc:spChg chg="add mod">
          <ac:chgData name="Jochebed Diaz" userId="3e73fa40-bfba-401e-91e2-0da8fad89b18" providerId="ADAL" clId="{064BF252-B0D6-4154-98C8-C8C420BB5853}" dt="2020-11-19T04:44:26.321" v="10095" actId="1035"/>
          <ac:spMkLst>
            <pc:docMk/>
            <pc:sldMk cId="560992232" sldId="4908"/>
            <ac:spMk id="141" creationId="{B4A777B4-18A3-4BCD-B3AE-2981615FED20}"/>
          </ac:spMkLst>
        </pc:spChg>
        <pc:spChg chg="add mod">
          <ac:chgData name="Jochebed Diaz" userId="3e73fa40-bfba-401e-91e2-0da8fad89b18" providerId="ADAL" clId="{064BF252-B0D6-4154-98C8-C8C420BB5853}" dt="2020-11-19T04:44:26.321" v="10095" actId="1035"/>
          <ac:spMkLst>
            <pc:docMk/>
            <pc:sldMk cId="560992232" sldId="4908"/>
            <ac:spMk id="142" creationId="{36E6BB6E-AB21-442A-8977-93F9C645E978}"/>
          </ac:spMkLst>
        </pc:spChg>
        <pc:spChg chg="add del mod">
          <ac:chgData name="Jochebed Diaz" userId="3e73fa40-bfba-401e-91e2-0da8fad89b18" providerId="ADAL" clId="{064BF252-B0D6-4154-98C8-C8C420BB5853}" dt="2020-11-11T14:07:41.087" v="618" actId="478"/>
          <ac:spMkLst>
            <pc:docMk/>
            <pc:sldMk cId="560992232" sldId="4908"/>
            <ac:spMk id="142" creationId="{4050CD83-66C6-40EE-AF19-3933FE54D48D}"/>
          </ac:spMkLst>
        </pc:spChg>
        <pc:spChg chg="add del mod">
          <ac:chgData name="Jochebed Diaz" userId="3e73fa40-bfba-401e-91e2-0da8fad89b18" providerId="ADAL" clId="{064BF252-B0D6-4154-98C8-C8C420BB5853}" dt="2020-11-11T14:07:41.087" v="618" actId="478"/>
          <ac:spMkLst>
            <pc:docMk/>
            <pc:sldMk cId="560992232" sldId="4908"/>
            <ac:spMk id="143" creationId="{16CCEBB5-A433-4337-93B9-04EA0E701462}"/>
          </ac:spMkLst>
        </pc:spChg>
        <pc:spChg chg="add mod">
          <ac:chgData name="Jochebed Diaz" userId="3e73fa40-bfba-401e-91e2-0da8fad89b18" providerId="ADAL" clId="{064BF252-B0D6-4154-98C8-C8C420BB5853}" dt="2020-11-19T04:44:26.321" v="10095" actId="1035"/>
          <ac:spMkLst>
            <pc:docMk/>
            <pc:sldMk cId="560992232" sldId="4908"/>
            <ac:spMk id="143" creationId="{77EE1882-147F-4B19-AA79-832E2B8F65D4}"/>
          </ac:spMkLst>
        </pc:spChg>
        <pc:spChg chg="add mod">
          <ac:chgData name="Jochebed Diaz" userId="3e73fa40-bfba-401e-91e2-0da8fad89b18" providerId="ADAL" clId="{064BF252-B0D6-4154-98C8-C8C420BB5853}" dt="2020-11-19T04:44:26.321" v="10095" actId="1035"/>
          <ac:spMkLst>
            <pc:docMk/>
            <pc:sldMk cId="560992232" sldId="4908"/>
            <ac:spMk id="144" creationId="{14B2A925-B38C-4446-A1A1-5F671ED98897}"/>
          </ac:spMkLst>
        </pc:spChg>
        <pc:spChg chg="add del mod">
          <ac:chgData name="Jochebed Diaz" userId="3e73fa40-bfba-401e-91e2-0da8fad89b18" providerId="ADAL" clId="{064BF252-B0D6-4154-98C8-C8C420BB5853}" dt="2020-11-11T14:07:41.087" v="618" actId="478"/>
          <ac:spMkLst>
            <pc:docMk/>
            <pc:sldMk cId="560992232" sldId="4908"/>
            <ac:spMk id="144" creationId="{B8C1490A-4454-4089-90EE-CD4205F381DB}"/>
          </ac:spMkLst>
        </pc:spChg>
        <pc:spChg chg="add mod">
          <ac:chgData name="Jochebed Diaz" userId="3e73fa40-bfba-401e-91e2-0da8fad89b18" providerId="ADAL" clId="{064BF252-B0D6-4154-98C8-C8C420BB5853}" dt="2020-11-19T04:44:26.321" v="10095" actId="1035"/>
          <ac:spMkLst>
            <pc:docMk/>
            <pc:sldMk cId="560992232" sldId="4908"/>
            <ac:spMk id="145" creationId="{21475FEB-F9A5-4BEA-B536-DAF3B2F543C4}"/>
          </ac:spMkLst>
        </pc:spChg>
        <pc:spChg chg="add del mod">
          <ac:chgData name="Jochebed Diaz" userId="3e73fa40-bfba-401e-91e2-0da8fad89b18" providerId="ADAL" clId="{064BF252-B0D6-4154-98C8-C8C420BB5853}" dt="2020-11-11T14:07:41.087" v="618" actId="478"/>
          <ac:spMkLst>
            <pc:docMk/>
            <pc:sldMk cId="560992232" sldId="4908"/>
            <ac:spMk id="145" creationId="{34D8AA16-062C-4B4C-81A1-212473FD0169}"/>
          </ac:spMkLst>
        </pc:spChg>
        <pc:spChg chg="add del">
          <ac:chgData name="Jochebed Diaz" userId="3e73fa40-bfba-401e-91e2-0da8fad89b18" providerId="ADAL" clId="{064BF252-B0D6-4154-98C8-C8C420BB5853}" dt="2020-11-12T22:59:26.427" v="1535"/>
          <ac:spMkLst>
            <pc:docMk/>
            <pc:sldMk cId="560992232" sldId="4908"/>
            <ac:spMk id="145" creationId="{4B339519-D304-4DD1-B86B-61A7E7EE8E5D}"/>
          </ac:spMkLst>
        </pc:spChg>
        <pc:spChg chg="add del mod">
          <ac:chgData name="Jochebed Diaz" userId="3e73fa40-bfba-401e-91e2-0da8fad89b18" providerId="ADAL" clId="{064BF252-B0D6-4154-98C8-C8C420BB5853}" dt="2020-11-11T14:07:41.087" v="618" actId="478"/>
          <ac:spMkLst>
            <pc:docMk/>
            <pc:sldMk cId="560992232" sldId="4908"/>
            <ac:spMk id="146" creationId="{BC37A259-53F5-4FAC-A76F-BB94A97371F0}"/>
          </ac:spMkLst>
        </pc:spChg>
        <pc:spChg chg="add mod">
          <ac:chgData name="Jochebed Diaz" userId="3e73fa40-bfba-401e-91e2-0da8fad89b18" providerId="ADAL" clId="{064BF252-B0D6-4154-98C8-C8C420BB5853}" dt="2020-11-19T04:44:26.321" v="10095" actId="1035"/>
          <ac:spMkLst>
            <pc:docMk/>
            <pc:sldMk cId="560992232" sldId="4908"/>
            <ac:spMk id="146" creationId="{F21DCE28-5DF3-4C95-8FF1-CA61A721A0C3}"/>
          </ac:spMkLst>
        </pc:spChg>
        <pc:spChg chg="add del mod">
          <ac:chgData name="Jochebed Diaz" userId="3e73fa40-bfba-401e-91e2-0da8fad89b18" providerId="ADAL" clId="{064BF252-B0D6-4154-98C8-C8C420BB5853}" dt="2020-11-11T14:07:41.087" v="618" actId="478"/>
          <ac:spMkLst>
            <pc:docMk/>
            <pc:sldMk cId="560992232" sldId="4908"/>
            <ac:spMk id="147" creationId="{23F35852-A6CD-4A00-96DA-35DC2778E9DF}"/>
          </ac:spMkLst>
        </pc:spChg>
        <pc:spChg chg="add mod">
          <ac:chgData name="Jochebed Diaz" userId="3e73fa40-bfba-401e-91e2-0da8fad89b18" providerId="ADAL" clId="{064BF252-B0D6-4154-98C8-C8C420BB5853}" dt="2020-11-19T04:44:26.321" v="10095" actId="1035"/>
          <ac:spMkLst>
            <pc:docMk/>
            <pc:sldMk cId="560992232" sldId="4908"/>
            <ac:spMk id="147" creationId="{882A2947-9465-42C5-914F-46FB3BF1B4A7}"/>
          </ac:spMkLst>
        </pc:spChg>
        <pc:spChg chg="add del mod">
          <ac:chgData name="Jochebed Diaz" userId="3e73fa40-bfba-401e-91e2-0da8fad89b18" providerId="ADAL" clId="{064BF252-B0D6-4154-98C8-C8C420BB5853}" dt="2020-11-11T14:07:41.087" v="618" actId="478"/>
          <ac:spMkLst>
            <pc:docMk/>
            <pc:sldMk cId="560992232" sldId="4908"/>
            <ac:spMk id="148" creationId="{6549AC72-D7F7-4DBC-BAB5-73218CE82351}"/>
          </ac:spMkLst>
        </pc:spChg>
        <pc:spChg chg="add mod">
          <ac:chgData name="Jochebed Diaz" userId="3e73fa40-bfba-401e-91e2-0da8fad89b18" providerId="ADAL" clId="{064BF252-B0D6-4154-98C8-C8C420BB5853}" dt="2020-11-19T04:44:26.321" v="10095" actId="1035"/>
          <ac:spMkLst>
            <pc:docMk/>
            <pc:sldMk cId="560992232" sldId="4908"/>
            <ac:spMk id="148" creationId="{A78638C8-69FA-4750-A7B7-62B7CE0AE438}"/>
          </ac:spMkLst>
        </pc:spChg>
        <pc:spChg chg="add mod">
          <ac:chgData name="Jochebed Diaz" userId="3e73fa40-bfba-401e-91e2-0da8fad89b18" providerId="ADAL" clId="{064BF252-B0D6-4154-98C8-C8C420BB5853}" dt="2020-11-19T04:44:26.321" v="10095" actId="1035"/>
          <ac:spMkLst>
            <pc:docMk/>
            <pc:sldMk cId="560992232" sldId="4908"/>
            <ac:spMk id="149" creationId="{52420998-D36B-4293-A90B-38115929126B}"/>
          </ac:spMkLst>
        </pc:spChg>
        <pc:spChg chg="add del mod">
          <ac:chgData name="Jochebed Diaz" userId="3e73fa40-bfba-401e-91e2-0da8fad89b18" providerId="ADAL" clId="{064BF252-B0D6-4154-98C8-C8C420BB5853}" dt="2020-11-11T14:07:41.087" v="618" actId="478"/>
          <ac:spMkLst>
            <pc:docMk/>
            <pc:sldMk cId="560992232" sldId="4908"/>
            <ac:spMk id="149" creationId="{9022C469-5BDA-444F-9904-C6F34A08D578}"/>
          </ac:spMkLst>
        </pc:spChg>
        <pc:spChg chg="add mod">
          <ac:chgData name="Jochebed Diaz" userId="3e73fa40-bfba-401e-91e2-0da8fad89b18" providerId="ADAL" clId="{064BF252-B0D6-4154-98C8-C8C420BB5853}" dt="2020-11-19T04:44:26.321" v="10095" actId="1035"/>
          <ac:spMkLst>
            <pc:docMk/>
            <pc:sldMk cId="560992232" sldId="4908"/>
            <ac:spMk id="150" creationId="{42579E25-D874-4052-9402-40F2A8A3C389}"/>
          </ac:spMkLst>
        </pc:spChg>
        <pc:spChg chg="add del mod">
          <ac:chgData name="Jochebed Diaz" userId="3e73fa40-bfba-401e-91e2-0da8fad89b18" providerId="ADAL" clId="{064BF252-B0D6-4154-98C8-C8C420BB5853}" dt="2020-11-11T14:07:41.087" v="618" actId="478"/>
          <ac:spMkLst>
            <pc:docMk/>
            <pc:sldMk cId="560992232" sldId="4908"/>
            <ac:spMk id="150" creationId="{5BF1A434-558B-4C39-9BFB-8D6AB80ED888}"/>
          </ac:spMkLst>
        </pc:spChg>
        <pc:spChg chg="add mod">
          <ac:chgData name="Jochebed Diaz" userId="3e73fa40-bfba-401e-91e2-0da8fad89b18" providerId="ADAL" clId="{064BF252-B0D6-4154-98C8-C8C420BB5853}" dt="2020-11-19T04:44:26.321" v="10095" actId="1035"/>
          <ac:spMkLst>
            <pc:docMk/>
            <pc:sldMk cId="560992232" sldId="4908"/>
            <ac:spMk id="151" creationId="{2CBEFADE-7023-4E15-BB07-DA9C98414A29}"/>
          </ac:spMkLst>
        </pc:spChg>
        <pc:spChg chg="add del mod">
          <ac:chgData name="Jochebed Diaz" userId="3e73fa40-bfba-401e-91e2-0da8fad89b18" providerId="ADAL" clId="{064BF252-B0D6-4154-98C8-C8C420BB5853}" dt="2020-11-11T14:07:41.087" v="618" actId="478"/>
          <ac:spMkLst>
            <pc:docMk/>
            <pc:sldMk cId="560992232" sldId="4908"/>
            <ac:spMk id="151" creationId="{33C3E0BC-5955-44FC-8C8C-059AD61A9F75}"/>
          </ac:spMkLst>
        </pc:spChg>
        <pc:spChg chg="add mod">
          <ac:chgData name="Jochebed Diaz" userId="3e73fa40-bfba-401e-91e2-0da8fad89b18" providerId="ADAL" clId="{064BF252-B0D6-4154-98C8-C8C420BB5853}" dt="2020-11-19T04:44:26.321" v="10095" actId="1035"/>
          <ac:spMkLst>
            <pc:docMk/>
            <pc:sldMk cId="560992232" sldId="4908"/>
            <ac:spMk id="152" creationId="{337D8753-2BB2-4BA4-9142-B6798DE3165E}"/>
          </ac:spMkLst>
        </pc:spChg>
        <pc:spChg chg="add del mod">
          <ac:chgData name="Jochebed Diaz" userId="3e73fa40-bfba-401e-91e2-0da8fad89b18" providerId="ADAL" clId="{064BF252-B0D6-4154-98C8-C8C420BB5853}" dt="2020-11-12T23:09:09.247" v="1643" actId="478"/>
          <ac:spMkLst>
            <pc:docMk/>
            <pc:sldMk cId="560992232" sldId="4908"/>
            <ac:spMk id="152" creationId="{FBF94FF4-B933-4F8B-8112-DC21767B344A}"/>
          </ac:spMkLst>
        </pc:spChg>
        <pc:spChg chg="add del mod">
          <ac:chgData name="Jochebed Diaz" userId="3e73fa40-bfba-401e-91e2-0da8fad89b18" providerId="ADAL" clId="{064BF252-B0D6-4154-98C8-C8C420BB5853}" dt="2020-11-11T14:07:41.087" v="618" actId="478"/>
          <ac:spMkLst>
            <pc:docMk/>
            <pc:sldMk cId="560992232" sldId="4908"/>
            <ac:spMk id="152" creationId="{FFAE68EC-B94C-434D-9023-2C836765BD3C}"/>
          </ac:spMkLst>
        </pc:spChg>
        <pc:spChg chg="add mod ord">
          <ac:chgData name="Jochebed Diaz" userId="3e73fa40-bfba-401e-91e2-0da8fad89b18" providerId="ADAL" clId="{064BF252-B0D6-4154-98C8-C8C420BB5853}" dt="2020-11-19T04:44:26.321" v="10095" actId="1035"/>
          <ac:spMkLst>
            <pc:docMk/>
            <pc:sldMk cId="560992232" sldId="4908"/>
            <ac:spMk id="153" creationId="{1F261680-9EC3-48DE-BC97-824616907CBF}"/>
          </ac:spMkLst>
        </pc:spChg>
        <pc:spChg chg="add del mod">
          <ac:chgData name="Jochebed Diaz" userId="3e73fa40-bfba-401e-91e2-0da8fad89b18" providerId="ADAL" clId="{064BF252-B0D6-4154-98C8-C8C420BB5853}" dt="2020-11-11T14:07:41.087" v="618" actId="478"/>
          <ac:spMkLst>
            <pc:docMk/>
            <pc:sldMk cId="560992232" sldId="4908"/>
            <ac:spMk id="153" creationId="{6D2CD764-7B41-4CAD-A79B-13D3A6A92FC3}"/>
          </ac:spMkLst>
        </pc:spChg>
        <pc:spChg chg="add del mod">
          <ac:chgData name="Jochebed Diaz" userId="3e73fa40-bfba-401e-91e2-0da8fad89b18" providerId="ADAL" clId="{064BF252-B0D6-4154-98C8-C8C420BB5853}" dt="2020-11-11T14:06:05.652" v="611" actId="478"/>
          <ac:spMkLst>
            <pc:docMk/>
            <pc:sldMk cId="560992232" sldId="4908"/>
            <ac:spMk id="154" creationId="{8CF7C0D7-C173-4102-94D2-13B88E25B34F}"/>
          </ac:spMkLst>
        </pc:spChg>
        <pc:spChg chg="add mod">
          <ac:chgData name="Jochebed Diaz" userId="3e73fa40-bfba-401e-91e2-0da8fad89b18" providerId="ADAL" clId="{064BF252-B0D6-4154-98C8-C8C420BB5853}" dt="2020-11-19T04:44:26.321" v="10095" actId="1035"/>
          <ac:spMkLst>
            <pc:docMk/>
            <pc:sldMk cId="560992232" sldId="4908"/>
            <ac:spMk id="154" creationId="{8FB3DDB1-BD8B-49BE-85F8-E2151EB3E9C5}"/>
          </ac:spMkLst>
        </pc:spChg>
        <pc:spChg chg="add del mod">
          <ac:chgData name="Jochebed Diaz" userId="3e73fa40-bfba-401e-91e2-0da8fad89b18" providerId="ADAL" clId="{064BF252-B0D6-4154-98C8-C8C420BB5853}" dt="2020-11-11T14:06:05.652" v="611" actId="478"/>
          <ac:spMkLst>
            <pc:docMk/>
            <pc:sldMk cId="560992232" sldId="4908"/>
            <ac:spMk id="155" creationId="{33D25BF7-FB11-4444-BFBD-806E83B626C6}"/>
          </ac:spMkLst>
        </pc:spChg>
        <pc:spChg chg="add mod">
          <ac:chgData name="Jochebed Diaz" userId="3e73fa40-bfba-401e-91e2-0da8fad89b18" providerId="ADAL" clId="{064BF252-B0D6-4154-98C8-C8C420BB5853}" dt="2020-11-19T04:44:26.321" v="10095" actId="1035"/>
          <ac:spMkLst>
            <pc:docMk/>
            <pc:sldMk cId="560992232" sldId="4908"/>
            <ac:spMk id="155" creationId="{DAA12A57-6388-42D5-81E1-2C3765FE7457}"/>
          </ac:spMkLst>
        </pc:spChg>
        <pc:spChg chg="add del mod">
          <ac:chgData name="Jochebed Diaz" userId="3e73fa40-bfba-401e-91e2-0da8fad89b18" providerId="ADAL" clId="{064BF252-B0D6-4154-98C8-C8C420BB5853}" dt="2020-11-11T14:06:05.652" v="611" actId="478"/>
          <ac:spMkLst>
            <pc:docMk/>
            <pc:sldMk cId="560992232" sldId="4908"/>
            <ac:spMk id="156" creationId="{41EC7BA4-6100-45F9-AE81-0080BD2CB8FA}"/>
          </ac:spMkLst>
        </pc:spChg>
        <pc:spChg chg="add mod">
          <ac:chgData name="Jochebed Diaz" userId="3e73fa40-bfba-401e-91e2-0da8fad89b18" providerId="ADAL" clId="{064BF252-B0D6-4154-98C8-C8C420BB5853}" dt="2020-11-19T04:44:26.321" v="10095" actId="1035"/>
          <ac:spMkLst>
            <pc:docMk/>
            <pc:sldMk cId="560992232" sldId="4908"/>
            <ac:spMk id="156" creationId="{84D4930E-24C4-4D21-8E5A-415AD6315FE3}"/>
          </ac:spMkLst>
        </pc:spChg>
        <pc:spChg chg="add mod ord">
          <ac:chgData name="Jochebed Diaz" userId="3e73fa40-bfba-401e-91e2-0da8fad89b18" providerId="ADAL" clId="{064BF252-B0D6-4154-98C8-C8C420BB5853}" dt="2020-11-19T04:44:26.321" v="10095" actId="1035"/>
          <ac:spMkLst>
            <pc:docMk/>
            <pc:sldMk cId="560992232" sldId="4908"/>
            <ac:spMk id="157" creationId="{CEFACC6E-FC8A-4136-BB92-E5CA7E10A74F}"/>
          </ac:spMkLst>
        </pc:spChg>
        <pc:spChg chg="add del mod">
          <ac:chgData name="Jochebed Diaz" userId="3e73fa40-bfba-401e-91e2-0da8fad89b18" providerId="ADAL" clId="{064BF252-B0D6-4154-98C8-C8C420BB5853}" dt="2020-11-11T14:06:05.652" v="611" actId="478"/>
          <ac:spMkLst>
            <pc:docMk/>
            <pc:sldMk cId="560992232" sldId="4908"/>
            <ac:spMk id="157" creationId="{FFBED9C2-6650-48D2-9B3A-803599EB849C}"/>
          </ac:spMkLst>
        </pc:spChg>
        <pc:spChg chg="add del mod">
          <ac:chgData name="Jochebed Diaz" userId="3e73fa40-bfba-401e-91e2-0da8fad89b18" providerId="ADAL" clId="{064BF252-B0D6-4154-98C8-C8C420BB5853}" dt="2020-11-11T14:06:05.652" v="611" actId="478"/>
          <ac:spMkLst>
            <pc:docMk/>
            <pc:sldMk cId="560992232" sldId="4908"/>
            <ac:spMk id="158" creationId="{DB574697-3BBC-4A3E-A006-F9031E317E0F}"/>
          </ac:spMkLst>
        </pc:spChg>
        <pc:spChg chg="add mod">
          <ac:chgData name="Jochebed Diaz" userId="3e73fa40-bfba-401e-91e2-0da8fad89b18" providerId="ADAL" clId="{064BF252-B0D6-4154-98C8-C8C420BB5853}" dt="2020-11-19T04:44:26.321" v="10095" actId="1035"/>
          <ac:spMkLst>
            <pc:docMk/>
            <pc:sldMk cId="560992232" sldId="4908"/>
            <ac:spMk id="158" creationId="{F72E58E1-E9ED-422F-9375-8A14E3938DC8}"/>
          </ac:spMkLst>
        </pc:spChg>
        <pc:spChg chg="add del mod">
          <ac:chgData name="Jochebed Diaz" userId="3e73fa40-bfba-401e-91e2-0da8fad89b18" providerId="ADAL" clId="{064BF252-B0D6-4154-98C8-C8C420BB5853}" dt="2020-11-11T14:06:05.652" v="611" actId="478"/>
          <ac:spMkLst>
            <pc:docMk/>
            <pc:sldMk cId="560992232" sldId="4908"/>
            <ac:spMk id="159" creationId="{2010797D-DE18-4A50-A94F-F57A1B650186}"/>
          </ac:spMkLst>
        </pc:spChg>
        <pc:spChg chg="add mod">
          <ac:chgData name="Jochebed Diaz" userId="3e73fa40-bfba-401e-91e2-0da8fad89b18" providerId="ADAL" clId="{064BF252-B0D6-4154-98C8-C8C420BB5853}" dt="2020-11-19T04:44:26.321" v="10095" actId="1035"/>
          <ac:spMkLst>
            <pc:docMk/>
            <pc:sldMk cId="560992232" sldId="4908"/>
            <ac:spMk id="159" creationId="{7E16F9F5-06AB-4A9C-8A7F-33CF056A4697}"/>
          </ac:spMkLst>
        </pc:spChg>
        <pc:spChg chg="add del mod">
          <ac:chgData name="Jochebed Diaz" userId="3e73fa40-bfba-401e-91e2-0da8fad89b18" providerId="ADAL" clId="{064BF252-B0D6-4154-98C8-C8C420BB5853}" dt="2020-11-11T14:06:05.652" v="611" actId="478"/>
          <ac:spMkLst>
            <pc:docMk/>
            <pc:sldMk cId="560992232" sldId="4908"/>
            <ac:spMk id="160" creationId="{71A694FA-DCCE-4B38-95BD-F2CB2B048256}"/>
          </ac:spMkLst>
        </pc:spChg>
        <pc:spChg chg="add mod">
          <ac:chgData name="Jochebed Diaz" userId="3e73fa40-bfba-401e-91e2-0da8fad89b18" providerId="ADAL" clId="{064BF252-B0D6-4154-98C8-C8C420BB5853}" dt="2020-11-19T04:44:26.321" v="10095" actId="1035"/>
          <ac:spMkLst>
            <pc:docMk/>
            <pc:sldMk cId="560992232" sldId="4908"/>
            <ac:spMk id="160" creationId="{D6CE3E9C-389C-49F6-92A8-11552658BF89}"/>
          </ac:spMkLst>
        </pc:spChg>
        <pc:spChg chg="add mod">
          <ac:chgData name="Jochebed Diaz" userId="3e73fa40-bfba-401e-91e2-0da8fad89b18" providerId="ADAL" clId="{064BF252-B0D6-4154-98C8-C8C420BB5853}" dt="2020-11-19T04:44:26.321" v="10095" actId="1035"/>
          <ac:spMkLst>
            <pc:docMk/>
            <pc:sldMk cId="560992232" sldId="4908"/>
            <ac:spMk id="161" creationId="{1332CE52-7C94-46DA-811F-55D35AD71475}"/>
          </ac:spMkLst>
        </pc:spChg>
        <pc:spChg chg="add del mod">
          <ac:chgData name="Jochebed Diaz" userId="3e73fa40-bfba-401e-91e2-0da8fad89b18" providerId="ADAL" clId="{064BF252-B0D6-4154-98C8-C8C420BB5853}" dt="2020-11-11T14:06:05.652" v="611" actId="478"/>
          <ac:spMkLst>
            <pc:docMk/>
            <pc:sldMk cId="560992232" sldId="4908"/>
            <ac:spMk id="161" creationId="{BC653851-FB2E-4AEC-9BB6-BE286D774BAA}"/>
          </ac:spMkLst>
        </pc:spChg>
        <pc:spChg chg="add mod">
          <ac:chgData name="Jochebed Diaz" userId="3e73fa40-bfba-401e-91e2-0da8fad89b18" providerId="ADAL" clId="{064BF252-B0D6-4154-98C8-C8C420BB5853}" dt="2020-11-19T04:44:26.321" v="10095" actId="1035"/>
          <ac:spMkLst>
            <pc:docMk/>
            <pc:sldMk cId="560992232" sldId="4908"/>
            <ac:spMk id="162" creationId="{3BEE7079-78D7-407E-A278-4781D7CB5FEC}"/>
          </ac:spMkLst>
        </pc:spChg>
        <pc:spChg chg="add del mod">
          <ac:chgData name="Jochebed Diaz" userId="3e73fa40-bfba-401e-91e2-0da8fad89b18" providerId="ADAL" clId="{064BF252-B0D6-4154-98C8-C8C420BB5853}" dt="2020-11-11T14:06:05.652" v="611" actId="478"/>
          <ac:spMkLst>
            <pc:docMk/>
            <pc:sldMk cId="560992232" sldId="4908"/>
            <ac:spMk id="162" creationId="{C55BDFD0-5625-4CA2-8755-53A1666EDD99}"/>
          </ac:spMkLst>
        </pc:spChg>
        <pc:spChg chg="add del mod">
          <ac:chgData name="Jochebed Diaz" userId="3e73fa40-bfba-401e-91e2-0da8fad89b18" providerId="ADAL" clId="{064BF252-B0D6-4154-98C8-C8C420BB5853}" dt="2020-11-11T14:06:05.652" v="611" actId="478"/>
          <ac:spMkLst>
            <pc:docMk/>
            <pc:sldMk cId="560992232" sldId="4908"/>
            <ac:spMk id="163" creationId="{22CCBBA9-5651-47A8-992B-E76FD687B286}"/>
          </ac:spMkLst>
        </pc:spChg>
        <pc:spChg chg="add mod">
          <ac:chgData name="Jochebed Diaz" userId="3e73fa40-bfba-401e-91e2-0da8fad89b18" providerId="ADAL" clId="{064BF252-B0D6-4154-98C8-C8C420BB5853}" dt="2020-11-19T04:44:26.321" v="10095" actId="1035"/>
          <ac:spMkLst>
            <pc:docMk/>
            <pc:sldMk cId="560992232" sldId="4908"/>
            <ac:spMk id="163" creationId="{A029A437-3D1C-4569-A81B-F213910112D8}"/>
          </ac:spMkLst>
        </pc:spChg>
        <pc:spChg chg="add mod">
          <ac:chgData name="Jochebed Diaz" userId="3e73fa40-bfba-401e-91e2-0da8fad89b18" providerId="ADAL" clId="{064BF252-B0D6-4154-98C8-C8C420BB5853}" dt="2020-11-19T04:44:26.321" v="10095" actId="1035"/>
          <ac:spMkLst>
            <pc:docMk/>
            <pc:sldMk cId="560992232" sldId="4908"/>
            <ac:spMk id="164" creationId="{47B5EF3A-073B-4C1A-9F9F-9DC1E5D48232}"/>
          </ac:spMkLst>
        </pc:spChg>
        <pc:spChg chg="add del mod">
          <ac:chgData name="Jochebed Diaz" userId="3e73fa40-bfba-401e-91e2-0da8fad89b18" providerId="ADAL" clId="{064BF252-B0D6-4154-98C8-C8C420BB5853}" dt="2020-11-11T14:06:05.652" v="611" actId="478"/>
          <ac:spMkLst>
            <pc:docMk/>
            <pc:sldMk cId="560992232" sldId="4908"/>
            <ac:spMk id="164" creationId="{B5B587C2-B263-4DE3-81CA-2D2C14E9532E}"/>
          </ac:spMkLst>
        </pc:spChg>
        <pc:spChg chg="add mod">
          <ac:chgData name="Jochebed Diaz" userId="3e73fa40-bfba-401e-91e2-0da8fad89b18" providerId="ADAL" clId="{064BF252-B0D6-4154-98C8-C8C420BB5853}" dt="2020-11-19T04:44:26.321" v="10095" actId="1035"/>
          <ac:spMkLst>
            <pc:docMk/>
            <pc:sldMk cId="560992232" sldId="4908"/>
            <ac:spMk id="165" creationId="{145929A5-0E96-4567-A056-C99BF264B863}"/>
          </ac:spMkLst>
        </pc:spChg>
        <pc:spChg chg="add del mod">
          <ac:chgData name="Jochebed Diaz" userId="3e73fa40-bfba-401e-91e2-0da8fad89b18" providerId="ADAL" clId="{064BF252-B0D6-4154-98C8-C8C420BB5853}" dt="2020-11-11T14:06:05.652" v="611" actId="478"/>
          <ac:spMkLst>
            <pc:docMk/>
            <pc:sldMk cId="560992232" sldId="4908"/>
            <ac:spMk id="165" creationId="{FC04836A-6CE6-4784-A836-C3BCA3ABE3D7}"/>
          </ac:spMkLst>
        </pc:spChg>
        <pc:spChg chg="add mod">
          <ac:chgData name="Jochebed Diaz" userId="3e73fa40-bfba-401e-91e2-0da8fad89b18" providerId="ADAL" clId="{064BF252-B0D6-4154-98C8-C8C420BB5853}" dt="2020-11-19T04:44:26.321" v="10095" actId="1035"/>
          <ac:spMkLst>
            <pc:docMk/>
            <pc:sldMk cId="560992232" sldId="4908"/>
            <ac:spMk id="166" creationId="{1A2C1845-C412-4596-A2C5-997B1014DB1A}"/>
          </ac:spMkLst>
        </pc:spChg>
        <pc:spChg chg="add del mod">
          <ac:chgData name="Jochebed Diaz" userId="3e73fa40-bfba-401e-91e2-0da8fad89b18" providerId="ADAL" clId="{064BF252-B0D6-4154-98C8-C8C420BB5853}" dt="2020-11-11T14:06:05.652" v="611" actId="478"/>
          <ac:spMkLst>
            <pc:docMk/>
            <pc:sldMk cId="560992232" sldId="4908"/>
            <ac:spMk id="166" creationId="{3B9E393F-4298-420C-824A-A58921243E11}"/>
          </ac:spMkLst>
        </pc:spChg>
        <pc:spChg chg="add mod">
          <ac:chgData name="Jochebed Diaz" userId="3e73fa40-bfba-401e-91e2-0da8fad89b18" providerId="ADAL" clId="{064BF252-B0D6-4154-98C8-C8C420BB5853}" dt="2020-11-19T04:44:26.321" v="10095" actId="1035"/>
          <ac:spMkLst>
            <pc:docMk/>
            <pc:sldMk cId="560992232" sldId="4908"/>
            <ac:spMk id="167" creationId="{8C722BC0-B591-431C-A8A3-FD5FDE3EF1C7}"/>
          </ac:spMkLst>
        </pc:spChg>
        <pc:spChg chg="add del mod">
          <ac:chgData name="Jochebed Diaz" userId="3e73fa40-bfba-401e-91e2-0da8fad89b18" providerId="ADAL" clId="{064BF252-B0D6-4154-98C8-C8C420BB5853}" dt="2020-11-11T14:06:05.652" v="611" actId="478"/>
          <ac:spMkLst>
            <pc:docMk/>
            <pc:sldMk cId="560992232" sldId="4908"/>
            <ac:spMk id="167" creationId="{B4FD7CB9-D7D9-42FB-BEEC-99A96CEF7E7A}"/>
          </ac:spMkLst>
        </pc:spChg>
        <pc:spChg chg="add mod">
          <ac:chgData name="Jochebed Diaz" userId="3e73fa40-bfba-401e-91e2-0da8fad89b18" providerId="ADAL" clId="{064BF252-B0D6-4154-98C8-C8C420BB5853}" dt="2020-11-19T04:44:26.321" v="10095" actId="1035"/>
          <ac:spMkLst>
            <pc:docMk/>
            <pc:sldMk cId="560992232" sldId="4908"/>
            <ac:spMk id="168" creationId="{0802E557-06AC-481B-BBA7-5FF4D95968D9}"/>
          </ac:spMkLst>
        </pc:spChg>
        <pc:spChg chg="add del mod">
          <ac:chgData name="Jochebed Diaz" userId="3e73fa40-bfba-401e-91e2-0da8fad89b18" providerId="ADAL" clId="{064BF252-B0D6-4154-98C8-C8C420BB5853}" dt="2020-11-11T14:06:05.652" v="611" actId="478"/>
          <ac:spMkLst>
            <pc:docMk/>
            <pc:sldMk cId="560992232" sldId="4908"/>
            <ac:spMk id="168" creationId="{103B76F2-3A2D-4E32-A2D2-34C1B60EE12E}"/>
          </ac:spMkLst>
        </pc:spChg>
        <pc:spChg chg="add mod">
          <ac:chgData name="Jochebed Diaz" userId="3e73fa40-bfba-401e-91e2-0da8fad89b18" providerId="ADAL" clId="{064BF252-B0D6-4154-98C8-C8C420BB5853}" dt="2020-11-19T04:44:47.424" v="10102" actId="1076"/>
          <ac:spMkLst>
            <pc:docMk/>
            <pc:sldMk cId="560992232" sldId="4908"/>
            <ac:spMk id="169" creationId="{4B634372-1D7A-4D35-844E-210D4446120F}"/>
          </ac:spMkLst>
        </pc:spChg>
        <pc:spChg chg="add del mod">
          <ac:chgData name="Jochebed Diaz" userId="3e73fa40-bfba-401e-91e2-0da8fad89b18" providerId="ADAL" clId="{064BF252-B0D6-4154-98C8-C8C420BB5853}" dt="2020-11-11T14:06:05.652" v="611" actId="478"/>
          <ac:spMkLst>
            <pc:docMk/>
            <pc:sldMk cId="560992232" sldId="4908"/>
            <ac:spMk id="169" creationId="{838B374A-4F64-4143-A560-F53871E4FB5F}"/>
          </ac:spMkLst>
        </pc:spChg>
        <pc:spChg chg="add mod">
          <ac:chgData name="Jochebed Diaz" userId="3e73fa40-bfba-401e-91e2-0da8fad89b18" providerId="ADAL" clId="{064BF252-B0D6-4154-98C8-C8C420BB5853}" dt="2020-11-19T04:44:26.321" v="10095" actId="1035"/>
          <ac:spMkLst>
            <pc:docMk/>
            <pc:sldMk cId="560992232" sldId="4908"/>
            <ac:spMk id="170" creationId="{76436359-4D97-44F6-BE26-DC876B417D8F}"/>
          </ac:spMkLst>
        </pc:spChg>
        <pc:spChg chg="add del mod">
          <ac:chgData name="Jochebed Diaz" userId="3e73fa40-bfba-401e-91e2-0da8fad89b18" providerId="ADAL" clId="{064BF252-B0D6-4154-98C8-C8C420BB5853}" dt="2020-11-11T14:06:05.652" v="611" actId="478"/>
          <ac:spMkLst>
            <pc:docMk/>
            <pc:sldMk cId="560992232" sldId="4908"/>
            <ac:spMk id="170" creationId="{C920CF36-2EAA-40CE-BF8B-B9770B0A3861}"/>
          </ac:spMkLst>
        </pc:spChg>
        <pc:spChg chg="add del mod">
          <ac:chgData name="Jochebed Diaz" userId="3e73fa40-bfba-401e-91e2-0da8fad89b18" providerId="ADAL" clId="{064BF252-B0D6-4154-98C8-C8C420BB5853}" dt="2020-11-11T14:06:05.652" v="611" actId="478"/>
          <ac:spMkLst>
            <pc:docMk/>
            <pc:sldMk cId="560992232" sldId="4908"/>
            <ac:spMk id="171" creationId="{254C71FE-384F-4703-9348-6CA5D98B846F}"/>
          </ac:spMkLst>
        </pc:spChg>
        <pc:spChg chg="add mod">
          <ac:chgData name="Jochebed Diaz" userId="3e73fa40-bfba-401e-91e2-0da8fad89b18" providerId="ADAL" clId="{064BF252-B0D6-4154-98C8-C8C420BB5853}" dt="2020-11-19T04:44:26.321" v="10095" actId="1035"/>
          <ac:spMkLst>
            <pc:docMk/>
            <pc:sldMk cId="560992232" sldId="4908"/>
            <ac:spMk id="171" creationId="{4CFB9CD8-4CF5-4637-A61E-63DC3EB35474}"/>
          </ac:spMkLst>
        </pc:spChg>
        <pc:spChg chg="add del mod">
          <ac:chgData name="Jochebed Diaz" userId="3e73fa40-bfba-401e-91e2-0da8fad89b18" providerId="ADAL" clId="{064BF252-B0D6-4154-98C8-C8C420BB5853}" dt="2020-11-11T14:06:05.652" v="611" actId="478"/>
          <ac:spMkLst>
            <pc:docMk/>
            <pc:sldMk cId="560992232" sldId="4908"/>
            <ac:spMk id="172" creationId="{9B831F5C-77EE-4358-A6F8-CF9CF3B63AE0}"/>
          </ac:spMkLst>
        </pc:spChg>
        <pc:spChg chg="add mod">
          <ac:chgData name="Jochebed Diaz" userId="3e73fa40-bfba-401e-91e2-0da8fad89b18" providerId="ADAL" clId="{064BF252-B0D6-4154-98C8-C8C420BB5853}" dt="2020-11-19T04:44:26.321" v="10095" actId="1035"/>
          <ac:spMkLst>
            <pc:docMk/>
            <pc:sldMk cId="560992232" sldId="4908"/>
            <ac:spMk id="172" creationId="{C37AB14E-181D-48EF-BE1B-4CE3A8704E0D}"/>
          </ac:spMkLst>
        </pc:spChg>
        <pc:spChg chg="add mod">
          <ac:chgData name="Jochebed Diaz" userId="3e73fa40-bfba-401e-91e2-0da8fad89b18" providerId="ADAL" clId="{064BF252-B0D6-4154-98C8-C8C420BB5853}" dt="2020-11-19T04:44:26.321" v="10095" actId="1035"/>
          <ac:spMkLst>
            <pc:docMk/>
            <pc:sldMk cId="560992232" sldId="4908"/>
            <ac:spMk id="173" creationId="{6355659A-A86E-4AC6-B5C2-093196898132}"/>
          </ac:spMkLst>
        </pc:spChg>
        <pc:spChg chg="add del mod">
          <ac:chgData name="Jochebed Diaz" userId="3e73fa40-bfba-401e-91e2-0da8fad89b18" providerId="ADAL" clId="{064BF252-B0D6-4154-98C8-C8C420BB5853}" dt="2020-11-11T14:06:05.652" v="611" actId="478"/>
          <ac:spMkLst>
            <pc:docMk/>
            <pc:sldMk cId="560992232" sldId="4908"/>
            <ac:spMk id="173" creationId="{BDDC5888-42AB-4A1A-88D0-4BD2C5F97586}"/>
          </ac:spMkLst>
        </pc:spChg>
        <pc:spChg chg="add del mod">
          <ac:chgData name="Jochebed Diaz" userId="3e73fa40-bfba-401e-91e2-0da8fad89b18" providerId="ADAL" clId="{064BF252-B0D6-4154-98C8-C8C420BB5853}" dt="2020-11-11T14:06:05.652" v="611" actId="478"/>
          <ac:spMkLst>
            <pc:docMk/>
            <pc:sldMk cId="560992232" sldId="4908"/>
            <ac:spMk id="174" creationId="{87F09FDC-9D9B-4268-A379-1A635A83E7E8}"/>
          </ac:spMkLst>
        </pc:spChg>
        <pc:spChg chg="add mod">
          <ac:chgData name="Jochebed Diaz" userId="3e73fa40-bfba-401e-91e2-0da8fad89b18" providerId="ADAL" clId="{064BF252-B0D6-4154-98C8-C8C420BB5853}" dt="2020-11-19T04:44:26.321" v="10095" actId="1035"/>
          <ac:spMkLst>
            <pc:docMk/>
            <pc:sldMk cId="560992232" sldId="4908"/>
            <ac:spMk id="174" creationId="{A7560B21-C7E2-4DF2-8E89-EB3D547BC6FA}"/>
          </ac:spMkLst>
        </pc:spChg>
        <pc:spChg chg="add del">
          <ac:chgData name="Jochebed Diaz" userId="3e73fa40-bfba-401e-91e2-0da8fad89b18" providerId="ADAL" clId="{064BF252-B0D6-4154-98C8-C8C420BB5853}" dt="2020-11-18T11:48:36.991" v="7813" actId="478"/>
          <ac:spMkLst>
            <pc:docMk/>
            <pc:sldMk cId="560992232" sldId="4908"/>
            <ac:spMk id="175" creationId="{C2BB876D-3821-409F-918C-426825241178}"/>
          </ac:spMkLst>
        </pc:spChg>
        <pc:spChg chg="add del mod">
          <ac:chgData name="Jochebed Diaz" userId="3e73fa40-bfba-401e-91e2-0da8fad89b18" providerId="ADAL" clId="{064BF252-B0D6-4154-98C8-C8C420BB5853}" dt="2020-11-11T14:06:05.652" v="611" actId="478"/>
          <ac:spMkLst>
            <pc:docMk/>
            <pc:sldMk cId="560992232" sldId="4908"/>
            <ac:spMk id="175" creationId="{CD758D1D-0854-4D2C-9150-C7EEEAF36CBA}"/>
          </ac:spMkLst>
        </pc:spChg>
        <pc:spChg chg="add del mod">
          <ac:chgData name="Jochebed Diaz" userId="3e73fa40-bfba-401e-91e2-0da8fad89b18" providerId="ADAL" clId="{064BF252-B0D6-4154-98C8-C8C420BB5853}" dt="2020-11-11T14:06:05.652" v="611" actId="478"/>
          <ac:spMkLst>
            <pc:docMk/>
            <pc:sldMk cId="560992232" sldId="4908"/>
            <ac:spMk id="176" creationId="{10B24946-A93D-42D9-87B1-BF6E22E34155}"/>
          </ac:spMkLst>
        </pc:spChg>
        <pc:spChg chg="add mod">
          <ac:chgData name="Jochebed Diaz" userId="3e73fa40-bfba-401e-91e2-0da8fad89b18" providerId="ADAL" clId="{064BF252-B0D6-4154-98C8-C8C420BB5853}" dt="2020-11-19T04:44:26.321" v="10095" actId="1035"/>
          <ac:spMkLst>
            <pc:docMk/>
            <pc:sldMk cId="560992232" sldId="4908"/>
            <ac:spMk id="176" creationId="{96D02C3E-08DD-4877-BC79-D8B6D4963615}"/>
          </ac:spMkLst>
        </pc:spChg>
        <pc:spChg chg="add mod">
          <ac:chgData name="Jochebed Diaz" userId="3e73fa40-bfba-401e-91e2-0da8fad89b18" providerId="ADAL" clId="{064BF252-B0D6-4154-98C8-C8C420BB5853}" dt="2020-11-19T04:44:26.321" v="10095" actId="1035"/>
          <ac:spMkLst>
            <pc:docMk/>
            <pc:sldMk cId="560992232" sldId="4908"/>
            <ac:spMk id="177" creationId="{3A11E2B5-CC28-4044-8F77-DA245F03FA43}"/>
          </ac:spMkLst>
        </pc:spChg>
        <pc:spChg chg="add del mod">
          <ac:chgData name="Jochebed Diaz" userId="3e73fa40-bfba-401e-91e2-0da8fad89b18" providerId="ADAL" clId="{064BF252-B0D6-4154-98C8-C8C420BB5853}" dt="2020-11-11T14:06:05.652" v="611" actId="478"/>
          <ac:spMkLst>
            <pc:docMk/>
            <pc:sldMk cId="560992232" sldId="4908"/>
            <ac:spMk id="177" creationId="{9A7027F3-183F-4459-9638-232AD353421A}"/>
          </ac:spMkLst>
        </pc:spChg>
        <pc:spChg chg="add del">
          <ac:chgData name="Jochebed Diaz" userId="3e73fa40-bfba-401e-91e2-0da8fad89b18" providerId="ADAL" clId="{064BF252-B0D6-4154-98C8-C8C420BB5853}" dt="2020-11-18T11:50:24.143" v="7831" actId="478"/>
          <ac:spMkLst>
            <pc:docMk/>
            <pc:sldMk cId="560992232" sldId="4908"/>
            <ac:spMk id="178" creationId="{200CB578-5FC8-44BA-BCCC-A5909DF45750}"/>
          </ac:spMkLst>
        </pc:spChg>
        <pc:spChg chg="add del mod">
          <ac:chgData name="Jochebed Diaz" userId="3e73fa40-bfba-401e-91e2-0da8fad89b18" providerId="ADAL" clId="{064BF252-B0D6-4154-98C8-C8C420BB5853}" dt="2020-11-11T14:06:05.652" v="611" actId="478"/>
          <ac:spMkLst>
            <pc:docMk/>
            <pc:sldMk cId="560992232" sldId="4908"/>
            <ac:spMk id="178" creationId="{8798137E-28FC-4904-917F-BDE7E6975FCE}"/>
          </ac:spMkLst>
        </pc:spChg>
        <pc:spChg chg="add del mod">
          <ac:chgData name="Jochebed Diaz" userId="3e73fa40-bfba-401e-91e2-0da8fad89b18" providerId="ADAL" clId="{064BF252-B0D6-4154-98C8-C8C420BB5853}" dt="2020-11-11T14:06:05.652" v="611" actId="478"/>
          <ac:spMkLst>
            <pc:docMk/>
            <pc:sldMk cId="560992232" sldId="4908"/>
            <ac:spMk id="179" creationId="{04B34E23-20E7-4940-96D4-58E1B595BCF1}"/>
          </ac:spMkLst>
        </pc:spChg>
        <pc:spChg chg="add del">
          <ac:chgData name="Jochebed Diaz" userId="3e73fa40-bfba-401e-91e2-0da8fad89b18" providerId="ADAL" clId="{064BF252-B0D6-4154-98C8-C8C420BB5853}" dt="2020-11-18T11:50:30.032" v="7833" actId="478"/>
          <ac:spMkLst>
            <pc:docMk/>
            <pc:sldMk cId="560992232" sldId="4908"/>
            <ac:spMk id="179" creationId="{376B0DDE-2444-4345-82F2-9359A4AE1C8F}"/>
          </ac:spMkLst>
        </pc:spChg>
        <pc:spChg chg="add del mod">
          <ac:chgData name="Jochebed Diaz" userId="3e73fa40-bfba-401e-91e2-0da8fad89b18" providerId="ADAL" clId="{064BF252-B0D6-4154-98C8-C8C420BB5853}" dt="2020-11-11T14:06:05.652" v="611" actId="478"/>
          <ac:spMkLst>
            <pc:docMk/>
            <pc:sldMk cId="560992232" sldId="4908"/>
            <ac:spMk id="180" creationId="{A85B1796-9745-465D-8085-BBE41879152D}"/>
          </ac:spMkLst>
        </pc:spChg>
        <pc:spChg chg="add mod">
          <ac:chgData name="Jochebed Diaz" userId="3e73fa40-bfba-401e-91e2-0da8fad89b18" providerId="ADAL" clId="{064BF252-B0D6-4154-98C8-C8C420BB5853}" dt="2020-11-19T04:44:26.321" v="10095" actId="1035"/>
          <ac:spMkLst>
            <pc:docMk/>
            <pc:sldMk cId="560992232" sldId="4908"/>
            <ac:spMk id="180" creationId="{B8E94531-2FA0-412A-8B2B-B8C2A329D4CB}"/>
          </ac:spMkLst>
        </pc:spChg>
        <pc:spChg chg="add del mod">
          <ac:chgData name="Jochebed Diaz" userId="3e73fa40-bfba-401e-91e2-0da8fad89b18" providerId="ADAL" clId="{064BF252-B0D6-4154-98C8-C8C420BB5853}" dt="2020-11-18T12:11:04.196" v="7895" actId="478"/>
          <ac:spMkLst>
            <pc:docMk/>
            <pc:sldMk cId="560992232" sldId="4908"/>
            <ac:spMk id="181" creationId="{00000000-0008-0000-0100-00002D030000}"/>
          </ac:spMkLst>
        </pc:spChg>
        <pc:spChg chg="add del mod">
          <ac:chgData name="Jochebed Diaz" userId="3e73fa40-bfba-401e-91e2-0da8fad89b18" providerId="ADAL" clId="{064BF252-B0D6-4154-98C8-C8C420BB5853}" dt="2020-11-11T14:06:05.652" v="611" actId="478"/>
          <ac:spMkLst>
            <pc:docMk/>
            <pc:sldMk cId="560992232" sldId="4908"/>
            <ac:spMk id="181" creationId="{49D3BA20-11C0-416E-9596-0DDB27492B36}"/>
          </ac:spMkLst>
        </pc:spChg>
        <pc:spChg chg="add del mod">
          <ac:chgData name="Jochebed Diaz" userId="3e73fa40-bfba-401e-91e2-0da8fad89b18" providerId="ADAL" clId="{064BF252-B0D6-4154-98C8-C8C420BB5853}" dt="2020-11-11T14:06:05.652" v="611" actId="478"/>
          <ac:spMkLst>
            <pc:docMk/>
            <pc:sldMk cId="560992232" sldId="4908"/>
            <ac:spMk id="182" creationId="{8F59751D-75EC-4ADD-9D28-33C997D526FE}"/>
          </ac:spMkLst>
        </pc:spChg>
        <pc:spChg chg="add mod ord">
          <ac:chgData name="Jochebed Diaz" userId="3e73fa40-bfba-401e-91e2-0da8fad89b18" providerId="ADAL" clId="{064BF252-B0D6-4154-98C8-C8C420BB5853}" dt="2020-11-19T04:44:26.321" v="10095" actId="1035"/>
          <ac:spMkLst>
            <pc:docMk/>
            <pc:sldMk cId="560992232" sldId="4908"/>
            <ac:spMk id="182" creationId="{923735CB-4ADC-4C1D-BB92-E9DCEB8CF0FE}"/>
          </ac:spMkLst>
        </pc:spChg>
        <pc:spChg chg="add del mod">
          <ac:chgData name="Jochebed Diaz" userId="3e73fa40-bfba-401e-91e2-0da8fad89b18" providerId="ADAL" clId="{064BF252-B0D6-4154-98C8-C8C420BB5853}" dt="2020-11-11T14:06:05.652" v="611" actId="478"/>
          <ac:spMkLst>
            <pc:docMk/>
            <pc:sldMk cId="560992232" sldId="4908"/>
            <ac:spMk id="183" creationId="{332E871E-6F64-4126-8559-1F5B221132B3}"/>
          </ac:spMkLst>
        </pc:spChg>
        <pc:spChg chg="add mod">
          <ac:chgData name="Jochebed Diaz" userId="3e73fa40-bfba-401e-91e2-0da8fad89b18" providerId="ADAL" clId="{064BF252-B0D6-4154-98C8-C8C420BB5853}" dt="2020-11-19T04:44:26.321" v="10095" actId="1035"/>
          <ac:spMkLst>
            <pc:docMk/>
            <pc:sldMk cId="560992232" sldId="4908"/>
            <ac:spMk id="183" creationId="{34D40A3F-55FD-448A-900F-34E8C19B9D63}"/>
          </ac:spMkLst>
        </pc:spChg>
        <pc:spChg chg="add del mod">
          <ac:chgData name="Jochebed Diaz" userId="3e73fa40-bfba-401e-91e2-0da8fad89b18" providerId="ADAL" clId="{064BF252-B0D6-4154-98C8-C8C420BB5853}" dt="2020-11-11T14:06:05.652" v="611" actId="478"/>
          <ac:spMkLst>
            <pc:docMk/>
            <pc:sldMk cId="560992232" sldId="4908"/>
            <ac:spMk id="184" creationId="{1CCED941-FDD8-4D96-BE68-C5618065F2DF}"/>
          </ac:spMkLst>
        </pc:spChg>
        <pc:spChg chg="add mod">
          <ac:chgData name="Jochebed Diaz" userId="3e73fa40-bfba-401e-91e2-0da8fad89b18" providerId="ADAL" clId="{064BF252-B0D6-4154-98C8-C8C420BB5853}" dt="2020-11-19T04:44:26.321" v="10095" actId="1035"/>
          <ac:spMkLst>
            <pc:docMk/>
            <pc:sldMk cId="560992232" sldId="4908"/>
            <ac:spMk id="184" creationId="{647C5D05-854C-481C-AED4-45A909123355}"/>
          </ac:spMkLst>
        </pc:spChg>
        <pc:spChg chg="add del mod">
          <ac:chgData name="Jochebed Diaz" userId="3e73fa40-bfba-401e-91e2-0da8fad89b18" providerId="ADAL" clId="{064BF252-B0D6-4154-98C8-C8C420BB5853}" dt="2020-11-11T14:06:05.652" v="611" actId="478"/>
          <ac:spMkLst>
            <pc:docMk/>
            <pc:sldMk cId="560992232" sldId="4908"/>
            <ac:spMk id="185" creationId="{035C0316-30BC-4A53-899B-14EDDC680B83}"/>
          </ac:spMkLst>
        </pc:spChg>
        <pc:spChg chg="add mod">
          <ac:chgData name="Jochebed Diaz" userId="3e73fa40-bfba-401e-91e2-0da8fad89b18" providerId="ADAL" clId="{064BF252-B0D6-4154-98C8-C8C420BB5853}" dt="2020-11-19T04:44:26.321" v="10095" actId="1035"/>
          <ac:spMkLst>
            <pc:docMk/>
            <pc:sldMk cId="560992232" sldId="4908"/>
            <ac:spMk id="185" creationId="{E6D35F88-D75C-43A3-8FA4-980AF5BA9456}"/>
          </ac:spMkLst>
        </pc:spChg>
        <pc:spChg chg="add mod">
          <ac:chgData name="Jochebed Diaz" userId="3e73fa40-bfba-401e-91e2-0da8fad89b18" providerId="ADAL" clId="{064BF252-B0D6-4154-98C8-C8C420BB5853}" dt="2020-11-19T04:44:26.321" v="10095" actId="1035"/>
          <ac:spMkLst>
            <pc:docMk/>
            <pc:sldMk cId="560992232" sldId="4908"/>
            <ac:spMk id="186" creationId="{1FB35EC9-0274-4E25-AA49-39C169D65B5A}"/>
          </ac:spMkLst>
        </pc:spChg>
        <pc:spChg chg="add del mod">
          <ac:chgData name="Jochebed Diaz" userId="3e73fa40-bfba-401e-91e2-0da8fad89b18" providerId="ADAL" clId="{064BF252-B0D6-4154-98C8-C8C420BB5853}" dt="2020-11-11T14:06:05.652" v="611" actId="478"/>
          <ac:spMkLst>
            <pc:docMk/>
            <pc:sldMk cId="560992232" sldId="4908"/>
            <ac:spMk id="186" creationId="{F434CD75-C3F3-452C-AB46-DFEB50A060F5}"/>
          </ac:spMkLst>
        </pc:spChg>
        <pc:spChg chg="add del mod">
          <ac:chgData name="Jochebed Diaz" userId="3e73fa40-bfba-401e-91e2-0da8fad89b18" providerId="ADAL" clId="{064BF252-B0D6-4154-98C8-C8C420BB5853}" dt="2020-11-11T14:06:05.652" v="611" actId="478"/>
          <ac:spMkLst>
            <pc:docMk/>
            <pc:sldMk cId="560992232" sldId="4908"/>
            <ac:spMk id="187" creationId="{4D3E3023-9728-4721-9505-922339AD07AC}"/>
          </ac:spMkLst>
        </pc:spChg>
        <pc:spChg chg="add mod">
          <ac:chgData name="Jochebed Diaz" userId="3e73fa40-bfba-401e-91e2-0da8fad89b18" providerId="ADAL" clId="{064BF252-B0D6-4154-98C8-C8C420BB5853}" dt="2020-11-19T04:44:26.321" v="10095" actId="1035"/>
          <ac:spMkLst>
            <pc:docMk/>
            <pc:sldMk cId="560992232" sldId="4908"/>
            <ac:spMk id="187" creationId="{CFCF7F55-3EDF-4623-8400-0953D648BF66}"/>
          </ac:spMkLst>
        </pc:spChg>
        <pc:spChg chg="add del mod">
          <ac:chgData name="Jochebed Diaz" userId="3e73fa40-bfba-401e-91e2-0da8fad89b18" providerId="ADAL" clId="{064BF252-B0D6-4154-98C8-C8C420BB5853}" dt="2020-11-11T14:06:05.652" v="611" actId="478"/>
          <ac:spMkLst>
            <pc:docMk/>
            <pc:sldMk cId="560992232" sldId="4908"/>
            <ac:spMk id="188" creationId="{9C7A2026-CAA6-45EE-AC91-A23859709374}"/>
          </ac:spMkLst>
        </pc:spChg>
        <pc:spChg chg="add mod">
          <ac:chgData name="Jochebed Diaz" userId="3e73fa40-bfba-401e-91e2-0da8fad89b18" providerId="ADAL" clId="{064BF252-B0D6-4154-98C8-C8C420BB5853}" dt="2020-11-19T04:44:26.321" v="10095" actId="1035"/>
          <ac:spMkLst>
            <pc:docMk/>
            <pc:sldMk cId="560992232" sldId="4908"/>
            <ac:spMk id="188" creationId="{C4846979-B1AA-44B8-9290-BC3031B1F9A0}"/>
          </ac:spMkLst>
        </pc:spChg>
        <pc:spChg chg="add del mod">
          <ac:chgData name="Jochebed Diaz" userId="3e73fa40-bfba-401e-91e2-0da8fad89b18" providerId="ADAL" clId="{064BF252-B0D6-4154-98C8-C8C420BB5853}" dt="2020-11-11T14:06:05.652" v="611" actId="478"/>
          <ac:spMkLst>
            <pc:docMk/>
            <pc:sldMk cId="560992232" sldId="4908"/>
            <ac:spMk id="189" creationId="{3842938D-AAD5-42E1-8A1A-C1CEFA7CA7A1}"/>
          </ac:spMkLst>
        </pc:spChg>
        <pc:spChg chg="add mod">
          <ac:chgData name="Jochebed Diaz" userId="3e73fa40-bfba-401e-91e2-0da8fad89b18" providerId="ADAL" clId="{064BF252-B0D6-4154-98C8-C8C420BB5853}" dt="2020-11-19T04:44:26.321" v="10095" actId="1035"/>
          <ac:spMkLst>
            <pc:docMk/>
            <pc:sldMk cId="560992232" sldId="4908"/>
            <ac:spMk id="189" creationId="{BD749517-F3E6-45CE-9116-A84A5937045A}"/>
          </ac:spMkLst>
        </pc:spChg>
        <pc:spChg chg="add mod ord">
          <ac:chgData name="Jochebed Diaz" userId="3e73fa40-bfba-401e-91e2-0da8fad89b18" providerId="ADAL" clId="{064BF252-B0D6-4154-98C8-C8C420BB5853}" dt="2020-11-19T04:44:26.321" v="10095" actId="1035"/>
          <ac:spMkLst>
            <pc:docMk/>
            <pc:sldMk cId="560992232" sldId="4908"/>
            <ac:spMk id="190" creationId="{979D17E2-841F-47A3-9E16-1D06137F73F8}"/>
          </ac:spMkLst>
        </pc:spChg>
        <pc:spChg chg="add del mod">
          <ac:chgData name="Jochebed Diaz" userId="3e73fa40-bfba-401e-91e2-0da8fad89b18" providerId="ADAL" clId="{064BF252-B0D6-4154-98C8-C8C420BB5853}" dt="2020-11-11T14:06:05.652" v="611" actId="478"/>
          <ac:spMkLst>
            <pc:docMk/>
            <pc:sldMk cId="560992232" sldId="4908"/>
            <ac:spMk id="190" creationId="{A461DF0F-AFB2-4FEA-80DD-1AE22EA61CC9}"/>
          </ac:spMkLst>
        </pc:spChg>
        <pc:spChg chg="add mod">
          <ac:chgData name="Jochebed Diaz" userId="3e73fa40-bfba-401e-91e2-0da8fad89b18" providerId="ADAL" clId="{064BF252-B0D6-4154-98C8-C8C420BB5853}" dt="2020-11-19T04:44:26.321" v="10095" actId="1035"/>
          <ac:spMkLst>
            <pc:docMk/>
            <pc:sldMk cId="560992232" sldId="4908"/>
            <ac:spMk id="191" creationId="{82430C80-5DA7-4661-A165-99632A57D044}"/>
          </ac:spMkLst>
        </pc:spChg>
        <pc:spChg chg="add del mod">
          <ac:chgData name="Jochebed Diaz" userId="3e73fa40-bfba-401e-91e2-0da8fad89b18" providerId="ADAL" clId="{064BF252-B0D6-4154-98C8-C8C420BB5853}" dt="2020-11-11T14:06:05.652" v="611" actId="478"/>
          <ac:spMkLst>
            <pc:docMk/>
            <pc:sldMk cId="560992232" sldId="4908"/>
            <ac:spMk id="191" creationId="{E070E712-962F-4389-8EF1-D2E12EE0226C}"/>
          </ac:spMkLst>
        </pc:spChg>
        <pc:spChg chg="add del mod">
          <ac:chgData name="Jochebed Diaz" userId="3e73fa40-bfba-401e-91e2-0da8fad89b18" providerId="ADAL" clId="{064BF252-B0D6-4154-98C8-C8C420BB5853}" dt="2020-11-18T12:28:45.326" v="8102" actId="478"/>
          <ac:spMkLst>
            <pc:docMk/>
            <pc:sldMk cId="560992232" sldId="4908"/>
            <ac:spMk id="192" creationId="{20C64E81-1AD2-427B-8A2C-929707FC4F5B}"/>
          </ac:spMkLst>
        </pc:spChg>
        <pc:spChg chg="add del mod">
          <ac:chgData name="Jochebed Diaz" userId="3e73fa40-bfba-401e-91e2-0da8fad89b18" providerId="ADAL" clId="{064BF252-B0D6-4154-98C8-C8C420BB5853}" dt="2020-11-11T14:06:05.652" v="611" actId="478"/>
          <ac:spMkLst>
            <pc:docMk/>
            <pc:sldMk cId="560992232" sldId="4908"/>
            <ac:spMk id="192" creationId="{781E04DE-7E75-430B-AB61-E993B96B9903}"/>
          </ac:spMkLst>
        </pc:spChg>
        <pc:spChg chg="add del mod">
          <ac:chgData name="Jochebed Diaz" userId="3e73fa40-bfba-401e-91e2-0da8fad89b18" providerId="ADAL" clId="{064BF252-B0D6-4154-98C8-C8C420BB5853}" dt="2020-11-11T14:06:05.652" v="611" actId="478"/>
          <ac:spMkLst>
            <pc:docMk/>
            <pc:sldMk cId="560992232" sldId="4908"/>
            <ac:spMk id="193" creationId="{758D5C93-0236-4EDB-9F44-A1365F021D4B}"/>
          </ac:spMkLst>
        </pc:spChg>
        <pc:spChg chg="add mod ord">
          <ac:chgData name="Jochebed Diaz" userId="3e73fa40-bfba-401e-91e2-0da8fad89b18" providerId="ADAL" clId="{064BF252-B0D6-4154-98C8-C8C420BB5853}" dt="2020-11-19T04:44:26.321" v="10095" actId="1035"/>
          <ac:spMkLst>
            <pc:docMk/>
            <pc:sldMk cId="560992232" sldId="4908"/>
            <ac:spMk id="193" creationId="{D49D86B6-9B17-47B2-BB9E-2D5C05C63165}"/>
          </ac:spMkLst>
        </pc:spChg>
        <pc:spChg chg="add mod">
          <ac:chgData name="Jochebed Diaz" userId="3e73fa40-bfba-401e-91e2-0da8fad89b18" providerId="ADAL" clId="{064BF252-B0D6-4154-98C8-C8C420BB5853}" dt="2020-11-19T04:44:26.321" v="10095" actId="1035"/>
          <ac:spMkLst>
            <pc:docMk/>
            <pc:sldMk cId="560992232" sldId="4908"/>
            <ac:spMk id="194" creationId="{688B1197-2971-47B3-96C6-40432C674D89}"/>
          </ac:spMkLst>
        </pc:spChg>
        <pc:spChg chg="add del mod">
          <ac:chgData name="Jochebed Diaz" userId="3e73fa40-bfba-401e-91e2-0da8fad89b18" providerId="ADAL" clId="{064BF252-B0D6-4154-98C8-C8C420BB5853}" dt="2020-11-11T14:06:05.652" v="611" actId="478"/>
          <ac:spMkLst>
            <pc:docMk/>
            <pc:sldMk cId="560992232" sldId="4908"/>
            <ac:spMk id="194" creationId="{CA086DF2-241D-494D-9004-EA882A1FCE6C}"/>
          </ac:spMkLst>
        </pc:spChg>
        <pc:spChg chg="add mod">
          <ac:chgData name="Jochebed Diaz" userId="3e73fa40-bfba-401e-91e2-0da8fad89b18" providerId="ADAL" clId="{064BF252-B0D6-4154-98C8-C8C420BB5853}" dt="2020-11-19T04:44:26.321" v="10095" actId="1035"/>
          <ac:spMkLst>
            <pc:docMk/>
            <pc:sldMk cId="560992232" sldId="4908"/>
            <ac:spMk id="195" creationId="{7F88317B-D0BF-4FE2-825A-58278A82CA2F}"/>
          </ac:spMkLst>
        </pc:spChg>
        <pc:spChg chg="add del mod">
          <ac:chgData name="Jochebed Diaz" userId="3e73fa40-bfba-401e-91e2-0da8fad89b18" providerId="ADAL" clId="{064BF252-B0D6-4154-98C8-C8C420BB5853}" dt="2020-11-11T14:06:05.652" v="611" actId="478"/>
          <ac:spMkLst>
            <pc:docMk/>
            <pc:sldMk cId="560992232" sldId="4908"/>
            <ac:spMk id="195" creationId="{EE0A7CD5-DE9B-42CD-AD29-45CCED281438}"/>
          </ac:spMkLst>
        </pc:spChg>
        <pc:spChg chg="add mod">
          <ac:chgData name="Jochebed Diaz" userId="3e73fa40-bfba-401e-91e2-0da8fad89b18" providerId="ADAL" clId="{064BF252-B0D6-4154-98C8-C8C420BB5853}" dt="2020-11-19T04:44:26.321" v="10095" actId="1035"/>
          <ac:spMkLst>
            <pc:docMk/>
            <pc:sldMk cId="560992232" sldId="4908"/>
            <ac:spMk id="196" creationId="{7B6A2E8B-6CBD-4F66-A0E2-C3CD9E13BA0E}"/>
          </ac:spMkLst>
        </pc:spChg>
        <pc:spChg chg="add del mod">
          <ac:chgData name="Jochebed Diaz" userId="3e73fa40-bfba-401e-91e2-0da8fad89b18" providerId="ADAL" clId="{064BF252-B0D6-4154-98C8-C8C420BB5853}" dt="2020-11-11T14:06:05.652" v="611" actId="478"/>
          <ac:spMkLst>
            <pc:docMk/>
            <pc:sldMk cId="560992232" sldId="4908"/>
            <ac:spMk id="196" creationId="{920EBE7C-870B-4FBD-B877-06954EA625E9}"/>
          </ac:spMkLst>
        </pc:spChg>
        <pc:spChg chg="add mod">
          <ac:chgData name="Jochebed Diaz" userId="3e73fa40-bfba-401e-91e2-0da8fad89b18" providerId="ADAL" clId="{064BF252-B0D6-4154-98C8-C8C420BB5853}" dt="2020-11-19T04:44:26.321" v="10095" actId="1035"/>
          <ac:spMkLst>
            <pc:docMk/>
            <pc:sldMk cId="560992232" sldId="4908"/>
            <ac:spMk id="197" creationId="{5BD7F4EF-31E2-4322-A097-CF36E934A300}"/>
          </ac:spMkLst>
        </pc:spChg>
        <pc:spChg chg="add del mod">
          <ac:chgData name="Jochebed Diaz" userId="3e73fa40-bfba-401e-91e2-0da8fad89b18" providerId="ADAL" clId="{064BF252-B0D6-4154-98C8-C8C420BB5853}" dt="2020-11-11T14:06:05.652" v="611" actId="478"/>
          <ac:spMkLst>
            <pc:docMk/>
            <pc:sldMk cId="560992232" sldId="4908"/>
            <ac:spMk id="197" creationId="{E4BB1F6C-34E0-4DF7-833F-D913E87A17C0}"/>
          </ac:spMkLst>
        </pc:spChg>
        <pc:spChg chg="add del mod">
          <ac:chgData name="Jochebed Diaz" userId="3e73fa40-bfba-401e-91e2-0da8fad89b18" providerId="ADAL" clId="{064BF252-B0D6-4154-98C8-C8C420BB5853}" dt="2020-11-11T14:06:05.652" v="611" actId="478"/>
          <ac:spMkLst>
            <pc:docMk/>
            <pc:sldMk cId="560992232" sldId="4908"/>
            <ac:spMk id="198" creationId="{36345EED-40C2-4C35-BAD3-BE0738C1294E}"/>
          </ac:spMkLst>
        </pc:spChg>
        <pc:spChg chg="add mod">
          <ac:chgData name="Jochebed Diaz" userId="3e73fa40-bfba-401e-91e2-0da8fad89b18" providerId="ADAL" clId="{064BF252-B0D6-4154-98C8-C8C420BB5853}" dt="2020-11-19T04:44:26.321" v="10095" actId="1035"/>
          <ac:spMkLst>
            <pc:docMk/>
            <pc:sldMk cId="560992232" sldId="4908"/>
            <ac:spMk id="198" creationId="{D6956FDC-CC1B-4B5E-843A-21E2974C226B}"/>
          </ac:spMkLst>
        </pc:spChg>
        <pc:spChg chg="add mod">
          <ac:chgData name="Jochebed Diaz" userId="3e73fa40-bfba-401e-91e2-0da8fad89b18" providerId="ADAL" clId="{064BF252-B0D6-4154-98C8-C8C420BB5853}" dt="2020-11-19T04:44:26.321" v="10095" actId="1035"/>
          <ac:spMkLst>
            <pc:docMk/>
            <pc:sldMk cId="560992232" sldId="4908"/>
            <ac:spMk id="199" creationId="{88D2BE71-DFAB-4022-BDDF-821E6C5F4642}"/>
          </ac:spMkLst>
        </pc:spChg>
        <pc:spChg chg="add del mod">
          <ac:chgData name="Jochebed Diaz" userId="3e73fa40-bfba-401e-91e2-0da8fad89b18" providerId="ADAL" clId="{064BF252-B0D6-4154-98C8-C8C420BB5853}" dt="2020-11-11T14:06:05.652" v="611" actId="478"/>
          <ac:spMkLst>
            <pc:docMk/>
            <pc:sldMk cId="560992232" sldId="4908"/>
            <ac:spMk id="199" creationId="{BB13D85A-F915-48FF-A3B6-2B3399163183}"/>
          </ac:spMkLst>
        </pc:spChg>
        <pc:spChg chg="add mod">
          <ac:chgData name="Jochebed Diaz" userId="3e73fa40-bfba-401e-91e2-0da8fad89b18" providerId="ADAL" clId="{064BF252-B0D6-4154-98C8-C8C420BB5853}" dt="2020-11-19T04:44:26.321" v="10095" actId="1035"/>
          <ac:spMkLst>
            <pc:docMk/>
            <pc:sldMk cId="560992232" sldId="4908"/>
            <ac:spMk id="200" creationId="{6CDF620F-33BB-4A5E-A90B-2505331204B4}"/>
          </ac:spMkLst>
        </pc:spChg>
        <pc:spChg chg="add del mod">
          <ac:chgData name="Jochebed Diaz" userId="3e73fa40-bfba-401e-91e2-0da8fad89b18" providerId="ADAL" clId="{064BF252-B0D6-4154-98C8-C8C420BB5853}" dt="2020-11-11T14:06:05.652" v="611" actId="478"/>
          <ac:spMkLst>
            <pc:docMk/>
            <pc:sldMk cId="560992232" sldId="4908"/>
            <ac:spMk id="200" creationId="{88228E41-9BD5-44C5-A3CD-654F14831627}"/>
          </ac:spMkLst>
        </pc:spChg>
        <pc:spChg chg="add mod">
          <ac:chgData name="Jochebed Diaz" userId="3e73fa40-bfba-401e-91e2-0da8fad89b18" providerId="ADAL" clId="{064BF252-B0D6-4154-98C8-C8C420BB5853}" dt="2020-11-19T04:44:26.321" v="10095" actId="1035"/>
          <ac:spMkLst>
            <pc:docMk/>
            <pc:sldMk cId="560992232" sldId="4908"/>
            <ac:spMk id="201" creationId="{EB09DC0B-C503-4DB5-8A37-1A3DF6E47B1F}"/>
          </ac:spMkLst>
        </pc:spChg>
        <pc:spChg chg="add del mod">
          <ac:chgData name="Jochebed Diaz" userId="3e73fa40-bfba-401e-91e2-0da8fad89b18" providerId="ADAL" clId="{064BF252-B0D6-4154-98C8-C8C420BB5853}" dt="2020-11-11T14:06:05.652" v="611" actId="478"/>
          <ac:spMkLst>
            <pc:docMk/>
            <pc:sldMk cId="560992232" sldId="4908"/>
            <ac:spMk id="201" creationId="{F3CE14FF-E09D-4A60-8A6A-AFD017EDE42A}"/>
          </ac:spMkLst>
        </pc:spChg>
        <pc:spChg chg="add del mod">
          <ac:chgData name="Jochebed Diaz" userId="3e73fa40-bfba-401e-91e2-0da8fad89b18" providerId="ADAL" clId="{064BF252-B0D6-4154-98C8-C8C420BB5853}" dt="2020-11-11T14:06:05.652" v="611" actId="478"/>
          <ac:spMkLst>
            <pc:docMk/>
            <pc:sldMk cId="560992232" sldId="4908"/>
            <ac:spMk id="202" creationId="{0BAAB4BE-A40F-49CD-8154-826196E24B8F}"/>
          </ac:spMkLst>
        </pc:spChg>
        <pc:spChg chg="add mod">
          <ac:chgData name="Jochebed Diaz" userId="3e73fa40-bfba-401e-91e2-0da8fad89b18" providerId="ADAL" clId="{064BF252-B0D6-4154-98C8-C8C420BB5853}" dt="2020-11-19T04:44:26.321" v="10095" actId="1035"/>
          <ac:spMkLst>
            <pc:docMk/>
            <pc:sldMk cId="560992232" sldId="4908"/>
            <ac:spMk id="202" creationId="{5B4FCC04-37DB-4737-A24F-8DE60AC1E952}"/>
          </ac:spMkLst>
        </pc:spChg>
        <pc:spChg chg="add mod">
          <ac:chgData name="Jochebed Diaz" userId="3e73fa40-bfba-401e-91e2-0da8fad89b18" providerId="ADAL" clId="{064BF252-B0D6-4154-98C8-C8C420BB5853}" dt="2020-11-19T04:44:26.321" v="10095" actId="1035"/>
          <ac:spMkLst>
            <pc:docMk/>
            <pc:sldMk cId="560992232" sldId="4908"/>
            <ac:spMk id="203" creationId="{1220B2C7-69C6-475B-8220-BC264463DB4C}"/>
          </ac:spMkLst>
        </pc:spChg>
        <pc:spChg chg="add del mod">
          <ac:chgData name="Jochebed Diaz" userId="3e73fa40-bfba-401e-91e2-0da8fad89b18" providerId="ADAL" clId="{064BF252-B0D6-4154-98C8-C8C420BB5853}" dt="2020-11-11T14:06:05.652" v="611" actId="478"/>
          <ac:spMkLst>
            <pc:docMk/>
            <pc:sldMk cId="560992232" sldId="4908"/>
            <ac:spMk id="203" creationId="{37F86FE3-1900-40BF-9D65-DF9EF477DE27}"/>
          </ac:spMkLst>
        </pc:spChg>
        <pc:spChg chg="add del mod">
          <ac:chgData name="Jochebed Diaz" userId="3e73fa40-bfba-401e-91e2-0da8fad89b18" providerId="ADAL" clId="{064BF252-B0D6-4154-98C8-C8C420BB5853}" dt="2020-11-11T14:06:05.652" v="611" actId="478"/>
          <ac:spMkLst>
            <pc:docMk/>
            <pc:sldMk cId="560992232" sldId="4908"/>
            <ac:spMk id="204" creationId="{CBAB7706-61A0-46DC-9D90-68D934696A19}"/>
          </ac:spMkLst>
        </pc:spChg>
        <pc:spChg chg="add mod">
          <ac:chgData name="Jochebed Diaz" userId="3e73fa40-bfba-401e-91e2-0da8fad89b18" providerId="ADAL" clId="{064BF252-B0D6-4154-98C8-C8C420BB5853}" dt="2020-11-19T04:44:26.321" v="10095" actId="1035"/>
          <ac:spMkLst>
            <pc:docMk/>
            <pc:sldMk cId="560992232" sldId="4908"/>
            <ac:spMk id="204" creationId="{FC01E91F-F17C-4254-AE89-43CD816E6E09}"/>
          </ac:spMkLst>
        </pc:spChg>
        <pc:spChg chg="add mod">
          <ac:chgData name="Jochebed Diaz" userId="3e73fa40-bfba-401e-91e2-0da8fad89b18" providerId="ADAL" clId="{064BF252-B0D6-4154-98C8-C8C420BB5853}" dt="2020-11-19T04:44:26.321" v="10095" actId="1035"/>
          <ac:spMkLst>
            <pc:docMk/>
            <pc:sldMk cId="560992232" sldId="4908"/>
            <ac:spMk id="205" creationId="{5EBB604A-B7F6-4222-8F2D-E3835F189CF3}"/>
          </ac:spMkLst>
        </pc:spChg>
        <pc:spChg chg="add del mod">
          <ac:chgData name="Jochebed Diaz" userId="3e73fa40-bfba-401e-91e2-0da8fad89b18" providerId="ADAL" clId="{064BF252-B0D6-4154-98C8-C8C420BB5853}" dt="2020-11-11T14:06:05.652" v="611" actId="478"/>
          <ac:spMkLst>
            <pc:docMk/>
            <pc:sldMk cId="560992232" sldId="4908"/>
            <ac:spMk id="205" creationId="{A49E5362-E2CD-4A84-9EE7-2CDC0A38C21C}"/>
          </ac:spMkLst>
        </pc:spChg>
        <pc:spChg chg="add del mod">
          <ac:chgData name="Jochebed Diaz" userId="3e73fa40-bfba-401e-91e2-0da8fad89b18" providerId="ADAL" clId="{064BF252-B0D6-4154-98C8-C8C420BB5853}" dt="2020-11-11T14:06:05.652" v="611" actId="478"/>
          <ac:spMkLst>
            <pc:docMk/>
            <pc:sldMk cId="560992232" sldId="4908"/>
            <ac:spMk id="206" creationId="{9C2DE49F-94E6-43F0-9787-CFDC328A5657}"/>
          </ac:spMkLst>
        </pc:spChg>
        <pc:spChg chg="add mod">
          <ac:chgData name="Jochebed Diaz" userId="3e73fa40-bfba-401e-91e2-0da8fad89b18" providerId="ADAL" clId="{064BF252-B0D6-4154-98C8-C8C420BB5853}" dt="2020-11-19T04:44:26.321" v="10095" actId="1035"/>
          <ac:spMkLst>
            <pc:docMk/>
            <pc:sldMk cId="560992232" sldId="4908"/>
            <ac:spMk id="206" creationId="{D74FE69B-17CF-4442-A414-E9E3EF461023}"/>
          </ac:spMkLst>
        </pc:spChg>
        <pc:spChg chg="add del mod">
          <ac:chgData name="Jochebed Diaz" userId="3e73fa40-bfba-401e-91e2-0da8fad89b18" providerId="ADAL" clId="{064BF252-B0D6-4154-98C8-C8C420BB5853}" dt="2020-11-11T14:06:05.652" v="611" actId="478"/>
          <ac:spMkLst>
            <pc:docMk/>
            <pc:sldMk cId="560992232" sldId="4908"/>
            <ac:spMk id="207" creationId="{0A3EE757-3DB5-467D-AB11-613654CC6D4D}"/>
          </ac:spMkLst>
        </pc:spChg>
        <pc:spChg chg="add mod">
          <ac:chgData name="Jochebed Diaz" userId="3e73fa40-bfba-401e-91e2-0da8fad89b18" providerId="ADAL" clId="{064BF252-B0D6-4154-98C8-C8C420BB5853}" dt="2020-11-19T04:44:26.321" v="10095" actId="1035"/>
          <ac:spMkLst>
            <pc:docMk/>
            <pc:sldMk cId="560992232" sldId="4908"/>
            <ac:spMk id="207" creationId="{CA9A1253-BABF-45A3-9077-ADCD4CC2C7F9}"/>
          </ac:spMkLst>
        </pc:spChg>
        <pc:spChg chg="add del mod">
          <ac:chgData name="Jochebed Diaz" userId="3e73fa40-bfba-401e-91e2-0da8fad89b18" providerId="ADAL" clId="{064BF252-B0D6-4154-98C8-C8C420BB5853}" dt="2020-11-11T14:06:05.652" v="611" actId="478"/>
          <ac:spMkLst>
            <pc:docMk/>
            <pc:sldMk cId="560992232" sldId="4908"/>
            <ac:spMk id="208" creationId="{1E83D592-1835-4D52-85D9-546EF6BDA60A}"/>
          </ac:spMkLst>
        </pc:spChg>
        <pc:spChg chg="add mod">
          <ac:chgData name="Jochebed Diaz" userId="3e73fa40-bfba-401e-91e2-0da8fad89b18" providerId="ADAL" clId="{064BF252-B0D6-4154-98C8-C8C420BB5853}" dt="2020-11-19T04:44:26.321" v="10095" actId="1035"/>
          <ac:spMkLst>
            <pc:docMk/>
            <pc:sldMk cId="560992232" sldId="4908"/>
            <ac:spMk id="208" creationId="{1F74C1F2-AA0B-45E4-8D79-3601E17BB881}"/>
          </ac:spMkLst>
        </pc:spChg>
        <pc:spChg chg="add del mod">
          <ac:chgData name="Jochebed Diaz" userId="3e73fa40-bfba-401e-91e2-0da8fad89b18" providerId="ADAL" clId="{064BF252-B0D6-4154-98C8-C8C420BB5853}" dt="2020-11-11T14:06:05.652" v="611" actId="478"/>
          <ac:spMkLst>
            <pc:docMk/>
            <pc:sldMk cId="560992232" sldId="4908"/>
            <ac:spMk id="209" creationId="{0270F60B-C7DE-48B3-94E0-1AB1E637180D}"/>
          </ac:spMkLst>
        </pc:spChg>
        <pc:spChg chg="add del">
          <ac:chgData name="Jochebed Diaz" userId="3e73fa40-bfba-401e-91e2-0da8fad89b18" providerId="ADAL" clId="{064BF252-B0D6-4154-98C8-C8C420BB5853}" dt="2020-11-18T13:37:47.286" v="8425" actId="478"/>
          <ac:spMkLst>
            <pc:docMk/>
            <pc:sldMk cId="560992232" sldId="4908"/>
            <ac:spMk id="209" creationId="{6D2CAA4C-CD13-42CB-A6DE-582FC1B4AB3C}"/>
          </ac:spMkLst>
        </pc:spChg>
        <pc:spChg chg="add del">
          <ac:chgData name="Jochebed Diaz" userId="3e73fa40-bfba-401e-91e2-0da8fad89b18" providerId="ADAL" clId="{064BF252-B0D6-4154-98C8-C8C420BB5853}" dt="2020-11-18T13:37:54.937" v="8427" actId="478"/>
          <ac:spMkLst>
            <pc:docMk/>
            <pc:sldMk cId="560992232" sldId="4908"/>
            <ac:spMk id="210" creationId="{DE659521-713D-4477-92A2-90E59C96C45E}"/>
          </ac:spMkLst>
        </pc:spChg>
        <pc:spChg chg="add del mod">
          <ac:chgData name="Jochebed Diaz" userId="3e73fa40-bfba-401e-91e2-0da8fad89b18" providerId="ADAL" clId="{064BF252-B0D6-4154-98C8-C8C420BB5853}" dt="2020-11-11T14:06:05.652" v="611" actId="478"/>
          <ac:spMkLst>
            <pc:docMk/>
            <pc:sldMk cId="560992232" sldId="4908"/>
            <ac:spMk id="210" creationId="{E47148BE-F8A8-45EF-8420-19379A5DE125}"/>
          </ac:spMkLst>
        </pc:spChg>
        <pc:spChg chg="add del mod ord">
          <ac:chgData name="Jochebed Diaz" userId="3e73fa40-bfba-401e-91e2-0da8fad89b18" providerId="ADAL" clId="{064BF252-B0D6-4154-98C8-C8C420BB5853}" dt="2020-11-19T04:44:26.321" v="10095" actId="1035"/>
          <ac:spMkLst>
            <pc:docMk/>
            <pc:sldMk cId="560992232" sldId="4908"/>
            <ac:spMk id="211" creationId="{0E0D2738-8339-4271-B434-B7E0BB825940}"/>
          </ac:spMkLst>
        </pc:spChg>
        <pc:spChg chg="add del mod">
          <ac:chgData name="Jochebed Diaz" userId="3e73fa40-bfba-401e-91e2-0da8fad89b18" providerId="ADAL" clId="{064BF252-B0D6-4154-98C8-C8C420BB5853}" dt="2020-11-11T14:06:05.652" v="611" actId="478"/>
          <ac:spMkLst>
            <pc:docMk/>
            <pc:sldMk cId="560992232" sldId="4908"/>
            <ac:spMk id="211" creationId="{FAB40ECB-3A62-45E0-A920-1988A2BE530C}"/>
          </ac:spMkLst>
        </pc:spChg>
        <pc:spChg chg="add mod">
          <ac:chgData name="Jochebed Diaz" userId="3e73fa40-bfba-401e-91e2-0da8fad89b18" providerId="ADAL" clId="{064BF252-B0D6-4154-98C8-C8C420BB5853}" dt="2020-11-19T04:44:26.321" v="10095" actId="1035"/>
          <ac:spMkLst>
            <pc:docMk/>
            <pc:sldMk cId="560992232" sldId="4908"/>
            <ac:spMk id="212" creationId="{A79C9154-0066-463C-966E-8955C8A6D8DA}"/>
          </ac:spMkLst>
        </pc:spChg>
        <pc:spChg chg="add del mod">
          <ac:chgData name="Jochebed Diaz" userId="3e73fa40-bfba-401e-91e2-0da8fad89b18" providerId="ADAL" clId="{064BF252-B0D6-4154-98C8-C8C420BB5853}" dt="2020-11-11T14:06:05.652" v="611" actId="478"/>
          <ac:spMkLst>
            <pc:docMk/>
            <pc:sldMk cId="560992232" sldId="4908"/>
            <ac:spMk id="212" creationId="{CED4C3B3-66C6-4679-A4D0-F4AAD6EF66FE}"/>
          </ac:spMkLst>
        </pc:spChg>
        <pc:spChg chg="add del mod">
          <ac:chgData name="Jochebed Diaz" userId="3e73fa40-bfba-401e-91e2-0da8fad89b18" providerId="ADAL" clId="{064BF252-B0D6-4154-98C8-C8C420BB5853}" dt="2020-11-11T14:05:06.734" v="610" actId="478"/>
          <ac:spMkLst>
            <pc:docMk/>
            <pc:sldMk cId="560992232" sldId="4908"/>
            <ac:spMk id="213" creationId="{1E235251-F77D-4CC5-B2EE-0B5E0C6B3F22}"/>
          </ac:spMkLst>
        </pc:spChg>
        <pc:spChg chg="add mod">
          <ac:chgData name="Jochebed Diaz" userId="3e73fa40-bfba-401e-91e2-0da8fad89b18" providerId="ADAL" clId="{064BF252-B0D6-4154-98C8-C8C420BB5853}" dt="2020-11-19T04:44:26.321" v="10095" actId="1035"/>
          <ac:spMkLst>
            <pc:docMk/>
            <pc:sldMk cId="560992232" sldId="4908"/>
            <ac:spMk id="213" creationId="{F87F0C2D-AF38-4E5D-8F73-ABA9EBC0A126}"/>
          </ac:spMkLst>
        </pc:spChg>
        <pc:spChg chg="add del mod">
          <ac:chgData name="Jochebed Diaz" userId="3e73fa40-bfba-401e-91e2-0da8fad89b18" providerId="ADAL" clId="{064BF252-B0D6-4154-98C8-C8C420BB5853}" dt="2020-11-19T04:44:26.321" v="10095" actId="1035"/>
          <ac:spMkLst>
            <pc:docMk/>
            <pc:sldMk cId="560992232" sldId="4908"/>
            <ac:spMk id="214" creationId="{050862AF-55F9-43EC-A3D9-895FFE9EFA27}"/>
          </ac:spMkLst>
        </pc:spChg>
        <pc:spChg chg="add del mod">
          <ac:chgData name="Jochebed Diaz" userId="3e73fa40-bfba-401e-91e2-0da8fad89b18" providerId="ADAL" clId="{064BF252-B0D6-4154-98C8-C8C420BB5853}" dt="2020-11-11T14:05:03.420" v="608" actId="478"/>
          <ac:spMkLst>
            <pc:docMk/>
            <pc:sldMk cId="560992232" sldId="4908"/>
            <ac:spMk id="214" creationId="{2A53BB1A-8720-4771-93D1-0820E5BE669E}"/>
          </ac:spMkLst>
        </pc:spChg>
        <pc:spChg chg="add mod">
          <ac:chgData name="Jochebed Diaz" userId="3e73fa40-bfba-401e-91e2-0da8fad89b18" providerId="ADAL" clId="{064BF252-B0D6-4154-98C8-C8C420BB5853}" dt="2020-11-19T04:44:26.321" v="10095" actId="1035"/>
          <ac:spMkLst>
            <pc:docMk/>
            <pc:sldMk cId="560992232" sldId="4908"/>
            <ac:spMk id="215" creationId="{44C7AEE2-2419-4338-A6DE-0AC2A6C272EC}"/>
          </ac:spMkLst>
        </pc:spChg>
        <pc:spChg chg="add del">
          <ac:chgData name="Jochebed Diaz" userId="3e73fa40-bfba-401e-91e2-0da8fad89b18" providerId="ADAL" clId="{064BF252-B0D6-4154-98C8-C8C420BB5853}" dt="2020-11-11T14:06:09.150" v="613"/>
          <ac:spMkLst>
            <pc:docMk/>
            <pc:sldMk cId="560992232" sldId="4908"/>
            <ac:spMk id="215" creationId="{F03651B4-F5D0-4F76-A5A8-DE501F268501}"/>
          </ac:spMkLst>
        </pc:spChg>
        <pc:spChg chg="add del">
          <ac:chgData name="Jochebed Diaz" userId="3e73fa40-bfba-401e-91e2-0da8fad89b18" providerId="ADAL" clId="{064BF252-B0D6-4154-98C8-C8C420BB5853}" dt="2020-11-11T14:06:09.150" v="613"/>
          <ac:spMkLst>
            <pc:docMk/>
            <pc:sldMk cId="560992232" sldId="4908"/>
            <ac:spMk id="216" creationId="{ADD45765-9F07-4668-912B-B83427F5212E}"/>
          </ac:spMkLst>
        </pc:spChg>
        <pc:spChg chg="add mod">
          <ac:chgData name="Jochebed Diaz" userId="3e73fa40-bfba-401e-91e2-0da8fad89b18" providerId="ADAL" clId="{064BF252-B0D6-4154-98C8-C8C420BB5853}" dt="2020-11-19T04:44:26.321" v="10095" actId="1035"/>
          <ac:spMkLst>
            <pc:docMk/>
            <pc:sldMk cId="560992232" sldId="4908"/>
            <ac:spMk id="216" creationId="{F22A761D-2720-44B2-AEE3-B983BF005D6D}"/>
          </ac:spMkLst>
        </pc:spChg>
        <pc:spChg chg="add mod">
          <ac:chgData name="Jochebed Diaz" userId="3e73fa40-bfba-401e-91e2-0da8fad89b18" providerId="ADAL" clId="{064BF252-B0D6-4154-98C8-C8C420BB5853}" dt="2020-11-19T04:44:26.321" v="10095" actId="1035"/>
          <ac:spMkLst>
            <pc:docMk/>
            <pc:sldMk cId="560992232" sldId="4908"/>
            <ac:spMk id="217" creationId="{552C625A-4CB2-4018-A950-B99BD45F7E9D}"/>
          </ac:spMkLst>
        </pc:spChg>
        <pc:spChg chg="add del">
          <ac:chgData name="Jochebed Diaz" userId="3e73fa40-bfba-401e-91e2-0da8fad89b18" providerId="ADAL" clId="{064BF252-B0D6-4154-98C8-C8C420BB5853}" dt="2020-11-11T14:06:09.150" v="613"/>
          <ac:spMkLst>
            <pc:docMk/>
            <pc:sldMk cId="560992232" sldId="4908"/>
            <ac:spMk id="217" creationId="{D2A63B10-1C3A-4D55-9955-5AE3EA9E9E0B}"/>
          </ac:spMkLst>
        </pc:spChg>
        <pc:spChg chg="add del">
          <ac:chgData name="Jochebed Diaz" userId="3e73fa40-bfba-401e-91e2-0da8fad89b18" providerId="ADAL" clId="{064BF252-B0D6-4154-98C8-C8C420BB5853}" dt="2020-11-11T14:06:09.150" v="613"/>
          <ac:spMkLst>
            <pc:docMk/>
            <pc:sldMk cId="560992232" sldId="4908"/>
            <ac:spMk id="218" creationId="{46EEAB46-F07D-47FF-A861-ED3B6AB1B611}"/>
          </ac:spMkLst>
        </pc:spChg>
        <pc:spChg chg="add mod">
          <ac:chgData name="Jochebed Diaz" userId="3e73fa40-bfba-401e-91e2-0da8fad89b18" providerId="ADAL" clId="{064BF252-B0D6-4154-98C8-C8C420BB5853}" dt="2020-11-19T04:44:26.321" v="10095" actId="1035"/>
          <ac:spMkLst>
            <pc:docMk/>
            <pc:sldMk cId="560992232" sldId="4908"/>
            <ac:spMk id="218" creationId="{853959A3-5051-41BC-BB90-3A570DB04139}"/>
          </ac:spMkLst>
        </pc:spChg>
        <pc:spChg chg="add mod">
          <ac:chgData name="Jochebed Diaz" userId="3e73fa40-bfba-401e-91e2-0da8fad89b18" providerId="ADAL" clId="{064BF252-B0D6-4154-98C8-C8C420BB5853}" dt="2020-11-19T04:44:26.321" v="10095" actId="1035"/>
          <ac:spMkLst>
            <pc:docMk/>
            <pc:sldMk cId="560992232" sldId="4908"/>
            <ac:spMk id="219" creationId="{99C02811-8876-4CEA-9DCD-14A377303860}"/>
          </ac:spMkLst>
        </pc:spChg>
        <pc:spChg chg="add del">
          <ac:chgData name="Jochebed Diaz" userId="3e73fa40-bfba-401e-91e2-0da8fad89b18" providerId="ADAL" clId="{064BF252-B0D6-4154-98C8-C8C420BB5853}" dt="2020-11-11T14:06:09.150" v="613"/>
          <ac:spMkLst>
            <pc:docMk/>
            <pc:sldMk cId="560992232" sldId="4908"/>
            <ac:spMk id="219" creationId="{B591A030-9511-4E3F-9A3D-9002AF3E687C}"/>
          </ac:spMkLst>
        </pc:spChg>
        <pc:spChg chg="add del mod">
          <ac:chgData name="Jochebed Diaz" userId="3e73fa40-bfba-401e-91e2-0da8fad89b18" providerId="ADAL" clId="{064BF252-B0D6-4154-98C8-C8C420BB5853}" dt="2020-11-19T04:44:26.321" v="10095" actId="1035"/>
          <ac:spMkLst>
            <pc:docMk/>
            <pc:sldMk cId="560992232" sldId="4908"/>
            <ac:spMk id="220" creationId="{42245B2C-CE84-4ADD-B522-ED4514A01991}"/>
          </ac:spMkLst>
        </pc:spChg>
        <pc:spChg chg="add del">
          <ac:chgData name="Jochebed Diaz" userId="3e73fa40-bfba-401e-91e2-0da8fad89b18" providerId="ADAL" clId="{064BF252-B0D6-4154-98C8-C8C420BB5853}" dt="2020-11-11T14:06:09.150" v="613"/>
          <ac:spMkLst>
            <pc:docMk/>
            <pc:sldMk cId="560992232" sldId="4908"/>
            <ac:spMk id="220" creationId="{9D09701B-A7DE-4F40-BBB0-0F53F147DC40}"/>
          </ac:spMkLst>
        </pc:spChg>
        <pc:spChg chg="add mod">
          <ac:chgData name="Jochebed Diaz" userId="3e73fa40-bfba-401e-91e2-0da8fad89b18" providerId="ADAL" clId="{064BF252-B0D6-4154-98C8-C8C420BB5853}" dt="2020-11-19T04:44:26.321" v="10095" actId="1035"/>
          <ac:spMkLst>
            <pc:docMk/>
            <pc:sldMk cId="560992232" sldId="4908"/>
            <ac:spMk id="221" creationId="{158AE979-222B-43DA-94C1-5D6E20B76B34}"/>
          </ac:spMkLst>
        </pc:spChg>
        <pc:spChg chg="add del">
          <ac:chgData name="Jochebed Diaz" userId="3e73fa40-bfba-401e-91e2-0da8fad89b18" providerId="ADAL" clId="{064BF252-B0D6-4154-98C8-C8C420BB5853}" dt="2020-11-11T14:06:09.150" v="613"/>
          <ac:spMkLst>
            <pc:docMk/>
            <pc:sldMk cId="560992232" sldId="4908"/>
            <ac:spMk id="221" creationId="{7E59F56E-F9AE-4726-80C3-60701041D65F}"/>
          </ac:spMkLst>
        </pc:spChg>
        <pc:spChg chg="add del">
          <ac:chgData name="Jochebed Diaz" userId="3e73fa40-bfba-401e-91e2-0da8fad89b18" providerId="ADAL" clId="{064BF252-B0D6-4154-98C8-C8C420BB5853}" dt="2020-11-11T14:06:09.150" v="613"/>
          <ac:spMkLst>
            <pc:docMk/>
            <pc:sldMk cId="560992232" sldId="4908"/>
            <ac:spMk id="222" creationId="{365C670F-A785-4CF4-BFD7-2691F3A39AA6}"/>
          </ac:spMkLst>
        </pc:spChg>
        <pc:spChg chg="add del mod">
          <ac:chgData name="Jochebed Diaz" userId="3e73fa40-bfba-401e-91e2-0da8fad89b18" providerId="ADAL" clId="{064BF252-B0D6-4154-98C8-C8C420BB5853}" dt="2020-11-19T04:44:26.321" v="10095" actId="1035"/>
          <ac:spMkLst>
            <pc:docMk/>
            <pc:sldMk cId="560992232" sldId="4908"/>
            <ac:spMk id="222" creationId="{5803FD83-8898-4238-BB8A-0EEC00BC1409}"/>
          </ac:spMkLst>
        </pc:spChg>
        <pc:spChg chg="add mod">
          <ac:chgData name="Jochebed Diaz" userId="3e73fa40-bfba-401e-91e2-0da8fad89b18" providerId="ADAL" clId="{064BF252-B0D6-4154-98C8-C8C420BB5853}" dt="2020-11-19T04:44:26.321" v="10095" actId="1035"/>
          <ac:spMkLst>
            <pc:docMk/>
            <pc:sldMk cId="560992232" sldId="4908"/>
            <ac:spMk id="223" creationId="{1D15BB4B-E9CA-4715-985A-56D48BF2BBF6}"/>
          </ac:spMkLst>
        </pc:spChg>
        <pc:spChg chg="add del">
          <ac:chgData name="Jochebed Diaz" userId="3e73fa40-bfba-401e-91e2-0da8fad89b18" providerId="ADAL" clId="{064BF252-B0D6-4154-98C8-C8C420BB5853}" dt="2020-11-11T14:06:09.150" v="613"/>
          <ac:spMkLst>
            <pc:docMk/>
            <pc:sldMk cId="560992232" sldId="4908"/>
            <ac:spMk id="223" creationId="{21087107-25EF-4CF7-A7C9-DD0140D366DE}"/>
          </ac:spMkLst>
        </pc:spChg>
        <pc:spChg chg="add del mod">
          <ac:chgData name="Jochebed Diaz" userId="3e73fa40-bfba-401e-91e2-0da8fad89b18" providerId="ADAL" clId="{064BF252-B0D6-4154-98C8-C8C420BB5853}" dt="2020-11-18T14:57:56.179" v="8688" actId="478"/>
          <ac:spMkLst>
            <pc:docMk/>
            <pc:sldMk cId="560992232" sldId="4908"/>
            <ac:spMk id="224" creationId="{B68BA615-4203-48C3-8F0F-9932CE41E427}"/>
          </ac:spMkLst>
        </pc:spChg>
        <pc:spChg chg="add del">
          <ac:chgData name="Jochebed Diaz" userId="3e73fa40-bfba-401e-91e2-0da8fad89b18" providerId="ADAL" clId="{064BF252-B0D6-4154-98C8-C8C420BB5853}" dt="2020-11-11T14:06:09.150" v="613"/>
          <ac:spMkLst>
            <pc:docMk/>
            <pc:sldMk cId="560992232" sldId="4908"/>
            <ac:spMk id="224" creationId="{E13D4E80-B720-4DBF-81E2-51A55E4A0F69}"/>
          </ac:spMkLst>
        </pc:spChg>
        <pc:spChg chg="add mod">
          <ac:chgData name="Jochebed Diaz" userId="3e73fa40-bfba-401e-91e2-0da8fad89b18" providerId="ADAL" clId="{064BF252-B0D6-4154-98C8-C8C420BB5853}" dt="2020-11-11T14:07:50.349" v="631" actId="1038"/>
          <ac:spMkLst>
            <pc:docMk/>
            <pc:sldMk cId="560992232" sldId="4908"/>
            <ac:spMk id="225" creationId="{43700C18-38F8-44DF-9F36-99FBA8FDC9A7}"/>
          </ac:spMkLst>
        </pc:spChg>
        <pc:spChg chg="add mod">
          <ac:chgData name="Jochebed Diaz" userId="3e73fa40-bfba-401e-91e2-0da8fad89b18" providerId="ADAL" clId="{064BF252-B0D6-4154-98C8-C8C420BB5853}" dt="2020-11-11T14:07:50.349" v="631" actId="1038"/>
          <ac:spMkLst>
            <pc:docMk/>
            <pc:sldMk cId="560992232" sldId="4908"/>
            <ac:spMk id="226" creationId="{C94565FD-B69A-4BC3-87C2-F11DB7853F5B}"/>
          </ac:spMkLst>
        </pc:spChg>
        <pc:spChg chg="add mod">
          <ac:chgData name="Jochebed Diaz" userId="3e73fa40-bfba-401e-91e2-0da8fad89b18" providerId="ADAL" clId="{064BF252-B0D6-4154-98C8-C8C420BB5853}" dt="2020-11-19T04:44:26.321" v="10095" actId="1035"/>
          <ac:spMkLst>
            <pc:docMk/>
            <pc:sldMk cId="560992232" sldId="4908"/>
            <ac:spMk id="227" creationId="{9047A35F-55F5-45FD-95D6-FCB56961997D}"/>
          </ac:spMkLst>
        </pc:spChg>
        <pc:spChg chg="add mod">
          <ac:chgData name="Jochebed Diaz" userId="3e73fa40-bfba-401e-91e2-0da8fad89b18" providerId="ADAL" clId="{064BF252-B0D6-4154-98C8-C8C420BB5853}" dt="2020-11-19T04:44:26.321" v="10095" actId="1035"/>
          <ac:spMkLst>
            <pc:docMk/>
            <pc:sldMk cId="560992232" sldId="4908"/>
            <ac:spMk id="228" creationId="{4D9131D4-2AE8-41A0-83D9-114B05672110}"/>
          </ac:spMkLst>
        </pc:spChg>
        <pc:spChg chg="add mod">
          <ac:chgData name="Jochebed Diaz" userId="3e73fa40-bfba-401e-91e2-0da8fad89b18" providerId="ADAL" clId="{064BF252-B0D6-4154-98C8-C8C420BB5853}" dt="2020-11-19T04:44:26.321" v="10095" actId="1035"/>
          <ac:spMkLst>
            <pc:docMk/>
            <pc:sldMk cId="560992232" sldId="4908"/>
            <ac:spMk id="229" creationId="{4A2FD7D9-D942-49FF-8EAC-01830F89171E}"/>
          </ac:spMkLst>
        </pc:spChg>
        <pc:spChg chg="add mod">
          <ac:chgData name="Jochebed Diaz" userId="3e73fa40-bfba-401e-91e2-0da8fad89b18" providerId="ADAL" clId="{064BF252-B0D6-4154-98C8-C8C420BB5853}" dt="2020-11-19T04:44:26.321" v="10095" actId="1035"/>
          <ac:spMkLst>
            <pc:docMk/>
            <pc:sldMk cId="560992232" sldId="4908"/>
            <ac:spMk id="230" creationId="{D83E2E59-8619-437D-9D55-E275C006D5E6}"/>
          </ac:spMkLst>
        </pc:spChg>
        <pc:spChg chg="add mod">
          <ac:chgData name="Jochebed Diaz" userId="3e73fa40-bfba-401e-91e2-0da8fad89b18" providerId="ADAL" clId="{064BF252-B0D6-4154-98C8-C8C420BB5853}" dt="2020-11-19T09:03:39.908" v="10120" actId="1035"/>
          <ac:spMkLst>
            <pc:docMk/>
            <pc:sldMk cId="560992232" sldId="4908"/>
            <ac:spMk id="231" creationId="{0D9CF1E2-C31A-4953-912C-B0014383F086}"/>
          </ac:spMkLst>
        </pc:spChg>
        <pc:spChg chg="add mod">
          <ac:chgData name="Jochebed Diaz" userId="3e73fa40-bfba-401e-91e2-0da8fad89b18" providerId="ADAL" clId="{064BF252-B0D6-4154-98C8-C8C420BB5853}" dt="2020-11-11T14:07:50.349" v="631" actId="1038"/>
          <ac:spMkLst>
            <pc:docMk/>
            <pc:sldMk cId="560992232" sldId="4908"/>
            <ac:spMk id="232" creationId="{123DDF47-7025-4608-AECA-EC766CC0CA33}"/>
          </ac:spMkLst>
        </pc:spChg>
        <pc:spChg chg="add mod">
          <ac:chgData name="Jochebed Diaz" userId="3e73fa40-bfba-401e-91e2-0da8fad89b18" providerId="ADAL" clId="{064BF252-B0D6-4154-98C8-C8C420BB5853}" dt="2020-11-19T04:44:26.321" v="10095" actId="1035"/>
          <ac:spMkLst>
            <pc:docMk/>
            <pc:sldMk cId="560992232" sldId="4908"/>
            <ac:spMk id="233" creationId="{BAA24742-9CF0-46BC-9EDC-473BF1A321E0}"/>
          </ac:spMkLst>
        </pc:spChg>
        <pc:spChg chg="add mod">
          <ac:chgData name="Jochebed Diaz" userId="3e73fa40-bfba-401e-91e2-0da8fad89b18" providerId="ADAL" clId="{064BF252-B0D6-4154-98C8-C8C420BB5853}" dt="2020-11-19T04:44:26.321" v="10095" actId="1035"/>
          <ac:spMkLst>
            <pc:docMk/>
            <pc:sldMk cId="560992232" sldId="4908"/>
            <ac:spMk id="234" creationId="{F020A928-59E6-4D35-8B2D-4564BBDA58CF}"/>
          </ac:spMkLst>
        </pc:spChg>
        <pc:spChg chg="add mod">
          <ac:chgData name="Jochebed Diaz" userId="3e73fa40-bfba-401e-91e2-0da8fad89b18" providerId="ADAL" clId="{064BF252-B0D6-4154-98C8-C8C420BB5853}" dt="2020-11-19T04:44:26.321" v="10095" actId="1035"/>
          <ac:spMkLst>
            <pc:docMk/>
            <pc:sldMk cId="560992232" sldId="4908"/>
            <ac:spMk id="235" creationId="{CE64152D-2C27-4FED-BA8C-FDB49782A305}"/>
          </ac:spMkLst>
        </pc:spChg>
        <pc:spChg chg="add mod">
          <ac:chgData name="Jochebed Diaz" userId="3e73fa40-bfba-401e-91e2-0da8fad89b18" providerId="ADAL" clId="{064BF252-B0D6-4154-98C8-C8C420BB5853}" dt="2020-11-19T04:44:26.321" v="10095" actId="1035"/>
          <ac:spMkLst>
            <pc:docMk/>
            <pc:sldMk cId="560992232" sldId="4908"/>
            <ac:spMk id="236" creationId="{793A45D9-0D8A-4B9F-AEC1-FA50EDCA1DD5}"/>
          </ac:spMkLst>
        </pc:spChg>
        <pc:spChg chg="add mod">
          <ac:chgData name="Jochebed Diaz" userId="3e73fa40-bfba-401e-91e2-0da8fad89b18" providerId="ADAL" clId="{064BF252-B0D6-4154-98C8-C8C420BB5853}" dt="2020-11-19T04:44:26.321" v="10095" actId="1035"/>
          <ac:spMkLst>
            <pc:docMk/>
            <pc:sldMk cId="560992232" sldId="4908"/>
            <ac:spMk id="237" creationId="{632C9636-23A5-4046-90F9-70BD7589E18F}"/>
          </ac:spMkLst>
        </pc:spChg>
        <pc:spChg chg="add mod">
          <ac:chgData name="Jochebed Diaz" userId="3e73fa40-bfba-401e-91e2-0da8fad89b18" providerId="ADAL" clId="{064BF252-B0D6-4154-98C8-C8C420BB5853}" dt="2020-11-11T14:07:50.349" v="631" actId="1038"/>
          <ac:spMkLst>
            <pc:docMk/>
            <pc:sldMk cId="560992232" sldId="4908"/>
            <ac:spMk id="241" creationId="{BE77AC2F-A326-41F7-A60F-8B314A03E903}"/>
          </ac:spMkLst>
        </pc:spChg>
        <pc:spChg chg="add mod">
          <ac:chgData name="Jochebed Diaz" userId="3e73fa40-bfba-401e-91e2-0da8fad89b18" providerId="ADAL" clId="{064BF252-B0D6-4154-98C8-C8C420BB5853}" dt="2020-11-19T04:44:26.321" v="10095" actId="1035"/>
          <ac:spMkLst>
            <pc:docMk/>
            <pc:sldMk cId="560992232" sldId="4908"/>
            <ac:spMk id="242" creationId="{2AA3CAF9-2301-4E22-8216-B2FAF3116CBC}"/>
          </ac:spMkLst>
        </pc:spChg>
        <pc:spChg chg="add mod">
          <ac:chgData name="Jochebed Diaz" userId="3e73fa40-bfba-401e-91e2-0da8fad89b18" providerId="ADAL" clId="{064BF252-B0D6-4154-98C8-C8C420BB5853}" dt="2020-11-19T04:44:26.321" v="10095" actId="1035"/>
          <ac:spMkLst>
            <pc:docMk/>
            <pc:sldMk cId="560992232" sldId="4908"/>
            <ac:spMk id="243" creationId="{E847BC09-0955-40D1-975D-3227821D5E43}"/>
          </ac:spMkLst>
        </pc:spChg>
        <pc:spChg chg="add mod">
          <ac:chgData name="Jochebed Diaz" userId="3e73fa40-bfba-401e-91e2-0da8fad89b18" providerId="ADAL" clId="{064BF252-B0D6-4154-98C8-C8C420BB5853}" dt="2020-11-19T04:44:26.321" v="10095" actId="1035"/>
          <ac:spMkLst>
            <pc:docMk/>
            <pc:sldMk cId="560992232" sldId="4908"/>
            <ac:spMk id="244" creationId="{2E258A22-D0F7-40D5-8707-667B2361D9BD}"/>
          </ac:spMkLst>
        </pc:spChg>
        <pc:spChg chg="add mod">
          <ac:chgData name="Jochebed Diaz" userId="3e73fa40-bfba-401e-91e2-0da8fad89b18" providerId="ADAL" clId="{064BF252-B0D6-4154-98C8-C8C420BB5853}" dt="2020-11-19T04:44:26.321" v="10095" actId="1035"/>
          <ac:spMkLst>
            <pc:docMk/>
            <pc:sldMk cId="560992232" sldId="4908"/>
            <ac:spMk id="245" creationId="{ECE4FAEF-A942-48FF-A90E-4F545F5CCC03}"/>
          </ac:spMkLst>
        </pc:spChg>
        <pc:spChg chg="add mod">
          <ac:chgData name="Jochebed Diaz" userId="3e73fa40-bfba-401e-91e2-0da8fad89b18" providerId="ADAL" clId="{064BF252-B0D6-4154-98C8-C8C420BB5853}" dt="2020-11-19T04:44:26.321" v="10095" actId="1035"/>
          <ac:spMkLst>
            <pc:docMk/>
            <pc:sldMk cId="560992232" sldId="4908"/>
            <ac:spMk id="246" creationId="{181B1D2A-3798-455D-9358-CEBBD84F9C9C}"/>
          </ac:spMkLst>
        </pc:spChg>
        <pc:spChg chg="add mod">
          <ac:chgData name="Jochebed Diaz" userId="3e73fa40-bfba-401e-91e2-0da8fad89b18" providerId="ADAL" clId="{064BF252-B0D6-4154-98C8-C8C420BB5853}" dt="2020-11-11T14:07:50.349" v="631" actId="1038"/>
          <ac:spMkLst>
            <pc:docMk/>
            <pc:sldMk cId="560992232" sldId="4908"/>
            <ac:spMk id="247" creationId="{5D71C141-5D05-4B73-A97D-035A1A3BBA6E}"/>
          </ac:spMkLst>
        </pc:spChg>
        <pc:spChg chg="add mod">
          <ac:chgData name="Jochebed Diaz" userId="3e73fa40-bfba-401e-91e2-0da8fad89b18" providerId="ADAL" clId="{064BF252-B0D6-4154-98C8-C8C420BB5853}" dt="2020-11-19T04:44:34.920" v="10101" actId="1035"/>
          <ac:spMkLst>
            <pc:docMk/>
            <pc:sldMk cId="560992232" sldId="4908"/>
            <ac:spMk id="248" creationId="{595F7574-6A8E-4EF0-B8EC-654D85609164}"/>
          </ac:spMkLst>
        </pc:spChg>
        <pc:spChg chg="add mod">
          <ac:chgData name="Jochebed Diaz" userId="3e73fa40-bfba-401e-91e2-0da8fad89b18" providerId="ADAL" clId="{064BF252-B0D6-4154-98C8-C8C420BB5853}" dt="2020-11-11T14:07:50.349" v="631" actId="1038"/>
          <ac:spMkLst>
            <pc:docMk/>
            <pc:sldMk cId="560992232" sldId="4908"/>
            <ac:spMk id="249" creationId="{043136F3-BD83-477D-8858-018D50AE02A3}"/>
          </ac:spMkLst>
        </pc:spChg>
        <pc:spChg chg="add mod">
          <ac:chgData name="Jochebed Diaz" userId="3e73fa40-bfba-401e-91e2-0da8fad89b18" providerId="ADAL" clId="{064BF252-B0D6-4154-98C8-C8C420BB5853}" dt="2020-11-11T14:07:50.349" v="631" actId="1038"/>
          <ac:spMkLst>
            <pc:docMk/>
            <pc:sldMk cId="560992232" sldId="4908"/>
            <ac:spMk id="250" creationId="{DEC9D65C-5E37-4290-B650-1C60BF145473}"/>
          </ac:spMkLst>
        </pc:spChg>
        <pc:spChg chg="add mod">
          <ac:chgData name="Jochebed Diaz" userId="3e73fa40-bfba-401e-91e2-0da8fad89b18" providerId="ADAL" clId="{064BF252-B0D6-4154-98C8-C8C420BB5853}" dt="2020-11-11T14:07:50.349" v="631" actId="1038"/>
          <ac:spMkLst>
            <pc:docMk/>
            <pc:sldMk cId="560992232" sldId="4908"/>
            <ac:spMk id="251" creationId="{6CE9A9ED-6BA6-4CA4-B857-8D8ED331504F}"/>
          </ac:spMkLst>
        </pc:spChg>
        <pc:spChg chg="add mod">
          <ac:chgData name="Jochebed Diaz" userId="3e73fa40-bfba-401e-91e2-0da8fad89b18" providerId="ADAL" clId="{064BF252-B0D6-4154-98C8-C8C420BB5853}" dt="2020-11-11T14:07:50.349" v="631" actId="1038"/>
          <ac:spMkLst>
            <pc:docMk/>
            <pc:sldMk cId="560992232" sldId="4908"/>
            <ac:spMk id="252" creationId="{48E63162-CE40-4DDB-AFB9-15B4CE24382B}"/>
          </ac:spMkLst>
        </pc:spChg>
        <pc:spChg chg="add mod">
          <ac:chgData name="Jochebed Diaz" userId="3e73fa40-bfba-401e-91e2-0da8fad89b18" providerId="ADAL" clId="{064BF252-B0D6-4154-98C8-C8C420BB5853}" dt="2020-11-19T04:44:26.321" v="10095" actId="1035"/>
          <ac:spMkLst>
            <pc:docMk/>
            <pc:sldMk cId="560992232" sldId="4908"/>
            <ac:spMk id="253" creationId="{03B66A12-BDCB-47EA-BEAC-7E6AD4F66750}"/>
          </ac:spMkLst>
        </pc:spChg>
        <pc:spChg chg="add mod">
          <ac:chgData name="Jochebed Diaz" userId="3e73fa40-bfba-401e-91e2-0da8fad89b18" providerId="ADAL" clId="{064BF252-B0D6-4154-98C8-C8C420BB5853}" dt="2020-11-19T04:44:26.321" v="10095" actId="1035"/>
          <ac:spMkLst>
            <pc:docMk/>
            <pc:sldMk cId="560992232" sldId="4908"/>
            <ac:spMk id="254" creationId="{27F21B61-9AD3-406B-B7BF-543A32E172C0}"/>
          </ac:spMkLst>
        </pc:spChg>
        <pc:spChg chg="add mod">
          <ac:chgData name="Jochebed Diaz" userId="3e73fa40-bfba-401e-91e2-0da8fad89b18" providerId="ADAL" clId="{064BF252-B0D6-4154-98C8-C8C420BB5853}" dt="2020-11-19T04:44:26.321" v="10095" actId="1035"/>
          <ac:spMkLst>
            <pc:docMk/>
            <pc:sldMk cId="560992232" sldId="4908"/>
            <ac:spMk id="255" creationId="{37E8317A-EAC8-4D60-A4F9-140A06ED3953}"/>
          </ac:spMkLst>
        </pc:spChg>
        <pc:spChg chg="add mod">
          <ac:chgData name="Jochebed Diaz" userId="3e73fa40-bfba-401e-91e2-0da8fad89b18" providerId="ADAL" clId="{064BF252-B0D6-4154-98C8-C8C420BB5853}" dt="2020-11-19T04:44:26.321" v="10095" actId="1035"/>
          <ac:spMkLst>
            <pc:docMk/>
            <pc:sldMk cId="560992232" sldId="4908"/>
            <ac:spMk id="256" creationId="{218FD0C3-CEC2-4CC9-97DD-55176FDB46B8}"/>
          </ac:spMkLst>
        </pc:spChg>
        <pc:spChg chg="add mod">
          <ac:chgData name="Jochebed Diaz" userId="3e73fa40-bfba-401e-91e2-0da8fad89b18" providerId="ADAL" clId="{064BF252-B0D6-4154-98C8-C8C420BB5853}" dt="2020-11-19T04:44:26.321" v="10095" actId="1035"/>
          <ac:spMkLst>
            <pc:docMk/>
            <pc:sldMk cId="560992232" sldId="4908"/>
            <ac:spMk id="257" creationId="{E1140656-BA23-47F1-B293-9CC8E9618925}"/>
          </ac:spMkLst>
        </pc:spChg>
        <pc:spChg chg="add mod">
          <ac:chgData name="Jochebed Diaz" userId="3e73fa40-bfba-401e-91e2-0da8fad89b18" providerId="ADAL" clId="{064BF252-B0D6-4154-98C8-C8C420BB5853}" dt="2020-11-19T04:44:26.321" v="10095" actId="1035"/>
          <ac:spMkLst>
            <pc:docMk/>
            <pc:sldMk cId="560992232" sldId="4908"/>
            <ac:spMk id="258" creationId="{D86A1C3F-353A-4E1B-9429-DC76D4D5A179}"/>
          </ac:spMkLst>
        </pc:spChg>
        <pc:spChg chg="add mod">
          <ac:chgData name="Jochebed Diaz" userId="3e73fa40-bfba-401e-91e2-0da8fad89b18" providerId="ADAL" clId="{064BF252-B0D6-4154-98C8-C8C420BB5853}" dt="2020-11-19T04:44:26.321" v="10095" actId="1035"/>
          <ac:spMkLst>
            <pc:docMk/>
            <pc:sldMk cId="560992232" sldId="4908"/>
            <ac:spMk id="259" creationId="{57844ACD-7B8D-400D-ACAF-109D2CD8E393}"/>
          </ac:spMkLst>
        </pc:spChg>
        <pc:spChg chg="add mod">
          <ac:chgData name="Jochebed Diaz" userId="3e73fa40-bfba-401e-91e2-0da8fad89b18" providerId="ADAL" clId="{064BF252-B0D6-4154-98C8-C8C420BB5853}" dt="2020-11-19T04:44:26.321" v="10095" actId="1035"/>
          <ac:spMkLst>
            <pc:docMk/>
            <pc:sldMk cId="560992232" sldId="4908"/>
            <ac:spMk id="260" creationId="{2AEBC706-7450-4F43-8582-DE2F133A4BCA}"/>
          </ac:spMkLst>
        </pc:spChg>
        <pc:spChg chg="add mod">
          <ac:chgData name="Jochebed Diaz" userId="3e73fa40-bfba-401e-91e2-0da8fad89b18" providerId="ADAL" clId="{064BF252-B0D6-4154-98C8-C8C420BB5853}" dt="2020-11-19T04:44:26.321" v="10095" actId="1035"/>
          <ac:spMkLst>
            <pc:docMk/>
            <pc:sldMk cId="560992232" sldId="4908"/>
            <ac:spMk id="261" creationId="{19BFF542-8480-4422-9109-E977806E47C0}"/>
          </ac:spMkLst>
        </pc:spChg>
        <pc:spChg chg="add mod">
          <ac:chgData name="Jochebed Diaz" userId="3e73fa40-bfba-401e-91e2-0da8fad89b18" providerId="ADAL" clId="{064BF252-B0D6-4154-98C8-C8C420BB5853}" dt="2020-11-19T04:44:26.321" v="10095" actId="1035"/>
          <ac:spMkLst>
            <pc:docMk/>
            <pc:sldMk cId="560992232" sldId="4908"/>
            <ac:spMk id="262" creationId="{89BC1D82-0CF4-405D-9A8D-C8489C53F728}"/>
          </ac:spMkLst>
        </pc:spChg>
        <pc:spChg chg="add mod">
          <ac:chgData name="Jochebed Diaz" userId="3e73fa40-bfba-401e-91e2-0da8fad89b18" providerId="ADAL" clId="{064BF252-B0D6-4154-98C8-C8C420BB5853}" dt="2020-11-19T04:44:26.321" v="10095" actId="1035"/>
          <ac:spMkLst>
            <pc:docMk/>
            <pc:sldMk cId="560992232" sldId="4908"/>
            <ac:spMk id="263" creationId="{5A4815A4-B6BE-46CA-ACCF-6AC7E7D0BEF3}"/>
          </ac:spMkLst>
        </pc:spChg>
        <pc:spChg chg="add mod">
          <ac:chgData name="Jochebed Diaz" userId="3e73fa40-bfba-401e-91e2-0da8fad89b18" providerId="ADAL" clId="{064BF252-B0D6-4154-98C8-C8C420BB5853}" dt="2020-11-19T04:44:26.321" v="10095" actId="1035"/>
          <ac:spMkLst>
            <pc:docMk/>
            <pc:sldMk cId="560992232" sldId="4908"/>
            <ac:spMk id="264" creationId="{748C07C6-91B1-4F43-B273-9E82C4AC168D}"/>
          </ac:spMkLst>
        </pc:spChg>
        <pc:spChg chg="add mod">
          <ac:chgData name="Jochebed Diaz" userId="3e73fa40-bfba-401e-91e2-0da8fad89b18" providerId="ADAL" clId="{064BF252-B0D6-4154-98C8-C8C420BB5853}" dt="2020-11-19T04:44:26.321" v="10095" actId="1035"/>
          <ac:spMkLst>
            <pc:docMk/>
            <pc:sldMk cId="560992232" sldId="4908"/>
            <ac:spMk id="265" creationId="{D1905205-B091-4EE5-9CF8-CAA8307392D0}"/>
          </ac:spMkLst>
        </pc:spChg>
        <pc:spChg chg="add mod">
          <ac:chgData name="Jochebed Diaz" userId="3e73fa40-bfba-401e-91e2-0da8fad89b18" providerId="ADAL" clId="{064BF252-B0D6-4154-98C8-C8C420BB5853}" dt="2020-11-19T04:44:26.321" v="10095" actId="1035"/>
          <ac:spMkLst>
            <pc:docMk/>
            <pc:sldMk cId="560992232" sldId="4908"/>
            <ac:spMk id="266" creationId="{03C902F0-5194-4B04-8D84-5DB99068F401}"/>
          </ac:spMkLst>
        </pc:spChg>
        <pc:spChg chg="add mod">
          <ac:chgData name="Jochebed Diaz" userId="3e73fa40-bfba-401e-91e2-0da8fad89b18" providerId="ADAL" clId="{064BF252-B0D6-4154-98C8-C8C420BB5853}" dt="2020-11-19T04:44:26.321" v="10095" actId="1035"/>
          <ac:spMkLst>
            <pc:docMk/>
            <pc:sldMk cId="560992232" sldId="4908"/>
            <ac:spMk id="267" creationId="{2B5B7169-CE31-4C5B-86CF-876BEEFF4405}"/>
          </ac:spMkLst>
        </pc:spChg>
        <pc:spChg chg="add mod">
          <ac:chgData name="Jochebed Diaz" userId="3e73fa40-bfba-401e-91e2-0da8fad89b18" providerId="ADAL" clId="{064BF252-B0D6-4154-98C8-C8C420BB5853}" dt="2020-11-19T04:44:26.321" v="10095" actId="1035"/>
          <ac:spMkLst>
            <pc:docMk/>
            <pc:sldMk cId="560992232" sldId="4908"/>
            <ac:spMk id="268" creationId="{A3A1EAA8-3D77-4C16-9465-EFECF8A79271}"/>
          </ac:spMkLst>
        </pc:spChg>
        <pc:spChg chg="add mod">
          <ac:chgData name="Jochebed Diaz" userId="3e73fa40-bfba-401e-91e2-0da8fad89b18" providerId="ADAL" clId="{064BF252-B0D6-4154-98C8-C8C420BB5853}" dt="2020-11-19T04:44:26.321" v="10095" actId="1035"/>
          <ac:spMkLst>
            <pc:docMk/>
            <pc:sldMk cId="560992232" sldId="4908"/>
            <ac:spMk id="269" creationId="{1C6F4CB7-68F8-439C-945B-E3983E0B6069}"/>
          </ac:spMkLst>
        </pc:spChg>
        <pc:spChg chg="add mod">
          <ac:chgData name="Jochebed Diaz" userId="3e73fa40-bfba-401e-91e2-0da8fad89b18" providerId="ADAL" clId="{064BF252-B0D6-4154-98C8-C8C420BB5853}" dt="2020-11-19T04:44:26.321" v="10095" actId="1035"/>
          <ac:spMkLst>
            <pc:docMk/>
            <pc:sldMk cId="560992232" sldId="4908"/>
            <ac:spMk id="270" creationId="{DA7DF423-87EC-4FC5-AEC9-A538D3BEC892}"/>
          </ac:spMkLst>
        </pc:spChg>
        <pc:spChg chg="add mod">
          <ac:chgData name="Jochebed Diaz" userId="3e73fa40-bfba-401e-91e2-0da8fad89b18" providerId="ADAL" clId="{064BF252-B0D6-4154-98C8-C8C420BB5853}" dt="2020-11-19T04:44:26.321" v="10095" actId="1035"/>
          <ac:spMkLst>
            <pc:docMk/>
            <pc:sldMk cId="560992232" sldId="4908"/>
            <ac:spMk id="271" creationId="{4AD7E467-2A68-4F79-94BA-4EA42551D1F1}"/>
          </ac:spMkLst>
        </pc:spChg>
        <pc:spChg chg="add mod">
          <ac:chgData name="Jochebed Diaz" userId="3e73fa40-bfba-401e-91e2-0da8fad89b18" providerId="ADAL" clId="{064BF252-B0D6-4154-98C8-C8C420BB5853}" dt="2020-11-19T04:44:26.321" v="10095" actId="1035"/>
          <ac:spMkLst>
            <pc:docMk/>
            <pc:sldMk cId="560992232" sldId="4908"/>
            <ac:spMk id="272" creationId="{ACF4A0B6-E2AA-4F15-B1F7-0C00BF88F38E}"/>
          </ac:spMkLst>
        </pc:spChg>
        <pc:spChg chg="add mod">
          <ac:chgData name="Jochebed Diaz" userId="3e73fa40-bfba-401e-91e2-0da8fad89b18" providerId="ADAL" clId="{064BF252-B0D6-4154-98C8-C8C420BB5853}" dt="2020-11-19T04:44:26.321" v="10095" actId="1035"/>
          <ac:spMkLst>
            <pc:docMk/>
            <pc:sldMk cId="560992232" sldId="4908"/>
            <ac:spMk id="273" creationId="{93B02109-1351-4150-8D66-E9BE39AC7254}"/>
          </ac:spMkLst>
        </pc:spChg>
        <pc:spChg chg="add mod">
          <ac:chgData name="Jochebed Diaz" userId="3e73fa40-bfba-401e-91e2-0da8fad89b18" providerId="ADAL" clId="{064BF252-B0D6-4154-98C8-C8C420BB5853}" dt="2020-11-19T04:44:26.321" v="10095" actId="1035"/>
          <ac:spMkLst>
            <pc:docMk/>
            <pc:sldMk cId="560992232" sldId="4908"/>
            <ac:spMk id="274" creationId="{1E5BC9F2-BAA2-47E4-A8D7-0890FDC16631}"/>
          </ac:spMkLst>
        </pc:spChg>
        <pc:spChg chg="add mod">
          <ac:chgData name="Jochebed Diaz" userId="3e73fa40-bfba-401e-91e2-0da8fad89b18" providerId="ADAL" clId="{064BF252-B0D6-4154-98C8-C8C420BB5853}" dt="2020-11-19T04:44:26.321" v="10095" actId="1035"/>
          <ac:spMkLst>
            <pc:docMk/>
            <pc:sldMk cId="560992232" sldId="4908"/>
            <ac:spMk id="275" creationId="{1B8CF2EF-AD51-4BB4-ACB0-DE49051A11BE}"/>
          </ac:spMkLst>
        </pc:spChg>
        <pc:spChg chg="add mod">
          <ac:chgData name="Jochebed Diaz" userId="3e73fa40-bfba-401e-91e2-0da8fad89b18" providerId="ADAL" clId="{064BF252-B0D6-4154-98C8-C8C420BB5853}" dt="2020-11-19T04:44:26.321" v="10095" actId="1035"/>
          <ac:spMkLst>
            <pc:docMk/>
            <pc:sldMk cId="560992232" sldId="4908"/>
            <ac:spMk id="276" creationId="{74E3EAA9-617A-486A-8661-1E42535349B0}"/>
          </ac:spMkLst>
        </pc:spChg>
        <pc:spChg chg="add mod">
          <ac:chgData name="Jochebed Diaz" userId="3e73fa40-bfba-401e-91e2-0da8fad89b18" providerId="ADAL" clId="{064BF252-B0D6-4154-98C8-C8C420BB5853}" dt="2020-11-19T04:44:26.321" v="10095" actId="1035"/>
          <ac:spMkLst>
            <pc:docMk/>
            <pc:sldMk cId="560992232" sldId="4908"/>
            <ac:spMk id="277" creationId="{E9F01EEC-6ADC-4735-8EDA-55BB999E9119}"/>
          </ac:spMkLst>
        </pc:spChg>
        <pc:spChg chg="add mod">
          <ac:chgData name="Jochebed Diaz" userId="3e73fa40-bfba-401e-91e2-0da8fad89b18" providerId="ADAL" clId="{064BF252-B0D6-4154-98C8-C8C420BB5853}" dt="2020-11-19T04:44:26.321" v="10095" actId="1035"/>
          <ac:spMkLst>
            <pc:docMk/>
            <pc:sldMk cId="560992232" sldId="4908"/>
            <ac:spMk id="278" creationId="{39FC878F-40D6-48DA-B18B-7C7C484CBE95}"/>
          </ac:spMkLst>
        </pc:spChg>
        <pc:spChg chg="add mod">
          <ac:chgData name="Jochebed Diaz" userId="3e73fa40-bfba-401e-91e2-0da8fad89b18" providerId="ADAL" clId="{064BF252-B0D6-4154-98C8-C8C420BB5853}" dt="2020-11-19T04:44:26.321" v="10095" actId="1035"/>
          <ac:spMkLst>
            <pc:docMk/>
            <pc:sldMk cId="560992232" sldId="4908"/>
            <ac:spMk id="279" creationId="{E929DDDF-EF76-4D40-B777-24EE6E451320}"/>
          </ac:spMkLst>
        </pc:spChg>
        <pc:spChg chg="add mod">
          <ac:chgData name="Jochebed Diaz" userId="3e73fa40-bfba-401e-91e2-0da8fad89b18" providerId="ADAL" clId="{064BF252-B0D6-4154-98C8-C8C420BB5853}" dt="2020-11-19T04:44:26.321" v="10095" actId="1035"/>
          <ac:spMkLst>
            <pc:docMk/>
            <pc:sldMk cId="560992232" sldId="4908"/>
            <ac:spMk id="280" creationId="{07BD6C22-65CB-4269-A15F-51E316912FC0}"/>
          </ac:spMkLst>
        </pc:spChg>
        <pc:spChg chg="add mod">
          <ac:chgData name="Jochebed Diaz" userId="3e73fa40-bfba-401e-91e2-0da8fad89b18" providerId="ADAL" clId="{064BF252-B0D6-4154-98C8-C8C420BB5853}" dt="2020-11-19T04:44:26.321" v="10095" actId="1035"/>
          <ac:spMkLst>
            <pc:docMk/>
            <pc:sldMk cId="560992232" sldId="4908"/>
            <ac:spMk id="281" creationId="{19D061BC-F65A-44FB-B234-16069FED43CB}"/>
          </ac:spMkLst>
        </pc:spChg>
        <pc:spChg chg="add mod">
          <ac:chgData name="Jochebed Diaz" userId="3e73fa40-bfba-401e-91e2-0da8fad89b18" providerId="ADAL" clId="{064BF252-B0D6-4154-98C8-C8C420BB5853}" dt="2020-11-19T04:44:26.321" v="10095" actId="1035"/>
          <ac:spMkLst>
            <pc:docMk/>
            <pc:sldMk cId="560992232" sldId="4908"/>
            <ac:spMk id="282" creationId="{EB9C6F7A-8B70-4ED1-B134-A0FD75D005A2}"/>
          </ac:spMkLst>
        </pc:spChg>
        <pc:spChg chg="add mod">
          <ac:chgData name="Jochebed Diaz" userId="3e73fa40-bfba-401e-91e2-0da8fad89b18" providerId="ADAL" clId="{064BF252-B0D6-4154-98C8-C8C420BB5853}" dt="2020-11-19T04:44:26.321" v="10095" actId="1035"/>
          <ac:spMkLst>
            <pc:docMk/>
            <pc:sldMk cId="560992232" sldId="4908"/>
            <ac:spMk id="283" creationId="{B2EEFDF5-9049-4E23-8C69-02331F3C4D03}"/>
          </ac:spMkLst>
        </pc:spChg>
        <pc:spChg chg="add mod">
          <ac:chgData name="Jochebed Diaz" userId="3e73fa40-bfba-401e-91e2-0da8fad89b18" providerId="ADAL" clId="{064BF252-B0D6-4154-98C8-C8C420BB5853}" dt="2020-11-19T04:44:26.321" v="10095" actId="1035"/>
          <ac:spMkLst>
            <pc:docMk/>
            <pc:sldMk cId="560992232" sldId="4908"/>
            <ac:spMk id="284" creationId="{69FF9F4C-56E1-4935-881D-86CEB25CF3CC}"/>
          </ac:spMkLst>
        </pc:spChg>
        <pc:spChg chg="add mod">
          <ac:chgData name="Jochebed Diaz" userId="3e73fa40-bfba-401e-91e2-0da8fad89b18" providerId="ADAL" clId="{064BF252-B0D6-4154-98C8-C8C420BB5853}" dt="2020-11-19T04:44:26.321" v="10095" actId="1035"/>
          <ac:spMkLst>
            <pc:docMk/>
            <pc:sldMk cId="560992232" sldId="4908"/>
            <ac:spMk id="285" creationId="{66A57B81-E5A3-4490-80C4-5B286BC42BD9}"/>
          </ac:spMkLst>
        </pc:spChg>
        <pc:spChg chg="add mod">
          <ac:chgData name="Jochebed Diaz" userId="3e73fa40-bfba-401e-91e2-0da8fad89b18" providerId="ADAL" clId="{064BF252-B0D6-4154-98C8-C8C420BB5853}" dt="2020-11-19T04:44:26.321" v="10095" actId="1035"/>
          <ac:spMkLst>
            <pc:docMk/>
            <pc:sldMk cId="560992232" sldId="4908"/>
            <ac:spMk id="286" creationId="{7D318B32-B916-4794-8C76-7E803A9054B0}"/>
          </ac:spMkLst>
        </pc:spChg>
        <pc:spChg chg="add mod">
          <ac:chgData name="Jochebed Diaz" userId="3e73fa40-bfba-401e-91e2-0da8fad89b18" providerId="ADAL" clId="{064BF252-B0D6-4154-98C8-C8C420BB5853}" dt="2020-11-19T04:44:26.321" v="10095" actId="1035"/>
          <ac:spMkLst>
            <pc:docMk/>
            <pc:sldMk cId="560992232" sldId="4908"/>
            <ac:spMk id="287" creationId="{57DCB4CA-E2E9-439C-83D7-D728BF22E2C6}"/>
          </ac:spMkLst>
        </pc:spChg>
        <pc:spChg chg="add mod">
          <ac:chgData name="Jochebed Diaz" userId="3e73fa40-bfba-401e-91e2-0da8fad89b18" providerId="ADAL" clId="{064BF252-B0D6-4154-98C8-C8C420BB5853}" dt="2020-11-19T04:44:26.321" v="10095" actId="1035"/>
          <ac:spMkLst>
            <pc:docMk/>
            <pc:sldMk cId="560992232" sldId="4908"/>
            <ac:spMk id="288" creationId="{B8F31F27-1D08-4C02-ABD6-80E55CC55AB7}"/>
          </ac:spMkLst>
        </pc:spChg>
        <pc:spChg chg="add mod">
          <ac:chgData name="Jochebed Diaz" userId="3e73fa40-bfba-401e-91e2-0da8fad89b18" providerId="ADAL" clId="{064BF252-B0D6-4154-98C8-C8C420BB5853}" dt="2020-11-19T04:44:26.321" v="10095" actId="1035"/>
          <ac:spMkLst>
            <pc:docMk/>
            <pc:sldMk cId="560992232" sldId="4908"/>
            <ac:spMk id="289" creationId="{2BEAE9EC-6456-427C-824C-2FA4238BC088}"/>
          </ac:spMkLst>
        </pc:spChg>
        <pc:spChg chg="add mod">
          <ac:chgData name="Jochebed Diaz" userId="3e73fa40-bfba-401e-91e2-0da8fad89b18" providerId="ADAL" clId="{064BF252-B0D6-4154-98C8-C8C420BB5853}" dt="2020-11-19T04:44:26.321" v="10095" actId="1035"/>
          <ac:spMkLst>
            <pc:docMk/>
            <pc:sldMk cId="560992232" sldId="4908"/>
            <ac:spMk id="290" creationId="{E64B6BE9-85F0-4209-8DD8-1DA61D58A7BA}"/>
          </ac:spMkLst>
        </pc:spChg>
        <pc:spChg chg="add mod">
          <ac:chgData name="Jochebed Diaz" userId="3e73fa40-bfba-401e-91e2-0da8fad89b18" providerId="ADAL" clId="{064BF252-B0D6-4154-98C8-C8C420BB5853}" dt="2020-11-19T04:44:26.321" v="10095" actId="1035"/>
          <ac:spMkLst>
            <pc:docMk/>
            <pc:sldMk cId="560992232" sldId="4908"/>
            <ac:spMk id="291" creationId="{9930A2C3-4C83-41C4-AC1A-439D36191726}"/>
          </ac:spMkLst>
        </pc:spChg>
        <pc:spChg chg="add mod">
          <ac:chgData name="Jochebed Diaz" userId="3e73fa40-bfba-401e-91e2-0da8fad89b18" providerId="ADAL" clId="{064BF252-B0D6-4154-98C8-C8C420BB5853}" dt="2020-11-19T04:44:26.321" v="10095" actId="1035"/>
          <ac:spMkLst>
            <pc:docMk/>
            <pc:sldMk cId="560992232" sldId="4908"/>
            <ac:spMk id="292" creationId="{493A1C11-256D-4FEF-86A1-04FBA4781A90}"/>
          </ac:spMkLst>
        </pc:spChg>
        <pc:spChg chg="add mod">
          <ac:chgData name="Jochebed Diaz" userId="3e73fa40-bfba-401e-91e2-0da8fad89b18" providerId="ADAL" clId="{064BF252-B0D6-4154-98C8-C8C420BB5853}" dt="2020-11-19T04:44:26.321" v="10095" actId="1035"/>
          <ac:spMkLst>
            <pc:docMk/>
            <pc:sldMk cId="560992232" sldId="4908"/>
            <ac:spMk id="293" creationId="{C5A938F8-4EA7-4BD0-81F1-B41AB745A3DB}"/>
          </ac:spMkLst>
        </pc:spChg>
        <pc:spChg chg="add mod">
          <ac:chgData name="Jochebed Diaz" userId="3e73fa40-bfba-401e-91e2-0da8fad89b18" providerId="ADAL" clId="{064BF252-B0D6-4154-98C8-C8C420BB5853}" dt="2020-11-19T04:44:26.321" v="10095" actId="1035"/>
          <ac:spMkLst>
            <pc:docMk/>
            <pc:sldMk cId="560992232" sldId="4908"/>
            <ac:spMk id="294" creationId="{4A84CE31-352A-49C3-918D-5FA141BCFF99}"/>
          </ac:spMkLst>
        </pc:spChg>
        <pc:spChg chg="add mod">
          <ac:chgData name="Jochebed Diaz" userId="3e73fa40-bfba-401e-91e2-0da8fad89b18" providerId="ADAL" clId="{064BF252-B0D6-4154-98C8-C8C420BB5853}" dt="2020-11-19T04:44:26.321" v="10095" actId="1035"/>
          <ac:spMkLst>
            <pc:docMk/>
            <pc:sldMk cId="560992232" sldId="4908"/>
            <ac:spMk id="295" creationId="{369185A9-77DB-4FA6-9353-22E5C69662A7}"/>
          </ac:spMkLst>
        </pc:spChg>
        <pc:spChg chg="add mod">
          <ac:chgData name="Jochebed Diaz" userId="3e73fa40-bfba-401e-91e2-0da8fad89b18" providerId="ADAL" clId="{064BF252-B0D6-4154-98C8-C8C420BB5853}" dt="2020-11-19T04:44:26.321" v="10095" actId="1035"/>
          <ac:spMkLst>
            <pc:docMk/>
            <pc:sldMk cId="560992232" sldId="4908"/>
            <ac:spMk id="296" creationId="{6AFF7199-A712-402F-A627-8933081091D7}"/>
          </ac:spMkLst>
        </pc:spChg>
        <pc:spChg chg="add mod">
          <ac:chgData name="Jochebed Diaz" userId="3e73fa40-bfba-401e-91e2-0da8fad89b18" providerId="ADAL" clId="{064BF252-B0D6-4154-98C8-C8C420BB5853}" dt="2020-11-19T04:44:26.321" v="10095" actId="1035"/>
          <ac:spMkLst>
            <pc:docMk/>
            <pc:sldMk cId="560992232" sldId="4908"/>
            <ac:spMk id="297" creationId="{E4A25E51-1140-45A0-BB9E-CD1AEB85F2FF}"/>
          </ac:spMkLst>
        </pc:spChg>
        <pc:spChg chg="add mod">
          <ac:chgData name="Jochebed Diaz" userId="3e73fa40-bfba-401e-91e2-0da8fad89b18" providerId="ADAL" clId="{064BF252-B0D6-4154-98C8-C8C420BB5853}" dt="2020-11-19T04:44:26.321" v="10095" actId="1035"/>
          <ac:spMkLst>
            <pc:docMk/>
            <pc:sldMk cId="560992232" sldId="4908"/>
            <ac:spMk id="298" creationId="{516116D9-5082-4F52-BC13-22D62B06806C}"/>
          </ac:spMkLst>
        </pc:spChg>
        <pc:spChg chg="add mod">
          <ac:chgData name="Jochebed Diaz" userId="3e73fa40-bfba-401e-91e2-0da8fad89b18" providerId="ADAL" clId="{064BF252-B0D6-4154-98C8-C8C420BB5853}" dt="2020-11-19T04:44:26.321" v="10095" actId="1035"/>
          <ac:spMkLst>
            <pc:docMk/>
            <pc:sldMk cId="560992232" sldId="4908"/>
            <ac:spMk id="299" creationId="{3E9F04DB-64FC-4F96-AE2C-45BA2973EAD2}"/>
          </ac:spMkLst>
        </pc:spChg>
        <pc:spChg chg="add mod">
          <ac:chgData name="Jochebed Diaz" userId="3e73fa40-bfba-401e-91e2-0da8fad89b18" providerId="ADAL" clId="{064BF252-B0D6-4154-98C8-C8C420BB5853}" dt="2020-11-19T04:44:26.321" v="10095" actId="1035"/>
          <ac:spMkLst>
            <pc:docMk/>
            <pc:sldMk cId="560992232" sldId="4908"/>
            <ac:spMk id="300" creationId="{C14C7303-2A4F-45E4-8647-C8D6A470708A}"/>
          </ac:spMkLst>
        </pc:spChg>
        <pc:spChg chg="add mod">
          <ac:chgData name="Jochebed Diaz" userId="3e73fa40-bfba-401e-91e2-0da8fad89b18" providerId="ADAL" clId="{064BF252-B0D6-4154-98C8-C8C420BB5853}" dt="2020-11-19T04:44:26.321" v="10095" actId="1035"/>
          <ac:spMkLst>
            <pc:docMk/>
            <pc:sldMk cId="560992232" sldId="4908"/>
            <ac:spMk id="301" creationId="{607F10D8-9A56-4406-89F4-1608EAAC817A}"/>
          </ac:spMkLst>
        </pc:spChg>
        <pc:spChg chg="add mod">
          <ac:chgData name="Jochebed Diaz" userId="3e73fa40-bfba-401e-91e2-0da8fad89b18" providerId="ADAL" clId="{064BF252-B0D6-4154-98C8-C8C420BB5853}" dt="2020-11-19T04:44:26.321" v="10095" actId="1035"/>
          <ac:spMkLst>
            <pc:docMk/>
            <pc:sldMk cId="560992232" sldId="4908"/>
            <ac:spMk id="302" creationId="{4A96C24C-1132-498D-9090-0578024317F3}"/>
          </ac:spMkLst>
        </pc:spChg>
        <pc:spChg chg="add mod">
          <ac:chgData name="Jochebed Diaz" userId="3e73fa40-bfba-401e-91e2-0da8fad89b18" providerId="ADAL" clId="{064BF252-B0D6-4154-98C8-C8C420BB5853}" dt="2020-11-19T04:44:26.321" v="10095" actId="1035"/>
          <ac:spMkLst>
            <pc:docMk/>
            <pc:sldMk cId="560992232" sldId="4908"/>
            <ac:spMk id="303" creationId="{F021EBEC-1488-490E-9292-348C4F9CC37F}"/>
          </ac:spMkLst>
        </pc:spChg>
        <pc:spChg chg="add mod">
          <ac:chgData name="Jochebed Diaz" userId="3e73fa40-bfba-401e-91e2-0da8fad89b18" providerId="ADAL" clId="{064BF252-B0D6-4154-98C8-C8C420BB5853}" dt="2020-11-19T04:44:26.321" v="10095" actId="1035"/>
          <ac:spMkLst>
            <pc:docMk/>
            <pc:sldMk cId="560992232" sldId="4908"/>
            <ac:spMk id="304" creationId="{88A6D2F5-8187-46C6-850D-1216449077E9}"/>
          </ac:spMkLst>
        </pc:spChg>
        <pc:spChg chg="add mod">
          <ac:chgData name="Jochebed Diaz" userId="3e73fa40-bfba-401e-91e2-0da8fad89b18" providerId="ADAL" clId="{064BF252-B0D6-4154-98C8-C8C420BB5853}" dt="2020-11-19T04:44:26.321" v="10095" actId="1035"/>
          <ac:spMkLst>
            <pc:docMk/>
            <pc:sldMk cId="560992232" sldId="4908"/>
            <ac:spMk id="305" creationId="{ED5E0EE7-A76D-4823-A12E-DCA7C4BC1761}"/>
          </ac:spMkLst>
        </pc:spChg>
        <pc:spChg chg="add mod">
          <ac:chgData name="Jochebed Diaz" userId="3e73fa40-bfba-401e-91e2-0da8fad89b18" providerId="ADAL" clId="{064BF252-B0D6-4154-98C8-C8C420BB5853}" dt="2020-11-19T04:44:26.321" v="10095" actId="1035"/>
          <ac:spMkLst>
            <pc:docMk/>
            <pc:sldMk cId="560992232" sldId="4908"/>
            <ac:spMk id="306" creationId="{74B8F8E9-2C1C-413C-81EA-188B9E777A65}"/>
          </ac:spMkLst>
        </pc:spChg>
        <pc:spChg chg="add mod">
          <ac:chgData name="Jochebed Diaz" userId="3e73fa40-bfba-401e-91e2-0da8fad89b18" providerId="ADAL" clId="{064BF252-B0D6-4154-98C8-C8C420BB5853}" dt="2020-11-19T04:44:26.321" v="10095" actId="1035"/>
          <ac:spMkLst>
            <pc:docMk/>
            <pc:sldMk cId="560992232" sldId="4908"/>
            <ac:spMk id="307" creationId="{D751B299-E036-4708-9E33-4C5FE338E27F}"/>
          </ac:spMkLst>
        </pc:spChg>
        <pc:spChg chg="add mod">
          <ac:chgData name="Jochebed Diaz" userId="3e73fa40-bfba-401e-91e2-0da8fad89b18" providerId="ADAL" clId="{064BF252-B0D6-4154-98C8-C8C420BB5853}" dt="2020-11-19T04:44:26.321" v="10095" actId="1035"/>
          <ac:spMkLst>
            <pc:docMk/>
            <pc:sldMk cId="560992232" sldId="4908"/>
            <ac:spMk id="308" creationId="{250B4021-E570-4B25-A459-3A3057B55CBF}"/>
          </ac:spMkLst>
        </pc:spChg>
        <pc:spChg chg="add mod">
          <ac:chgData name="Jochebed Diaz" userId="3e73fa40-bfba-401e-91e2-0da8fad89b18" providerId="ADAL" clId="{064BF252-B0D6-4154-98C8-C8C420BB5853}" dt="2020-11-19T04:44:26.321" v="10095" actId="1035"/>
          <ac:spMkLst>
            <pc:docMk/>
            <pc:sldMk cId="560992232" sldId="4908"/>
            <ac:spMk id="309" creationId="{82C301A8-6814-46B0-AAEC-16FEEA2E88BD}"/>
          </ac:spMkLst>
        </pc:spChg>
        <pc:spChg chg="add mod">
          <ac:chgData name="Jochebed Diaz" userId="3e73fa40-bfba-401e-91e2-0da8fad89b18" providerId="ADAL" clId="{064BF252-B0D6-4154-98C8-C8C420BB5853}" dt="2020-11-19T04:44:26.321" v="10095" actId="1035"/>
          <ac:spMkLst>
            <pc:docMk/>
            <pc:sldMk cId="560992232" sldId="4908"/>
            <ac:spMk id="310" creationId="{0326227F-664E-4170-8FF1-45DE340972FF}"/>
          </ac:spMkLst>
        </pc:spChg>
        <pc:spChg chg="add mod">
          <ac:chgData name="Jochebed Diaz" userId="3e73fa40-bfba-401e-91e2-0da8fad89b18" providerId="ADAL" clId="{064BF252-B0D6-4154-98C8-C8C420BB5853}" dt="2020-11-19T04:44:26.321" v="10095" actId="1035"/>
          <ac:spMkLst>
            <pc:docMk/>
            <pc:sldMk cId="560992232" sldId="4908"/>
            <ac:spMk id="311" creationId="{FA3C41B4-89F2-4739-910A-F1C643F48C24}"/>
          </ac:spMkLst>
        </pc:spChg>
        <pc:spChg chg="add mod">
          <ac:chgData name="Jochebed Diaz" userId="3e73fa40-bfba-401e-91e2-0da8fad89b18" providerId="ADAL" clId="{064BF252-B0D6-4154-98C8-C8C420BB5853}" dt="2020-11-19T04:44:26.321" v="10095" actId="1035"/>
          <ac:spMkLst>
            <pc:docMk/>
            <pc:sldMk cId="560992232" sldId="4908"/>
            <ac:spMk id="312" creationId="{38A545BC-D578-45D1-AEAB-594B8C975AB3}"/>
          </ac:spMkLst>
        </pc:spChg>
        <pc:spChg chg="add mod">
          <ac:chgData name="Jochebed Diaz" userId="3e73fa40-bfba-401e-91e2-0da8fad89b18" providerId="ADAL" clId="{064BF252-B0D6-4154-98C8-C8C420BB5853}" dt="2020-11-19T04:44:26.321" v="10095" actId="1035"/>
          <ac:spMkLst>
            <pc:docMk/>
            <pc:sldMk cId="560992232" sldId="4908"/>
            <ac:spMk id="313" creationId="{F34490A0-6218-427A-81C0-C7931EDA2B9E}"/>
          </ac:spMkLst>
        </pc:spChg>
        <pc:spChg chg="add mod">
          <ac:chgData name="Jochebed Diaz" userId="3e73fa40-bfba-401e-91e2-0da8fad89b18" providerId="ADAL" clId="{064BF252-B0D6-4154-98C8-C8C420BB5853}" dt="2020-11-19T04:44:26.321" v="10095" actId="1035"/>
          <ac:spMkLst>
            <pc:docMk/>
            <pc:sldMk cId="560992232" sldId="4908"/>
            <ac:spMk id="314" creationId="{628465D5-7A38-44F8-BB37-AB7D4B762ACB}"/>
          </ac:spMkLst>
        </pc:spChg>
        <pc:spChg chg="add mod">
          <ac:chgData name="Jochebed Diaz" userId="3e73fa40-bfba-401e-91e2-0da8fad89b18" providerId="ADAL" clId="{064BF252-B0D6-4154-98C8-C8C420BB5853}" dt="2020-11-19T04:44:26.321" v="10095" actId="1035"/>
          <ac:spMkLst>
            <pc:docMk/>
            <pc:sldMk cId="560992232" sldId="4908"/>
            <ac:spMk id="315" creationId="{0E01B22F-C53E-41EB-9045-401CECB75036}"/>
          </ac:spMkLst>
        </pc:spChg>
        <pc:spChg chg="add mod">
          <ac:chgData name="Jochebed Diaz" userId="3e73fa40-bfba-401e-91e2-0da8fad89b18" providerId="ADAL" clId="{064BF252-B0D6-4154-98C8-C8C420BB5853}" dt="2020-11-19T04:44:26.321" v="10095" actId="1035"/>
          <ac:spMkLst>
            <pc:docMk/>
            <pc:sldMk cId="560992232" sldId="4908"/>
            <ac:spMk id="316" creationId="{0A4EF688-B62F-42A4-8555-CD24CBA5685F}"/>
          </ac:spMkLst>
        </pc:spChg>
        <pc:spChg chg="add mod">
          <ac:chgData name="Jochebed Diaz" userId="3e73fa40-bfba-401e-91e2-0da8fad89b18" providerId="ADAL" clId="{064BF252-B0D6-4154-98C8-C8C420BB5853}" dt="2020-11-19T04:44:26.321" v="10095" actId="1035"/>
          <ac:spMkLst>
            <pc:docMk/>
            <pc:sldMk cId="560992232" sldId="4908"/>
            <ac:spMk id="317" creationId="{7A3D6227-2732-4D6F-90D6-B1C2A08C62C9}"/>
          </ac:spMkLst>
        </pc:spChg>
        <pc:spChg chg="add mod">
          <ac:chgData name="Jochebed Diaz" userId="3e73fa40-bfba-401e-91e2-0da8fad89b18" providerId="ADAL" clId="{064BF252-B0D6-4154-98C8-C8C420BB5853}" dt="2020-11-19T04:44:26.321" v="10095" actId="1035"/>
          <ac:spMkLst>
            <pc:docMk/>
            <pc:sldMk cId="560992232" sldId="4908"/>
            <ac:spMk id="318" creationId="{5C976F0A-FECB-4712-96F9-43AFC65F0635}"/>
          </ac:spMkLst>
        </pc:spChg>
        <pc:spChg chg="add mod">
          <ac:chgData name="Jochebed Diaz" userId="3e73fa40-bfba-401e-91e2-0da8fad89b18" providerId="ADAL" clId="{064BF252-B0D6-4154-98C8-C8C420BB5853}" dt="2020-11-19T04:44:26.321" v="10095" actId="1035"/>
          <ac:spMkLst>
            <pc:docMk/>
            <pc:sldMk cId="560992232" sldId="4908"/>
            <ac:spMk id="319" creationId="{ADE8B732-7CAF-4924-9EE1-533093BA3507}"/>
          </ac:spMkLst>
        </pc:spChg>
        <pc:spChg chg="add mod">
          <ac:chgData name="Jochebed Diaz" userId="3e73fa40-bfba-401e-91e2-0da8fad89b18" providerId="ADAL" clId="{064BF252-B0D6-4154-98C8-C8C420BB5853}" dt="2020-11-19T04:44:26.321" v="10095" actId="1035"/>
          <ac:spMkLst>
            <pc:docMk/>
            <pc:sldMk cId="560992232" sldId="4908"/>
            <ac:spMk id="320" creationId="{962FF561-8C14-4460-A90F-DDF267C54930}"/>
          </ac:spMkLst>
        </pc:spChg>
        <pc:spChg chg="add mod">
          <ac:chgData name="Jochebed Diaz" userId="3e73fa40-bfba-401e-91e2-0da8fad89b18" providerId="ADAL" clId="{064BF252-B0D6-4154-98C8-C8C420BB5853}" dt="2020-11-19T04:44:26.321" v="10095" actId="1035"/>
          <ac:spMkLst>
            <pc:docMk/>
            <pc:sldMk cId="560992232" sldId="4908"/>
            <ac:spMk id="321" creationId="{B9A568D0-51F8-47ED-8EE6-2C8F5093CF5B}"/>
          </ac:spMkLst>
        </pc:spChg>
        <pc:spChg chg="add mod">
          <ac:chgData name="Jochebed Diaz" userId="3e73fa40-bfba-401e-91e2-0da8fad89b18" providerId="ADAL" clId="{064BF252-B0D6-4154-98C8-C8C420BB5853}" dt="2020-11-19T04:44:26.321" v="10095" actId="1035"/>
          <ac:spMkLst>
            <pc:docMk/>
            <pc:sldMk cId="560992232" sldId="4908"/>
            <ac:spMk id="322" creationId="{89696F71-B652-4A0E-B9EB-EE5E4DF12AB9}"/>
          </ac:spMkLst>
        </pc:spChg>
        <pc:spChg chg="add mod">
          <ac:chgData name="Jochebed Diaz" userId="3e73fa40-bfba-401e-91e2-0da8fad89b18" providerId="ADAL" clId="{064BF252-B0D6-4154-98C8-C8C420BB5853}" dt="2020-11-19T04:44:26.321" v="10095" actId="1035"/>
          <ac:spMkLst>
            <pc:docMk/>
            <pc:sldMk cId="560992232" sldId="4908"/>
            <ac:spMk id="323" creationId="{1C408DC6-D7B4-48AD-9A00-0B0E7A56F9DE}"/>
          </ac:spMkLst>
        </pc:spChg>
        <pc:spChg chg="add mod">
          <ac:chgData name="Jochebed Diaz" userId="3e73fa40-bfba-401e-91e2-0da8fad89b18" providerId="ADAL" clId="{064BF252-B0D6-4154-98C8-C8C420BB5853}" dt="2020-11-19T04:44:26.321" v="10095" actId="1035"/>
          <ac:spMkLst>
            <pc:docMk/>
            <pc:sldMk cId="560992232" sldId="4908"/>
            <ac:spMk id="324" creationId="{78974FF5-9BD9-4971-87CE-4746075E8A93}"/>
          </ac:spMkLst>
        </pc:spChg>
        <pc:spChg chg="add mod">
          <ac:chgData name="Jochebed Diaz" userId="3e73fa40-bfba-401e-91e2-0da8fad89b18" providerId="ADAL" clId="{064BF252-B0D6-4154-98C8-C8C420BB5853}" dt="2020-11-19T04:44:26.321" v="10095" actId="1035"/>
          <ac:spMkLst>
            <pc:docMk/>
            <pc:sldMk cId="560992232" sldId="4908"/>
            <ac:spMk id="325" creationId="{F1D4EFCC-11F2-49E2-A710-9C055152C2E6}"/>
          </ac:spMkLst>
        </pc:spChg>
        <pc:spChg chg="add mod">
          <ac:chgData name="Jochebed Diaz" userId="3e73fa40-bfba-401e-91e2-0da8fad89b18" providerId="ADAL" clId="{064BF252-B0D6-4154-98C8-C8C420BB5853}" dt="2020-11-19T04:44:26.321" v="10095" actId="1035"/>
          <ac:spMkLst>
            <pc:docMk/>
            <pc:sldMk cId="560992232" sldId="4908"/>
            <ac:spMk id="326" creationId="{1746A03D-7832-4B77-8FC9-46B9A0D1F740}"/>
          </ac:spMkLst>
        </pc:spChg>
        <pc:spChg chg="add mod">
          <ac:chgData name="Jochebed Diaz" userId="3e73fa40-bfba-401e-91e2-0da8fad89b18" providerId="ADAL" clId="{064BF252-B0D6-4154-98C8-C8C420BB5853}" dt="2020-11-19T04:44:26.321" v="10095" actId="1035"/>
          <ac:spMkLst>
            <pc:docMk/>
            <pc:sldMk cId="560992232" sldId="4908"/>
            <ac:spMk id="327" creationId="{66278CBF-B6ED-4990-8FC4-CAFF2E516219}"/>
          </ac:spMkLst>
        </pc:spChg>
        <pc:spChg chg="add mod">
          <ac:chgData name="Jochebed Diaz" userId="3e73fa40-bfba-401e-91e2-0da8fad89b18" providerId="ADAL" clId="{064BF252-B0D6-4154-98C8-C8C420BB5853}" dt="2020-11-19T04:44:26.321" v="10095" actId="1035"/>
          <ac:spMkLst>
            <pc:docMk/>
            <pc:sldMk cId="560992232" sldId="4908"/>
            <ac:spMk id="328" creationId="{3D843947-CF2E-42DB-B879-4F42EC9EAFBA}"/>
          </ac:spMkLst>
        </pc:spChg>
        <pc:spChg chg="add mod">
          <ac:chgData name="Jochebed Diaz" userId="3e73fa40-bfba-401e-91e2-0da8fad89b18" providerId="ADAL" clId="{064BF252-B0D6-4154-98C8-C8C420BB5853}" dt="2020-11-19T04:44:26.321" v="10095" actId="1035"/>
          <ac:spMkLst>
            <pc:docMk/>
            <pc:sldMk cId="560992232" sldId="4908"/>
            <ac:spMk id="329" creationId="{F48185C6-2160-4420-B369-AAEDB2B79CF6}"/>
          </ac:spMkLst>
        </pc:spChg>
        <pc:spChg chg="add mod">
          <ac:chgData name="Jochebed Diaz" userId="3e73fa40-bfba-401e-91e2-0da8fad89b18" providerId="ADAL" clId="{064BF252-B0D6-4154-98C8-C8C420BB5853}" dt="2020-11-19T04:44:26.321" v="10095" actId="1035"/>
          <ac:spMkLst>
            <pc:docMk/>
            <pc:sldMk cId="560992232" sldId="4908"/>
            <ac:spMk id="330" creationId="{9E6D5B07-D093-4F99-BD76-6F8AF629EA00}"/>
          </ac:spMkLst>
        </pc:spChg>
        <pc:spChg chg="add mod">
          <ac:chgData name="Jochebed Diaz" userId="3e73fa40-bfba-401e-91e2-0da8fad89b18" providerId="ADAL" clId="{064BF252-B0D6-4154-98C8-C8C420BB5853}" dt="2020-11-19T04:44:26.321" v="10095" actId="1035"/>
          <ac:spMkLst>
            <pc:docMk/>
            <pc:sldMk cId="560992232" sldId="4908"/>
            <ac:spMk id="331" creationId="{DDC8116B-8221-4B88-8C27-3AAE436C7C38}"/>
          </ac:spMkLst>
        </pc:spChg>
        <pc:spChg chg="add mod">
          <ac:chgData name="Jochebed Diaz" userId="3e73fa40-bfba-401e-91e2-0da8fad89b18" providerId="ADAL" clId="{064BF252-B0D6-4154-98C8-C8C420BB5853}" dt="2020-11-19T04:44:26.321" v="10095" actId="1035"/>
          <ac:spMkLst>
            <pc:docMk/>
            <pc:sldMk cId="560992232" sldId="4908"/>
            <ac:spMk id="332" creationId="{5E30D506-5071-40C8-A840-7BB8B6A55D52}"/>
          </ac:spMkLst>
        </pc:spChg>
        <pc:spChg chg="add mod">
          <ac:chgData name="Jochebed Diaz" userId="3e73fa40-bfba-401e-91e2-0da8fad89b18" providerId="ADAL" clId="{064BF252-B0D6-4154-98C8-C8C420BB5853}" dt="2020-11-19T04:44:26.321" v="10095" actId="1035"/>
          <ac:spMkLst>
            <pc:docMk/>
            <pc:sldMk cId="560992232" sldId="4908"/>
            <ac:spMk id="333" creationId="{EA8C162A-3194-4529-A064-DB639E3F1AA1}"/>
          </ac:spMkLst>
        </pc:spChg>
        <pc:spChg chg="add mod">
          <ac:chgData name="Jochebed Diaz" userId="3e73fa40-bfba-401e-91e2-0da8fad89b18" providerId="ADAL" clId="{064BF252-B0D6-4154-98C8-C8C420BB5853}" dt="2020-11-19T04:44:26.321" v="10095" actId="1035"/>
          <ac:spMkLst>
            <pc:docMk/>
            <pc:sldMk cId="560992232" sldId="4908"/>
            <ac:spMk id="334" creationId="{D1CF739F-E7EB-4552-91FA-11BC8455604F}"/>
          </ac:spMkLst>
        </pc:spChg>
        <pc:spChg chg="add mod">
          <ac:chgData name="Jochebed Diaz" userId="3e73fa40-bfba-401e-91e2-0da8fad89b18" providerId="ADAL" clId="{064BF252-B0D6-4154-98C8-C8C420BB5853}" dt="2020-11-19T04:44:26.321" v="10095" actId="1035"/>
          <ac:spMkLst>
            <pc:docMk/>
            <pc:sldMk cId="560992232" sldId="4908"/>
            <ac:spMk id="335" creationId="{61C50A01-879A-4073-B305-E01A81A84833}"/>
          </ac:spMkLst>
        </pc:spChg>
        <pc:spChg chg="add mod">
          <ac:chgData name="Jochebed Diaz" userId="3e73fa40-bfba-401e-91e2-0da8fad89b18" providerId="ADAL" clId="{064BF252-B0D6-4154-98C8-C8C420BB5853}" dt="2020-11-19T04:44:26.321" v="10095" actId="1035"/>
          <ac:spMkLst>
            <pc:docMk/>
            <pc:sldMk cId="560992232" sldId="4908"/>
            <ac:spMk id="336" creationId="{6D8E4559-B4BF-41F1-B676-E0C97E73F90E}"/>
          </ac:spMkLst>
        </pc:spChg>
        <pc:spChg chg="add mod">
          <ac:chgData name="Jochebed Diaz" userId="3e73fa40-bfba-401e-91e2-0da8fad89b18" providerId="ADAL" clId="{064BF252-B0D6-4154-98C8-C8C420BB5853}" dt="2020-11-19T04:44:26.321" v="10095" actId="1035"/>
          <ac:spMkLst>
            <pc:docMk/>
            <pc:sldMk cId="560992232" sldId="4908"/>
            <ac:spMk id="337" creationId="{5AF203B9-0064-4883-897C-3FCAB8831E99}"/>
          </ac:spMkLst>
        </pc:spChg>
        <pc:spChg chg="add mod">
          <ac:chgData name="Jochebed Diaz" userId="3e73fa40-bfba-401e-91e2-0da8fad89b18" providerId="ADAL" clId="{064BF252-B0D6-4154-98C8-C8C420BB5853}" dt="2020-11-19T04:44:26.321" v="10095" actId="1035"/>
          <ac:spMkLst>
            <pc:docMk/>
            <pc:sldMk cId="560992232" sldId="4908"/>
            <ac:spMk id="338" creationId="{A8BAFAF5-DE2F-4177-B244-E106AE84DFFB}"/>
          </ac:spMkLst>
        </pc:spChg>
        <pc:spChg chg="add del">
          <ac:chgData name="Jochebed Diaz" userId="3e73fa40-bfba-401e-91e2-0da8fad89b18" providerId="ADAL" clId="{064BF252-B0D6-4154-98C8-C8C420BB5853}" dt="2020-11-18T15:39:08.061" v="8821"/>
          <ac:spMkLst>
            <pc:docMk/>
            <pc:sldMk cId="560992232" sldId="4908"/>
            <ac:spMk id="339" creationId="{01FB5369-3024-4EDE-AA37-4DE3681E896D}"/>
          </ac:spMkLst>
        </pc:spChg>
        <pc:spChg chg="add del">
          <ac:chgData name="Jochebed Diaz" userId="3e73fa40-bfba-401e-91e2-0da8fad89b18" providerId="ADAL" clId="{064BF252-B0D6-4154-98C8-C8C420BB5853}" dt="2020-11-18T15:39:08.061" v="8821"/>
          <ac:spMkLst>
            <pc:docMk/>
            <pc:sldMk cId="560992232" sldId="4908"/>
            <ac:spMk id="340" creationId="{32052315-6F91-446E-94C4-EAE7B0119969}"/>
          </ac:spMkLst>
        </pc:spChg>
        <pc:spChg chg="add del mod">
          <ac:chgData name="Jochebed Diaz" userId="3e73fa40-bfba-401e-91e2-0da8fad89b18" providerId="ADAL" clId="{064BF252-B0D6-4154-98C8-C8C420BB5853}" dt="2020-11-18T15:40:42.783" v="8825" actId="478"/>
          <ac:spMkLst>
            <pc:docMk/>
            <pc:sldMk cId="560992232" sldId="4908"/>
            <ac:spMk id="341" creationId="{1CCFE24D-C65E-4D3B-A17A-337450F42167}"/>
          </ac:spMkLst>
        </pc:spChg>
        <pc:spChg chg="add mod">
          <ac:chgData name="Jochebed Diaz" userId="3e73fa40-bfba-401e-91e2-0da8fad89b18" providerId="ADAL" clId="{064BF252-B0D6-4154-98C8-C8C420BB5853}" dt="2020-11-19T04:44:26.321" v="10095" actId="1035"/>
          <ac:spMkLst>
            <pc:docMk/>
            <pc:sldMk cId="560992232" sldId="4908"/>
            <ac:spMk id="342" creationId="{B7DEF1EE-A6B0-47C0-8C91-8E86068BC722}"/>
          </ac:spMkLst>
        </pc:spChg>
        <pc:spChg chg="add mod">
          <ac:chgData name="Jochebed Diaz" userId="3e73fa40-bfba-401e-91e2-0da8fad89b18" providerId="ADAL" clId="{064BF252-B0D6-4154-98C8-C8C420BB5853}" dt="2020-11-19T04:44:26.321" v="10095" actId="1035"/>
          <ac:spMkLst>
            <pc:docMk/>
            <pc:sldMk cId="560992232" sldId="4908"/>
            <ac:spMk id="343" creationId="{10AFC136-484F-4AA3-88D7-17B2DB2EA650}"/>
          </ac:spMkLst>
        </pc:spChg>
        <pc:spChg chg="add mod">
          <ac:chgData name="Jochebed Diaz" userId="3e73fa40-bfba-401e-91e2-0da8fad89b18" providerId="ADAL" clId="{064BF252-B0D6-4154-98C8-C8C420BB5853}" dt="2020-11-19T04:44:26.321" v="10095" actId="1035"/>
          <ac:spMkLst>
            <pc:docMk/>
            <pc:sldMk cId="560992232" sldId="4908"/>
            <ac:spMk id="344" creationId="{6503FBE2-E884-4663-84C6-1EE173D2B86A}"/>
          </ac:spMkLst>
        </pc:spChg>
        <pc:spChg chg="add mod">
          <ac:chgData name="Jochebed Diaz" userId="3e73fa40-bfba-401e-91e2-0da8fad89b18" providerId="ADAL" clId="{064BF252-B0D6-4154-98C8-C8C420BB5853}" dt="2020-11-19T04:44:26.321" v="10095" actId="1035"/>
          <ac:spMkLst>
            <pc:docMk/>
            <pc:sldMk cId="560992232" sldId="4908"/>
            <ac:spMk id="345" creationId="{892DE7CB-52BA-47DF-9195-AA78EA1B1515}"/>
          </ac:spMkLst>
        </pc:spChg>
        <pc:spChg chg="add mod">
          <ac:chgData name="Jochebed Diaz" userId="3e73fa40-bfba-401e-91e2-0da8fad89b18" providerId="ADAL" clId="{064BF252-B0D6-4154-98C8-C8C420BB5853}" dt="2020-11-19T04:44:26.321" v="10095" actId="1035"/>
          <ac:spMkLst>
            <pc:docMk/>
            <pc:sldMk cId="560992232" sldId="4908"/>
            <ac:spMk id="346" creationId="{FD51F1EC-9C28-400D-A894-E75AA54B8F56}"/>
          </ac:spMkLst>
        </pc:spChg>
        <pc:spChg chg="add mod">
          <ac:chgData name="Jochebed Diaz" userId="3e73fa40-bfba-401e-91e2-0da8fad89b18" providerId="ADAL" clId="{064BF252-B0D6-4154-98C8-C8C420BB5853}" dt="2020-11-19T04:44:26.321" v="10095" actId="1035"/>
          <ac:spMkLst>
            <pc:docMk/>
            <pc:sldMk cId="560992232" sldId="4908"/>
            <ac:spMk id="347" creationId="{7746A334-F038-4CC2-8A71-7B9BAC759238}"/>
          </ac:spMkLst>
        </pc:spChg>
        <pc:spChg chg="add mod">
          <ac:chgData name="Jochebed Diaz" userId="3e73fa40-bfba-401e-91e2-0da8fad89b18" providerId="ADAL" clId="{064BF252-B0D6-4154-98C8-C8C420BB5853}" dt="2020-11-19T04:44:26.321" v="10095" actId="1035"/>
          <ac:spMkLst>
            <pc:docMk/>
            <pc:sldMk cId="560992232" sldId="4908"/>
            <ac:spMk id="348" creationId="{A174837B-8760-4F2E-8034-FDB44C73F022}"/>
          </ac:spMkLst>
        </pc:spChg>
        <pc:spChg chg="add mod">
          <ac:chgData name="Jochebed Diaz" userId="3e73fa40-bfba-401e-91e2-0da8fad89b18" providerId="ADAL" clId="{064BF252-B0D6-4154-98C8-C8C420BB5853}" dt="2020-11-19T04:44:26.321" v="10095" actId="1035"/>
          <ac:spMkLst>
            <pc:docMk/>
            <pc:sldMk cId="560992232" sldId="4908"/>
            <ac:spMk id="349" creationId="{B358E3B6-7A85-4257-A433-B278EC66C42D}"/>
          </ac:spMkLst>
        </pc:spChg>
        <pc:spChg chg="add mod">
          <ac:chgData name="Jochebed Diaz" userId="3e73fa40-bfba-401e-91e2-0da8fad89b18" providerId="ADAL" clId="{064BF252-B0D6-4154-98C8-C8C420BB5853}" dt="2020-11-19T04:44:26.321" v="10095" actId="1035"/>
          <ac:spMkLst>
            <pc:docMk/>
            <pc:sldMk cId="560992232" sldId="4908"/>
            <ac:spMk id="350" creationId="{67EED900-0BE9-4B2A-88F5-39E680F48034}"/>
          </ac:spMkLst>
        </pc:spChg>
        <pc:spChg chg="add mod">
          <ac:chgData name="Jochebed Diaz" userId="3e73fa40-bfba-401e-91e2-0da8fad89b18" providerId="ADAL" clId="{064BF252-B0D6-4154-98C8-C8C420BB5853}" dt="2020-11-19T04:44:26.321" v="10095" actId="1035"/>
          <ac:spMkLst>
            <pc:docMk/>
            <pc:sldMk cId="560992232" sldId="4908"/>
            <ac:spMk id="351" creationId="{B7BD4785-0DD9-42C0-94EC-F9EB4F0485C5}"/>
          </ac:spMkLst>
        </pc:spChg>
        <pc:spChg chg="add mod">
          <ac:chgData name="Jochebed Diaz" userId="3e73fa40-bfba-401e-91e2-0da8fad89b18" providerId="ADAL" clId="{064BF252-B0D6-4154-98C8-C8C420BB5853}" dt="2020-11-19T04:44:26.321" v="10095" actId="1035"/>
          <ac:spMkLst>
            <pc:docMk/>
            <pc:sldMk cId="560992232" sldId="4908"/>
            <ac:spMk id="352" creationId="{0EBF82CF-788C-42E4-94DB-7B2F13418359}"/>
          </ac:spMkLst>
        </pc:spChg>
        <pc:spChg chg="add mod">
          <ac:chgData name="Jochebed Diaz" userId="3e73fa40-bfba-401e-91e2-0da8fad89b18" providerId="ADAL" clId="{064BF252-B0D6-4154-98C8-C8C420BB5853}" dt="2020-11-19T04:44:26.321" v="10095" actId="1035"/>
          <ac:spMkLst>
            <pc:docMk/>
            <pc:sldMk cId="560992232" sldId="4908"/>
            <ac:spMk id="353" creationId="{4B31F14C-6944-4E1B-B066-363B5FE843DB}"/>
          </ac:spMkLst>
        </pc:spChg>
        <pc:spChg chg="add mod">
          <ac:chgData name="Jochebed Diaz" userId="3e73fa40-bfba-401e-91e2-0da8fad89b18" providerId="ADAL" clId="{064BF252-B0D6-4154-98C8-C8C420BB5853}" dt="2020-11-19T04:44:26.321" v="10095" actId="1035"/>
          <ac:spMkLst>
            <pc:docMk/>
            <pc:sldMk cId="560992232" sldId="4908"/>
            <ac:spMk id="354" creationId="{BB0B81E8-FF55-4507-80EB-FA0F58770FC3}"/>
          </ac:spMkLst>
        </pc:spChg>
        <pc:spChg chg="add mod">
          <ac:chgData name="Jochebed Diaz" userId="3e73fa40-bfba-401e-91e2-0da8fad89b18" providerId="ADAL" clId="{064BF252-B0D6-4154-98C8-C8C420BB5853}" dt="2020-11-19T04:44:26.321" v="10095" actId="1035"/>
          <ac:spMkLst>
            <pc:docMk/>
            <pc:sldMk cId="560992232" sldId="4908"/>
            <ac:spMk id="355" creationId="{D50C555D-1949-4485-ACEC-E89FDE63E831}"/>
          </ac:spMkLst>
        </pc:spChg>
        <pc:spChg chg="add mod">
          <ac:chgData name="Jochebed Diaz" userId="3e73fa40-bfba-401e-91e2-0da8fad89b18" providerId="ADAL" clId="{064BF252-B0D6-4154-98C8-C8C420BB5853}" dt="2020-11-19T04:44:26.321" v="10095" actId="1035"/>
          <ac:spMkLst>
            <pc:docMk/>
            <pc:sldMk cId="560992232" sldId="4908"/>
            <ac:spMk id="356" creationId="{1B104294-62E4-4114-A28D-74F031A22E52}"/>
          </ac:spMkLst>
        </pc:spChg>
        <pc:spChg chg="add mod">
          <ac:chgData name="Jochebed Diaz" userId="3e73fa40-bfba-401e-91e2-0da8fad89b18" providerId="ADAL" clId="{064BF252-B0D6-4154-98C8-C8C420BB5853}" dt="2020-11-19T04:44:26.321" v="10095" actId="1035"/>
          <ac:spMkLst>
            <pc:docMk/>
            <pc:sldMk cId="560992232" sldId="4908"/>
            <ac:spMk id="357" creationId="{3E645599-0A34-4D7E-9A31-F2B7690F83AB}"/>
          </ac:spMkLst>
        </pc:spChg>
        <pc:spChg chg="add mod">
          <ac:chgData name="Jochebed Diaz" userId="3e73fa40-bfba-401e-91e2-0da8fad89b18" providerId="ADAL" clId="{064BF252-B0D6-4154-98C8-C8C420BB5853}" dt="2020-11-19T04:44:26.321" v="10095" actId="1035"/>
          <ac:spMkLst>
            <pc:docMk/>
            <pc:sldMk cId="560992232" sldId="4908"/>
            <ac:spMk id="358" creationId="{0A7D21BC-0F83-4301-BA94-3256DE75876A}"/>
          </ac:spMkLst>
        </pc:spChg>
        <pc:spChg chg="add mod">
          <ac:chgData name="Jochebed Diaz" userId="3e73fa40-bfba-401e-91e2-0da8fad89b18" providerId="ADAL" clId="{064BF252-B0D6-4154-98C8-C8C420BB5853}" dt="2020-11-19T04:44:26.321" v="10095" actId="1035"/>
          <ac:spMkLst>
            <pc:docMk/>
            <pc:sldMk cId="560992232" sldId="4908"/>
            <ac:spMk id="359" creationId="{95F50709-F80D-43D1-8B02-C8879ED81050}"/>
          </ac:spMkLst>
        </pc:spChg>
        <pc:spChg chg="add mod">
          <ac:chgData name="Jochebed Diaz" userId="3e73fa40-bfba-401e-91e2-0da8fad89b18" providerId="ADAL" clId="{064BF252-B0D6-4154-98C8-C8C420BB5853}" dt="2020-11-19T04:44:26.321" v="10095" actId="1035"/>
          <ac:spMkLst>
            <pc:docMk/>
            <pc:sldMk cId="560992232" sldId="4908"/>
            <ac:spMk id="360" creationId="{179ECBF3-C0E1-43C5-A838-3F984C068DD5}"/>
          </ac:spMkLst>
        </pc:spChg>
        <pc:spChg chg="add mod">
          <ac:chgData name="Jochebed Diaz" userId="3e73fa40-bfba-401e-91e2-0da8fad89b18" providerId="ADAL" clId="{064BF252-B0D6-4154-98C8-C8C420BB5853}" dt="2020-11-19T04:44:26.321" v="10095" actId="1035"/>
          <ac:spMkLst>
            <pc:docMk/>
            <pc:sldMk cId="560992232" sldId="4908"/>
            <ac:spMk id="361" creationId="{0CBF2733-3F32-40B0-9682-F40D1CFB7258}"/>
          </ac:spMkLst>
        </pc:spChg>
        <pc:spChg chg="add del">
          <ac:chgData name="Jochebed Diaz" userId="3e73fa40-bfba-401e-91e2-0da8fad89b18" providerId="ADAL" clId="{064BF252-B0D6-4154-98C8-C8C420BB5853}" dt="2020-11-18T15:56:11.152" v="9071"/>
          <ac:spMkLst>
            <pc:docMk/>
            <pc:sldMk cId="560992232" sldId="4908"/>
            <ac:spMk id="362" creationId="{3F19DE27-CEA1-406D-93E2-1BFA760A3D85}"/>
          </ac:spMkLst>
        </pc:spChg>
        <pc:spChg chg="add del">
          <ac:chgData name="Jochebed Diaz" userId="3e73fa40-bfba-401e-91e2-0da8fad89b18" providerId="ADAL" clId="{064BF252-B0D6-4154-98C8-C8C420BB5853}" dt="2020-11-18T15:56:11.152" v="9071"/>
          <ac:spMkLst>
            <pc:docMk/>
            <pc:sldMk cId="560992232" sldId="4908"/>
            <ac:spMk id="363" creationId="{20A405D9-D9BA-4F28-9102-80F5D8A662BA}"/>
          </ac:spMkLst>
        </pc:spChg>
        <pc:spChg chg="add mod">
          <ac:chgData name="Jochebed Diaz" userId="3e73fa40-bfba-401e-91e2-0da8fad89b18" providerId="ADAL" clId="{064BF252-B0D6-4154-98C8-C8C420BB5853}" dt="2020-11-19T04:44:26.321" v="10095" actId="1035"/>
          <ac:spMkLst>
            <pc:docMk/>
            <pc:sldMk cId="560992232" sldId="4908"/>
            <ac:spMk id="364" creationId="{FB819AC7-5ED0-4736-A536-463611319025}"/>
          </ac:spMkLst>
        </pc:spChg>
        <pc:spChg chg="add mod">
          <ac:chgData name="Jochebed Diaz" userId="3e73fa40-bfba-401e-91e2-0da8fad89b18" providerId="ADAL" clId="{064BF252-B0D6-4154-98C8-C8C420BB5853}" dt="2020-11-19T04:44:26.321" v="10095" actId="1035"/>
          <ac:spMkLst>
            <pc:docMk/>
            <pc:sldMk cId="560992232" sldId="4908"/>
            <ac:spMk id="365" creationId="{26BF00F1-31C3-4B0F-A8F4-4B06C54B17E9}"/>
          </ac:spMkLst>
        </pc:spChg>
        <pc:spChg chg="add mod">
          <ac:chgData name="Jochebed Diaz" userId="3e73fa40-bfba-401e-91e2-0da8fad89b18" providerId="ADAL" clId="{064BF252-B0D6-4154-98C8-C8C420BB5853}" dt="2020-11-19T04:44:26.321" v="10095" actId="1035"/>
          <ac:spMkLst>
            <pc:docMk/>
            <pc:sldMk cId="560992232" sldId="4908"/>
            <ac:spMk id="366" creationId="{5D3A5ADF-FBF8-405B-BB9A-05AE0E516BAB}"/>
          </ac:spMkLst>
        </pc:spChg>
        <pc:spChg chg="add mod ord">
          <ac:chgData name="Jochebed Diaz" userId="3e73fa40-bfba-401e-91e2-0da8fad89b18" providerId="ADAL" clId="{064BF252-B0D6-4154-98C8-C8C420BB5853}" dt="2020-11-19T04:44:26.321" v="10095" actId="1035"/>
          <ac:spMkLst>
            <pc:docMk/>
            <pc:sldMk cId="560992232" sldId="4908"/>
            <ac:spMk id="367" creationId="{D7F23E59-1AA1-4AC8-91C9-17B26BE4999C}"/>
          </ac:spMkLst>
        </pc:spChg>
        <pc:spChg chg="add mod">
          <ac:chgData name="Jochebed Diaz" userId="3e73fa40-bfba-401e-91e2-0da8fad89b18" providerId="ADAL" clId="{064BF252-B0D6-4154-98C8-C8C420BB5853}" dt="2020-11-19T04:44:26.321" v="10095" actId="1035"/>
          <ac:spMkLst>
            <pc:docMk/>
            <pc:sldMk cId="560992232" sldId="4908"/>
            <ac:spMk id="368" creationId="{C65A86F1-4A56-4C1A-82C2-49AC00D307AC}"/>
          </ac:spMkLst>
        </pc:spChg>
        <pc:spChg chg="add mod">
          <ac:chgData name="Jochebed Diaz" userId="3e73fa40-bfba-401e-91e2-0da8fad89b18" providerId="ADAL" clId="{064BF252-B0D6-4154-98C8-C8C420BB5853}" dt="2020-11-19T04:44:26.321" v="10095" actId="1035"/>
          <ac:spMkLst>
            <pc:docMk/>
            <pc:sldMk cId="560992232" sldId="4908"/>
            <ac:spMk id="369" creationId="{EBDD3287-158E-4194-90F5-5326389C848C}"/>
          </ac:spMkLst>
        </pc:spChg>
        <pc:spChg chg="add mod">
          <ac:chgData name="Jochebed Diaz" userId="3e73fa40-bfba-401e-91e2-0da8fad89b18" providerId="ADAL" clId="{064BF252-B0D6-4154-98C8-C8C420BB5853}" dt="2020-11-19T04:44:26.321" v="10095" actId="1035"/>
          <ac:spMkLst>
            <pc:docMk/>
            <pc:sldMk cId="560992232" sldId="4908"/>
            <ac:spMk id="370" creationId="{84C7CF4E-024D-4594-B239-763497662EDD}"/>
          </ac:spMkLst>
        </pc:spChg>
        <pc:spChg chg="add mod">
          <ac:chgData name="Jochebed Diaz" userId="3e73fa40-bfba-401e-91e2-0da8fad89b18" providerId="ADAL" clId="{064BF252-B0D6-4154-98C8-C8C420BB5853}" dt="2020-11-19T04:44:26.321" v="10095" actId="1035"/>
          <ac:spMkLst>
            <pc:docMk/>
            <pc:sldMk cId="560992232" sldId="4908"/>
            <ac:spMk id="371" creationId="{36C009E3-FD61-46F3-A341-CFF3F9A84194}"/>
          </ac:spMkLst>
        </pc:spChg>
        <pc:spChg chg="add mod">
          <ac:chgData name="Jochebed Diaz" userId="3e73fa40-bfba-401e-91e2-0da8fad89b18" providerId="ADAL" clId="{064BF252-B0D6-4154-98C8-C8C420BB5853}" dt="2020-11-19T04:44:26.321" v="10095" actId="1035"/>
          <ac:spMkLst>
            <pc:docMk/>
            <pc:sldMk cId="560992232" sldId="4908"/>
            <ac:spMk id="372" creationId="{D0E0D292-616A-45D2-88EA-F33A9E47E7BD}"/>
          </ac:spMkLst>
        </pc:spChg>
        <pc:spChg chg="add mod">
          <ac:chgData name="Jochebed Diaz" userId="3e73fa40-bfba-401e-91e2-0da8fad89b18" providerId="ADAL" clId="{064BF252-B0D6-4154-98C8-C8C420BB5853}" dt="2020-11-19T04:44:26.321" v="10095" actId="1035"/>
          <ac:spMkLst>
            <pc:docMk/>
            <pc:sldMk cId="560992232" sldId="4908"/>
            <ac:spMk id="373" creationId="{39AD8BE6-5613-428B-BB38-D41B5294BB38}"/>
          </ac:spMkLst>
        </pc:spChg>
        <pc:spChg chg="add mod">
          <ac:chgData name="Jochebed Diaz" userId="3e73fa40-bfba-401e-91e2-0da8fad89b18" providerId="ADAL" clId="{064BF252-B0D6-4154-98C8-C8C420BB5853}" dt="2020-11-19T04:44:26.321" v="10095" actId="1035"/>
          <ac:spMkLst>
            <pc:docMk/>
            <pc:sldMk cId="560992232" sldId="4908"/>
            <ac:spMk id="374" creationId="{F5E37D06-20A4-40C2-8B37-6B4495C8F7C3}"/>
          </ac:spMkLst>
        </pc:spChg>
        <pc:spChg chg="add mod">
          <ac:chgData name="Jochebed Diaz" userId="3e73fa40-bfba-401e-91e2-0da8fad89b18" providerId="ADAL" clId="{064BF252-B0D6-4154-98C8-C8C420BB5853}" dt="2020-11-19T04:44:26.321" v="10095" actId="1035"/>
          <ac:spMkLst>
            <pc:docMk/>
            <pc:sldMk cId="560992232" sldId="4908"/>
            <ac:spMk id="375" creationId="{3FE943B1-28DE-44EE-BF56-85E82BE2148E}"/>
          </ac:spMkLst>
        </pc:spChg>
        <pc:spChg chg="add mod">
          <ac:chgData name="Jochebed Diaz" userId="3e73fa40-bfba-401e-91e2-0da8fad89b18" providerId="ADAL" clId="{064BF252-B0D6-4154-98C8-C8C420BB5853}" dt="2020-11-19T04:44:26.321" v="10095" actId="1035"/>
          <ac:spMkLst>
            <pc:docMk/>
            <pc:sldMk cId="560992232" sldId="4908"/>
            <ac:spMk id="376" creationId="{FF6C98C2-3B06-4AA0-87D8-117F52379CD1}"/>
          </ac:spMkLst>
        </pc:spChg>
        <pc:spChg chg="add mod">
          <ac:chgData name="Jochebed Diaz" userId="3e73fa40-bfba-401e-91e2-0da8fad89b18" providerId="ADAL" clId="{064BF252-B0D6-4154-98C8-C8C420BB5853}" dt="2020-11-19T04:44:26.321" v="10095" actId="1035"/>
          <ac:spMkLst>
            <pc:docMk/>
            <pc:sldMk cId="560992232" sldId="4908"/>
            <ac:spMk id="377" creationId="{7F919409-10B3-439F-9D2E-CA6A03987EFE}"/>
          </ac:spMkLst>
        </pc:spChg>
        <pc:spChg chg="add del mod">
          <ac:chgData name="Jochebed Diaz" userId="3e73fa40-bfba-401e-91e2-0da8fad89b18" providerId="ADAL" clId="{064BF252-B0D6-4154-98C8-C8C420BB5853}" dt="2020-11-19T04:44:26.321" v="10095" actId="1035"/>
          <ac:spMkLst>
            <pc:docMk/>
            <pc:sldMk cId="560992232" sldId="4908"/>
            <ac:spMk id="378" creationId="{9FC211F6-34CE-4EA1-9A48-B81C4B8176D0}"/>
          </ac:spMkLst>
        </pc:spChg>
        <pc:spChg chg="add mod">
          <ac:chgData name="Jochebed Diaz" userId="3e73fa40-bfba-401e-91e2-0da8fad89b18" providerId="ADAL" clId="{064BF252-B0D6-4154-98C8-C8C420BB5853}" dt="2020-11-19T04:44:53.013" v="10103" actId="1076"/>
          <ac:spMkLst>
            <pc:docMk/>
            <pc:sldMk cId="560992232" sldId="4908"/>
            <ac:spMk id="379" creationId="{EA0ACD98-43BA-427C-9491-794416250E53}"/>
          </ac:spMkLst>
        </pc:spChg>
        <pc:spChg chg="add mod">
          <ac:chgData name="Jochebed Diaz" userId="3e73fa40-bfba-401e-91e2-0da8fad89b18" providerId="ADAL" clId="{064BF252-B0D6-4154-98C8-C8C420BB5853}" dt="2020-11-19T04:44:53.013" v="10103" actId="1076"/>
          <ac:spMkLst>
            <pc:docMk/>
            <pc:sldMk cId="560992232" sldId="4908"/>
            <ac:spMk id="380" creationId="{476E0D99-4958-4349-B2DB-8C580E4DC8C0}"/>
          </ac:spMkLst>
        </pc:spChg>
        <pc:spChg chg="add mod">
          <ac:chgData name="Jochebed Diaz" userId="3e73fa40-bfba-401e-91e2-0da8fad89b18" providerId="ADAL" clId="{064BF252-B0D6-4154-98C8-C8C420BB5853}" dt="2020-11-19T04:44:26.321" v="10095" actId="1035"/>
          <ac:spMkLst>
            <pc:docMk/>
            <pc:sldMk cId="560992232" sldId="4908"/>
            <ac:spMk id="381" creationId="{7F9D926C-8972-4F9F-B914-47BC8372991E}"/>
          </ac:spMkLst>
        </pc:spChg>
        <pc:spChg chg="add mod">
          <ac:chgData name="Jochebed Diaz" userId="3e73fa40-bfba-401e-91e2-0da8fad89b18" providerId="ADAL" clId="{064BF252-B0D6-4154-98C8-C8C420BB5853}" dt="2020-11-19T04:44:26.321" v="10095" actId="1035"/>
          <ac:spMkLst>
            <pc:docMk/>
            <pc:sldMk cId="560992232" sldId="4908"/>
            <ac:spMk id="382" creationId="{299649A1-3DB6-4668-A37D-992C53B69CF3}"/>
          </ac:spMkLst>
        </pc:spChg>
        <pc:spChg chg="add mod ord">
          <ac:chgData name="Jochebed Diaz" userId="3e73fa40-bfba-401e-91e2-0da8fad89b18" providerId="ADAL" clId="{064BF252-B0D6-4154-98C8-C8C420BB5853}" dt="2020-11-19T04:44:26.321" v="10095" actId="1035"/>
          <ac:spMkLst>
            <pc:docMk/>
            <pc:sldMk cId="560992232" sldId="4908"/>
            <ac:spMk id="383" creationId="{971AFFAA-C280-4522-833F-E3A5E0C1F0CD}"/>
          </ac:spMkLst>
        </pc:spChg>
        <pc:spChg chg="add mod ord">
          <ac:chgData name="Jochebed Diaz" userId="3e73fa40-bfba-401e-91e2-0da8fad89b18" providerId="ADAL" clId="{064BF252-B0D6-4154-98C8-C8C420BB5853}" dt="2020-11-19T04:44:26.321" v="10095" actId="1035"/>
          <ac:spMkLst>
            <pc:docMk/>
            <pc:sldMk cId="560992232" sldId="4908"/>
            <ac:spMk id="384" creationId="{E9626BFE-69EC-46FC-A174-5F5197F79C97}"/>
          </ac:spMkLst>
        </pc:spChg>
        <pc:spChg chg="add mod ord">
          <ac:chgData name="Jochebed Diaz" userId="3e73fa40-bfba-401e-91e2-0da8fad89b18" providerId="ADAL" clId="{064BF252-B0D6-4154-98C8-C8C420BB5853}" dt="2020-11-19T04:44:26.321" v="10095" actId="1035"/>
          <ac:spMkLst>
            <pc:docMk/>
            <pc:sldMk cId="560992232" sldId="4908"/>
            <ac:spMk id="385" creationId="{594BE6F3-4E8B-430D-8FC6-F1DD27295A93}"/>
          </ac:spMkLst>
        </pc:spChg>
        <pc:spChg chg="add mod">
          <ac:chgData name="Jochebed Diaz" userId="3e73fa40-bfba-401e-91e2-0da8fad89b18" providerId="ADAL" clId="{064BF252-B0D6-4154-98C8-C8C420BB5853}" dt="2020-11-19T04:44:26.321" v="10095" actId="1035"/>
          <ac:spMkLst>
            <pc:docMk/>
            <pc:sldMk cId="560992232" sldId="4908"/>
            <ac:spMk id="386" creationId="{15227F86-E9F5-4CE9-89A2-996AB8849867}"/>
          </ac:spMkLst>
        </pc:spChg>
        <pc:spChg chg="add mod">
          <ac:chgData name="Jochebed Diaz" userId="3e73fa40-bfba-401e-91e2-0da8fad89b18" providerId="ADAL" clId="{064BF252-B0D6-4154-98C8-C8C420BB5853}" dt="2020-11-19T04:44:26.321" v="10095" actId="1035"/>
          <ac:spMkLst>
            <pc:docMk/>
            <pc:sldMk cId="560992232" sldId="4908"/>
            <ac:spMk id="387" creationId="{0AF8AE73-A1F4-4BE2-89F9-9770788CAE5E}"/>
          </ac:spMkLst>
        </pc:spChg>
        <pc:spChg chg="add mod">
          <ac:chgData name="Jochebed Diaz" userId="3e73fa40-bfba-401e-91e2-0da8fad89b18" providerId="ADAL" clId="{064BF252-B0D6-4154-98C8-C8C420BB5853}" dt="2020-11-19T04:44:26.321" v="10095" actId="1035"/>
          <ac:spMkLst>
            <pc:docMk/>
            <pc:sldMk cId="560992232" sldId="4908"/>
            <ac:spMk id="388" creationId="{FEA60CBE-D8E5-4370-BFB5-377719ACA62D}"/>
          </ac:spMkLst>
        </pc:spChg>
        <pc:spChg chg="add del mod">
          <ac:chgData name="Jochebed Diaz" userId="3e73fa40-bfba-401e-91e2-0da8fad89b18" providerId="ADAL" clId="{064BF252-B0D6-4154-98C8-C8C420BB5853}" dt="2020-11-19T02:09:19.107" v="9679" actId="478"/>
          <ac:spMkLst>
            <pc:docMk/>
            <pc:sldMk cId="560992232" sldId="4908"/>
            <ac:spMk id="389" creationId="{3C578580-D643-4069-A5FD-1B281AACC2AA}"/>
          </ac:spMkLst>
        </pc:spChg>
        <pc:spChg chg="add del mod">
          <ac:chgData name="Jochebed Diaz" userId="3e73fa40-bfba-401e-91e2-0da8fad89b18" providerId="ADAL" clId="{064BF252-B0D6-4154-98C8-C8C420BB5853}" dt="2020-11-19T02:09:22.853" v="9680" actId="478"/>
          <ac:spMkLst>
            <pc:docMk/>
            <pc:sldMk cId="560992232" sldId="4908"/>
            <ac:spMk id="390" creationId="{BCB53C58-31D3-40DD-8C66-A5314DA6A720}"/>
          </ac:spMkLst>
        </pc:spChg>
        <pc:spChg chg="add mod">
          <ac:chgData name="Jochebed Diaz" userId="3e73fa40-bfba-401e-91e2-0da8fad89b18" providerId="ADAL" clId="{064BF252-B0D6-4154-98C8-C8C420BB5853}" dt="2020-11-19T04:44:26.321" v="10095" actId="1035"/>
          <ac:spMkLst>
            <pc:docMk/>
            <pc:sldMk cId="560992232" sldId="4908"/>
            <ac:spMk id="391" creationId="{4EB356CD-6D10-4444-8EEF-EE45A6D51B30}"/>
          </ac:spMkLst>
        </pc:spChg>
        <pc:spChg chg="add mod ord">
          <ac:chgData name="Jochebed Diaz" userId="3e73fa40-bfba-401e-91e2-0da8fad89b18" providerId="ADAL" clId="{064BF252-B0D6-4154-98C8-C8C420BB5853}" dt="2020-11-19T04:44:26.321" v="10095" actId="1035"/>
          <ac:spMkLst>
            <pc:docMk/>
            <pc:sldMk cId="560992232" sldId="4908"/>
            <ac:spMk id="392" creationId="{AB753960-C6DF-4AF8-A267-BFFF93150D62}"/>
          </ac:spMkLst>
        </pc:spChg>
        <pc:spChg chg="add mod">
          <ac:chgData name="Jochebed Diaz" userId="3e73fa40-bfba-401e-91e2-0da8fad89b18" providerId="ADAL" clId="{064BF252-B0D6-4154-98C8-C8C420BB5853}" dt="2020-11-19T04:44:26.321" v="10095" actId="1035"/>
          <ac:spMkLst>
            <pc:docMk/>
            <pc:sldMk cId="560992232" sldId="4908"/>
            <ac:spMk id="393" creationId="{5A396A38-080C-4018-8D8A-DFC5F78D0804}"/>
          </ac:spMkLst>
        </pc:spChg>
        <pc:spChg chg="add mod">
          <ac:chgData name="Jochebed Diaz" userId="3e73fa40-bfba-401e-91e2-0da8fad89b18" providerId="ADAL" clId="{064BF252-B0D6-4154-98C8-C8C420BB5853}" dt="2020-11-19T04:44:26.321" v="10095" actId="1035"/>
          <ac:spMkLst>
            <pc:docMk/>
            <pc:sldMk cId="560992232" sldId="4908"/>
            <ac:spMk id="394" creationId="{4B5AA5B6-E46B-4241-86D0-259485AEC3D6}"/>
          </ac:spMkLst>
        </pc:spChg>
        <pc:spChg chg="add mod">
          <ac:chgData name="Jochebed Diaz" userId="3e73fa40-bfba-401e-91e2-0da8fad89b18" providerId="ADAL" clId="{064BF252-B0D6-4154-98C8-C8C420BB5853}" dt="2020-11-19T04:44:26.321" v="10095" actId="1035"/>
          <ac:spMkLst>
            <pc:docMk/>
            <pc:sldMk cId="560992232" sldId="4908"/>
            <ac:spMk id="395" creationId="{E1EB6095-62C5-46A4-9684-E7DBB774DBC0}"/>
          </ac:spMkLst>
        </pc:spChg>
        <pc:spChg chg="add mod">
          <ac:chgData name="Jochebed Diaz" userId="3e73fa40-bfba-401e-91e2-0da8fad89b18" providerId="ADAL" clId="{064BF252-B0D6-4154-98C8-C8C420BB5853}" dt="2020-11-19T04:44:26.321" v="10095" actId="1035"/>
          <ac:spMkLst>
            <pc:docMk/>
            <pc:sldMk cId="560992232" sldId="4908"/>
            <ac:spMk id="396" creationId="{F5619A30-EBE4-4E73-B25C-D522B417D0CF}"/>
          </ac:spMkLst>
        </pc:spChg>
        <pc:spChg chg="add mod">
          <ac:chgData name="Jochebed Diaz" userId="3e73fa40-bfba-401e-91e2-0da8fad89b18" providerId="ADAL" clId="{064BF252-B0D6-4154-98C8-C8C420BB5853}" dt="2020-11-19T04:44:26.321" v="10095" actId="1035"/>
          <ac:spMkLst>
            <pc:docMk/>
            <pc:sldMk cId="560992232" sldId="4908"/>
            <ac:spMk id="397" creationId="{86D02788-725F-4A0F-B9FB-E837D0DEB7A1}"/>
          </ac:spMkLst>
        </pc:spChg>
        <pc:spChg chg="add mod ord">
          <ac:chgData name="Jochebed Diaz" userId="3e73fa40-bfba-401e-91e2-0da8fad89b18" providerId="ADAL" clId="{064BF252-B0D6-4154-98C8-C8C420BB5853}" dt="2020-11-19T04:44:26.321" v="10095" actId="1035"/>
          <ac:spMkLst>
            <pc:docMk/>
            <pc:sldMk cId="560992232" sldId="4908"/>
            <ac:spMk id="398" creationId="{88042EE9-723F-44B6-8C67-5F149D7FE5F8}"/>
          </ac:spMkLst>
        </pc:spChg>
        <pc:spChg chg="add mod">
          <ac:chgData name="Jochebed Diaz" userId="3e73fa40-bfba-401e-91e2-0da8fad89b18" providerId="ADAL" clId="{064BF252-B0D6-4154-98C8-C8C420BB5853}" dt="2020-11-19T04:44:26.321" v="10095" actId="1035"/>
          <ac:spMkLst>
            <pc:docMk/>
            <pc:sldMk cId="560992232" sldId="4908"/>
            <ac:spMk id="399" creationId="{1AA3783F-0EA5-41D0-9A13-CCB9FC8BE329}"/>
          </ac:spMkLst>
        </pc:spChg>
        <pc:spChg chg="add mod">
          <ac:chgData name="Jochebed Diaz" userId="3e73fa40-bfba-401e-91e2-0da8fad89b18" providerId="ADAL" clId="{064BF252-B0D6-4154-98C8-C8C420BB5853}" dt="2020-11-19T04:44:26.321" v="10095" actId="1035"/>
          <ac:spMkLst>
            <pc:docMk/>
            <pc:sldMk cId="560992232" sldId="4908"/>
            <ac:spMk id="400" creationId="{8563FA1D-E6F3-4CF3-ACCA-B9E200F2F580}"/>
          </ac:spMkLst>
        </pc:spChg>
        <pc:spChg chg="add mod">
          <ac:chgData name="Jochebed Diaz" userId="3e73fa40-bfba-401e-91e2-0da8fad89b18" providerId="ADAL" clId="{064BF252-B0D6-4154-98C8-C8C420BB5853}" dt="2020-11-19T04:44:26.321" v="10095" actId="1035"/>
          <ac:spMkLst>
            <pc:docMk/>
            <pc:sldMk cId="560992232" sldId="4908"/>
            <ac:spMk id="401" creationId="{E42A8107-BF4B-4CE1-9BD6-A320EADC5756}"/>
          </ac:spMkLst>
        </pc:spChg>
        <pc:spChg chg="add mod">
          <ac:chgData name="Jochebed Diaz" userId="3e73fa40-bfba-401e-91e2-0da8fad89b18" providerId="ADAL" clId="{064BF252-B0D6-4154-98C8-C8C420BB5853}" dt="2020-11-19T04:44:26.321" v="10095" actId="1035"/>
          <ac:spMkLst>
            <pc:docMk/>
            <pc:sldMk cId="560992232" sldId="4908"/>
            <ac:spMk id="402" creationId="{B3765A27-7B20-4570-8601-D9F50B8FD2E2}"/>
          </ac:spMkLst>
        </pc:spChg>
        <pc:spChg chg="add mod">
          <ac:chgData name="Jochebed Diaz" userId="3e73fa40-bfba-401e-91e2-0da8fad89b18" providerId="ADAL" clId="{064BF252-B0D6-4154-98C8-C8C420BB5853}" dt="2020-11-19T04:44:26.321" v="10095" actId="1035"/>
          <ac:spMkLst>
            <pc:docMk/>
            <pc:sldMk cId="560992232" sldId="4908"/>
            <ac:spMk id="403" creationId="{ADB28EB3-67F5-443D-AF8A-4EEBA2ADFE73}"/>
          </ac:spMkLst>
        </pc:spChg>
        <pc:spChg chg="add mod">
          <ac:chgData name="Jochebed Diaz" userId="3e73fa40-bfba-401e-91e2-0da8fad89b18" providerId="ADAL" clId="{064BF252-B0D6-4154-98C8-C8C420BB5853}" dt="2020-11-19T04:44:26.321" v="10095" actId="1035"/>
          <ac:spMkLst>
            <pc:docMk/>
            <pc:sldMk cId="560992232" sldId="4908"/>
            <ac:spMk id="404" creationId="{F11D5EFA-0B0C-4858-B672-7AAB4CE3DAD7}"/>
          </ac:spMkLst>
        </pc:spChg>
        <pc:spChg chg="add mod">
          <ac:chgData name="Jochebed Diaz" userId="3e73fa40-bfba-401e-91e2-0da8fad89b18" providerId="ADAL" clId="{064BF252-B0D6-4154-98C8-C8C420BB5853}" dt="2020-11-19T04:44:26.321" v="10095" actId="1035"/>
          <ac:spMkLst>
            <pc:docMk/>
            <pc:sldMk cId="560992232" sldId="4908"/>
            <ac:spMk id="405" creationId="{A48A741A-F700-4CEE-AA48-2495BAF28E97}"/>
          </ac:spMkLst>
        </pc:spChg>
        <pc:spChg chg="add mod">
          <ac:chgData name="Jochebed Diaz" userId="3e73fa40-bfba-401e-91e2-0da8fad89b18" providerId="ADAL" clId="{064BF252-B0D6-4154-98C8-C8C420BB5853}" dt="2020-11-19T04:44:26.321" v="10095" actId="1035"/>
          <ac:spMkLst>
            <pc:docMk/>
            <pc:sldMk cId="560992232" sldId="4908"/>
            <ac:spMk id="406" creationId="{C105AD1F-7A4E-4FD8-83C9-D74D5444C03B}"/>
          </ac:spMkLst>
        </pc:spChg>
        <pc:spChg chg="add mod">
          <ac:chgData name="Jochebed Diaz" userId="3e73fa40-bfba-401e-91e2-0da8fad89b18" providerId="ADAL" clId="{064BF252-B0D6-4154-98C8-C8C420BB5853}" dt="2020-11-19T04:44:26.321" v="10095" actId="1035"/>
          <ac:spMkLst>
            <pc:docMk/>
            <pc:sldMk cId="560992232" sldId="4908"/>
            <ac:spMk id="407" creationId="{AF8D1A4D-FDED-4162-9420-AD6608A9E59F}"/>
          </ac:spMkLst>
        </pc:spChg>
        <pc:spChg chg="add mod">
          <ac:chgData name="Jochebed Diaz" userId="3e73fa40-bfba-401e-91e2-0da8fad89b18" providerId="ADAL" clId="{064BF252-B0D6-4154-98C8-C8C420BB5853}" dt="2020-11-19T09:03:48.048" v="10134" actId="1035"/>
          <ac:spMkLst>
            <pc:docMk/>
            <pc:sldMk cId="560992232" sldId="4908"/>
            <ac:spMk id="408" creationId="{B7313258-DCD5-4135-A8FD-13DF976F9456}"/>
          </ac:spMkLst>
        </pc:spChg>
        <pc:spChg chg="add mod">
          <ac:chgData name="Jochebed Diaz" userId="3e73fa40-bfba-401e-91e2-0da8fad89b18" providerId="ADAL" clId="{064BF252-B0D6-4154-98C8-C8C420BB5853}" dt="2020-11-19T09:03:16.008" v="10106" actId="1036"/>
          <ac:spMkLst>
            <pc:docMk/>
            <pc:sldMk cId="560992232" sldId="4908"/>
            <ac:spMk id="409" creationId="{32672B27-96A3-4EEB-B8C2-2DF0D593718F}"/>
          </ac:spMkLst>
        </pc:spChg>
        <pc:spChg chg="add mod">
          <ac:chgData name="Jochebed Diaz" userId="3e73fa40-bfba-401e-91e2-0da8fad89b18" providerId="ADAL" clId="{064BF252-B0D6-4154-98C8-C8C420BB5853}" dt="2020-11-19T09:03:09.667" v="10105" actId="1036"/>
          <ac:spMkLst>
            <pc:docMk/>
            <pc:sldMk cId="560992232" sldId="4908"/>
            <ac:spMk id="410" creationId="{1D262BE5-44D9-47B2-BBBA-1B07CEAAA0A2}"/>
          </ac:spMkLst>
        </pc:spChg>
        <pc:spChg chg="add mod">
          <ac:chgData name="Jochebed Diaz" userId="3e73fa40-bfba-401e-91e2-0da8fad89b18" providerId="ADAL" clId="{064BF252-B0D6-4154-98C8-C8C420BB5853}" dt="2020-11-19T09:03:54.367" v="10136" actId="1036"/>
          <ac:spMkLst>
            <pc:docMk/>
            <pc:sldMk cId="560992232" sldId="4908"/>
            <ac:spMk id="411" creationId="{5E621746-DFDD-44A5-A583-067A3FAD9C30}"/>
          </ac:spMkLst>
        </pc:spChg>
        <pc:spChg chg="add del mod">
          <ac:chgData name="Jochebed Diaz" userId="3e73fa40-bfba-401e-91e2-0da8fad89b18" providerId="ADAL" clId="{064BF252-B0D6-4154-98C8-C8C420BB5853}" dt="2020-11-19T03:16:45.546" v="10051" actId="478"/>
          <ac:spMkLst>
            <pc:docMk/>
            <pc:sldMk cId="560992232" sldId="4908"/>
            <ac:spMk id="412" creationId="{77CF2DE4-23FA-4041-96EC-541011ACD9BD}"/>
          </ac:spMkLst>
        </pc:spChg>
        <pc:spChg chg="add del mod">
          <ac:chgData name="Jochebed Diaz" userId="3e73fa40-bfba-401e-91e2-0da8fad89b18" providerId="ADAL" clId="{064BF252-B0D6-4154-98C8-C8C420BB5853}" dt="2020-11-19T03:16:45.546" v="10051" actId="478"/>
          <ac:spMkLst>
            <pc:docMk/>
            <pc:sldMk cId="560992232" sldId="4908"/>
            <ac:spMk id="413" creationId="{C254F7EE-A9C1-4055-A738-CBADBD066534}"/>
          </ac:spMkLst>
        </pc:spChg>
        <pc:picChg chg="add del">
          <ac:chgData name="Jochebed Diaz" userId="3e73fa40-bfba-401e-91e2-0da8fad89b18" providerId="ADAL" clId="{064BF252-B0D6-4154-98C8-C8C420BB5853}" dt="2020-11-11T14:01:42.931" v="536" actId="478"/>
          <ac:picMkLst>
            <pc:docMk/>
            <pc:sldMk cId="560992232" sldId="4908"/>
            <ac:picMk id="66" creationId="{CA17D4F8-5E0E-47B5-A989-F27F3ED5C469}"/>
          </ac:picMkLst>
        </pc:picChg>
        <pc:picChg chg="add del">
          <ac:chgData name="Jochebed Diaz" userId="3e73fa40-bfba-401e-91e2-0da8fad89b18" providerId="ADAL" clId="{064BF252-B0D6-4154-98C8-C8C420BB5853}" dt="2020-11-11T14:02:06.809" v="540"/>
          <ac:picMkLst>
            <pc:docMk/>
            <pc:sldMk cId="560992232" sldId="4908"/>
            <ac:picMk id="126" creationId="{09FFF4A6-14E8-49AA-9230-AB9507340996}"/>
          </ac:picMkLst>
        </pc:picChg>
        <pc:cxnChg chg="add del mod">
          <ac:chgData name="Jochebed Diaz" userId="3e73fa40-bfba-401e-91e2-0da8fad89b18" providerId="ADAL" clId="{064BF252-B0D6-4154-98C8-C8C420BB5853}" dt="2020-11-11T14:02:39.265" v="541" actId="478"/>
          <ac:cxnSpMkLst>
            <pc:docMk/>
            <pc:sldMk cId="560992232" sldId="4908"/>
            <ac:cxnSpMk id="19" creationId="{727E1B8D-499E-4343-A44B-B773C259DAA7}"/>
          </ac:cxnSpMkLst>
        </pc:cxnChg>
        <pc:cxnChg chg="add del mod">
          <ac:chgData name="Jochebed Diaz" userId="3e73fa40-bfba-401e-91e2-0da8fad89b18" providerId="ADAL" clId="{064BF252-B0D6-4154-98C8-C8C420BB5853}" dt="2020-11-11T14:02:39.265" v="541" actId="478"/>
          <ac:cxnSpMkLst>
            <pc:docMk/>
            <pc:sldMk cId="560992232" sldId="4908"/>
            <ac:cxnSpMk id="20" creationId="{0CC1FC37-959C-4E1C-820A-6D881EC87B56}"/>
          </ac:cxnSpMkLst>
        </pc:cxnChg>
        <pc:cxnChg chg="add del mod">
          <ac:chgData name="Jochebed Diaz" userId="3e73fa40-bfba-401e-91e2-0da8fad89b18" providerId="ADAL" clId="{064BF252-B0D6-4154-98C8-C8C420BB5853}" dt="2020-11-11T14:02:39.265" v="541" actId="478"/>
          <ac:cxnSpMkLst>
            <pc:docMk/>
            <pc:sldMk cId="560992232" sldId="4908"/>
            <ac:cxnSpMk id="21" creationId="{0CC41C1D-4739-4CC4-AABF-E05F1E21C9A8}"/>
          </ac:cxnSpMkLst>
        </pc:cxnChg>
        <pc:cxnChg chg="add del mod">
          <ac:chgData name="Jochebed Diaz" userId="3e73fa40-bfba-401e-91e2-0da8fad89b18" providerId="ADAL" clId="{064BF252-B0D6-4154-98C8-C8C420BB5853}" dt="2020-11-11T14:07:41.087" v="618" actId="478"/>
          <ac:cxnSpMkLst>
            <pc:docMk/>
            <pc:sldMk cId="560992232" sldId="4908"/>
            <ac:cxnSpMk id="139" creationId="{3C78A36A-500F-4A33-9CC8-CE5CD6D4C837}"/>
          </ac:cxnSpMkLst>
        </pc:cxnChg>
        <pc:cxnChg chg="add del mod">
          <ac:chgData name="Jochebed Diaz" userId="3e73fa40-bfba-401e-91e2-0da8fad89b18" providerId="ADAL" clId="{064BF252-B0D6-4154-98C8-C8C420BB5853}" dt="2020-11-11T14:07:41.087" v="618" actId="478"/>
          <ac:cxnSpMkLst>
            <pc:docMk/>
            <pc:sldMk cId="560992232" sldId="4908"/>
            <ac:cxnSpMk id="140" creationId="{C6B83921-E275-4542-B76A-261DDEDA9C04}"/>
          </ac:cxnSpMkLst>
        </pc:cxnChg>
        <pc:cxnChg chg="add del mod">
          <ac:chgData name="Jochebed Diaz" userId="3e73fa40-bfba-401e-91e2-0da8fad89b18" providerId="ADAL" clId="{064BF252-B0D6-4154-98C8-C8C420BB5853}" dt="2020-11-11T14:07:41.087" v="618" actId="478"/>
          <ac:cxnSpMkLst>
            <pc:docMk/>
            <pc:sldMk cId="560992232" sldId="4908"/>
            <ac:cxnSpMk id="141" creationId="{22B6B3BC-7053-4DCF-974E-9DEA3AFF9508}"/>
          </ac:cxnSpMkLst>
        </pc:cxnChg>
        <pc:cxnChg chg="add mod">
          <ac:chgData name="Jochebed Diaz" userId="3e73fa40-bfba-401e-91e2-0da8fad89b18" providerId="ADAL" clId="{064BF252-B0D6-4154-98C8-C8C420BB5853}" dt="2020-11-19T03:05:18.531" v="9935" actId="14100"/>
          <ac:cxnSpMkLst>
            <pc:docMk/>
            <pc:sldMk cId="560992232" sldId="4908"/>
            <ac:cxnSpMk id="238" creationId="{20E9C79A-9F60-4716-9C93-02F92FC8EAF8}"/>
          </ac:cxnSpMkLst>
        </pc:cxnChg>
        <pc:cxnChg chg="add mod">
          <ac:chgData name="Jochebed Diaz" userId="3e73fa40-bfba-401e-91e2-0da8fad89b18" providerId="ADAL" clId="{064BF252-B0D6-4154-98C8-C8C420BB5853}" dt="2020-11-19T03:05:15.388" v="9934" actId="14100"/>
          <ac:cxnSpMkLst>
            <pc:docMk/>
            <pc:sldMk cId="560992232" sldId="4908"/>
            <ac:cxnSpMk id="239" creationId="{1425EF6A-9F73-46FB-A78A-C2086B1621EB}"/>
          </ac:cxnSpMkLst>
        </pc:cxnChg>
        <pc:cxnChg chg="add mod">
          <ac:chgData name="Jochebed Diaz" userId="3e73fa40-bfba-401e-91e2-0da8fad89b18" providerId="ADAL" clId="{064BF252-B0D6-4154-98C8-C8C420BB5853}" dt="2020-11-19T03:05:21.738" v="9936" actId="14100"/>
          <ac:cxnSpMkLst>
            <pc:docMk/>
            <pc:sldMk cId="560992232" sldId="4908"/>
            <ac:cxnSpMk id="240" creationId="{15D483E1-3CEA-4B9A-8527-A936ECD55787}"/>
          </ac:cxnSpMkLst>
        </pc:cxnChg>
      </pc:sldChg>
      <pc:sldChg chg="addSp delSp modSp">
        <pc:chgData name="Jochebed Diaz" userId="3e73fa40-bfba-401e-91e2-0da8fad89b18" providerId="ADAL" clId="{064BF252-B0D6-4154-98C8-C8C420BB5853}" dt="2020-11-13T02:53:42.940" v="5265" actId="1035"/>
        <pc:sldMkLst>
          <pc:docMk/>
          <pc:sldMk cId="615284948" sldId="4910"/>
        </pc:sldMkLst>
        <pc:spChg chg="add del mod">
          <ac:chgData name="Jochebed Diaz" userId="3e73fa40-bfba-401e-91e2-0da8fad89b18" providerId="ADAL" clId="{064BF252-B0D6-4154-98C8-C8C420BB5853}" dt="2020-11-10T06:03:18.356" v="5"/>
          <ac:spMkLst>
            <pc:docMk/>
            <pc:sldMk cId="615284948" sldId="4910"/>
            <ac:spMk id="4" creationId="{2FF65618-42E4-48FE-83EA-4E949808FC88}"/>
          </ac:spMkLst>
        </pc:spChg>
        <pc:spChg chg="add del mod">
          <ac:chgData name="Jochebed Diaz" userId="3e73fa40-bfba-401e-91e2-0da8fad89b18" providerId="ADAL" clId="{064BF252-B0D6-4154-98C8-C8C420BB5853}" dt="2020-11-10T06:03:18.356" v="5"/>
          <ac:spMkLst>
            <pc:docMk/>
            <pc:sldMk cId="615284948" sldId="4910"/>
            <ac:spMk id="5" creationId="{2D6E0FEC-5DF8-49A1-A005-4016D2748B85}"/>
          </ac:spMkLst>
        </pc:spChg>
        <pc:spChg chg="add del mod">
          <ac:chgData name="Jochebed Diaz" userId="3e73fa40-bfba-401e-91e2-0da8fad89b18" providerId="ADAL" clId="{064BF252-B0D6-4154-98C8-C8C420BB5853}" dt="2020-11-10T06:03:18.356" v="5"/>
          <ac:spMkLst>
            <pc:docMk/>
            <pc:sldMk cId="615284948" sldId="4910"/>
            <ac:spMk id="6" creationId="{A860B221-E80C-4E22-938C-36476B973FD5}"/>
          </ac:spMkLst>
        </pc:spChg>
        <pc:spChg chg="add del mod">
          <ac:chgData name="Jochebed Diaz" userId="3e73fa40-bfba-401e-91e2-0da8fad89b18" providerId="ADAL" clId="{064BF252-B0D6-4154-98C8-C8C420BB5853}" dt="2020-11-10T06:03:18.356" v="5"/>
          <ac:spMkLst>
            <pc:docMk/>
            <pc:sldMk cId="615284948" sldId="4910"/>
            <ac:spMk id="7" creationId="{AAD31520-174B-4D76-8B49-2D83D489592D}"/>
          </ac:spMkLst>
        </pc:spChg>
        <pc:spChg chg="add del mod">
          <ac:chgData name="Jochebed Diaz" userId="3e73fa40-bfba-401e-91e2-0da8fad89b18" providerId="ADAL" clId="{064BF252-B0D6-4154-98C8-C8C420BB5853}" dt="2020-11-10T06:03:18.356" v="5"/>
          <ac:spMkLst>
            <pc:docMk/>
            <pc:sldMk cId="615284948" sldId="4910"/>
            <ac:spMk id="8" creationId="{68AB3BD7-62F3-48C0-83FD-C5DA946B3E92}"/>
          </ac:spMkLst>
        </pc:spChg>
        <pc:spChg chg="add del mod">
          <ac:chgData name="Jochebed Diaz" userId="3e73fa40-bfba-401e-91e2-0da8fad89b18" providerId="ADAL" clId="{064BF252-B0D6-4154-98C8-C8C420BB5853}" dt="2020-11-10T06:03:18.356" v="5"/>
          <ac:spMkLst>
            <pc:docMk/>
            <pc:sldMk cId="615284948" sldId="4910"/>
            <ac:spMk id="9" creationId="{BD09E433-3522-4F17-B55C-2BED64DDD9D9}"/>
          </ac:spMkLst>
        </pc:spChg>
        <pc:spChg chg="add del mod">
          <ac:chgData name="Jochebed Diaz" userId="3e73fa40-bfba-401e-91e2-0da8fad89b18" providerId="ADAL" clId="{064BF252-B0D6-4154-98C8-C8C420BB5853}" dt="2020-11-10T06:03:18.356" v="5"/>
          <ac:spMkLst>
            <pc:docMk/>
            <pc:sldMk cId="615284948" sldId="4910"/>
            <ac:spMk id="10" creationId="{9F26738C-AE5F-4D8B-A93D-3B75225DD72E}"/>
          </ac:spMkLst>
        </pc:spChg>
        <pc:spChg chg="add del mod">
          <ac:chgData name="Jochebed Diaz" userId="3e73fa40-bfba-401e-91e2-0da8fad89b18" providerId="ADAL" clId="{064BF252-B0D6-4154-98C8-C8C420BB5853}" dt="2020-11-10T06:03:18.356" v="5"/>
          <ac:spMkLst>
            <pc:docMk/>
            <pc:sldMk cId="615284948" sldId="4910"/>
            <ac:spMk id="11" creationId="{4F69E4D1-0705-4E76-9A7F-176226A5A5B2}"/>
          </ac:spMkLst>
        </pc:spChg>
        <pc:spChg chg="add del mod">
          <ac:chgData name="Jochebed Diaz" userId="3e73fa40-bfba-401e-91e2-0da8fad89b18" providerId="ADAL" clId="{064BF252-B0D6-4154-98C8-C8C420BB5853}" dt="2020-11-10T06:03:18.356" v="5"/>
          <ac:spMkLst>
            <pc:docMk/>
            <pc:sldMk cId="615284948" sldId="4910"/>
            <ac:spMk id="12" creationId="{DED96E71-4E22-4CBC-AE7B-DC256A190CCE}"/>
          </ac:spMkLst>
        </pc:spChg>
        <pc:spChg chg="add del mod">
          <ac:chgData name="Jochebed Diaz" userId="3e73fa40-bfba-401e-91e2-0da8fad89b18" providerId="ADAL" clId="{064BF252-B0D6-4154-98C8-C8C420BB5853}" dt="2020-11-10T06:03:18.356" v="5"/>
          <ac:spMkLst>
            <pc:docMk/>
            <pc:sldMk cId="615284948" sldId="4910"/>
            <ac:spMk id="13" creationId="{7B8FAC50-8822-4C4D-97AD-C00640C93604}"/>
          </ac:spMkLst>
        </pc:spChg>
        <pc:spChg chg="add del mod">
          <ac:chgData name="Jochebed Diaz" userId="3e73fa40-bfba-401e-91e2-0da8fad89b18" providerId="ADAL" clId="{064BF252-B0D6-4154-98C8-C8C420BB5853}" dt="2020-11-10T06:03:18.356" v="5"/>
          <ac:spMkLst>
            <pc:docMk/>
            <pc:sldMk cId="615284948" sldId="4910"/>
            <ac:spMk id="16" creationId="{6844D72E-3EF6-4C8F-8FA1-3D25CF52E7D0}"/>
          </ac:spMkLst>
        </pc:spChg>
        <pc:spChg chg="add del mod">
          <ac:chgData name="Jochebed Diaz" userId="3e73fa40-bfba-401e-91e2-0da8fad89b18" providerId="ADAL" clId="{064BF252-B0D6-4154-98C8-C8C420BB5853}" dt="2020-11-10T06:03:18.356" v="5"/>
          <ac:spMkLst>
            <pc:docMk/>
            <pc:sldMk cId="615284948" sldId="4910"/>
            <ac:spMk id="17" creationId="{B0DA3C26-FE96-4A31-B277-F9FD44222098}"/>
          </ac:spMkLst>
        </pc:spChg>
        <pc:spChg chg="add del mod">
          <ac:chgData name="Jochebed Diaz" userId="3e73fa40-bfba-401e-91e2-0da8fad89b18" providerId="ADAL" clId="{064BF252-B0D6-4154-98C8-C8C420BB5853}" dt="2020-11-10T06:03:18.356" v="5"/>
          <ac:spMkLst>
            <pc:docMk/>
            <pc:sldMk cId="615284948" sldId="4910"/>
            <ac:spMk id="18" creationId="{0C5687B8-411D-47AB-ADF1-BC687C688F74}"/>
          </ac:spMkLst>
        </pc:spChg>
        <pc:spChg chg="add del mod">
          <ac:chgData name="Jochebed Diaz" userId="3e73fa40-bfba-401e-91e2-0da8fad89b18" providerId="ADAL" clId="{064BF252-B0D6-4154-98C8-C8C420BB5853}" dt="2020-11-10T06:03:18.356" v="5"/>
          <ac:spMkLst>
            <pc:docMk/>
            <pc:sldMk cId="615284948" sldId="4910"/>
            <ac:spMk id="19" creationId="{A62CEDEA-FF15-40AB-8060-E01DB5988456}"/>
          </ac:spMkLst>
        </pc:spChg>
        <pc:spChg chg="add del mod">
          <ac:chgData name="Jochebed Diaz" userId="3e73fa40-bfba-401e-91e2-0da8fad89b18" providerId="ADAL" clId="{064BF252-B0D6-4154-98C8-C8C420BB5853}" dt="2020-11-10T06:03:18.356" v="5"/>
          <ac:spMkLst>
            <pc:docMk/>
            <pc:sldMk cId="615284948" sldId="4910"/>
            <ac:spMk id="20" creationId="{00AE1558-84D3-4809-84BA-A1ECACAD1800}"/>
          </ac:spMkLst>
        </pc:spChg>
        <pc:spChg chg="add del mod">
          <ac:chgData name="Jochebed Diaz" userId="3e73fa40-bfba-401e-91e2-0da8fad89b18" providerId="ADAL" clId="{064BF252-B0D6-4154-98C8-C8C420BB5853}" dt="2020-11-10T06:03:18.356" v="5"/>
          <ac:spMkLst>
            <pc:docMk/>
            <pc:sldMk cId="615284948" sldId="4910"/>
            <ac:spMk id="21" creationId="{B7DE04C8-28C3-4D38-B258-59319DE8C1C7}"/>
          </ac:spMkLst>
        </pc:spChg>
        <pc:spChg chg="add del mod">
          <ac:chgData name="Jochebed Diaz" userId="3e73fa40-bfba-401e-91e2-0da8fad89b18" providerId="ADAL" clId="{064BF252-B0D6-4154-98C8-C8C420BB5853}" dt="2020-11-10T06:03:18.356" v="5"/>
          <ac:spMkLst>
            <pc:docMk/>
            <pc:sldMk cId="615284948" sldId="4910"/>
            <ac:spMk id="22" creationId="{F17A2006-EDFC-486A-A960-C03D526DA7C3}"/>
          </ac:spMkLst>
        </pc:spChg>
        <pc:spChg chg="add del mod">
          <ac:chgData name="Jochebed Diaz" userId="3e73fa40-bfba-401e-91e2-0da8fad89b18" providerId="ADAL" clId="{064BF252-B0D6-4154-98C8-C8C420BB5853}" dt="2020-11-10T06:03:18.356" v="5"/>
          <ac:spMkLst>
            <pc:docMk/>
            <pc:sldMk cId="615284948" sldId="4910"/>
            <ac:spMk id="23" creationId="{E197A998-3468-4BB4-B32E-FB07F788370B}"/>
          </ac:spMkLst>
        </pc:spChg>
        <pc:spChg chg="add del mod">
          <ac:chgData name="Jochebed Diaz" userId="3e73fa40-bfba-401e-91e2-0da8fad89b18" providerId="ADAL" clId="{064BF252-B0D6-4154-98C8-C8C420BB5853}" dt="2020-11-10T06:03:18.356" v="5"/>
          <ac:spMkLst>
            <pc:docMk/>
            <pc:sldMk cId="615284948" sldId="4910"/>
            <ac:spMk id="24" creationId="{A6C2DF72-BC99-4EF5-AF61-17E04DAE735A}"/>
          </ac:spMkLst>
        </pc:spChg>
        <pc:spChg chg="add del mod">
          <ac:chgData name="Jochebed Diaz" userId="3e73fa40-bfba-401e-91e2-0da8fad89b18" providerId="ADAL" clId="{064BF252-B0D6-4154-98C8-C8C420BB5853}" dt="2020-11-10T06:03:18.356" v="5"/>
          <ac:spMkLst>
            <pc:docMk/>
            <pc:sldMk cId="615284948" sldId="4910"/>
            <ac:spMk id="25" creationId="{26DA74C8-2D4C-41E1-B135-010EF6F9764E}"/>
          </ac:spMkLst>
        </pc:spChg>
        <pc:spChg chg="add del mod">
          <ac:chgData name="Jochebed Diaz" userId="3e73fa40-bfba-401e-91e2-0da8fad89b18" providerId="ADAL" clId="{064BF252-B0D6-4154-98C8-C8C420BB5853}" dt="2020-11-10T06:03:18.356" v="5"/>
          <ac:spMkLst>
            <pc:docMk/>
            <pc:sldMk cId="615284948" sldId="4910"/>
            <ac:spMk id="26" creationId="{97BC14FC-E0A1-4344-BA58-B3309067434D}"/>
          </ac:spMkLst>
        </pc:spChg>
        <pc:spChg chg="add del mod">
          <ac:chgData name="Jochebed Diaz" userId="3e73fa40-bfba-401e-91e2-0da8fad89b18" providerId="ADAL" clId="{064BF252-B0D6-4154-98C8-C8C420BB5853}" dt="2020-11-10T06:03:18.356" v="5"/>
          <ac:spMkLst>
            <pc:docMk/>
            <pc:sldMk cId="615284948" sldId="4910"/>
            <ac:spMk id="27" creationId="{8B03DCFB-E559-4D5D-B310-AFC55046AE33}"/>
          </ac:spMkLst>
        </pc:spChg>
        <pc:spChg chg="add del mod">
          <ac:chgData name="Jochebed Diaz" userId="3e73fa40-bfba-401e-91e2-0da8fad89b18" providerId="ADAL" clId="{064BF252-B0D6-4154-98C8-C8C420BB5853}" dt="2020-11-10T06:03:18.356" v="5"/>
          <ac:spMkLst>
            <pc:docMk/>
            <pc:sldMk cId="615284948" sldId="4910"/>
            <ac:spMk id="28" creationId="{CEA8275D-8571-42C2-AB81-3D0ABF439248}"/>
          </ac:spMkLst>
        </pc:spChg>
        <pc:spChg chg="add del mod">
          <ac:chgData name="Jochebed Diaz" userId="3e73fa40-bfba-401e-91e2-0da8fad89b18" providerId="ADAL" clId="{064BF252-B0D6-4154-98C8-C8C420BB5853}" dt="2020-11-10T06:03:18.356" v="5"/>
          <ac:spMkLst>
            <pc:docMk/>
            <pc:sldMk cId="615284948" sldId="4910"/>
            <ac:spMk id="29" creationId="{40F3143D-F196-45A4-9707-CFC91E5CEA7D}"/>
          </ac:spMkLst>
        </pc:spChg>
        <pc:spChg chg="add del mod">
          <ac:chgData name="Jochebed Diaz" userId="3e73fa40-bfba-401e-91e2-0da8fad89b18" providerId="ADAL" clId="{064BF252-B0D6-4154-98C8-C8C420BB5853}" dt="2020-11-10T06:03:18.356" v="5"/>
          <ac:spMkLst>
            <pc:docMk/>
            <pc:sldMk cId="615284948" sldId="4910"/>
            <ac:spMk id="30" creationId="{5616E10C-6E49-428D-816F-B7CA62E748A5}"/>
          </ac:spMkLst>
        </pc:spChg>
        <pc:spChg chg="add del mod">
          <ac:chgData name="Jochebed Diaz" userId="3e73fa40-bfba-401e-91e2-0da8fad89b18" providerId="ADAL" clId="{064BF252-B0D6-4154-98C8-C8C420BB5853}" dt="2020-11-10T06:03:18.356" v="5"/>
          <ac:spMkLst>
            <pc:docMk/>
            <pc:sldMk cId="615284948" sldId="4910"/>
            <ac:spMk id="31" creationId="{58DF00B6-3647-4C57-A9F7-BF71BE708D5F}"/>
          </ac:spMkLst>
        </pc:spChg>
        <pc:spChg chg="add del mod">
          <ac:chgData name="Jochebed Diaz" userId="3e73fa40-bfba-401e-91e2-0da8fad89b18" providerId="ADAL" clId="{064BF252-B0D6-4154-98C8-C8C420BB5853}" dt="2020-11-10T06:03:18.356" v="5"/>
          <ac:spMkLst>
            <pc:docMk/>
            <pc:sldMk cId="615284948" sldId="4910"/>
            <ac:spMk id="32" creationId="{7DD166AA-4F6C-4FC8-8376-4ECB225C09C7}"/>
          </ac:spMkLst>
        </pc:spChg>
        <pc:spChg chg="add del mod">
          <ac:chgData name="Jochebed Diaz" userId="3e73fa40-bfba-401e-91e2-0da8fad89b18" providerId="ADAL" clId="{064BF252-B0D6-4154-98C8-C8C420BB5853}" dt="2020-11-10T06:03:18.356" v="5"/>
          <ac:spMkLst>
            <pc:docMk/>
            <pc:sldMk cId="615284948" sldId="4910"/>
            <ac:spMk id="33" creationId="{F6592006-C45C-43ED-9135-0087D37DE343}"/>
          </ac:spMkLst>
        </pc:spChg>
        <pc:spChg chg="add del mod">
          <ac:chgData name="Jochebed Diaz" userId="3e73fa40-bfba-401e-91e2-0da8fad89b18" providerId="ADAL" clId="{064BF252-B0D6-4154-98C8-C8C420BB5853}" dt="2020-11-10T06:03:18.356" v="5"/>
          <ac:spMkLst>
            <pc:docMk/>
            <pc:sldMk cId="615284948" sldId="4910"/>
            <ac:spMk id="34" creationId="{2F0E1178-42C2-4C0B-965B-DB8044497342}"/>
          </ac:spMkLst>
        </pc:spChg>
        <pc:spChg chg="add del mod">
          <ac:chgData name="Jochebed Diaz" userId="3e73fa40-bfba-401e-91e2-0da8fad89b18" providerId="ADAL" clId="{064BF252-B0D6-4154-98C8-C8C420BB5853}" dt="2020-11-10T06:03:18.356" v="5"/>
          <ac:spMkLst>
            <pc:docMk/>
            <pc:sldMk cId="615284948" sldId="4910"/>
            <ac:spMk id="35" creationId="{23515C58-CF55-47C5-93E1-B19F8C03673C}"/>
          </ac:spMkLst>
        </pc:spChg>
        <pc:spChg chg="add del mod">
          <ac:chgData name="Jochebed Diaz" userId="3e73fa40-bfba-401e-91e2-0da8fad89b18" providerId="ADAL" clId="{064BF252-B0D6-4154-98C8-C8C420BB5853}" dt="2020-11-10T06:03:18.356" v="5"/>
          <ac:spMkLst>
            <pc:docMk/>
            <pc:sldMk cId="615284948" sldId="4910"/>
            <ac:spMk id="36" creationId="{6EA5F73F-7E98-41EB-AFEF-3BC4A6EC608F}"/>
          </ac:spMkLst>
        </pc:spChg>
        <pc:spChg chg="add del mod">
          <ac:chgData name="Jochebed Diaz" userId="3e73fa40-bfba-401e-91e2-0da8fad89b18" providerId="ADAL" clId="{064BF252-B0D6-4154-98C8-C8C420BB5853}" dt="2020-11-10T06:03:18.356" v="5"/>
          <ac:spMkLst>
            <pc:docMk/>
            <pc:sldMk cId="615284948" sldId="4910"/>
            <ac:spMk id="37" creationId="{51CE4E9F-29E2-4370-8F3C-23128847477D}"/>
          </ac:spMkLst>
        </pc:spChg>
        <pc:spChg chg="add del mod">
          <ac:chgData name="Jochebed Diaz" userId="3e73fa40-bfba-401e-91e2-0da8fad89b18" providerId="ADAL" clId="{064BF252-B0D6-4154-98C8-C8C420BB5853}" dt="2020-11-10T06:03:18.356" v="5"/>
          <ac:spMkLst>
            <pc:docMk/>
            <pc:sldMk cId="615284948" sldId="4910"/>
            <ac:spMk id="38" creationId="{FD32ABE6-8D67-4CC1-A429-B0396A00A39B}"/>
          </ac:spMkLst>
        </pc:spChg>
        <pc:spChg chg="add del mod">
          <ac:chgData name="Jochebed Diaz" userId="3e73fa40-bfba-401e-91e2-0da8fad89b18" providerId="ADAL" clId="{064BF252-B0D6-4154-98C8-C8C420BB5853}" dt="2020-11-10T06:03:18.356" v="5"/>
          <ac:spMkLst>
            <pc:docMk/>
            <pc:sldMk cId="615284948" sldId="4910"/>
            <ac:spMk id="39" creationId="{E49A6977-2B4F-4DAC-9457-C2D5DB096082}"/>
          </ac:spMkLst>
        </pc:spChg>
        <pc:spChg chg="add del mod">
          <ac:chgData name="Jochebed Diaz" userId="3e73fa40-bfba-401e-91e2-0da8fad89b18" providerId="ADAL" clId="{064BF252-B0D6-4154-98C8-C8C420BB5853}" dt="2020-11-10T06:03:18.356" v="5"/>
          <ac:spMkLst>
            <pc:docMk/>
            <pc:sldMk cId="615284948" sldId="4910"/>
            <ac:spMk id="40" creationId="{9CA17AB5-70C4-423D-8A3D-4445CE37D543}"/>
          </ac:spMkLst>
        </pc:spChg>
        <pc:spChg chg="add del mod">
          <ac:chgData name="Jochebed Diaz" userId="3e73fa40-bfba-401e-91e2-0da8fad89b18" providerId="ADAL" clId="{064BF252-B0D6-4154-98C8-C8C420BB5853}" dt="2020-11-10T06:03:18.356" v="5"/>
          <ac:spMkLst>
            <pc:docMk/>
            <pc:sldMk cId="615284948" sldId="4910"/>
            <ac:spMk id="41" creationId="{2B1D0874-999A-4124-9D72-5A669DFA7F20}"/>
          </ac:spMkLst>
        </pc:spChg>
        <pc:spChg chg="add del mod">
          <ac:chgData name="Jochebed Diaz" userId="3e73fa40-bfba-401e-91e2-0da8fad89b18" providerId="ADAL" clId="{064BF252-B0D6-4154-98C8-C8C420BB5853}" dt="2020-11-10T06:03:18.356" v="5"/>
          <ac:spMkLst>
            <pc:docMk/>
            <pc:sldMk cId="615284948" sldId="4910"/>
            <ac:spMk id="42" creationId="{B5737D7F-F393-4A8B-B421-6D2BF3220DE3}"/>
          </ac:spMkLst>
        </pc:spChg>
        <pc:spChg chg="add del mod">
          <ac:chgData name="Jochebed Diaz" userId="3e73fa40-bfba-401e-91e2-0da8fad89b18" providerId="ADAL" clId="{064BF252-B0D6-4154-98C8-C8C420BB5853}" dt="2020-11-10T06:03:18.356" v="5"/>
          <ac:spMkLst>
            <pc:docMk/>
            <pc:sldMk cId="615284948" sldId="4910"/>
            <ac:spMk id="43" creationId="{B1ED5F4E-298E-4E70-9F4D-470A2B037935}"/>
          </ac:spMkLst>
        </pc:spChg>
        <pc:spChg chg="add del mod">
          <ac:chgData name="Jochebed Diaz" userId="3e73fa40-bfba-401e-91e2-0da8fad89b18" providerId="ADAL" clId="{064BF252-B0D6-4154-98C8-C8C420BB5853}" dt="2020-11-10T06:03:18.356" v="5"/>
          <ac:spMkLst>
            <pc:docMk/>
            <pc:sldMk cId="615284948" sldId="4910"/>
            <ac:spMk id="44" creationId="{1E847D71-98B5-4D03-9F4C-CC72F825903D}"/>
          </ac:spMkLst>
        </pc:spChg>
        <pc:spChg chg="add del mod">
          <ac:chgData name="Jochebed Diaz" userId="3e73fa40-bfba-401e-91e2-0da8fad89b18" providerId="ADAL" clId="{064BF252-B0D6-4154-98C8-C8C420BB5853}" dt="2020-11-10T06:03:18.356" v="5"/>
          <ac:spMkLst>
            <pc:docMk/>
            <pc:sldMk cId="615284948" sldId="4910"/>
            <ac:spMk id="45" creationId="{7ADEE5DE-16E7-4521-8158-9468E9F92595}"/>
          </ac:spMkLst>
        </pc:spChg>
        <pc:spChg chg="add del mod">
          <ac:chgData name="Jochebed Diaz" userId="3e73fa40-bfba-401e-91e2-0da8fad89b18" providerId="ADAL" clId="{064BF252-B0D6-4154-98C8-C8C420BB5853}" dt="2020-11-10T06:03:18.356" v="5"/>
          <ac:spMkLst>
            <pc:docMk/>
            <pc:sldMk cId="615284948" sldId="4910"/>
            <ac:spMk id="46" creationId="{4F0BAEF3-3AB4-4218-A819-908C81345585}"/>
          </ac:spMkLst>
        </pc:spChg>
        <pc:spChg chg="add del mod">
          <ac:chgData name="Jochebed Diaz" userId="3e73fa40-bfba-401e-91e2-0da8fad89b18" providerId="ADAL" clId="{064BF252-B0D6-4154-98C8-C8C420BB5853}" dt="2020-11-10T06:03:18.356" v="5"/>
          <ac:spMkLst>
            <pc:docMk/>
            <pc:sldMk cId="615284948" sldId="4910"/>
            <ac:spMk id="47" creationId="{9239312C-C257-4F21-9E31-537F0E676789}"/>
          </ac:spMkLst>
        </pc:spChg>
        <pc:spChg chg="add del mod">
          <ac:chgData name="Jochebed Diaz" userId="3e73fa40-bfba-401e-91e2-0da8fad89b18" providerId="ADAL" clId="{064BF252-B0D6-4154-98C8-C8C420BB5853}" dt="2020-11-10T06:03:18.356" v="5"/>
          <ac:spMkLst>
            <pc:docMk/>
            <pc:sldMk cId="615284948" sldId="4910"/>
            <ac:spMk id="48" creationId="{806B7888-91B5-4E88-ADBD-65B02B671626}"/>
          </ac:spMkLst>
        </pc:spChg>
        <pc:spChg chg="add del mod">
          <ac:chgData name="Jochebed Diaz" userId="3e73fa40-bfba-401e-91e2-0da8fad89b18" providerId="ADAL" clId="{064BF252-B0D6-4154-98C8-C8C420BB5853}" dt="2020-11-10T06:03:18.356" v="5"/>
          <ac:spMkLst>
            <pc:docMk/>
            <pc:sldMk cId="615284948" sldId="4910"/>
            <ac:spMk id="49" creationId="{B2FDB81D-9BBC-42D0-A272-BAEA18CA4061}"/>
          </ac:spMkLst>
        </pc:spChg>
        <pc:spChg chg="add mod">
          <ac:chgData name="Jochebed Diaz" userId="3e73fa40-bfba-401e-91e2-0da8fad89b18" providerId="ADAL" clId="{064BF252-B0D6-4154-98C8-C8C420BB5853}" dt="2020-11-13T02:53:34.412" v="5250" actId="1076"/>
          <ac:spMkLst>
            <pc:docMk/>
            <pc:sldMk cId="615284948" sldId="4910"/>
            <ac:spMk id="52" creationId="{AE2F32DC-A183-4B7A-9D38-6A56F9DB4C78}"/>
          </ac:spMkLst>
        </pc:spChg>
        <pc:spChg chg="add mod">
          <ac:chgData name="Jochebed Diaz" userId="3e73fa40-bfba-401e-91e2-0da8fad89b18" providerId="ADAL" clId="{064BF252-B0D6-4154-98C8-C8C420BB5853}" dt="2020-11-13T02:53:37.144" v="5251" actId="1076"/>
          <ac:spMkLst>
            <pc:docMk/>
            <pc:sldMk cId="615284948" sldId="4910"/>
            <ac:spMk id="53" creationId="{C452A4F4-08C0-4F39-AF4B-82B93AD76934}"/>
          </ac:spMkLst>
        </pc:spChg>
        <pc:spChg chg="add mod">
          <ac:chgData name="Jochebed Diaz" userId="3e73fa40-bfba-401e-91e2-0da8fad89b18" providerId="ADAL" clId="{064BF252-B0D6-4154-98C8-C8C420BB5853}" dt="2020-11-11T02:48:17.333" v="388" actId="1036"/>
          <ac:spMkLst>
            <pc:docMk/>
            <pc:sldMk cId="615284948" sldId="4910"/>
            <ac:spMk id="54" creationId="{8470537E-8866-4A01-AE1F-66DA63E25342}"/>
          </ac:spMkLst>
        </pc:spChg>
        <pc:spChg chg="add mod">
          <ac:chgData name="Jochebed Diaz" userId="3e73fa40-bfba-401e-91e2-0da8fad89b18" providerId="ADAL" clId="{064BF252-B0D6-4154-98C8-C8C420BB5853}" dt="2020-11-11T02:48:17.333" v="388" actId="1036"/>
          <ac:spMkLst>
            <pc:docMk/>
            <pc:sldMk cId="615284948" sldId="4910"/>
            <ac:spMk id="55" creationId="{B4AEC330-6C34-4A52-BE0C-7D740107E9FE}"/>
          </ac:spMkLst>
        </pc:spChg>
        <pc:spChg chg="add mod">
          <ac:chgData name="Jochebed Diaz" userId="3e73fa40-bfba-401e-91e2-0da8fad89b18" providerId="ADAL" clId="{064BF252-B0D6-4154-98C8-C8C420BB5853}" dt="2020-11-13T02:53:42.940" v="5265" actId="1035"/>
          <ac:spMkLst>
            <pc:docMk/>
            <pc:sldMk cId="615284948" sldId="4910"/>
            <ac:spMk id="56" creationId="{62C6BFCA-189F-4E3C-B398-61DEA578A8C3}"/>
          </ac:spMkLst>
        </pc:spChg>
        <pc:spChg chg="add mod">
          <ac:chgData name="Jochebed Diaz" userId="3e73fa40-bfba-401e-91e2-0da8fad89b18" providerId="ADAL" clId="{064BF252-B0D6-4154-98C8-C8C420BB5853}" dt="2020-11-10T06:44:39.869" v="317" actId="1038"/>
          <ac:spMkLst>
            <pc:docMk/>
            <pc:sldMk cId="615284948" sldId="4910"/>
            <ac:spMk id="57" creationId="{67E9943C-78CC-4B97-8D64-A0884D97194E}"/>
          </ac:spMkLst>
        </pc:spChg>
        <pc:spChg chg="add mod">
          <ac:chgData name="Jochebed Diaz" userId="3e73fa40-bfba-401e-91e2-0da8fad89b18" providerId="ADAL" clId="{064BF252-B0D6-4154-98C8-C8C420BB5853}" dt="2020-11-10T06:44:39.869" v="317" actId="1038"/>
          <ac:spMkLst>
            <pc:docMk/>
            <pc:sldMk cId="615284948" sldId="4910"/>
            <ac:spMk id="58" creationId="{4E17032E-9066-4827-BCE6-D2E2AE744FDE}"/>
          </ac:spMkLst>
        </pc:spChg>
        <pc:spChg chg="add mod">
          <ac:chgData name="Jochebed Diaz" userId="3e73fa40-bfba-401e-91e2-0da8fad89b18" providerId="ADAL" clId="{064BF252-B0D6-4154-98C8-C8C420BB5853}" dt="2020-11-11T02:48:17.333" v="388" actId="1036"/>
          <ac:spMkLst>
            <pc:docMk/>
            <pc:sldMk cId="615284948" sldId="4910"/>
            <ac:spMk id="59" creationId="{5A5B0D2B-4583-41CF-9413-8E8177F060BF}"/>
          </ac:spMkLst>
        </pc:spChg>
        <pc:spChg chg="add mod">
          <ac:chgData name="Jochebed Diaz" userId="3e73fa40-bfba-401e-91e2-0da8fad89b18" providerId="ADAL" clId="{064BF252-B0D6-4154-98C8-C8C420BB5853}" dt="2020-11-11T02:48:17.333" v="388" actId="1036"/>
          <ac:spMkLst>
            <pc:docMk/>
            <pc:sldMk cId="615284948" sldId="4910"/>
            <ac:spMk id="60" creationId="{975C23F0-7AE9-4C2C-81E7-A87419EDD016}"/>
          </ac:spMkLst>
        </pc:spChg>
        <pc:spChg chg="add mod">
          <ac:chgData name="Jochebed Diaz" userId="3e73fa40-bfba-401e-91e2-0da8fad89b18" providerId="ADAL" clId="{064BF252-B0D6-4154-98C8-C8C420BB5853}" dt="2020-11-11T02:48:47.921" v="410" actId="14100"/>
          <ac:spMkLst>
            <pc:docMk/>
            <pc:sldMk cId="615284948" sldId="4910"/>
            <ac:spMk id="61" creationId="{8F9DC190-A8D5-448F-800D-269D35593C1E}"/>
          </ac:spMkLst>
        </pc:spChg>
        <pc:spChg chg="add mod">
          <ac:chgData name="Jochebed Diaz" userId="3e73fa40-bfba-401e-91e2-0da8fad89b18" providerId="ADAL" clId="{064BF252-B0D6-4154-98C8-C8C420BB5853}" dt="2020-11-11T02:48:36.479" v="407" actId="1036"/>
          <ac:spMkLst>
            <pc:docMk/>
            <pc:sldMk cId="615284948" sldId="4910"/>
            <ac:spMk id="64" creationId="{149EA3F6-04DB-4499-89B7-5AE7FD9E881C}"/>
          </ac:spMkLst>
        </pc:spChg>
        <pc:spChg chg="add mod">
          <ac:chgData name="Jochebed Diaz" userId="3e73fa40-bfba-401e-91e2-0da8fad89b18" providerId="ADAL" clId="{064BF252-B0D6-4154-98C8-C8C420BB5853}" dt="2020-11-11T02:48:36.479" v="407" actId="1036"/>
          <ac:spMkLst>
            <pc:docMk/>
            <pc:sldMk cId="615284948" sldId="4910"/>
            <ac:spMk id="65" creationId="{08BAC342-386F-4638-BECE-E18942099D3F}"/>
          </ac:spMkLst>
        </pc:spChg>
        <pc:spChg chg="add mod">
          <ac:chgData name="Jochebed Diaz" userId="3e73fa40-bfba-401e-91e2-0da8fad89b18" providerId="ADAL" clId="{064BF252-B0D6-4154-98C8-C8C420BB5853}" dt="2020-11-11T02:48:36.479" v="407" actId="1036"/>
          <ac:spMkLst>
            <pc:docMk/>
            <pc:sldMk cId="615284948" sldId="4910"/>
            <ac:spMk id="66" creationId="{4148C1DD-661D-4BAA-A57B-1483D62FC561}"/>
          </ac:spMkLst>
        </pc:spChg>
        <pc:spChg chg="add mod">
          <ac:chgData name="Jochebed Diaz" userId="3e73fa40-bfba-401e-91e2-0da8fad89b18" providerId="ADAL" clId="{064BF252-B0D6-4154-98C8-C8C420BB5853}" dt="2020-11-10T06:44:39.869" v="317" actId="1038"/>
          <ac:spMkLst>
            <pc:docMk/>
            <pc:sldMk cId="615284948" sldId="4910"/>
            <ac:spMk id="67" creationId="{3A6DCCAF-9353-474C-97D7-C01ED8FD0EA4}"/>
          </ac:spMkLst>
        </pc:spChg>
        <pc:spChg chg="add mod">
          <ac:chgData name="Jochebed Diaz" userId="3e73fa40-bfba-401e-91e2-0da8fad89b18" providerId="ADAL" clId="{064BF252-B0D6-4154-98C8-C8C420BB5853}" dt="2020-11-11T02:48:17.333" v="388" actId="1036"/>
          <ac:spMkLst>
            <pc:docMk/>
            <pc:sldMk cId="615284948" sldId="4910"/>
            <ac:spMk id="68" creationId="{9F8B33E2-C470-4C7A-ADD0-D48F5F4B42C2}"/>
          </ac:spMkLst>
        </pc:spChg>
        <pc:spChg chg="add mod">
          <ac:chgData name="Jochebed Diaz" userId="3e73fa40-bfba-401e-91e2-0da8fad89b18" providerId="ADAL" clId="{064BF252-B0D6-4154-98C8-C8C420BB5853}" dt="2020-11-11T02:50:46.733" v="457" actId="1037"/>
          <ac:spMkLst>
            <pc:docMk/>
            <pc:sldMk cId="615284948" sldId="4910"/>
            <ac:spMk id="69" creationId="{5843020C-C04E-4CE4-B083-2C4AD1DA320F}"/>
          </ac:spMkLst>
        </pc:spChg>
        <pc:spChg chg="add mod">
          <ac:chgData name="Jochebed Diaz" userId="3e73fa40-bfba-401e-91e2-0da8fad89b18" providerId="ADAL" clId="{064BF252-B0D6-4154-98C8-C8C420BB5853}" dt="2020-11-11T02:50:39.125" v="452" actId="1036"/>
          <ac:spMkLst>
            <pc:docMk/>
            <pc:sldMk cId="615284948" sldId="4910"/>
            <ac:spMk id="70" creationId="{63C8C614-C93D-4E6B-9441-551D0F8485A5}"/>
          </ac:spMkLst>
        </pc:spChg>
        <pc:spChg chg="add mod">
          <ac:chgData name="Jochebed Diaz" userId="3e73fa40-bfba-401e-91e2-0da8fad89b18" providerId="ADAL" clId="{064BF252-B0D6-4154-98C8-C8C420BB5853}" dt="2020-11-11T02:50:39.125" v="452" actId="1036"/>
          <ac:spMkLst>
            <pc:docMk/>
            <pc:sldMk cId="615284948" sldId="4910"/>
            <ac:spMk id="71" creationId="{BB7CA22E-1C31-4FCE-BAAC-B1168FD215FE}"/>
          </ac:spMkLst>
        </pc:spChg>
        <pc:spChg chg="add mod">
          <ac:chgData name="Jochebed Diaz" userId="3e73fa40-bfba-401e-91e2-0da8fad89b18" providerId="ADAL" clId="{064BF252-B0D6-4154-98C8-C8C420BB5853}" dt="2020-11-11T02:50:39.125" v="452" actId="1036"/>
          <ac:spMkLst>
            <pc:docMk/>
            <pc:sldMk cId="615284948" sldId="4910"/>
            <ac:spMk id="72" creationId="{FAC8157B-3FDC-4A1D-BD44-5A0F3F2E9ACD}"/>
          </ac:spMkLst>
        </pc:spChg>
        <pc:spChg chg="add mod">
          <ac:chgData name="Jochebed Diaz" userId="3e73fa40-bfba-401e-91e2-0da8fad89b18" providerId="ADAL" clId="{064BF252-B0D6-4154-98C8-C8C420BB5853}" dt="2020-11-11T02:48:41.257" v="408" actId="1076"/>
          <ac:spMkLst>
            <pc:docMk/>
            <pc:sldMk cId="615284948" sldId="4910"/>
            <ac:spMk id="73" creationId="{219E7EF8-C270-4C34-899E-AD7F3340F607}"/>
          </ac:spMkLst>
        </pc:spChg>
        <pc:spChg chg="add mod">
          <ac:chgData name="Jochebed Diaz" userId="3e73fa40-bfba-401e-91e2-0da8fad89b18" providerId="ADAL" clId="{064BF252-B0D6-4154-98C8-C8C420BB5853}" dt="2020-11-11T02:54:08.742" v="485" actId="20577"/>
          <ac:spMkLst>
            <pc:docMk/>
            <pc:sldMk cId="615284948" sldId="4910"/>
            <ac:spMk id="74" creationId="{084D25AD-EF7B-4636-BAEC-1E5DB1F3D96F}"/>
          </ac:spMkLst>
        </pc:spChg>
        <pc:spChg chg="add mod">
          <ac:chgData name="Jochebed Diaz" userId="3e73fa40-bfba-401e-91e2-0da8fad89b18" providerId="ADAL" clId="{064BF252-B0D6-4154-98C8-C8C420BB5853}" dt="2020-11-10T06:44:39.869" v="317" actId="1038"/>
          <ac:spMkLst>
            <pc:docMk/>
            <pc:sldMk cId="615284948" sldId="4910"/>
            <ac:spMk id="75" creationId="{BEC012C7-3165-41B1-AC35-7FE658F0712D}"/>
          </ac:spMkLst>
        </pc:spChg>
        <pc:spChg chg="add mod">
          <ac:chgData name="Jochebed Diaz" userId="3e73fa40-bfba-401e-91e2-0da8fad89b18" providerId="ADAL" clId="{064BF252-B0D6-4154-98C8-C8C420BB5853}" dt="2020-11-10T06:44:39.869" v="317" actId="1038"/>
          <ac:spMkLst>
            <pc:docMk/>
            <pc:sldMk cId="615284948" sldId="4910"/>
            <ac:spMk id="76" creationId="{BAD46449-5CCC-4628-B8C8-F25226677738}"/>
          </ac:spMkLst>
        </pc:spChg>
        <pc:spChg chg="add mod">
          <ac:chgData name="Jochebed Diaz" userId="3e73fa40-bfba-401e-91e2-0da8fad89b18" providerId="ADAL" clId="{064BF252-B0D6-4154-98C8-C8C420BB5853}" dt="2020-11-10T06:44:39.869" v="317" actId="1038"/>
          <ac:spMkLst>
            <pc:docMk/>
            <pc:sldMk cId="615284948" sldId="4910"/>
            <ac:spMk id="77" creationId="{B615DDAA-ABC2-46EF-B13B-7A7A457A5FD7}"/>
          </ac:spMkLst>
        </pc:spChg>
        <pc:spChg chg="add mod">
          <ac:chgData name="Jochebed Diaz" userId="3e73fa40-bfba-401e-91e2-0da8fad89b18" providerId="ADAL" clId="{064BF252-B0D6-4154-98C8-C8C420BB5853}" dt="2020-11-10T06:44:39.869" v="317" actId="1038"/>
          <ac:spMkLst>
            <pc:docMk/>
            <pc:sldMk cId="615284948" sldId="4910"/>
            <ac:spMk id="78" creationId="{6130FC6F-2E2B-46E4-90EA-389359B9BAA5}"/>
          </ac:spMkLst>
        </pc:spChg>
        <pc:spChg chg="add mod">
          <ac:chgData name="Jochebed Diaz" userId="3e73fa40-bfba-401e-91e2-0da8fad89b18" providerId="ADAL" clId="{064BF252-B0D6-4154-98C8-C8C420BB5853}" dt="2020-11-10T06:44:39.869" v="317" actId="1038"/>
          <ac:spMkLst>
            <pc:docMk/>
            <pc:sldMk cId="615284948" sldId="4910"/>
            <ac:spMk id="79" creationId="{D4620D43-14EE-4B63-8E3D-74B589E05362}"/>
          </ac:spMkLst>
        </pc:spChg>
        <pc:spChg chg="add mod">
          <ac:chgData name="Jochebed Diaz" userId="3e73fa40-bfba-401e-91e2-0da8fad89b18" providerId="ADAL" clId="{064BF252-B0D6-4154-98C8-C8C420BB5853}" dt="2020-11-10T06:44:39.869" v="317" actId="1038"/>
          <ac:spMkLst>
            <pc:docMk/>
            <pc:sldMk cId="615284948" sldId="4910"/>
            <ac:spMk id="80" creationId="{94857532-A9CC-4D1D-B06B-2439AA124410}"/>
          </ac:spMkLst>
        </pc:spChg>
        <pc:spChg chg="add mod">
          <ac:chgData name="Jochebed Diaz" userId="3e73fa40-bfba-401e-91e2-0da8fad89b18" providerId="ADAL" clId="{064BF252-B0D6-4154-98C8-C8C420BB5853}" dt="2020-11-10T06:44:39.869" v="317" actId="1038"/>
          <ac:spMkLst>
            <pc:docMk/>
            <pc:sldMk cId="615284948" sldId="4910"/>
            <ac:spMk id="81" creationId="{616E973D-18E7-48F2-B00D-AEF387069326}"/>
          </ac:spMkLst>
        </pc:spChg>
        <pc:spChg chg="add mod">
          <ac:chgData name="Jochebed Diaz" userId="3e73fa40-bfba-401e-91e2-0da8fad89b18" providerId="ADAL" clId="{064BF252-B0D6-4154-98C8-C8C420BB5853}" dt="2020-11-11T05:10:31.630" v="486" actId="1076"/>
          <ac:spMkLst>
            <pc:docMk/>
            <pc:sldMk cId="615284948" sldId="4910"/>
            <ac:spMk id="82" creationId="{142229D4-98CD-4E28-80C3-9E90658F31ED}"/>
          </ac:spMkLst>
        </pc:spChg>
        <pc:spChg chg="add mod">
          <ac:chgData name="Jochebed Diaz" userId="3e73fa40-bfba-401e-91e2-0da8fad89b18" providerId="ADAL" clId="{064BF252-B0D6-4154-98C8-C8C420BB5853}" dt="2020-11-11T02:48:36.479" v="407" actId="1036"/>
          <ac:spMkLst>
            <pc:docMk/>
            <pc:sldMk cId="615284948" sldId="4910"/>
            <ac:spMk id="83" creationId="{2616EEE6-BF4F-42DF-A058-00879D5BD840}"/>
          </ac:spMkLst>
        </pc:spChg>
        <pc:spChg chg="add mod">
          <ac:chgData name="Jochebed Diaz" userId="3e73fa40-bfba-401e-91e2-0da8fad89b18" providerId="ADAL" clId="{064BF252-B0D6-4154-98C8-C8C420BB5853}" dt="2020-11-11T05:10:36.159" v="487" actId="1076"/>
          <ac:spMkLst>
            <pc:docMk/>
            <pc:sldMk cId="615284948" sldId="4910"/>
            <ac:spMk id="84" creationId="{C761782D-3448-4C76-948C-B7C9495494C1}"/>
          </ac:spMkLst>
        </pc:spChg>
        <pc:spChg chg="add mod">
          <ac:chgData name="Jochebed Diaz" userId="3e73fa40-bfba-401e-91e2-0da8fad89b18" providerId="ADAL" clId="{064BF252-B0D6-4154-98C8-C8C420BB5853}" dt="2020-11-11T02:48:36.479" v="407" actId="1036"/>
          <ac:spMkLst>
            <pc:docMk/>
            <pc:sldMk cId="615284948" sldId="4910"/>
            <ac:spMk id="85" creationId="{5E6973D1-A08F-402B-BA40-7BBCE321DD68}"/>
          </ac:spMkLst>
        </pc:spChg>
        <pc:spChg chg="add mod">
          <ac:chgData name="Jochebed Diaz" userId="3e73fa40-bfba-401e-91e2-0da8fad89b18" providerId="ADAL" clId="{064BF252-B0D6-4154-98C8-C8C420BB5853}" dt="2020-11-11T05:10:44.699" v="489" actId="207"/>
          <ac:spMkLst>
            <pc:docMk/>
            <pc:sldMk cId="615284948" sldId="4910"/>
            <ac:spMk id="86" creationId="{530B296E-9D01-4696-9A1B-092264A0EB2A}"/>
          </ac:spMkLst>
        </pc:spChg>
        <pc:spChg chg="add mod">
          <ac:chgData name="Jochebed Diaz" userId="3e73fa40-bfba-401e-91e2-0da8fad89b18" providerId="ADAL" clId="{064BF252-B0D6-4154-98C8-C8C420BB5853}" dt="2020-11-11T02:48:36.479" v="407" actId="1036"/>
          <ac:spMkLst>
            <pc:docMk/>
            <pc:sldMk cId="615284948" sldId="4910"/>
            <ac:spMk id="87" creationId="{93ECC7A5-8E1F-4967-B542-49854E2385A8}"/>
          </ac:spMkLst>
        </pc:spChg>
        <pc:spChg chg="add mod">
          <ac:chgData name="Jochebed Diaz" userId="3e73fa40-bfba-401e-91e2-0da8fad89b18" providerId="ADAL" clId="{064BF252-B0D6-4154-98C8-C8C420BB5853}" dt="2020-11-11T02:48:17.333" v="388" actId="1036"/>
          <ac:spMkLst>
            <pc:docMk/>
            <pc:sldMk cId="615284948" sldId="4910"/>
            <ac:spMk id="88" creationId="{BA0B3C17-02F7-4061-B26B-DD838C1FF0F0}"/>
          </ac:spMkLst>
        </pc:spChg>
        <pc:spChg chg="add mod">
          <ac:chgData name="Jochebed Diaz" userId="3e73fa40-bfba-401e-91e2-0da8fad89b18" providerId="ADAL" clId="{064BF252-B0D6-4154-98C8-C8C420BB5853}" dt="2020-11-11T02:48:17.333" v="388" actId="1036"/>
          <ac:spMkLst>
            <pc:docMk/>
            <pc:sldMk cId="615284948" sldId="4910"/>
            <ac:spMk id="89" creationId="{49B6C08B-13CA-4D94-A8AB-01C69E7DCAA9}"/>
          </ac:spMkLst>
        </pc:spChg>
        <pc:spChg chg="add mod">
          <ac:chgData name="Jochebed Diaz" userId="3e73fa40-bfba-401e-91e2-0da8fad89b18" providerId="ADAL" clId="{064BF252-B0D6-4154-98C8-C8C420BB5853}" dt="2020-11-11T02:50:05.150" v="441" actId="1035"/>
          <ac:spMkLst>
            <pc:docMk/>
            <pc:sldMk cId="615284948" sldId="4910"/>
            <ac:spMk id="90" creationId="{86D700C9-C53F-4D07-A37F-D7B4F56C23FB}"/>
          </ac:spMkLst>
        </pc:spChg>
        <pc:spChg chg="add mod">
          <ac:chgData name="Jochebed Diaz" userId="3e73fa40-bfba-401e-91e2-0da8fad89b18" providerId="ADAL" clId="{064BF252-B0D6-4154-98C8-C8C420BB5853}" dt="2020-11-11T02:50:51.775" v="462" actId="1036"/>
          <ac:spMkLst>
            <pc:docMk/>
            <pc:sldMk cId="615284948" sldId="4910"/>
            <ac:spMk id="91" creationId="{9B6B576A-6236-4AE7-B4C0-82BFA9547E8B}"/>
          </ac:spMkLst>
        </pc:spChg>
        <pc:spChg chg="add mod">
          <ac:chgData name="Jochebed Diaz" userId="3e73fa40-bfba-401e-91e2-0da8fad89b18" providerId="ADAL" clId="{064BF252-B0D6-4154-98C8-C8C420BB5853}" dt="2020-11-11T02:50:12.889" v="445" actId="1036"/>
          <ac:spMkLst>
            <pc:docMk/>
            <pc:sldMk cId="615284948" sldId="4910"/>
            <ac:spMk id="92" creationId="{0F0BBA29-F3E7-4875-8FC5-9951CAF212CA}"/>
          </ac:spMkLst>
        </pc:spChg>
        <pc:spChg chg="add mod">
          <ac:chgData name="Jochebed Diaz" userId="3e73fa40-bfba-401e-91e2-0da8fad89b18" providerId="ADAL" clId="{064BF252-B0D6-4154-98C8-C8C420BB5853}" dt="2020-11-11T02:51:07.232" v="478" actId="1037"/>
          <ac:spMkLst>
            <pc:docMk/>
            <pc:sldMk cId="615284948" sldId="4910"/>
            <ac:spMk id="93" creationId="{13662A09-4F86-4C55-9F68-B2F0AAF889E1}"/>
          </ac:spMkLst>
        </pc:spChg>
        <pc:spChg chg="add mod">
          <ac:chgData name="Jochebed Diaz" userId="3e73fa40-bfba-401e-91e2-0da8fad89b18" providerId="ADAL" clId="{064BF252-B0D6-4154-98C8-C8C420BB5853}" dt="2020-11-11T02:50:12.889" v="445" actId="1036"/>
          <ac:spMkLst>
            <pc:docMk/>
            <pc:sldMk cId="615284948" sldId="4910"/>
            <ac:spMk id="94" creationId="{321C77EC-4E71-47C7-B51B-155BA095E05C}"/>
          </ac:spMkLst>
        </pc:spChg>
        <pc:spChg chg="add mod">
          <ac:chgData name="Jochebed Diaz" userId="3e73fa40-bfba-401e-91e2-0da8fad89b18" providerId="ADAL" clId="{064BF252-B0D6-4154-98C8-C8C420BB5853}" dt="2020-11-11T02:51:12.486" v="484" actId="1038"/>
          <ac:spMkLst>
            <pc:docMk/>
            <pc:sldMk cId="615284948" sldId="4910"/>
            <ac:spMk id="95" creationId="{64B9EFE8-011B-42CA-9684-25C527FFB16F}"/>
          </ac:spMkLst>
        </pc:spChg>
        <pc:spChg chg="add mod">
          <ac:chgData name="Jochebed Diaz" userId="3e73fa40-bfba-401e-91e2-0da8fad89b18" providerId="ADAL" clId="{064BF252-B0D6-4154-98C8-C8C420BB5853}" dt="2020-11-11T02:50:12.889" v="445" actId="1036"/>
          <ac:spMkLst>
            <pc:docMk/>
            <pc:sldMk cId="615284948" sldId="4910"/>
            <ac:spMk id="96" creationId="{0961969B-437D-4473-A5D7-8064002F06C5}"/>
          </ac:spMkLst>
        </pc:spChg>
        <pc:spChg chg="add mod">
          <ac:chgData name="Jochebed Diaz" userId="3e73fa40-bfba-401e-91e2-0da8fad89b18" providerId="ADAL" clId="{064BF252-B0D6-4154-98C8-C8C420BB5853}" dt="2020-11-11T02:50:59.022" v="471" actId="1037"/>
          <ac:spMkLst>
            <pc:docMk/>
            <pc:sldMk cId="615284948" sldId="4910"/>
            <ac:spMk id="97" creationId="{132D132F-D54A-4428-A423-3D0DA75E64C7}"/>
          </ac:spMkLst>
        </pc:spChg>
        <pc:spChg chg="add del mod">
          <ac:chgData name="Jochebed Diaz" userId="3e73fa40-bfba-401e-91e2-0da8fad89b18" providerId="ADAL" clId="{064BF252-B0D6-4154-98C8-C8C420BB5853}" dt="2020-11-10T06:08:25.309" v="35"/>
          <ac:spMkLst>
            <pc:docMk/>
            <pc:sldMk cId="615284948" sldId="4910"/>
            <ac:spMk id="98" creationId="{0E4ADC7B-5DFC-477A-B3F9-34D2689E5105}"/>
          </ac:spMkLst>
        </pc:spChg>
        <pc:spChg chg="add mod">
          <ac:chgData name="Jochebed Diaz" userId="3e73fa40-bfba-401e-91e2-0da8fad89b18" providerId="ADAL" clId="{064BF252-B0D6-4154-98C8-C8C420BB5853}" dt="2020-11-10T06:13:59.991" v="293" actId="20577"/>
          <ac:spMkLst>
            <pc:docMk/>
            <pc:sldMk cId="615284948" sldId="4910"/>
            <ac:spMk id="99" creationId="{02D5CF81-8AFE-4ACC-893D-8118695F1191}"/>
          </ac:spMkLst>
        </pc:spChg>
        <pc:cxnChg chg="add del mod">
          <ac:chgData name="Jochebed Diaz" userId="3e73fa40-bfba-401e-91e2-0da8fad89b18" providerId="ADAL" clId="{064BF252-B0D6-4154-98C8-C8C420BB5853}" dt="2020-11-10T06:03:18.356" v="5"/>
          <ac:cxnSpMkLst>
            <pc:docMk/>
            <pc:sldMk cId="615284948" sldId="4910"/>
            <ac:cxnSpMk id="14" creationId="{C3ACB064-D67E-4C70-A590-EAEA9E9C512F}"/>
          </ac:cxnSpMkLst>
        </pc:cxnChg>
        <pc:cxnChg chg="add del mod">
          <ac:chgData name="Jochebed Diaz" userId="3e73fa40-bfba-401e-91e2-0da8fad89b18" providerId="ADAL" clId="{064BF252-B0D6-4154-98C8-C8C420BB5853}" dt="2020-11-10T06:03:18.356" v="5"/>
          <ac:cxnSpMkLst>
            <pc:docMk/>
            <pc:sldMk cId="615284948" sldId="4910"/>
            <ac:cxnSpMk id="15" creationId="{F9A7D447-8A6E-4880-9771-12F899896F9F}"/>
          </ac:cxnSpMkLst>
        </pc:cxnChg>
        <pc:cxnChg chg="add mod">
          <ac:chgData name="Jochebed Diaz" userId="3e73fa40-bfba-401e-91e2-0da8fad89b18" providerId="ADAL" clId="{064BF252-B0D6-4154-98C8-C8C420BB5853}" dt="2020-11-11T02:49:12.976" v="413" actId="14100"/>
          <ac:cxnSpMkLst>
            <pc:docMk/>
            <pc:sldMk cId="615284948" sldId="4910"/>
            <ac:cxnSpMk id="62" creationId="{24106177-963D-48FE-B093-A0B03E4A1356}"/>
          </ac:cxnSpMkLst>
        </pc:cxnChg>
        <pc:cxnChg chg="add mod">
          <ac:chgData name="Jochebed Diaz" userId="3e73fa40-bfba-401e-91e2-0da8fad89b18" providerId="ADAL" clId="{064BF252-B0D6-4154-98C8-C8C420BB5853}" dt="2020-11-11T02:49:08.469" v="412" actId="14100"/>
          <ac:cxnSpMkLst>
            <pc:docMk/>
            <pc:sldMk cId="615284948" sldId="4910"/>
            <ac:cxnSpMk id="63" creationId="{C85A8A27-B5CC-4195-BD42-D289110DCD58}"/>
          </ac:cxnSpMkLst>
        </pc:cxnChg>
      </pc:sldChg>
      <pc:sldChg chg="add del">
        <pc:chgData name="Jochebed Diaz" userId="3e73fa40-bfba-401e-91e2-0da8fad89b18" providerId="ADAL" clId="{064BF252-B0D6-4154-98C8-C8C420BB5853}" dt="2020-11-11T14:03:28.701" v="547" actId="2696"/>
        <pc:sldMkLst>
          <pc:docMk/>
          <pc:sldMk cId="931455227" sldId="4911"/>
        </pc:sldMkLst>
      </pc:sldChg>
      <pc:sldChg chg="addSp delSp modSp add del">
        <pc:chgData name="Jochebed Diaz" userId="3e73fa40-bfba-401e-91e2-0da8fad89b18" providerId="ADAL" clId="{064BF252-B0D6-4154-98C8-C8C420BB5853}" dt="2020-11-13T07:34:32.211" v="6091" actId="1076"/>
        <pc:sldMkLst>
          <pc:docMk/>
          <pc:sldMk cId="1006708378" sldId="4911"/>
        </pc:sldMkLst>
        <pc:spChg chg="add mod">
          <ac:chgData name="Jochebed Diaz" userId="3e73fa40-bfba-401e-91e2-0da8fad89b18" providerId="ADAL" clId="{064BF252-B0D6-4154-98C8-C8C420BB5853}" dt="2020-11-12T23:25:51.502" v="1872" actId="6549"/>
          <ac:spMkLst>
            <pc:docMk/>
            <pc:sldMk cId="1006708378" sldId="4911"/>
            <ac:spMk id="4" creationId="{D889AA3F-DABB-4E52-8CBB-3317401090AA}"/>
          </ac:spMkLst>
        </pc:spChg>
        <pc:spChg chg="add mod">
          <ac:chgData name="Jochebed Diaz" userId="3e73fa40-bfba-401e-91e2-0da8fad89b18" providerId="ADAL" clId="{064BF252-B0D6-4154-98C8-C8C420BB5853}" dt="2020-11-12T23:16:52.825" v="1689" actId="20577"/>
          <ac:spMkLst>
            <pc:docMk/>
            <pc:sldMk cId="1006708378" sldId="4911"/>
            <ac:spMk id="5" creationId="{48CEFADE-2142-4193-9170-4DCC7A2ED4E1}"/>
          </ac:spMkLst>
        </pc:spChg>
        <pc:spChg chg="mod">
          <ac:chgData name="Jochebed Diaz" userId="3e73fa40-bfba-401e-91e2-0da8fad89b18" providerId="ADAL" clId="{064BF252-B0D6-4154-98C8-C8C420BB5853}" dt="2020-11-13T03:16:15.947" v="5475" actId="1035"/>
          <ac:spMkLst>
            <pc:docMk/>
            <pc:sldMk cId="1006708378" sldId="4911"/>
            <ac:spMk id="30" creationId="{E923D9B7-A684-45BB-A292-19F28C2398DB}"/>
          </ac:spMkLst>
        </pc:spChg>
        <pc:spChg chg="mod">
          <ac:chgData name="Jochebed Diaz" userId="3e73fa40-bfba-401e-91e2-0da8fad89b18" providerId="ADAL" clId="{064BF252-B0D6-4154-98C8-C8C420BB5853}" dt="2020-11-13T03:16:15.947" v="5475" actId="1035"/>
          <ac:spMkLst>
            <pc:docMk/>
            <pc:sldMk cId="1006708378" sldId="4911"/>
            <ac:spMk id="32" creationId="{A9B7E6FE-5579-4C5D-8E6E-CAEBB1F01648}"/>
          </ac:spMkLst>
        </pc:spChg>
        <pc:spChg chg="mod">
          <ac:chgData name="Jochebed Diaz" userId="3e73fa40-bfba-401e-91e2-0da8fad89b18" providerId="ADAL" clId="{064BF252-B0D6-4154-98C8-C8C420BB5853}" dt="2020-11-13T07:34:26.322" v="6089" actId="14100"/>
          <ac:spMkLst>
            <pc:docMk/>
            <pc:sldMk cId="1006708378" sldId="4911"/>
            <ac:spMk id="34" creationId="{FEEE2C61-8286-4917-80F4-A70E550C62A3}"/>
          </ac:spMkLst>
        </pc:spChg>
        <pc:spChg chg="mod">
          <ac:chgData name="Jochebed Diaz" userId="3e73fa40-bfba-401e-91e2-0da8fad89b18" providerId="ADAL" clId="{064BF252-B0D6-4154-98C8-C8C420BB5853}" dt="2020-11-13T03:15:56.668" v="5465" actId="14100"/>
          <ac:spMkLst>
            <pc:docMk/>
            <pc:sldMk cId="1006708378" sldId="4911"/>
            <ac:spMk id="36" creationId="{7B8F9054-C1F1-4D8D-A2C9-6D68FF66678E}"/>
          </ac:spMkLst>
        </pc:spChg>
        <pc:spChg chg="mod">
          <ac:chgData name="Jochebed Diaz" userId="3e73fa40-bfba-401e-91e2-0da8fad89b18" providerId="ADAL" clId="{064BF252-B0D6-4154-98C8-C8C420BB5853}" dt="2020-11-13T03:16:15.947" v="5475" actId="1035"/>
          <ac:spMkLst>
            <pc:docMk/>
            <pc:sldMk cId="1006708378" sldId="4911"/>
            <ac:spMk id="39" creationId="{EB1AC2EA-F12D-45DF-9171-B4F35773E043}"/>
          </ac:spMkLst>
        </pc:spChg>
        <pc:spChg chg="mod">
          <ac:chgData name="Jochebed Diaz" userId="3e73fa40-bfba-401e-91e2-0da8fad89b18" providerId="ADAL" clId="{064BF252-B0D6-4154-98C8-C8C420BB5853}" dt="2020-11-13T03:16:15.947" v="5475" actId="1035"/>
          <ac:spMkLst>
            <pc:docMk/>
            <pc:sldMk cId="1006708378" sldId="4911"/>
            <ac:spMk id="40" creationId="{9CB840A8-F196-44E1-96DF-E9F51037724C}"/>
          </ac:spMkLst>
        </pc:spChg>
        <pc:spChg chg="mod">
          <ac:chgData name="Jochebed Diaz" userId="3e73fa40-bfba-401e-91e2-0da8fad89b18" providerId="ADAL" clId="{064BF252-B0D6-4154-98C8-C8C420BB5853}" dt="2020-11-13T03:16:15.947" v="5475" actId="1035"/>
          <ac:spMkLst>
            <pc:docMk/>
            <pc:sldMk cId="1006708378" sldId="4911"/>
            <ac:spMk id="43" creationId="{6AFA04A7-99F0-4F63-B20F-102AE278BFDF}"/>
          </ac:spMkLst>
        </pc:spChg>
        <pc:spChg chg="mod">
          <ac:chgData name="Jochebed Diaz" userId="3e73fa40-bfba-401e-91e2-0da8fad89b18" providerId="ADAL" clId="{064BF252-B0D6-4154-98C8-C8C420BB5853}" dt="2020-11-13T03:16:15.947" v="5475" actId="1035"/>
          <ac:spMkLst>
            <pc:docMk/>
            <pc:sldMk cId="1006708378" sldId="4911"/>
            <ac:spMk id="44" creationId="{990704E3-220C-4BB5-85D7-53287F26416A}"/>
          </ac:spMkLst>
        </pc:spChg>
        <pc:spChg chg="mod">
          <ac:chgData name="Jochebed Diaz" userId="3e73fa40-bfba-401e-91e2-0da8fad89b18" providerId="ADAL" clId="{064BF252-B0D6-4154-98C8-C8C420BB5853}" dt="2020-11-13T07:34:29.250" v="6090" actId="1076"/>
          <ac:spMkLst>
            <pc:docMk/>
            <pc:sldMk cId="1006708378" sldId="4911"/>
            <ac:spMk id="48" creationId="{F1A56D5E-0BBB-4514-82C3-F64F3509AC0F}"/>
          </ac:spMkLst>
        </pc:spChg>
        <pc:spChg chg="mod">
          <ac:chgData name="Jochebed Diaz" userId="3e73fa40-bfba-401e-91e2-0da8fad89b18" providerId="ADAL" clId="{064BF252-B0D6-4154-98C8-C8C420BB5853}" dt="2020-11-13T07:34:32.211" v="6091" actId="1076"/>
          <ac:spMkLst>
            <pc:docMk/>
            <pc:sldMk cId="1006708378" sldId="4911"/>
            <ac:spMk id="50" creationId="{7F90F805-A512-44B6-AEFE-F7F4A57035E8}"/>
          </ac:spMkLst>
        </pc:spChg>
        <pc:spChg chg="mod">
          <ac:chgData name="Jochebed Diaz" userId="3e73fa40-bfba-401e-91e2-0da8fad89b18" providerId="ADAL" clId="{064BF252-B0D6-4154-98C8-C8C420BB5853}" dt="2020-11-13T03:16:15.947" v="5475" actId="1035"/>
          <ac:spMkLst>
            <pc:docMk/>
            <pc:sldMk cId="1006708378" sldId="4911"/>
            <ac:spMk id="66" creationId="{A008F56F-61B7-479D-9846-AFAB523381BC}"/>
          </ac:spMkLst>
        </pc:spChg>
        <pc:spChg chg="mod">
          <ac:chgData name="Jochebed Diaz" userId="3e73fa40-bfba-401e-91e2-0da8fad89b18" providerId="ADAL" clId="{064BF252-B0D6-4154-98C8-C8C420BB5853}" dt="2020-11-13T03:16:15.947" v="5475" actId="1035"/>
          <ac:spMkLst>
            <pc:docMk/>
            <pc:sldMk cId="1006708378" sldId="4911"/>
            <ac:spMk id="67" creationId="{84B45A9A-D212-4DB2-A97C-EE96AEC81D9D}"/>
          </ac:spMkLst>
        </pc:spChg>
        <pc:spChg chg="mod">
          <ac:chgData name="Jochebed Diaz" userId="3e73fa40-bfba-401e-91e2-0da8fad89b18" providerId="ADAL" clId="{064BF252-B0D6-4154-98C8-C8C420BB5853}" dt="2020-11-13T03:16:15.947" v="5475" actId="1035"/>
          <ac:spMkLst>
            <pc:docMk/>
            <pc:sldMk cId="1006708378" sldId="4911"/>
            <ac:spMk id="68" creationId="{00000000-0000-0000-0000-000000000000}"/>
          </ac:spMkLst>
        </pc:spChg>
        <pc:spChg chg="mod">
          <ac:chgData name="Jochebed Diaz" userId="3e73fa40-bfba-401e-91e2-0da8fad89b18" providerId="ADAL" clId="{064BF252-B0D6-4154-98C8-C8C420BB5853}" dt="2020-11-13T03:16:15.947" v="5475" actId="1035"/>
          <ac:spMkLst>
            <pc:docMk/>
            <pc:sldMk cId="1006708378" sldId="4911"/>
            <ac:spMk id="69" creationId="{84B45A9A-D212-4DB2-A97C-EE96AEC81D9D}"/>
          </ac:spMkLst>
        </pc:spChg>
        <pc:spChg chg="mod">
          <ac:chgData name="Jochebed Diaz" userId="3e73fa40-bfba-401e-91e2-0da8fad89b18" providerId="ADAL" clId="{064BF252-B0D6-4154-98C8-C8C420BB5853}" dt="2020-11-13T03:16:15.947" v="5475" actId="1035"/>
          <ac:spMkLst>
            <pc:docMk/>
            <pc:sldMk cId="1006708378" sldId="4911"/>
            <ac:spMk id="79" creationId="{84B45A9A-D212-4DB2-A97C-EE96AEC81D9D}"/>
          </ac:spMkLst>
        </pc:spChg>
        <pc:spChg chg="mod">
          <ac:chgData name="Jochebed Diaz" userId="3e73fa40-bfba-401e-91e2-0da8fad89b18" providerId="ADAL" clId="{064BF252-B0D6-4154-98C8-C8C420BB5853}" dt="2020-11-13T01:04:26.773" v="1875" actId="1036"/>
          <ac:spMkLst>
            <pc:docMk/>
            <pc:sldMk cId="1006708378" sldId="4911"/>
            <ac:spMk id="87" creationId="{EB83D4E5-2B1C-41BF-9F18-E2148A4617C6}"/>
          </ac:spMkLst>
        </pc:spChg>
        <pc:spChg chg="mod">
          <ac:chgData name="Jochebed Diaz" userId="3e73fa40-bfba-401e-91e2-0da8fad89b18" providerId="ADAL" clId="{064BF252-B0D6-4154-98C8-C8C420BB5853}" dt="2020-11-13T03:16:15.947" v="5475" actId="1035"/>
          <ac:spMkLst>
            <pc:docMk/>
            <pc:sldMk cId="1006708378" sldId="4911"/>
            <ac:spMk id="91" creationId="{00000000-0000-0000-0000-000000000000}"/>
          </ac:spMkLst>
        </pc:spChg>
        <pc:spChg chg="mod">
          <ac:chgData name="Jochebed Diaz" userId="3e73fa40-bfba-401e-91e2-0da8fad89b18" providerId="ADAL" clId="{064BF252-B0D6-4154-98C8-C8C420BB5853}" dt="2020-11-13T03:16:15.947" v="5475" actId="1035"/>
          <ac:spMkLst>
            <pc:docMk/>
            <pc:sldMk cId="1006708378" sldId="4911"/>
            <ac:spMk id="92" creationId="{84B45A9A-D212-4DB2-A97C-EE96AEC81D9D}"/>
          </ac:spMkLst>
        </pc:spChg>
        <pc:grpChg chg="del mod">
          <ac:chgData name="Jochebed Diaz" userId="3e73fa40-bfba-401e-91e2-0da8fad89b18" providerId="ADAL" clId="{064BF252-B0D6-4154-98C8-C8C420BB5853}" dt="2020-11-13T01:07:04.844" v="1876" actId="478"/>
          <ac:grpSpMkLst>
            <pc:docMk/>
            <pc:sldMk cId="1006708378" sldId="4911"/>
            <ac:grpSpMk id="106" creationId="{A0470CA5-8608-4424-BB57-FCB229F6C14E}"/>
          </ac:grpSpMkLst>
        </pc:grpChg>
        <pc:cxnChg chg="mod">
          <ac:chgData name="Jochebed Diaz" userId="3e73fa40-bfba-401e-91e2-0da8fad89b18" providerId="ADAL" clId="{064BF252-B0D6-4154-98C8-C8C420BB5853}" dt="2020-11-13T07:34:29.250" v="6090" actId="1076"/>
          <ac:cxnSpMkLst>
            <pc:docMk/>
            <pc:sldMk cId="1006708378" sldId="4911"/>
            <ac:cxnSpMk id="11" creationId="{612907B8-B9FB-413F-A98F-B254099DDFAF}"/>
          </ac:cxnSpMkLst>
        </pc:cxnChg>
        <pc:cxnChg chg="mod">
          <ac:chgData name="Jochebed Diaz" userId="3e73fa40-bfba-401e-91e2-0da8fad89b18" providerId="ADAL" clId="{064BF252-B0D6-4154-98C8-C8C420BB5853}" dt="2020-11-13T03:16:15.947" v="5475" actId="1035"/>
          <ac:cxnSpMkLst>
            <pc:docMk/>
            <pc:sldMk cId="1006708378" sldId="4911"/>
            <ac:cxnSpMk id="13" creationId="{6260913D-1681-47DB-AF2F-ABF337601E7F}"/>
          </ac:cxnSpMkLst>
        </pc:cxnChg>
        <pc:cxnChg chg="mod">
          <ac:chgData name="Jochebed Diaz" userId="3e73fa40-bfba-401e-91e2-0da8fad89b18" providerId="ADAL" clId="{064BF252-B0D6-4154-98C8-C8C420BB5853}" dt="2020-11-13T03:16:00.637" v="5466" actId="14100"/>
          <ac:cxnSpMkLst>
            <pc:docMk/>
            <pc:sldMk cId="1006708378" sldId="4911"/>
            <ac:cxnSpMk id="72" creationId="{612907B8-B9FB-413F-A98F-B254099DDFAF}"/>
          </ac:cxnSpMkLst>
        </pc:cxnChg>
      </pc:sldChg>
      <pc:sldChg chg="delSp modSp del">
        <pc:chgData name="Jochebed Diaz" userId="3e73fa40-bfba-401e-91e2-0da8fad89b18" providerId="ADAL" clId="{064BF252-B0D6-4154-98C8-C8C420BB5853}" dt="2020-11-10T06:06:40.102" v="10" actId="2696"/>
        <pc:sldMkLst>
          <pc:docMk/>
          <pc:sldMk cId="1311900999" sldId="4911"/>
        </pc:sldMkLst>
        <pc:spChg chg="del">
          <ac:chgData name="Jochebed Diaz" userId="3e73fa40-bfba-401e-91e2-0da8fad89b18" providerId="ADAL" clId="{064BF252-B0D6-4154-98C8-C8C420BB5853}" dt="2020-11-10T06:06:32.045" v="8"/>
          <ac:spMkLst>
            <pc:docMk/>
            <pc:sldMk cId="1311900999" sldId="4911"/>
            <ac:spMk id="3" creationId="{4A1D136B-C7C7-4EA9-A6E3-DA2034B07168}"/>
          </ac:spMkLst>
        </pc:spChg>
        <pc:spChg chg="del">
          <ac:chgData name="Jochebed Diaz" userId="3e73fa40-bfba-401e-91e2-0da8fad89b18" providerId="ADAL" clId="{064BF252-B0D6-4154-98C8-C8C420BB5853}" dt="2020-11-10T06:06:32.045" v="8"/>
          <ac:spMkLst>
            <pc:docMk/>
            <pc:sldMk cId="1311900999" sldId="4911"/>
            <ac:spMk id="4" creationId="{B0A720F8-ADBF-43CB-B145-7356369C1967}"/>
          </ac:spMkLst>
        </pc:spChg>
        <pc:spChg chg="del">
          <ac:chgData name="Jochebed Diaz" userId="3e73fa40-bfba-401e-91e2-0da8fad89b18" providerId="ADAL" clId="{064BF252-B0D6-4154-98C8-C8C420BB5853}" dt="2020-11-10T06:06:32.045" v="8"/>
          <ac:spMkLst>
            <pc:docMk/>
            <pc:sldMk cId="1311900999" sldId="4911"/>
            <ac:spMk id="5" creationId="{5448AC24-77E5-48B6-A2EE-7620894C4765}"/>
          </ac:spMkLst>
        </pc:spChg>
        <pc:spChg chg="del">
          <ac:chgData name="Jochebed Diaz" userId="3e73fa40-bfba-401e-91e2-0da8fad89b18" providerId="ADAL" clId="{064BF252-B0D6-4154-98C8-C8C420BB5853}" dt="2020-11-10T06:06:32.045" v="8"/>
          <ac:spMkLst>
            <pc:docMk/>
            <pc:sldMk cId="1311900999" sldId="4911"/>
            <ac:spMk id="6" creationId="{E0C4A95A-8087-450A-9F0E-03212BFE1094}"/>
          </ac:spMkLst>
        </pc:spChg>
        <pc:spChg chg="del">
          <ac:chgData name="Jochebed Diaz" userId="3e73fa40-bfba-401e-91e2-0da8fad89b18" providerId="ADAL" clId="{064BF252-B0D6-4154-98C8-C8C420BB5853}" dt="2020-11-10T06:06:32.045" v="8"/>
          <ac:spMkLst>
            <pc:docMk/>
            <pc:sldMk cId="1311900999" sldId="4911"/>
            <ac:spMk id="7" creationId="{529A0099-E142-4193-A9FC-D9B83DB90D06}"/>
          </ac:spMkLst>
        </pc:spChg>
        <pc:spChg chg="del">
          <ac:chgData name="Jochebed Diaz" userId="3e73fa40-bfba-401e-91e2-0da8fad89b18" providerId="ADAL" clId="{064BF252-B0D6-4154-98C8-C8C420BB5853}" dt="2020-11-10T06:06:32.045" v="8"/>
          <ac:spMkLst>
            <pc:docMk/>
            <pc:sldMk cId="1311900999" sldId="4911"/>
            <ac:spMk id="8" creationId="{BF6E841E-6AC8-47E1-9277-2940CD13E797}"/>
          </ac:spMkLst>
        </pc:spChg>
        <pc:spChg chg="del">
          <ac:chgData name="Jochebed Diaz" userId="3e73fa40-bfba-401e-91e2-0da8fad89b18" providerId="ADAL" clId="{064BF252-B0D6-4154-98C8-C8C420BB5853}" dt="2020-11-10T06:06:32.045" v="8"/>
          <ac:spMkLst>
            <pc:docMk/>
            <pc:sldMk cId="1311900999" sldId="4911"/>
            <ac:spMk id="9" creationId="{501000A1-EC1C-40EA-8F04-957F3C6C1992}"/>
          </ac:spMkLst>
        </pc:spChg>
        <pc:spChg chg="del">
          <ac:chgData name="Jochebed Diaz" userId="3e73fa40-bfba-401e-91e2-0da8fad89b18" providerId="ADAL" clId="{064BF252-B0D6-4154-98C8-C8C420BB5853}" dt="2020-11-10T06:06:32.045" v="8"/>
          <ac:spMkLst>
            <pc:docMk/>
            <pc:sldMk cId="1311900999" sldId="4911"/>
            <ac:spMk id="10" creationId="{9B4CE9BE-ECEE-4630-BA04-82B9CEC9A370}"/>
          </ac:spMkLst>
        </pc:spChg>
        <pc:spChg chg="del">
          <ac:chgData name="Jochebed Diaz" userId="3e73fa40-bfba-401e-91e2-0da8fad89b18" providerId="ADAL" clId="{064BF252-B0D6-4154-98C8-C8C420BB5853}" dt="2020-11-10T06:06:32.045" v="8"/>
          <ac:spMkLst>
            <pc:docMk/>
            <pc:sldMk cId="1311900999" sldId="4911"/>
            <ac:spMk id="11" creationId="{DB997615-DAE7-4A13-9024-46EC487D8843}"/>
          </ac:spMkLst>
        </pc:spChg>
        <pc:spChg chg="del">
          <ac:chgData name="Jochebed Diaz" userId="3e73fa40-bfba-401e-91e2-0da8fad89b18" providerId="ADAL" clId="{064BF252-B0D6-4154-98C8-C8C420BB5853}" dt="2020-11-10T06:06:32.045" v="8"/>
          <ac:spMkLst>
            <pc:docMk/>
            <pc:sldMk cId="1311900999" sldId="4911"/>
            <ac:spMk id="12" creationId="{8D336AC8-EA59-48D9-A983-14AE8B79C399}"/>
          </ac:spMkLst>
        </pc:spChg>
        <pc:spChg chg="del">
          <ac:chgData name="Jochebed Diaz" userId="3e73fa40-bfba-401e-91e2-0da8fad89b18" providerId="ADAL" clId="{064BF252-B0D6-4154-98C8-C8C420BB5853}" dt="2020-11-10T06:06:32.045" v="8"/>
          <ac:spMkLst>
            <pc:docMk/>
            <pc:sldMk cId="1311900999" sldId="4911"/>
            <ac:spMk id="13" creationId="{9AE6B31E-405C-417E-9F6C-43618CBBFAE2}"/>
          </ac:spMkLst>
        </pc:spChg>
        <pc:spChg chg="del">
          <ac:chgData name="Jochebed Diaz" userId="3e73fa40-bfba-401e-91e2-0da8fad89b18" providerId="ADAL" clId="{064BF252-B0D6-4154-98C8-C8C420BB5853}" dt="2020-11-10T06:06:32.045" v="8"/>
          <ac:spMkLst>
            <pc:docMk/>
            <pc:sldMk cId="1311900999" sldId="4911"/>
            <ac:spMk id="14" creationId="{F851CEAD-CCF5-499F-A169-94C083735679}"/>
          </ac:spMkLst>
        </pc:spChg>
        <pc:spChg chg="del">
          <ac:chgData name="Jochebed Diaz" userId="3e73fa40-bfba-401e-91e2-0da8fad89b18" providerId="ADAL" clId="{064BF252-B0D6-4154-98C8-C8C420BB5853}" dt="2020-11-10T06:06:32.045" v="8"/>
          <ac:spMkLst>
            <pc:docMk/>
            <pc:sldMk cId="1311900999" sldId="4911"/>
            <ac:spMk id="15" creationId="{06B2E180-2086-4C09-975A-AE92AED5A077}"/>
          </ac:spMkLst>
        </pc:spChg>
        <pc:spChg chg="del">
          <ac:chgData name="Jochebed Diaz" userId="3e73fa40-bfba-401e-91e2-0da8fad89b18" providerId="ADAL" clId="{064BF252-B0D6-4154-98C8-C8C420BB5853}" dt="2020-11-10T06:06:32.045" v="8"/>
          <ac:spMkLst>
            <pc:docMk/>
            <pc:sldMk cId="1311900999" sldId="4911"/>
            <ac:spMk id="16" creationId="{432CD174-0D93-4706-8D1B-D5CE0EABAE07}"/>
          </ac:spMkLst>
        </pc:spChg>
        <pc:spChg chg="del">
          <ac:chgData name="Jochebed Diaz" userId="3e73fa40-bfba-401e-91e2-0da8fad89b18" providerId="ADAL" clId="{064BF252-B0D6-4154-98C8-C8C420BB5853}" dt="2020-11-10T06:06:32.045" v="8"/>
          <ac:spMkLst>
            <pc:docMk/>
            <pc:sldMk cId="1311900999" sldId="4911"/>
            <ac:spMk id="17" creationId="{FDC7FA8D-DD1A-4851-B5A3-46863A5BC0CD}"/>
          </ac:spMkLst>
        </pc:spChg>
        <pc:spChg chg="del">
          <ac:chgData name="Jochebed Diaz" userId="3e73fa40-bfba-401e-91e2-0da8fad89b18" providerId="ADAL" clId="{064BF252-B0D6-4154-98C8-C8C420BB5853}" dt="2020-11-10T06:06:32.045" v="8"/>
          <ac:spMkLst>
            <pc:docMk/>
            <pc:sldMk cId="1311900999" sldId="4911"/>
            <ac:spMk id="18" creationId="{B7F04912-B5DE-4271-A474-370413DD2345}"/>
          </ac:spMkLst>
        </pc:spChg>
        <pc:spChg chg="del">
          <ac:chgData name="Jochebed Diaz" userId="3e73fa40-bfba-401e-91e2-0da8fad89b18" providerId="ADAL" clId="{064BF252-B0D6-4154-98C8-C8C420BB5853}" dt="2020-11-10T06:06:32.045" v="8"/>
          <ac:spMkLst>
            <pc:docMk/>
            <pc:sldMk cId="1311900999" sldId="4911"/>
            <ac:spMk id="21" creationId="{38CD15AB-B13E-4226-A6A7-51830CC96B10}"/>
          </ac:spMkLst>
        </pc:spChg>
        <pc:spChg chg="del">
          <ac:chgData name="Jochebed Diaz" userId="3e73fa40-bfba-401e-91e2-0da8fad89b18" providerId="ADAL" clId="{064BF252-B0D6-4154-98C8-C8C420BB5853}" dt="2020-11-10T06:06:32.045" v="8"/>
          <ac:spMkLst>
            <pc:docMk/>
            <pc:sldMk cId="1311900999" sldId="4911"/>
            <ac:spMk id="27" creationId="{021A76CF-CF88-46A9-9617-048DCE54B028}"/>
          </ac:spMkLst>
        </pc:spChg>
        <pc:spChg chg="del">
          <ac:chgData name="Jochebed Diaz" userId="3e73fa40-bfba-401e-91e2-0da8fad89b18" providerId="ADAL" clId="{064BF252-B0D6-4154-98C8-C8C420BB5853}" dt="2020-11-10T06:06:32.045" v="8"/>
          <ac:spMkLst>
            <pc:docMk/>
            <pc:sldMk cId="1311900999" sldId="4911"/>
            <ac:spMk id="28" creationId="{BE04ABE5-3859-404E-815E-737E2129F48C}"/>
          </ac:spMkLst>
        </pc:spChg>
        <pc:spChg chg="del">
          <ac:chgData name="Jochebed Diaz" userId="3e73fa40-bfba-401e-91e2-0da8fad89b18" providerId="ADAL" clId="{064BF252-B0D6-4154-98C8-C8C420BB5853}" dt="2020-11-10T06:06:32.045" v="8"/>
          <ac:spMkLst>
            <pc:docMk/>
            <pc:sldMk cId="1311900999" sldId="4911"/>
            <ac:spMk id="35" creationId="{D66A9C32-C31A-46A8-B127-E9EE95845757}"/>
          </ac:spMkLst>
        </pc:spChg>
        <pc:spChg chg="del">
          <ac:chgData name="Jochebed Diaz" userId="3e73fa40-bfba-401e-91e2-0da8fad89b18" providerId="ADAL" clId="{064BF252-B0D6-4154-98C8-C8C420BB5853}" dt="2020-11-10T06:06:32.045" v="8"/>
          <ac:spMkLst>
            <pc:docMk/>
            <pc:sldMk cId="1311900999" sldId="4911"/>
            <ac:spMk id="36" creationId="{F933B2EE-58B5-47B1-A758-A273B8B65864}"/>
          </ac:spMkLst>
        </pc:spChg>
        <pc:spChg chg="del">
          <ac:chgData name="Jochebed Diaz" userId="3e73fa40-bfba-401e-91e2-0da8fad89b18" providerId="ADAL" clId="{064BF252-B0D6-4154-98C8-C8C420BB5853}" dt="2020-11-10T06:06:32.045" v="8"/>
          <ac:spMkLst>
            <pc:docMk/>
            <pc:sldMk cId="1311900999" sldId="4911"/>
            <ac:spMk id="37" creationId="{A30AFB2B-8656-4748-848E-123F812F4AF8}"/>
          </ac:spMkLst>
        </pc:spChg>
        <pc:spChg chg="del">
          <ac:chgData name="Jochebed Diaz" userId="3e73fa40-bfba-401e-91e2-0da8fad89b18" providerId="ADAL" clId="{064BF252-B0D6-4154-98C8-C8C420BB5853}" dt="2020-11-10T06:06:32.045" v="8"/>
          <ac:spMkLst>
            <pc:docMk/>
            <pc:sldMk cId="1311900999" sldId="4911"/>
            <ac:spMk id="43" creationId="{5B91DABB-9F72-46D2-AF4C-3D8742E1F26A}"/>
          </ac:spMkLst>
        </pc:spChg>
        <pc:spChg chg="del">
          <ac:chgData name="Jochebed Diaz" userId="3e73fa40-bfba-401e-91e2-0da8fad89b18" providerId="ADAL" clId="{064BF252-B0D6-4154-98C8-C8C420BB5853}" dt="2020-11-10T06:06:32.045" v="8"/>
          <ac:spMkLst>
            <pc:docMk/>
            <pc:sldMk cId="1311900999" sldId="4911"/>
            <ac:spMk id="44" creationId="{BEA15598-52B6-420D-992A-FE7C7C72EBD8}"/>
          </ac:spMkLst>
        </pc:spChg>
        <pc:spChg chg="del">
          <ac:chgData name="Jochebed Diaz" userId="3e73fa40-bfba-401e-91e2-0da8fad89b18" providerId="ADAL" clId="{064BF252-B0D6-4154-98C8-C8C420BB5853}" dt="2020-11-10T06:06:32.045" v="8"/>
          <ac:spMkLst>
            <pc:docMk/>
            <pc:sldMk cId="1311900999" sldId="4911"/>
            <ac:spMk id="53" creationId="{21794DA9-5CC3-4C5B-87EE-92B5601EE0D2}"/>
          </ac:spMkLst>
        </pc:spChg>
        <pc:spChg chg="del">
          <ac:chgData name="Jochebed Diaz" userId="3e73fa40-bfba-401e-91e2-0da8fad89b18" providerId="ADAL" clId="{064BF252-B0D6-4154-98C8-C8C420BB5853}" dt="2020-11-10T06:06:32.045" v="8"/>
          <ac:spMkLst>
            <pc:docMk/>
            <pc:sldMk cId="1311900999" sldId="4911"/>
            <ac:spMk id="55" creationId="{3B62C051-8520-4F3D-A580-C316A674A344}"/>
          </ac:spMkLst>
        </pc:spChg>
        <pc:spChg chg="del">
          <ac:chgData name="Jochebed Diaz" userId="3e73fa40-bfba-401e-91e2-0da8fad89b18" providerId="ADAL" clId="{064BF252-B0D6-4154-98C8-C8C420BB5853}" dt="2020-11-10T06:06:32.045" v="8"/>
          <ac:spMkLst>
            <pc:docMk/>
            <pc:sldMk cId="1311900999" sldId="4911"/>
            <ac:spMk id="56" creationId="{E8E6B48D-BD23-4B94-8FCA-987E30EE9251}"/>
          </ac:spMkLst>
        </pc:spChg>
        <pc:spChg chg="del">
          <ac:chgData name="Jochebed Diaz" userId="3e73fa40-bfba-401e-91e2-0da8fad89b18" providerId="ADAL" clId="{064BF252-B0D6-4154-98C8-C8C420BB5853}" dt="2020-11-10T06:06:32.045" v="8"/>
          <ac:spMkLst>
            <pc:docMk/>
            <pc:sldMk cId="1311900999" sldId="4911"/>
            <ac:spMk id="57" creationId="{0BD1866E-AA1C-418B-9D2B-F1EF806519B8}"/>
          </ac:spMkLst>
        </pc:spChg>
        <pc:spChg chg="del">
          <ac:chgData name="Jochebed Diaz" userId="3e73fa40-bfba-401e-91e2-0da8fad89b18" providerId="ADAL" clId="{064BF252-B0D6-4154-98C8-C8C420BB5853}" dt="2020-11-10T06:06:32.045" v="8"/>
          <ac:spMkLst>
            <pc:docMk/>
            <pc:sldMk cId="1311900999" sldId="4911"/>
            <ac:spMk id="58" creationId="{4E4B337C-F68C-45DC-9283-B0EEBED79752}"/>
          </ac:spMkLst>
        </pc:spChg>
        <pc:spChg chg="del">
          <ac:chgData name="Jochebed Diaz" userId="3e73fa40-bfba-401e-91e2-0da8fad89b18" providerId="ADAL" clId="{064BF252-B0D6-4154-98C8-C8C420BB5853}" dt="2020-11-10T06:06:32.045" v="8"/>
          <ac:spMkLst>
            <pc:docMk/>
            <pc:sldMk cId="1311900999" sldId="4911"/>
            <ac:spMk id="59" creationId="{09CEA418-FA1E-4A8E-958E-C99F7F3DBF67}"/>
          </ac:spMkLst>
        </pc:spChg>
        <pc:spChg chg="del">
          <ac:chgData name="Jochebed Diaz" userId="3e73fa40-bfba-401e-91e2-0da8fad89b18" providerId="ADAL" clId="{064BF252-B0D6-4154-98C8-C8C420BB5853}" dt="2020-11-10T06:06:32.045" v="8"/>
          <ac:spMkLst>
            <pc:docMk/>
            <pc:sldMk cId="1311900999" sldId="4911"/>
            <ac:spMk id="67" creationId="{0768263D-48AF-4461-BE09-F68D955F6AF7}"/>
          </ac:spMkLst>
        </pc:spChg>
        <pc:spChg chg="del mod">
          <ac:chgData name="Jochebed Diaz" userId="3e73fa40-bfba-401e-91e2-0da8fad89b18" providerId="ADAL" clId="{064BF252-B0D6-4154-98C8-C8C420BB5853}" dt="2020-11-10T06:06:32.045" v="8"/>
          <ac:spMkLst>
            <pc:docMk/>
            <pc:sldMk cId="1311900999" sldId="4911"/>
            <ac:spMk id="68" creationId="{9C526DE1-B584-4F91-8D55-79A9B3C23F45}"/>
          </ac:spMkLst>
        </pc:spChg>
        <pc:spChg chg="del">
          <ac:chgData name="Jochebed Diaz" userId="3e73fa40-bfba-401e-91e2-0da8fad89b18" providerId="ADAL" clId="{064BF252-B0D6-4154-98C8-C8C420BB5853}" dt="2020-11-10T06:06:32.045" v="8"/>
          <ac:spMkLst>
            <pc:docMk/>
            <pc:sldMk cId="1311900999" sldId="4911"/>
            <ac:spMk id="73" creationId="{3E138B80-2044-4AFF-9C84-BB3242F47EF1}"/>
          </ac:spMkLst>
        </pc:spChg>
        <pc:spChg chg="del">
          <ac:chgData name="Jochebed Diaz" userId="3e73fa40-bfba-401e-91e2-0da8fad89b18" providerId="ADAL" clId="{064BF252-B0D6-4154-98C8-C8C420BB5853}" dt="2020-11-10T06:06:32.045" v="8"/>
          <ac:spMkLst>
            <pc:docMk/>
            <pc:sldMk cId="1311900999" sldId="4911"/>
            <ac:spMk id="74" creationId="{9B4A6BCB-9439-4483-A778-434AEEE54C5E}"/>
          </ac:spMkLst>
        </pc:spChg>
        <pc:spChg chg="del">
          <ac:chgData name="Jochebed Diaz" userId="3e73fa40-bfba-401e-91e2-0da8fad89b18" providerId="ADAL" clId="{064BF252-B0D6-4154-98C8-C8C420BB5853}" dt="2020-11-10T06:06:32.045" v="8"/>
          <ac:spMkLst>
            <pc:docMk/>
            <pc:sldMk cId="1311900999" sldId="4911"/>
            <ac:spMk id="75" creationId="{55EF5642-3125-4F2F-81A4-DB0C03D8F8BA}"/>
          </ac:spMkLst>
        </pc:spChg>
        <pc:spChg chg="del">
          <ac:chgData name="Jochebed Diaz" userId="3e73fa40-bfba-401e-91e2-0da8fad89b18" providerId="ADAL" clId="{064BF252-B0D6-4154-98C8-C8C420BB5853}" dt="2020-11-10T06:06:32.045" v="8"/>
          <ac:spMkLst>
            <pc:docMk/>
            <pc:sldMk cId="1311900999" sldId="4911"/>
            <ac:spMk id="76" creationId="{E0C6D2CF-2A57-43FA-9B0F-F581C80CCF1B}"/>
          </ac:spMkLst>
        </pc:spChg>
        <pc:spChg chg="del">
          <ac:chgData name="Jochebed Diaz" userId="3e73fa40-bfba-401e-91e2-0da8fad89b18" providerId="ADAL" clId="{064BF252-B0D6-4154-98C8-C8C420BB5853}" dt="2020-11-10T06:06:32.045" v="8"/>
          <ac:spMkLst>
            <pc:docMk/>
            <pc:sldMk cId="1311900999" sldId="4911"/>
            <ac:spMk id="77" creationId="{A54CD2FE-1C11-4501-B3D4-FCCFF533A1EB}"/>
          </ac:spMkLst>
        </pc:spChg>
        <pc:spChg chg="del">
          <ac:chgData name="Jochebed Diaz" userId="3e73fa40-bfba-401e-91e2-0da8fad89b18" providerId="ADAL" clId="{064BF252-B0D6-4154-98C8-C8C420BB5853}" dt="2020-11-10T06:06:32.045" v="8"/>
          <ac:spMkLst>
            <pc:docMk/>
            <pc:sldMk cId="1311900999" sldId="4911"/>
            <ac:spMk id="78" creationId="{FF939608-4922-471A-84F0-BC1CEAAB7165}"/>
          </ac:spMkLst>
        </pc:spChg>
        <pc:spChg chg="del">
          <ac:chgData name="Jochebed Diaz" userId="3e73fa40-bfba-401e-91e2-0da8fad89b18" providerId="ADAL" clId="{064BF252-B0D6-4154-98C8-C8C420BB5853}" dt="2020-11-10T06:06:32.045" v="8"/>
          <ac:spMkLst>
            <pc:docMk/>
            <pc:sldMk cId="1311900999" sldId="4911"/>
            <ac:spMk id="79" creationId="{A34875F4-2952-458B-A0A9-0EE8CD01E3A9}"/>
          </ac:spMkLst>
        </pc:spChg>
        <pc:spChg chg="del">
          <ac:chgData name="Jochebed Diaz" userId="3e73fa40-bfba-401e-91e2-0da8fad89b18" providerId="ADAL" clId="{064BF252-B0D6-4154-98C8-C8C420BB5853}" dt="2020-11-10T06:06:32.045" v="8"/>
          <ac:spMkLst>
            <pc:docMk/>
            <pc:sldMk cId="1311900999" sldId="4911"/>
            <ac:spMk id="80" creationId="{DC76F4F8-7CFA-444B-B8F9-FCEC17781CF1}"/>
          </ac:spMkLst>
        </pc:spChg>
        <pc:spChg chg="del">
          <ac:chgData name="Jochebed Diaz" userId="3e73fa40-bfba-401e-91e2-0da8fad89b18" providerId="ADAL" clId="{064BF252-B0D6-4154-98C8-C8C420BB5853}" dt="2020-11-10T06:06:32.045" v="8"/>
          <ac:spMkLst>
            <pc:docMk/>
            <pc:sldMk cId="1311900999" sldId="4911"/>
            <ac:spMk id="81" creationId="{733D646A-CC0B-4CCE-B8E5-B77254CA2D58}"/>
          </ac:spMkLst>
        </pc:spChg>
        <pc:spChg chg="del">
          <ac:chgData name="Jochebed Diaz" userId="3e73fa40-bfba-401e-91e2-0da8fad89b18" providerId="ADAL" clId="{064BF252-B0D6-4154-98C8-C8C420BB5853}" dt="2020-11-10T06:06:32.045" v="8"/>
          <ac:spMkLst>
            <pc:docMk/>
            <pc:sldMk cId="1311900999" sldId="4911"/>
            <ac:spMk id="82" creationId="{33EDE4CF-9AE9-44F6-B42A-C9726D70A0E8}"/>
          </ac:spMkLst>
        </pc:spChg>
        <pc:spChg chg="del">
          <ac:chgData name="Jochebed Diaz" userId="3e73fa40-bfba-401e-91e2-0da8fad89b18" providerId="ADAL" clId="{064BF252-B0D6-4154-98C8-C8C420BB5853}" dt="2020-11-10T06:06:32.045" v="8"/>
          <ac:spMkLst>
            <pc:docMk/>
            <pc:sldMk cId="1311900999" sldId="4911"/>
            <ac:spMk id="83" creationId="{AD56228D-A953-4897-A045-8E6891BE0038}"/>
          </ac:spMkLst>
        </pc:spChg>
        <pc:spChg chg="del">
          <ac:chgData name="Jochebed Diaz" userId="3e73fa40-bfba-401e-91e2-0da8fad89b18" providerId="ADAL" clId="{064BF252-B0D6-4154-98C8-C8C420BB5853}" dt="2020-11-10T06:06:32.045" v="8"/>
          <ac:spMkLst>
            <pc:docMk/>
            <pc:sldMk cId="1311900999" sldId="4911"/>
            <ac:spMk id="84" creationId="{0C1FA655-7B84-4C07-90DF-E10D0D022089}"/>
          </ac:spMkLst>
        </pc:spChg>
        <pc:cxnChg chg="del">
          <ac:chgData name="Jochebed Diaz" userId="3e73fa40-bfba-401e-91e2-0da8fad89b18" providerId="ADAL" clId="{064BF252-B0D6-4154-98C8-C8C420BB5853}" dt="2020-11-10T06:06:32.045" v="8"/>
          <ac:cxnSpMkLst>
            <pc:docMk/>
            <pc:sldMk cId="1311900999" sldId="4911"/>
            <ac:cxnSpMk id="19" creationId="{757E6DD7-3581-46F3-827C-CA099382C4DE}"/>
          </ac:cxnSpMkLst>
        </pc:cxnChg>
        <pc:cxnChg chg="del">
          <ac:chgData name="Jochebed Diaz" userId="3e73fa40-bfba-401e-91e2-0da8fad89b18" providerId="ADAL" clId="{064BF252-B0D6-4154-98C8-C8C420BB5853}" dt="2020-11-10T06:06:32.045" v="8"/>
          <ac:cxnSpMkLst>
            <pc:docMk/>
            <pc:sldMk cId="1311900999" sldId="4911"/>
            <ac:cxnSpMk id="20" creationId="{FCE4B114-B733-4A27-B284-C55E26265DA5}"/>
          </ac:cxnSpMkLst>
        </pc:cxnChg>
      </pc:sldChg>
      <pc:sldChg chg="add del">
        <pc:chgData name="Jochebed Diaz" userId="3e73fa40-bfba-401e-91e2-0da8fad89b18" providerId="ADAL" clId="{064BF252-B0D6-4154-98C8-C8C420BB5853}" dt="2020-11-11T06:23:56.674" v="498" actId="2696"/>
        <pc:sldMkLst>
          <pc:docMk/>
          <pc:sldMk cId="3122483621" sldId="4911"/>
        </pc:sldMkLst>
      </pc:sldChg>
      <pc:sldChg chg="add del">
        <pc:chgData name="Jochebed Diaz" userId="3e73fa40-bfba-401e-91e2-0da8fad89b18" providerId="ADAL" clId="{064BF252-B0D6-4154-98C8-C8C420BB5853}" dt="2020-11-11T06:23:58.866" v="499" actId="2696"/>
        <pc:sldMkLst>
          <pc:docMk/>
          <pc:sldMk cId="1195391859" sldId="4912"/>
        </pc:sldMkLst>
      </pc:sldChg>
      <pc:sldChg chg="add del">
        <pc:chgData name="Jochebed Diaz" userId="3e73fa40-bfba-401e-91e2-0da8fad89b18" providerId="ADAL" clId="{064BF252-B0D6-4154-98C8-C8C420BB5853}" dt="2020-11-11T06:23:50.326" v="496" actId="2696"/>
        <pc:sldMkLst>
          <pc:docMk/>
          <pc:sldMk cId="3599029671" sldId="4912"/>
        </pc:sldMkLst>
      </pc:sldChg>
      <pc:sldChg chg="addSp delSp modSp add del ord">
        <pc:chgData name="Jochebed Diaz" userId="3e73fa40-bfba-401e-91e2-0da8fad89b18" providerId="ADAL" clId="{064BF252-B0D6-4154-98C8-C8C420BB5853}" dt="2020-11-13T02:27:37.831" v="5075" actId="2696"/>
        <pc:sldMkLst>
          <pc:docMk/>
          <pc:sldMk cId="1425205473" sldId="4913"/>
        </pc:sldMkLst>
        <pc:spChg chg="mod ord">
          <ac:chgData name="Jochebed Diaz" userId="3e73fa40-bfba-401e-91e2-0da8fad89b18" providerId="ADAL" clId="{064BF252-B0D6-4154-98C8-C8C420BB5853}" dt="2020-11-13T02:27:03.374" v="5072"/>
          <ac:spMkLst>
            <pc:docMk/>
            <pc:sldMk cId="1425205473" sldId="4913"/>
            <ac:spMk id="2" creationId="{3A38A6CC-1A76-4E3A-9126-51374E29F8E6}"/>
          </ac:spMkLst>
        </pc:spChg>
        <pc:spChg chg="mod ord">
          <ac:chgData name="Jochebed Diaz" userId="3e73fa40-bfba-401e-91e2-0da8fad89b18" providerId="ADAL" clId="{064BF252-B0D6-4154-98C8-C8C420BB5853}" dt="2020-11-13T02:27:03.374" v="5072"/>
          <ac:spMkLst>
            <pc:docMk/>
            <pc:sldMk cId="1425205473" sldId="4913"/>
            <ac:spMk id="3" creationId="{C5678020-052D-4942-98AD-ED65D73CE743}"/>
          </ac:spMkLst>
        </pc:spChg>
        <pc:spChg chg="del mod ord">
          <ac:chgData name="Jochebed Diaz" userId="3e73fa40-bfba-401e-91e2-0da8fad89b18" providerId="ADAL" clId="{064BF252-B0D6-4154-98C8-C8C420BB5853}" dt="2020-11-13T02:27:03.374" v="5072"/>
          <ac:spMkLst>
            <pc:docMk/>
            <pc:sldMk cId="1425205473" sldId="4913"/>
            <ac:spMk id="4" creationId="{6015D027-0BC8-4761-8EE9-2D75A58FC9CB}"/>
          </ac:spMkLst>
        </pc:spChg>
        <pc:spChg chg="del mod ord">
          <ac:chgData name="Jochebed Diaz" userId="3e73fa40-bfba-401e-91e2-0da8fad89b18" providerId="ADAL" clId="{064BF252-B0D6-4154-98C8-C8C420BB5853}" dt="2020-11-13T02:27:03.374" v="5072"/>
          <ac:spMkLst>
            <pc:docMk/>
            <pc:sldMk cId="1425205473" sldId="4913"/>
            <ac:spMk id="5" creationId="{D19ACCF0-DBCF-44D8-946E-FBD2DD1019C0}"/>
          </ac:spMkLst>
        </pc:spChg>
        <pc:spChg chg="del mod">
          <ac:chgData name="Jochebed Diaz" userId="3e73fa40-bfba-401e-91e2-0da8fad89b18" providerId="ADAL" clId="{064BF252-B0D6-4154-98C8-C8C420BB5853}" dt="2020-11-13T02:27:03.374" v="5072"/>
          <ac:spMkLst>
            <pc:docMk/>
            <pc:sldMk cId="1425205473" sldId="4913"/>
            <ac:spMk id="6" creationId="{4367C54A-4EA4-460A-ADEA-48ED7C02DF65}"/>
          </ac:spMkLst>
        </pc:spChg>
        <pc:spChg chg="del mod">
          <ac:chgData name="Jochebed Diaz" userId="3e73fa40-bfba-401e-91e2-0da8fad89b18" providerId="ADAL" clId="{064BF252-B0D6-4154-98C8-C8C420BB5853}" dt="2020-11-13T02:27:03.374" v="5072"/>
          <ac:spMkLst>
            <pc:docMk/>
            <pc:sldMk cId="1425205473" sldId="4913"/>
            <ac:spMk id="7" creationId="{1B1FE496-13D2-41DD-B201-8E91861056ED}"/>
          </ac:spMkLst>
        </pc:spChg>
        <pc:spChg chg="del mod">
          <ac:chgData name="Jochebed Diaz" userId="3e73fa40-bfba-401e-91e2-0da8fad89b18" providerId="ADAL" clId="{064BF252-B0D6-4154-98C8-C8C420BB5853}" dt="2020-11-13T02:27:03.374" v="5072"/>
          <ac:spMkLst>
            <pc:docMk/>
            <pc:sldMk cId="1425205473" sldId="4913"/>
            <ac:spMk id="8" creationId="{66CCFA32-ECB2-480A-9554-F35217242612}"/>
          </ac:spMkLst>
        </pc:spChg>
        <pc:spChg chg="del mod ord">
          <ac:chgData name="Jochebed Diaz" userId="3e73fa40-bfba-401e-91e2-0da8fad89b18" providerId="ADAL" clId="{064BF252-B0D6-4154-98C8-C8C420BB5853}" dt="2020-11-13T02:27:03.374" v="5072"/>
          <ac:spMkLst>
            <pc:docMk/>
            <pc:sldMk cId="1425205473" sldId="4913"/>
            <ac:spMk id="9" creationId="{413B5FCA-34C2-4975-989F-389C349B4D9A}"/>
          </ac:spMkLst>
        </pc:spChg>
        <pc:spChg chg="del mod ord">
          <ac:chgData name="Jochebed Diaz" userId="3e73fa40-bfba-401e-91e2-0da8fad89b18" providerId="ADAL" clId="{064BF252-B0D6-4154-98C8-C8C420BB5853}" dt="2020-11-13T02:27:03.374" v="5072"/>
          <ac:spMkLst>
            <pc:docMk/>
            <pc:sldMk cId="1425205473" sldId="4913"/>
            <ac:spMk id="10" creationId="{05BFD85C-CC2F-4CC7-BE9C-6CF92AD33BC0}"/>
          </ac:spMkLst>
        </pc:spChg>
        <pc:spChg chg="del mod ord">
          <ac:chgData name="Jochebed Diaz" userId="3e73fa40-bfba-401e-91e2-0da8fad89b18" providerId="ADAL" clId="{064BF252-B0D6-4154-98C8-C8C420BB5853}" dt="2020-11-13T02:27:03.374" v="5072"/>
          <ac:spMkLst>
            <pc:docMk/>
            <pc:sldMk cId="1425205473" sldId="4913"/>
            <ac:spMk id="12" creationId="{CB6A7DFF-AC60-4486-8060-69A0B32FE703}"/>
          </ac:spMkLst>
        </pc:spChg>
        <pc:spChg chg="del mod ord">
          <ac:chgData name="Jochebed Diaz" userId="3e73fa40-bfba-401e-91e2-0da8fad89b18" providerId="ADAL" clId="{064BF252-B0D6-4154-98C8-C8C420BB5853}" dt="2020-11-13T02:27:03.374" v="5072"/>
          <ac:spMkLst>
            <pc:docMk/>
            <pc:sldMk cId="1425205473" sldId="4913"/>
            <ac:spMk id="14" creationId="{2D9D89D0-449C-4D9F-811F-FCEB948AF8DF}"/>
          </ac:spMkLst>
        </pc:spChg>
        <pc:spChg chg="del mod ord">
          <ac:chgData name="Jochebed Diaz" userId="3e73fa40-bfba-401e-91e2-0da8fad89b18" providerId="ADAL" clId="{064BF252-B0D6-4154-98C8-C8C420BB5853}" dt="2020-11-13T02:27:03.374" v="5072"/>
          <ac:spMkLst>
            <pc:docMk/>
            <pc:sldMk cId="1425205473" sldId="4913"/>
            <ac:spMk id="16" creationId="{39DD60E5-D0CC-4F8D-B3EE-EF60D8643756}"/>
          </ac:spMkLst>
        </pc:spChg>
        <pc:spChg chg="del mod ord">
          <ac:chgData name="Jochebed Diaz" userId="3e73fa40-bfba-401e-91e2-0da8fad89b18" providerId="ADAL" clId="{064BF252-B0D6-4154-98C8-C8C420BB5853}" dt="2020-11-13T02:27:03.374" v="5072"/>
          <ac:spMkLst>
            <pc:docMk/>
            <pc:sldMk cId="1425205473" sldId="4913"/>
            <ac:spMk id="18" creationId="{1FCA533A-4CCE-4A01-9240-CB140F448906}"/>
          </ac:spMkLst>
        </pc:spChg>
        <pc:spChg chg="add mod ord modVis">
          <ac:chgData name="Jochebed Diaz" userId="3e73fa40-bfba-401e-91e2-0da8fad89b18" providerId="ADAL" clId="{064BF252-B0D6-4154-98C8-C8C420BB5853}" dt="2020-11-13T02:23:48.633" v="3545"/>
          <ac:spMkLst>
            <pc:docMk/>
            <pc:sldMk cId="1425205473" sldId="4913"/>
            <ac:spMk id="19" creationId="{629C33A4-51E3-4335-B7DF-A7B4D04EC940}"/>
          </ac:spMkLst>
        </pc:spChg>
        <pc:spChg chg="add mod ord modVis">
          <ac:chgData name="Jochebed Diaz" userId="3e73fa40-bfba-401e-91e2-0da8fad89b18" providerId="ADAL" clId="{064BF252-B0D6-4154-98C8-C8C420BB5853}" dt="2020-11-13T02:23:48.634" v="3547"/>
          <ac:spMkLst>
            <pc:docMk/>
            <pc:sldMk cId="1425205473" sldId="4913"/>
            <ac:spMk id="20" creationId="{0227914D-6134-4622-A86D-958AE68C4CA4}"/>
          </ac:spMkLst>
        </pc:spChg>
        <pc:spChg chg="add del mod">
          <ac:chgData name="Jochebed Diaz" userId="3e73fa40-bfba-401e-91e2-0da8fad89b18" providerId="ADAL" clId="{064BF252-B0D6-4154-98C8-C8C420BB5853}" dt="2020-11-13T02:24:12.996" v="3668" actId="478"/>
          <ac:spMkLst>
            <pc:docMk/>
            <pc:sldMk cId="1425205473" sldId="4913"/>
            <ac:spMk id="21" creationId="{A112175F-9C93-41B4-BAF3-9DCC2D1739E9}"/>
          </ac:spMkLst>
        </pc:spChg>
        <pc:spChg chg="add mod modVis">
          <ac:chgData name="Jochebed Diaz" userId="3e73fa40-bfba-401e-91e2-0da8fad89b18" providerId="ADAL" clId="{064BF252-B0D6-4154-98C8-C8C420BB5853}" dt="2020-11-13T02:23:48.635" v="3549"/>
          <ac:spMkLst>
            <pc:docMk/>
            <pc:sldMk cId="1425205473" sldId="4913"/>
            <ac:spMk id="22" creationId="{BEECA489-B5A9-40B8-A5AE-1C45DBEFD0C3}"/>
          </ac:spMkLst>
        </pc:spChg>
        <pc:spChg chg="add mod modVis">
          <ac:chgData name="Jochebed Diaz" userId="3e73fa40-bfba-401e-91e2-0da8fad89b18" providerId="ADAL" clId="{064BF252-B0D6-4154-98C8-C8C420BB5853}" dt="2020-11-13T02:23:48.635" v="3550"/>
          <ac:spMkLst>
            <pc:docMk/>
            <pc:sldMk cId="1425205473" sldId="4913"/>
            <ac:spMk id="29" creationId="{4BEF28CA-17AF-43B4-A466-1B39EC6FFB66}"/>
          </ac:spMkLst>
        </pc:spChg>
        <pc:spChg chg="add mod ord modVis">
          <ac:chgData name="Jochebed Diaz" userId="3e73fa40-bfba-401e-91e2-0da8fad89b18" providerId="ADAL" clId="{064BF252-B0D6-4154-98C8-C8C420BB5853}" dt="2020-11-13T02:23:48.636" v="3552"/>
          <ac:spMkLst>
            <pc:docMk/>
            <pc:sldMk cId="1425205473" sldId="4913"/>
            <ac:spMk id="30" creationId="{69CE01EF-9C69-4CC1-B866-1C21E2526C44}"/>
          </ac:spMkLst>
        </pc:spChg>
        <pc:spChg chg="del">
          <ac:chgData name="Jochebed Diaz" userId="3e73fa40-bfba-401e-91e2-0da8fad89b18" providerId="ADAL" clId="{064BF252-B0D6-4154-98C8-C8C420BB5853}" dt="2020-11-13T02:23:47.803" v="3337" actId="478"/>
          <ac:spMkLst>
            <pc:docMk/>
            <pc:sldMk cId="1425205473" sldId="4913"/>
            <ac:spMk id="31" creationId="{7F3304FA-6384-4D6B-BD93-AEBD2EDA7F7E}"/>
          </ac:spMkLst>
        </pc:spChg>
        <pc:spChg chg="del mod">
          <ac:chgData name="Jochebed Diaz" userId="3e73fa40-bfba-401e-91e2-0da8fad89b18" providerId="ADAL" clId="{064BF252-B0D6-4154-98C8-C8C420BB5853}" dt="2020-11-13T02:23:47.803" v="3337" actId="478"/>
          <ac:spMkLst>
            <pc:docMk/>
            <pc:sldMk cId="1425205473" sldId="4913"/>
            <ac:spMk id="32" creationId="{FEEE2C61-8286-4917-80F4-A70E550C62A3}"/>
          </ac:spMkLst>
        </pc:spChg>
        <pc:spChg chg="del mod ord">
          <ac:chgData name="Jochebed Diaz" userId="3e73fa40-bfba-401e-91e2-0da8fad89b18" providerId="ADAL" clId="{064BF252-B0D6-4154-98C8-C8C420BB5853}" dt="2020-11-13T02:23:48.652" v="3612"/>
          <ac:spMkLst>
            <pc:docMk/>
            <pc:sldMk cId="1425205473" sldId="4913"/>
            <ac:spMk id="33" creationId="{DFB8F7ED-6B96-42DC-B35F-8E994246A07D}"/>
          </ac:spMkLst>
        </pc:spChg>
        <pc:spChg chg="add mod ord">
          <ac:chgData name="Jochebed Diaz" userId="3e73fa40-bfba-401e-91e2-0da8fad89b18" providerId="ADAL" clId="{064BF252-B0D6-4154-98C8-C8C420BB5853}" dt="2020-11-13T02:23:48.636" v="3554"/>
          <ac:spMkLst>
            <pc:docMk/>
            <pc:sldMk cId="1425205473" sldId="4913"/>
            <ac:spMk id="34" creationId="{DC801DA0-5781-480B-8CE7-77F284236FBE}"/>
          </ac:spMkLst>
        </pc:spChg>
        <pc:spChg chg="del mod ord">
          <ac:chgData name="Jochebed Diaz" userId="3e73fa40-bfba-401e-91e2-0da8fad89b18" providerId="ADAL" clId="{064BF252-B0D6-4154-98C8-C8C420BB5853}" dt="2020-11-13T02:23:48.652" v="3614"/>
          <ac:spMkLst>
            <pc:docMk/>
            <pc:sldMk cId="1425205473" sldId="4913"/>
            <ac:spMk id="35" creationId="{C2F0A9AB-A00E-42DC-B57D-F9576F4B38EC}"/>
          </ac:spMkLst>
        </pc:spChg>
        <pc:spChg chg="del mod ord">
          <ac:chgData name="Jochebed Diaz" userId="3e73fa40-bfba-401e-91e2-0da8fad89b18" providerId="ADAL" clId="{064BF252-B0D6-4154-98C8-C8C420BB5853}" dt="2020-11-13T02:23:48.653" v="3616"/>
          <ac:spMkLst>
            <pc:docMk/>
            <pc:sldMk cId="1425205473" sldId="4913"/>
            <ac:spMk id="36" creationId="{F7DDA6B1-1C56-41E6-A489-449287BD7AF7}"/>
          </ac:spMkLst>
        </pc:spChg>
        <pc:spChg chg="del">
          <ac:chgData name="Jochebed Diaz" userId="3e73fa40-bfba-401e-91e2-0da8fad89b18" providerId="ADAL" clId="{064BF252-B0D6-4154-98C8-C8C420BB5853}" dt="2020-11-13T02:23:47.803" v="3337" actId="478"/>
          <ac:spMkLst>
            <pc:docMk/>
            <pc:sldMk cId="1425205473" sldId="4913"/>
            <ac:spMk id="37" creationId="{84B45A9A-D212-4DB2-A97C-EE96AEC81D9D}"/>
          </ac:spMkLst>
        </pc:spChg>
        <pc:spChg chg="del">
          <ac:chgData name="Jochebed Diaz" userId="3e73fa40-bfba-401e-91e2-0da8fad89b18" providerId="ADAL" clId="{064BF252-B0D6-4154-98C8-C8C420BB5853}" dt="2020-11-13T02:23:47.803" v="3337" actId="478"/>
          <ac:spMkLst>
            <pc:docMk/>
            <pc:sldMk cId="1425205473" sldId="4913"/>
            <ac:spMk id="38" creationId="{7B8F9054-C1F1-4D8D-A2C9-6D68FF66678E}"/>
          </ac:spMkLst>
        </pc:spChg>
        <pc:spChg chg="del">
          <ac:chgData name="Jochebed Diaz" userId="3e73fa40-bfba-401e-91e2-0da8fad89b18" providerId="ADAL" clId="{064BF252-B0D6-4154-98C8-C8C420BB5853}" dt="2020-11-13T02:23:47.803" v="3337" actId="478"/>
          <ac:spMkLst>
            <pc:docMk/>
            <pc:sldMk cId="1425205473" sldId="4913"/>
            <ac:spMk id="39" creationId="{79F38702-3DFE-485D-98C5-37CD28A7BC7C}"/>
          </ac:spMkLst>
        </pc:spChg>
        <pc:spChg chg="del mod">
          <ac:chgData name="Jochebed Diaz" userId="3e73fa40-bfba-401e-91e2-0da8fad89b18" providerId="ADAL" clId="{064BF252-B0D6-4154-98C8-C8C420BB5853}" dt="2020-11-13T02:23:48.660" v="3657"/>
          <ac:spMkLst>
            <pc:docMk/>
            <pc:sldMk cId="1425205473" sldId="4913"/>
            <ac:spMk id="40" creationId="{10ADD79F-F550-40B0-AC42-EA3BB811C190}"/>
          </ac:spMkLst>
        </pc:spChg>
        <pc:spChg chg="del mod ord">
          <ac:chgData name="Jochebed Diaz" userId="3e73fa40-bfba-401e-91e2-0da8fad89b18" providerId="ADAL" clId="{064BF252-B0D6-4154-98C8-C8C420BB5853}" dt="2020-11-13T02:23:48.653" v="3618"/>
          <ac:spMkLst>
            <pc:docMk/>
            <pc:sldMk cId="1425205473" sldId="4913"/>
            <ac:spMk id="41" creationId="{FEE3FB0B-778C-4757-8A66-0AFC6E9F2895}"/>
          </ac:spMkLst>
        </pc:spChg>
        <pc:spChg chg="del mod ord">
          <ac:chgData name="Jochebed Diaz" userId="3e73fa40-bfba-401e-91e2-0da8fad89b18" providerId="ADAL" clId="{064BF252-B0D6-4154-98C8-C8C420BB5853}" dt="2020-11-13T02:23:48.654" v="3620"/>
          <ac:spMkLst>
            <pc:docMk/>
            <pc:sldMk cId="1425205473" sldId="4913"/>
            <ac:spMk id="43" creationId="{FCC5D397-9B22-435E-BDF0-36A0F76E1984}"/>
          </ac:spMkLst>
        </pc:spChg>
        <pc:spChg chg="del mod ord">
          <ac:chgData name="Jochebed Diaz" userId="3e73fa40-bfba-401e-91e2-0da8fad89b18" providerId="ADAL" clId="{064BF252-B0D6-4154-98C8-C8C420BB5853}" dt="2020-11-13T02:23:48.654" v="3622"/>
          <ac:spMkLst>
            <pc:docMk/>
            <pc:sldMk cId="1425205473" sldId="4913"/>
            <ac:spMk id="44" creationId="{3370785F-CF0E-4FE1-9DB7-390423FC59AB}"/>
          </ac:spMkLst>
        </pc:spChg>
        <pc:spChg chg="del">
          <ac:chgData name="Jochebed Diaz" userId="3e73fa40-bfba-401e-91e2-0da8fad89b18" providerId="ADAL" clId="{064BF252-B0D6-4154-98C8-C8C420BB5853}" dt="2020-11-13T02:23:47.803" v="3337" actId="478"/>
          <ac:spMkLst>
            <pc:docMk/>
            <pc:sldMk cId="1425205473" sldId="4913"/>
            <ac:spMk id="45" creationId="{649F1954-5573-4460-93F7-04934C645410}"/>
          </ac:spMkLst>
        </pc:spChg>
        <pc:spChg chg="del">
          <ac:chgData name="Jochebed Diaz" userId="3e73fa40-bfba-401e-91e2-0da8fad89b18" providerId="ADAL" clId="{064BF252-B0D6-4154-98C8-C8C420BB5853}" dt="2020-11-13T02:23:47.803" v="3337" actId="478"/>
          <ac:spMkLst>
            <pc:docMk/>
            <pc:sldMk cId="1425205473" sldId="4913"/>
            <ac:spMk id="46" creationId="{E9128F17-C1EC-4DD4-97CE-76E7AD335367}"/>
          </ac:spMkLst>
        </pc:spChg>
        <pc:spChg chg="del">
          <ac:chgData name="Jochebed Diaz" userId="3e73fa40-bfba-401e-91e2-0da8fad89b18" providerId="ADAL" clId="{064BF252-B0D6-4154-98C8-C8C420BB5853}" dt="2020-11-13T02:23:47.803" v="3337" actId="478"/>
          <ac:spMkLst>
            <pc:docMk/>
            <pc:sldMk cId="1425205473" sldId="4913"/>
            <ac:spMk id="47" creationId="{E923D9B7-A684-45BB-A292-19F28C2398DB}"/>
          </ac:spMkLst>
        </pc:spChg>
        <pc:spChg chg="del mod">
          <ac:chgData name="Jochebed Diaz" userId="3e73fa40-bfba-401e-91e2-0da8fad89b18" providerId="ADAL" clId="{064BF252-B0D6-4154-98C8-C8C420BB5853}" dt="2020-11-13T02:23:48.661" v="3658"/>
          <ac:spMkLst>
            <pc:docMk/>
            <pc:sldMk cId="1425205473" sldId="4913"/>
            <ac:spMk id="48" creationId="{8DD02AFA-A4F5-4C9B-820B-BCB1793214D8}"/>
          </ac:spMkLst>
        </pc:spChg>
        <pc:spChg chg="del mod ord">
          <ac:chgData name="Jochebed Diaz" userId="3e73fa40-bfba-401e-91e2-0da8fad89b18" providerId="ADAL" clId="{064BF252-B0D6-4154-98C8-C8C420BB5853}" dt="2020-11-13T02:23:48.654" v="3624"/>
          <ac:spMkLst>
            <pc:docMk/>
            <pc:sldMk cId="1425205473" sldId="4913"/>
            <ac:spMk id="49" creationId="{5C30710F-67C9-4CB7-8776-EAB366C022A1}"/>
          </ac:spMkLst>
        </pc:spChg>
        <pc:spChg chg="del mod ord">
          <ac:chgData name="Jochebed Diaz" userId="3e73fa40-bfba-401e-91e2-0da8fad89b18" providerId="ADAL" clId="{064BF252-B0D6-4154-98C8-C8C420BB5853}" dt="2020-11-13T02:23:48.655" v="3626"/>
          <ac:spMkLst>
            <pc:docMk/>
            <pc:sldMk cId="1425205473" sldId="4913"/>
            <ac:spMk id="51" creationId="{4B73B8DF-26ED-49B5-AE8B-4915598AF85E}"/>
          </ac:spMkLst>
        </pc:spChg>
        <pc:spChg chg="del mod ord">
          <ac:chgData name="Jochebed Diaz" userId="3e73fa40-bfba-401e-91e2-0da8fad89b18" providerId="ADAL" clId="{064BF252-B0D6-4154-98C8-C8C420BB5853}" dt="2020-11-13T02:23:48.655" v="3628"/>
          <ac:spMkLst>
            <pc:docMk/>
            <pc:sldMk cId="1425205473" sldId="4913"/>
            <ac:spMk id="52" creationId="{5E7A85CF-FDD8-48FD-8896-7A1AA75CE036}"/>
          </ac:spMkLst>
        </pc:spChg>
        <pc:spChg chg="del">
          <ac:chgData name="Jochebed Diaz" userId="3e73fa40-bfba-401e-91e2-0da8fad89b18" providerId="ADAL" clId="{064BF252-B0D6-4154-98C8-C8C420BB5853}" dt="2020-11-13T02:23:47.803" v="3337" actId="478"/>
          <ac:spMkLst>
            <pc:docMk/>
            <pc:sldMk cId="1425205473" sldId="4913"/>
            <ac:spMk id="53" creationId="{EB1AC2EA-F12D-45DF-9171-B4F35773E043}"/>
          </ac:spMkLst>
        </pc:spChg>
        <pc:spChg chg="del">
          <ac:chgData name="Jochebed Diaz" userId="3e73fa40-bfba-401e-91e2-0da8fad89b18" providerId="ADAL" clId="{064BF252-B0D6-4154-98C8-C8C420BB5853}" dt="2020-11-13T02:23:47.803" v="3337" actId="478"/>
          <ac:spMkLst>
            <pc:docMk/>
            <pc:sldMk cId="1425205473" sldId="4913"/>
            <ac:spMk id="54" creationId="{9CB840A8-F196-44E1-96DF-E9F51037724C}"/>
          </ac:spMkLst>
        </pc:spChg>
        <pc:spChg chg="del">
          <ac:chgData name="Jochebed Diaz" userId="3e73fa40-bfba-401e-91e2-0da8fad89b18" providerId="ADAL" clId="{064BF252-B0D6-4154-98C8-C8C420BB5853}" dt="2020-11-13T02:23:47.803" v="3337" actId="478"/>
          <ac:spMkLst>
            <pc:docMk/>
            <pc:sldMk cId="1425205473" sldId="4913"/>
            <ac:spMk id="55" creationId="{C4202C17-706C-4D4F-81ED-C20377B4423F}"/>
          </ac:spMkLst>
        </pc:spChg>
        <pc:spChg chg="del mod">
          <ac:chgData name="Jochebed Diaz" userId="3e73fa40-bfba-401e-91e2-0da8fad89b18" providerId="ADAL" clId="{064BF252-B0D6-4154-98C8-C8C420BB5853}" dt="2020-11-13T02:23:48.661" v="3659"/>
          <ac:spMkLst>
            <pc:docMk/>
            <pc:sldMk cId="1425205473" sldId="4913"/>
            <ac:spMk id="56" creationId="{5ABF7BF4-40F6-4661-9FD8-0301A53C26E3}"/>
          </ac:spMkLst>
        </pc:spChg>
        <pc:spChg chg="del mod ord">
          <ac:chgData name="Jochebed Diaz" userId="3e73fa40-bfba-401e-91e2-0da8fad89b18" providerId="ADAL" clId="{064BF252-B0D6-4154-98C8-C8C420BB5853}" dt="2020-11-13T02:23:48.655" v="3630"/>
          <ac:spMkLst>
            <pc:docMk/>
            <pc:sldMk cId="1425205473" sldId="4913"/>
            <ac:spMk id="57" creationId="{C5144098-B261-47E6-B30A-B0B6AF8BB2B9}"/>
          </ac:spMkLst>
        </pc:spChg>
        <pc:spChg chg="del mod ord">
          <ac:chgData name="Jochebed Diaz" userId="3e73fa40-bfba-401e-91e2-0da8fad89b18" providerId="ADAL" clId="{064BF252-B0D6-4154-98C8-C8C420BB5853}" dt="2020-11-13T02:23:48.656" v="3632"/>
          <ac:spMkLst>
            <pc:docMk/>
            <pc:sldMk cId="1425205473" sldId="4913"/>
            <ac:spMk id="59" creationId="{87FB3D26-F2B8-4C47-8ECE-FC7E3AE2B8B6}"/>
          </ac:spMkLst>
        </pc:spChg>
        <pc:spChg chg="del mod ord">
          <ac:chgData name="Jochebed Diaz" userId="3e73fa40-bfba-401e-91e2-0da8fad89b18" providerId="ADAL" clId="{064BF252-B0D6-4154-98C8-C8C420BB5853}" dt="2020-11-13T02:23:48.656" v="3634"/>
          <ac:spMkLst>
            <pc:docMk/>
            <pc:sldMk cId="1425205473" sldId="4913"/>
            <ac:spMk id="60" creationId="{2F5BD548-1514-4FC8-953D-1FE1D60F4A12}"/>
          </ac:spMkLst>
        </pc:spChg>
        <pc:spChg chg="del">
          <ac:chgData name="Jochebed Diaz" userId="3e73fa40-bfba-401e-91e2-0da8fad89b18" providerId="ADAL" clId="{064BF252-B0D6-4154-98C8-C8C420BB5853}" dt="2020-11-13T02:23:47.803" v="3337" actId="478"/>
          <ac:spMkLst>
            <pc:docMk/>
            <pc:sldMk cId="1425205473" sldId="4913"/>
            <ac:spMk id="61" creationId="{C14B728E-B684-494C-8915-BCA52A686B65}"/>
          </ac:spMkLst>
        </pc:spChg>
        <pc:spChg chg="del">
          <ac:chgData name="Jochebed Diaz" userId="3e73fa40-bfba-401e-91e2-0da8fad89b18" providerId="ADAL" clId="{064BF252-B0D6-4154-98C8-C8C420BB5853}" dt="2020-11-13T02:23:47.803" v="3337" actId="478"/>
          <ac:spMkLst>
            <pc:docMk/>
            <pc:sldMk cId="1425205473" sldId="4913"/>
            <ac:spMk id="62" creationId="{FB79D129-7B8E-47C0-BE5B-2773982B40D0}"/>
          </ac:spMkLst>
        </pc:spChg>
        <pc:spChg chg="del">
          <ac:chgData name="Jochebed Diaz" userId="3e73fa40-bfba-401e-91e2-0da8fad89b18" providerId="ADAL" clId="{064BF252-B0D6-4154-98C8-C8C420BB5853}" dt="2020-11-13T02:23:47.803" v="3337" actId="478"/>
          <ac:spMkLst>
            <pc:docMk/>
            <pc:sldMk cId="1425205473" sldId="4913"/>
            <ac:spMk id="63" creationId="{A9B7E6FE-5579-4C5D-8E6E-CAEBB1F01648}"/>
          </ac:spMkLst>
        </pc:spChg>
        <pc:spChg chg="del mod">
          <ac:chgData name="Jochebed Diaz" userId="3e73fa40-bfba-401e-91e2-0da8fad89b18" providerId="ADAL" clId="{064BF252-B0D6-4154-98C8-C8C420BB5853}" dt="2020-11-13T02:23:48.661" v="3660"/>
          <ac:spMkLst>
            <pc:docMk/>
            <pc:sldMk cId="1425205473" sldId="4913"/>
            <ac:spMk id="64" creationId="{0AB53107-5370-4734-B4B1-612F60DD7EB9}"/>
          </ac:spMkLst>
        </pc:spChg>
        <pc:spChg chg="del mod ord">
          <ac:chgData name="Jochebed Diaz" userId="3e73fa40-bfba-401e-91e2-0da8fad89b18" providerId="ADAL" clId="{064BF252-B0D6-4154-98C8-C8C420BB5853}" dt="2020-11-13T02:23:48.656" v="3636"/>
          <ac:spMkLst>
            <pc:docMk/>
            <pc:sldMk cId="1425205473" sldId="4913"/>
            <ac:spMk id="65" creationId="{31F5A6B2-914F-429C-8736-25273FD9BFC2}"/>
          </ac:spMkLst>
        </pc:spChg>
        <pc:spChg chg="del mod ord">
          <ac:chgData name="Jochebed Diaz" userId="3e73fa40-bfba-401e-91e2-0da8fad89b18" providerId="ADAL" clId="{064BF252-B0D6-4154-98C8-C8C420BB5853}" dt="2020-11-13T02:23:48.657" v="3638"/>
          <ac:spMkLst>
            <pc:docMk/>
            <pc:sldMk cId="1425205473" sldId="4913"/>
            <ac:spMk id="67" creationId="{C337668A-9EF9-4908-B8C2-C4EAFB134078}"/>
          </ac:spMkLst>
        </pc:spChg>
        <pc:spChg chg="del mod ord">
          <ac:chgData name="Jochebed Diaz" userId="3e73fa40-bfba-401e-91e2-0da8fad89b18" providerId="ADAL" clId="{064BF252-B0D6-4154-98C8-C8C420BB5853}" dt="2020-11-13T02:23:48.657" v="3640"/>
          <ac:spMkLst>
            <pc:docMk/>
            <pc:sldMk cId="1425205473" sldId="4913"/>
            <ac:spMk id="68" creationId="{19B453ED-62FC-4E55-9AB2-38C723EF4842}"/>
          </ac:spMkLst>
        </pc:spChg>
        <pc:spChg chg="del">
          <ac:chgData name="Jochebed Diaz" userId="3e73fa40-bfba-401e-91e2-0da8fad89b18" providerId="ADAL" clId="{064BF252-B0D6-4154-98C8-C8C420BB5853}" dt="2020-11-13T02:23:47.803" v="3337" actId="478"/>
          <ac:spMkLst>
            <pc:docMk/>
            <pc:sldMk cId="1425205473" sldId="4913"/>
            <ac:spMk id="69" creationId="{6AFA04A7-99F0-4F63-B20F-102AE278BFDF}"/>
          </ac:spMkLst>
        </pc:spChg>
        <pc:spChg chg="del">
          <ac:chgData name="Jochebed Diaz" userId="3e73fa40-bfba-401e-91e2-0da8fad89b18" providerId="ADAL" clId="{064BF252-B0D6-4154-98C8-C8C420BB5853}" dt="2020-11-13T02:23:47.803" v="3337" actId="478"/>
          <ac:spMkLst>
            <pc:docMk/>
            <pc:sldMk cId="1425205473" sldId="4913"/>
            <ac:spMk id="70" creationId="{990704E3-220C-4BB5-85D7-53287F26416A}"/>
          </ac:spMkLst>
        </pc:spChg>
        <pc:spChg chg="del">
          <ac:chgData name="Jochebed Diaz" userId="3e73fa40-bfba-401e-91e2-0da8fad89b18" providerId="ADAL" clId="{064BF252-B0D6-4154-98C8-C8C420BB5853}" dt="2020-11-13T02:23:47.803" v="3337" actId="478"/>
          <ac:spMkLst>
            <pc:docMk/>
            <pc:sldMk cId="1425205473" sldId="4913"/>
            <ac:spMk id="71" creationId="{3DD648A9-CA90-4D4C-AAA2-1BDCF298167C}"/>
          </ac:spMkLst>
        </pc:spChg>
        <pc:spChg chg="del mod">
          <ac:chgData name="Jochebed Diaz" userId="3e73fa40-bfba-401e-91e2-0da8fad89b18" providerId="ADAL" clId="{064BF252-B0D6-4154-98C8-C8C420BB5853}" dt="2020-11-13T02:23:48.661" v="3661"/>
          <ac:spMkLst>
            <pc:docMk/>
            <pc:sldMk cId="1425205473" sldId="4913"/>
            <ac:spMk id="72" creationId="{D25015E5-A168-40D3-AA78-609261DF59F0}"/>
          </ac:spMkLst>
        </pc:spChg>
        <pc:spChg chg="del mod ord">
          <ac:chgData name="Jochebed Diaz" userId="3e73fa40-bfba-401e-91e2-0da8fad89b18" providerId="ADAL" clId="{064BF252-B0D6-4154-98C8-C8C420BB5853}" dt="2020-11-13T02:23:48.657" v="3642"/>
          <ac:spMkLst>
            <pc:docMk/>
            <pc:sldMk cId="1425205473" sldId="4913"/>
            <ac:spMk id="73" creationId="{3D59C01E-56C1-41B9-92B3-86E545041136}"/>
          </ac:spMkLst>
        </pc:spChg>
        <pc:spChg chg="del mod ord">
          <ac:chgData name="Jochebed Diaz" userId="3e73fa40-bfba-401e-91e2-0da8fad89b18" providerId="ADAL" clId="{064BF252-B0D6-4154-98C8-C8C420BB5853}" dt="2020-11-13T02:23:48.658" v="3644"/>
          <ac:spMkLst>
            <pc:docMk/>
            <pc:sldMk cId="1425205473" sldId="4913"/>
            <ac:spMk id="75" creationId="{B9B4735B-3BFC-4522-A6A7-23342D13BDB3}"/>
          </ac:spMkLst>
        </pc:spChg>
        <pc:spChg chg="del mod ord">
          <ac:chgData name="Jochebed Diaz" userId="3e73fa40-bfba-401e-91e2-0da8fad89b18" providerId="ADAL" clId="{064BF252-B0D6-4154-98C8-C8C420BB5853}" dt="2020-11-13T02:23:48.658" v="3646"/>
          <ac:spMkLst>
            <pc:docMk/>
            <pc:sldMk cId="1425205473" sldId="4913"/>
            <ac:spMk id="76" creationId="{FAC91615-6662-46D6-AECC-1D8BE1E0275C}"/>
          </ac:spMkLst>
        </pc:spChg>
        <pc:spChg chg="del">
          <ac:chgData name="Jochebed Diaz" userId="3e73fa40-bfba-401e-91e2-0da8fad89b18" providerId="ADAL" clId="{064BF252-B0D6-4154-98C8-C8C420BB5853}" dt="2020-11-13T02:23:47.803" v="3337" actId="478"/>
          <ac:spMkLst>
            <pc:docMk/>
            <pc:sldMk cId="1425205473" sldId="4913"/>
            <ac:spMk id="77" creationId="{78F1D05C-6C39-438D-B82F-A6CA68ADE02E}"/>
          </ac:spMkLst>
        </pc:spChg>
        <pc:spChg chg="del">
          <ac:chgData name="Jochebed Diaz" userId="3e73fa40-bfba-401e-91e2-0da8fad89b18" providerId="ADAL" clId="{064BF252-B0D6-4154-98C8-C8C420BB5853}" dt="2020-11-13T02:23:47.803" v="3337" actId="478"/>
          <ac:spMkLst>
            <pc:docMk/>
            <pc:sldMk cId="1425205473" sldId="4913"/>
            <ac:spMk id="78" creationId="{DA5B0C2C-B9E8-4A88-BF98-3B54F0186FE3}"/>
          </ac:spMkLst>
        </pc:spChg>
        <pc:spChg chg="mod ord">
          <ac:chgData name="Jochebed Diaz" userId="3e73fa40-bfba-401e-91e2-0da8fad89b18" providerId="ADAL" clId="{064BF252-B0D6-4154-98C8-C8C420BB5853}" dt="2020-11-13T02:27:03.374" v="5072"/>
          <ac:spMkLst>
            <pc:docMk/>
            <pc:sldMk cId="1425205473" sldId="4913"/>
            <ac:spMk id="95" creationId="{FF462603-756F-4C93-927E-A9D7ED9290DB}"/>
          </ac:spMkLst>
        </pc:spChg>
        <pc:spChg chg="del mod">
          <ac:chgData name="Jochebed Diaz" userId="3e73fa40-bfba-401e-91e2-0da8fad89b18" providerId="ADAL" clId="{064BF252-B0D6-4154-98C8-C8C420BB5853}" dt="2020-11-13T02:27:03.374" v="5072"/>
          <ac:spMkLst>
            <pc:docMk/>
            <pc:sldMk cId="1425205473" sldId="4913"/>
            <ac:spMk id="97" creationId="{6CDF4F4B-7770-4962-B068-831FC3530BC0}"/>
          </ac:spMkLst>
        </pc:spChg>
        <pc:spChg chg="del mod ord">
          <ac:chgData name="Jochebed Diaz" userId="3e73fa40-bfba-401e-91e2-0da8fad89b18" providerId="ADAL" clId="{064BF252-B0D6-4154-98C8-C8C420BB5853}" dt="2020-11-13T02:23:48.658" v="3648"/>
          <ac:spMkLst>
            <pc:docMk/>
            <pc:sldMk cId="1425205473" sldId="4913"/>
            <ac:spMk id="109" creationId="{1EA0756B-1A04-453B-B36A-81E3026B3BBB}"/>
          </ac:spMkLst>
        </pc:spChg>
        <pc:spChg chg="del mod ord">
          <ac:chgData name="Jochebed Diaz" userId="3e73fa40-bfba-401e-91e2-0da8fad89b18" providerId="ADAL" clId="{064BF252-B0D6-4154-98C8-C8C420BB5853}" dt="2020-11-13T02:23:48.659" v="3650"/>
          <ac:spMkLst>
            <pc:docMk/>
            <pc:sldMk cId="1425205473" sldId="4913"/>
            <ac:spMk id="110" creationId="{36005A06-26E8-45EF-BDE0-B19460BC55B9}"/>
          </ac:spMkLst>
        </pc:spChg>
        <pc:spChg chg="del mod ord">
          <ac:chgData name="Jochebed Diaz" userId="3e73fa40-bfba-401e-91e2-0da8fad89b18" providerId="ADAL" clId="{064BF252-B0D6-4154-98C8-C8C420BB5853}" dt="2020-11-13T02:23:48.659" v="3652"/>
          <ac:spMkLst>
            <pc:docMk/>
            <pc:sldMk cId="1425205473" sldId="4913"/>
            <ac:spMk id="111" creationId="{2088FA9D-D1DA-4A3A-A4B8-767F2A98C9B4}"/>
          </ac:spMkLst>
        </pc:spChg>
        <pc:spChg chg="del mod ord">
          <ac:chgData name="Jochebed Diaz" userId="3e73fa40-bfba-401e-91e2-0da8fad89b18" providerId="ADAL" clId="{064BF252-B0D6-4154-98C8-C8C420BB5853}" dt="2020-11-13T02:23:48.659" v="3654"/>
          <ac:spMkLst>
            <pc:docMk/>
            <pc:sldMk cId="1425205473" sldId="4913"/>
            <ac:spMk id="112" creationId="{E34AE9FB-F653-4DE1-9821-D1B23123D9B2}"/>
          </ac:spMkLst>
        </pc:spChg>
        <pc:spChg chg="del mod ord">
          <ac:chgData name="Jochebed Diaz" userId="3e73fa40-bfba-401e-91e2-0da8fad89b18" providerId="ADAL" clId="{064BF252-B0D6-4154-98C8-C8C420BB5853}" dt="2020-11-13T02:23:48.660" v="3656"/>
          <ac:spMkLst>
            <pc:docMk/>
            <pc:sldMk cId="1425205473" sldId="4913"/>
            <ac:spMk id="113" creationId="{D4A7CD19-0993-41C5-81CE-029B041301DC}"/>
          </ac:spMkLst>
        </pc:spChg>
        <pc:spChg chg="mod ord">
          <ac:chgData name="Jochebed Diaz" userId="3e73fa40-bfba-401e-91e2-0da8fad89b18" providerId="ADAL" clId="{064BF252-B0D6-4154-98C8-C8C420BB5853}" dt="2020-11-13T02:27:03.374" v="5072"/>
          <ac:spMkLst>
            <pc:docMk/>
            <pc:sldMk cId="1425205473" sldId="4913"/>
            <ac:spMk id="116" creationId="{69F82978-E1B1-45F7-BBD4-3789273F9E76}"/>
          </ac:spMkLst>
        </pc:spChg>
        <pc:spChg chg="del mod">
          <ac:chgData name="Jochebed Diaz" userId="3e73fa40-bfba-401e-91e2-0da8fad89b18" providerId="ADAL" clId="{064BF252-B0D6-4154-98C8-C8C420BB5853}" dt="2020-11-13T02:23:47.803" v="3337" actId="478"/>
          <ac:spMkLst>
            <pc:docMk/>
            <pc:sldMk cId="1425205473" sldId="4913"/>
            <ac:spMk id="118" creationId="{55373408-1B9A-4B33-B9D6-4DCB2D72DD05}"/>
          </ac:spMkLst>
        </pc:spChg>
        <pc:spChg chg="del">
          <ac:chgData name="Jochebed Diaz" userId="3e73fa40-bfba-401e-91e2-0da8fad89b18" providerId="ADAL" clId="{064BF252-B0D6-4154-98C8-C8C420BB5853}" dt="2020-11-13T02:23:47.803" v="3337" actId="478"/>
          <ac:spMkLst>
            <pc:docMk/>
            <pc:sldMk cId="1425205473" sldId="4913"/>
            <ac:spMk id="119" creationId="{F1A56D5E-0BBB-4514-82C3-F64F3509AC0F}"/>
          </ac:spMkLst>
        </pc:spChg>
        <pc:spChg chg="del">
          <ac:chgData name="Jochebed Diaz" userId="3e73fa40-bfba-401e-91e2-0da8fad89b18" providerId="ADAL" clId="{064BF252-B0D6-4154-98C8-C8C420BB5853}" dt="2020-11-13T02:23:47.803" v="3337" actId="478"/>
          <ac:spMkLst>
            <pc:docMk/>
            <pc:sldMk cId="1425205473" sldId="4913"/>
            <ac:spMk id="120" creationId="{1A077F75-B1B7-4A3A-80A3-40EDB29E5B97}"/>
          </ac:spMkLst>
        </pc:spChg>
        <pc:spChg chg="del">
          <ac:chgData name="Jochebed Diaz" userId="3e73fa40-bfba-401e-91e2-0da8fad89b18" providerId="ADAL" clId="{064BF252-B0D6-4154-98C8-C8C420BB5853}" dt="2020-11-13T02:23:47.803" v="3337" actId="478"/>
          <ac:spMkLst>
            <pc:docMk/>
            <pc:sldMk cId="1425205473" sldId="4913"/>
            <ac:spMk id="121" creationId="{7F90F805-A512-44B6-AEFE-F7F4A57035E8}"/>
          </ac:spMkLst>
        </pc:spChg>
        <pc:spChg chg="del">
          <ac:chgData name="Jochebed Diaz" userId="3e73fa40-bfba-401e-91e2-0da8fad89b18" providerId="ADAL" clId="{064BF252-B0D6-4154-98C8-C8C420BB5853}" dt="2020-11-13T02:23:47.803" v="3337" actId="478"/>
          <ac:spMkLst>
            <pc:docMk/>
            <pc:sldMk cId="1425205473" sldId="4913"/>
            <ac:spMk id="122" creationId="{257366B6-E262-4C89-B0CA-492ADDE8B0F7}"/>
          </ac:spMkLst>
        </pc:spChg>
        <pc:spChg chg="mod">
          <ac:chgData name="Jochebed Diaz" userId="3e73fa40-bfba-401e-91e2-0da8fad89b18" providerId="ADAL" clId="{064BF252-B0D6-4154-98C8-C8C420BB5853}" dt="2020-11-13T02:27:03.374" v="5072"/>
          <ac:spMkLst>
            <pc:docMk/>
            <pc:sldMk cId="1425205473" sldId="4913"/>
            <ac:spMk id="125" creationId="{82554879-6898-4655-8940-40660B3B07FB}"/>
          </ac:spMkLst>
        </pc:spChg>
        <pc:spChg chg="mod">
          <ac:chgData name="Jochebed Diaz" userId="3e73fa40-bfba-401e-91e2-0da8fad89b18" providerId="ADAL" clId="{064BF252-B0D6-4154-98C8-C8C420BB5853}" dt="2020-11-13T02:27:03.374" v="5072"/>
          <ac:spMkLst>
            <pc:docMk/>
            <pc:sldMk cId="1425205473" sldId="4913"/>
            <ac:spMk id="126" creationId="{0B4A98EB-C8D1-4C40-8708-118251D59F64}"/>
          </ac:spMkLst>
        </pc:spChg>
        <pc:spChg chg="mod ord">
          <ac:chgData name="Jochebed Diaz" userId="3e73fa40-bfba-401e-91e2-0da8fad89b18" providerId="ADAL" clId="{064BF252-B0D6-4154-98C8-C8C420BB5853}" dt="2020-11-13T02:27:03.374" v="5072"/>
          <ac:spMkLst>
            <pc:docMk/>
            <pc:sldMk cId="1425205473" sldId="4913"/>
            <ac:spMk id="127" creationId="{7CD886FD-1782-4173-B0C0-D1EE0985A407}"/>
          </ac:spMkLst>
        </pc:spChg>
        <pc:spChg chg="mod">
          <ac:chgData name="Jochebed Diaz" userId="3e73fa40-bfba-401e-91e2-0da8fad89b18" providerId="ADAL" clId="{064BF252-B0D6-4154-98C8-C8C420BB5853}" dt="2020-11-13T02:27:03.374" v="5072"/>
          <ac:spMkLst>
            <pc:docMk/>
            <pc:sldMk cId="1425205473" sldId="4913"/>
            <ac:spMk id="128" creationId="{88313D81-DB1A-4AD1-AD6A-73F7288C2DB9}"/>
          </ac:spMkLst>
        </pc:spChg>
        <pc:spChg chg="mod">
          <ac:chgData name="Jochebed Diaz" userId="3e73fa40-bfba-401e-91e2-0da8fad89b18" providerId="ADAL" clId="{064BF252-B0D6-4154-98C8-C8C420BB5853}" dt="2020-11-13T02:27:03.374" v="5072"/>
          <ac:spMkLst>
            <pc:docMk/>
            <pc:sldMk cId="1425205473" sldId="4913"/>
            <ac:spMk id="129" creationId="{28291365-341A-479C-AAA5-3C1E4E25F89E}"/>
          </ac:spMkLst>
        </pc:spChg>
        <pc:spChg chg="mod ord">
          <ac:chgData name="Jochebed Diaz" userId="3e73fa40-bfba-401e-91e2-0da8fad89b18" providerId="ADAL" clId="{064BF252-B0D6-4154-98C8-C8C420BB5853}" dt="2020-11-13T02:27:03.374" v="5072"/>
          <ac:spMkLst>
            <pc:docMk/>
            <pc:sldMk cId="1425205473" sldId="4913"/>
            <ac:spMk id="130" creationId="{65E11920-78B0-4530-902C-14D1C1EAD59D}"/>
          </ac:spMkLst>
        </pc:spChg>
        <pc:spChg chg="mod">
          <ac:chgData name="Jochebed Diaz" userId="3e73fa40-bfba-401e-91e2-0da8fad89b18" providerId="ADAL" clId="{064BF252-B0D6-4154-98C8-C8C420BB5853}" dt="2020-11-13T02:27:03.374" v="5072"/>
          <ac:spMkLst>
            <pc:docMk/>
            <pc:sldMk cId="1425205473" sldId="4913"/>
            <ac:spMk id="131" creationId="{B0229224-9116-4C87-ADBB-D94A80AE3846}"/>
          </ac:spMkLst>
        </pc:spChg>
        <pc:spChg chg="mod">
          <ac:chgData name="Jochebed Diaz" userId="3e73fa40-bfba-401e-91e2-0da8fad89b18" providerId="ADAL" clId="{064BF252-B0D6-4154-98C8-C8C420BB5853}" dt="2020-11-13T02:27:03.374" v="5072"/>
          <ac:spMkLst>
            <pc:docMk/>
            <pc:sldMk cId="1425205473" sldId="4913"/>
            <ac:spMk id="132" creationId="{7666CBAC-581D-477C-B126-54696596DABF}"/>
          </ac:spMkLst>
        </pc:spChg>
        <pc:spChg chg="mod ord">
          <ac:chgData name="Jochebed Diaz" userId="3e73fa40-bfba-401e-91e2-0da8fad89b18" providerId="ADAL" clId="{064BF252-B0D6-4154-98C8-C8C420BB5853}" dt="2020-11-13T02:27:03.374" v="5072"/>
          <ac:spMkLst>
            <pc:docMk/>
            <pc:sldMk cId="1425205473" sldId="4913"/>
            <ac:spMk id="133" creationId="{1353F4D9-79E2-41FA-8BB6-D7159B8202E2}"/>
          </ac:spMkLst>
        </pc:spChg>
        <pc:spChg chg="mod">
          <ac:chgData name="Jochebed Diaz" userId="3e73fa40-bfba-401e-91e2-0da8fad89b18" providerId="ADAL" clId="{064BF252-B0D6-4154-98C8-C8C420BB5853}" dt="2020-11-13T02:27:03.374" v="5072"/>
          <ac:spMkLst>
            <pc:docMk/>
            <pc:sldMk cId="1425205473" sldId="4913"/>
            <ac:spMk id="134" creationId="{D808CB0E-2AB0-47D1-A6AE-1E886F08C015}"/>
          </ac:spMkLst>
        </pc:spChg>
        <pc:spChg chg="mod">
          <ac:chgData name="Jochebed Diaz" userId="3e73fa40-bfba-401e-91e2-0da8fad89b18" providerId="ADAL" clId="{064BF252-B0D6-4154-98C8-C8C420BB5853}" dt="2020-11-13T02:27:03.374" v="5072"/>
          <ac:spMkLst>
            <pc:docMk/>
            <pc:sldMk cId="1425205473" sldId="4913"/>
            <ac:spMk id="135" creationId="{DACD9DC5-2793-46CB-AA1D-3883B279CCF8}"/>
          </ac:spMkLst>
        </pc:spChg>
        <pc:spChg chg="mod ord">
          <ac:chgData name="Jochebed Diaz" userId="3e73fa40-bfba-401e-91e2-0da8fad89b18" providerId="ADAL" clId="{064BF252-B0D6-4154-98C8-C8C420BB5853}" dt="2020-11-13T02:27:03.374" v="5072"/>
          <ac:spMkLst>
            <pc:docMk/>
            <pc:sldMk cId="1425205473" sldId="4913"/>
            <ac:spMk id="136" creationId="{105EC627-DA68-4390-9CD8-2FA19C7AD74F}"/>
          </ac:spMkLst>
        </pc:spChg>
        <pc:spChg chg="mod ord">
          <ac:chgData name="Jochebed Diaz" userId="3e73fa40-bfba-401e-91e2-0da8fad89b18" providerId="ADAL" clId="{064BF252-B0D6-4154-98C8-C8C420BB5853}" dt="2020-11-13T02:27:03.374" v="5072"/>
          <ac:spMkLst>
            <pc:docMk/>
            <pc:sldMk cId="1425205473" sldId="4913"/>
            <ac:spMk id="141" creationId="{F21AEE77-FC8D-4CCF-940C-8777F8E884A4}"/>
          </ac:spMkLst>
        </pc:spChg>
        <pc:spChg chg="mod ord">
          <ac:chgData name="Jochebed Diaz" userId="3e73fa40-bfba-401e-91e2-0da8fad89b18" providerId="ADAL" clId="{064BF252-B0D6-4154-98C8-C8C420BB5853}" dt="2020-11-13T02:27:03.374" v="5072"/>
          <ac:spMkLst>
            <pc:docMk/>
            <pc:sldMk cId="1425205473" sldId="4913"/>
            <ac:spMk id="142" creationId="{CB967BFE-D835-4571-BEAA-FA5F17E5C2A4}"/>
          </ac:spMkLst>
        </pc:spChg>
        <pc:spChg chg="mod ord">
          <ac:chgData name="Jochebed Diaz" userId="3e73fa40-bfba-401e-91e2-0da8fad89b18" providerId="ADAL" clId="{064BF252-B0D6-4154-98C8-C8C420BB5853}" dt="2020-11-13T02:27:03.374" v="5072"/>
          <ac:spMkLst>
            <pc:docMk/>
            <pc:sldMk cId="1425205473" sldId="4913"/>
            <ac:spMk id="143" creationId="{F333F852-2BAA-4243-9A28-32C81F8423AC}"/>
          </ac:spMkLst>
        </pc:spChg>
        <pc:spChg chg="mod ord">
          <ac:chgData name="Jochebed Diaz" userId="3e73fa40-bfba-401e-91e2-0da8fad89b18" providerId="ADAL" clId="{064BF252-B0D6-4154-98C8-C8C420BB5853}" dt="2020-11-13T02:27:03.374" v="5072"/>
          <ac:spMkLst>
            <pc:docMk/>
            <pc:sldMk cId="1425205473" sldId="4913"/>
            <ac:spMk id="144" creationId="{7381FB75-7F29-409E-AF7B-688495AB7BCF}"/>
          </ac:spMkLst>
        </pc:spChg>
        <pc:spChg chg="mod ord">
          <ac:chgData name="Jochebed Diaz" userId="3e73fa40-bfba-401e-91e2-0da8fad89b18" providerId="ADAL" clId="{064BF252-B0D6-4154-98C8-C8C420BB5853}" dt="2020-11-13T02:27:03.374" v="5072"/>
          <ac:spMkLst>
            <pc:docMk/>
            <pc:sldMk cId="1425205473" sldId="4913"/>
            <ac:spMk id="145" creationId="{FF266AFA-A3BE-4BCA-BA1B-EE3FFE29798D}"/>
          </ac:spMkLst>
        </pc:spChg>
        <pc:spChg chg="mod ord">
          <ac:chgData name="Jochebed Diaz" userId="3e73fa40-bfba-401e-91e2-0da8fad89b18" providerId="ADAL" clId="{064BF252-B0D6-4154-98C8-C8C420BB5853}" dt="2020-11-13T02:27:03.374" v="5072"/>
          <ac:spMkLst>
            <pc:docMk/>
            <pc:sldMk cId="1425205473" sldId="4913"/>
            <ac:spMk id="146" creationId="{A2FC25FB-8877-4026-8057-062DB6727325}"/>
          </ac:spMkLst>
        </pc:spChg>
        <pc:spChg chg="mod ord">
          <ac:chgData name="Jochebed Diaz" userId="3e73fa40-bfba-401e-91e2-0da8fad89b18" providerId="ADAL" clId="{064BF252-B0D6-4154-98C8-C8C420BB5853}" dt="2020-11-13T02:27:03.374" v="5072"/>
          <ac:spMkLst>
            <pc:docMk/>
            <pc:sldMk cId="1425205473" sldId="4913"/>
            <ac:spMk id="147" creationId="{1538B8BF-317D-4535-86A7-5B48CE002F49}"/>
          </ac:spMkLst>
        </pc:spChg>
        <pc:spChg chg="mod ord">
          <ac:chgData name="Jochebed Diaz" userId="3e73fa40-bfba-401e-91e2-0da8fad89b18" providerId="ADAL" clId="{064BF252-B0D6-4154-98C8-C8C420BB5853}" dt="2020-11-13T02:27:03.374" v="5072"/>
          <ac:spMkLst>
            <pc:docMk/>
            <pc:sldMk cId="1425205473" sldId="4913"/>
            <ac:spMk id="148" creationId="{0EBB00CD-E976-4E57-9BCA-CB1B0A279548}"/>
          </ac:spMkLst>
        </pc:spChg>
        <pc:spChg chg="mod ord">
          <ac:chgData name="Jochebed Diaz" userId="3e73fa40-bfba-401e-91e2-0da8fad89b18" providerId="ADAL" clId="{064BF252-B0D6-4154-98C8-C8C420BB5853}" dt="2020-11-13T02:27:03.374" v="5072"/>
          <ac:spMkLst>
            <pc:docMk/>
            <pc:sldMk cId="1425205473" sldId="4913"/>
            <ac:spMk id="149" creationId="{0346E307-E2C1-4F19-A083-036DF3DB6289}"/>
          </ac:spMkLst>
        </pc:spChg>
        <pc:spChg chg="mod">
          <ac:chgData name="Jochebed Diaz" userId="3e73fa40-bfba-401e-91e2-0da8fad89b18" providerId="ADAL" clId="{064BF252-B0D6-4154-98C8-C8C420BB5853}" dt="2020-11-13T02:27:03.374" v="5072"/>
          <ac:spMkLst>
            <pc:docMk/>
            <pc:sldMk cId="1425205473" sldId="4913"/>
            <ac:spMk id="150" creationId="{C1D10CB9-887F-4BEF-8057-78466C4B2FE8}"/>
          </ac:spMkLst>
        </pc:spChg>
        <pc:spChg chg="mod ord">
          <ac:chgData name="Jochebed Diaz" userId="3e73fa40-bfba-401e-91e2-0da8fad89b18" providerId="ADAL" clId="{064BF252-B0D6-4154-98C8-C8C420BB5853}" dt="2020-11-13T02:27:03.374" v="5072"/>
          <ac:spMkLst>
            <pc:docMk/>
            <pc:sldMk cId="1425205473" sldId="4913"/>
            <ac:spMk id="151" creationId="{14C2CC2A-BE92-466A-9DDB-CD196F6E8B4A}"/>
          </ac:spMkLst>
        </pc:spChg>
        <pc:spChg chg="mod ord">
          <ac:chgData name="Jochebed Diaz" userId="3e73fa40-bfba-401e-91e2-0da8fad89b18" providerId="ADAL" clId="{064BF252-B0D6-4154-98C8-C8C420BB5853}" dt="2020-11-13T02:27:03.374" v="5072"/>
          <ac:spMkLst>
            <pc:docMk/>
            <pc:sldMk cId="1425205473" sldId="4913"/>
            <ac:spMk id="152" creationId="{9DEE7AB3-B073-47C4-AB9C-CE611DA85206}"/>
          </ac:spMkLst>
        </pc:spChg>
        <pc:spChg chg="mod ord">
          <ac:chgData name="Jochebed Diaz" userId="3e73fa40-bfba-401e-91e2-0da8fad89b18" providerId="ADAL" clId="{064BF252-B0D6-4154-98C8-C8C420BB5853}" dt="2020-11-13T02:27:03.374" v="5072"/>
          <ac:spMkLst>
            <pc:docMk/>
            <pc:sldMk cId="1425205473" sldId="4913"/>
            <ac:spMk id="153" creationId="{6D3944ED-B652-4A62-90DC-1C3F995E301F}"/>
          </ac:spMkLst>
        </pc:spChg>
        <pc:spChg chg="mod ord">
          <ac:chgData name="Jochebed Diaz" userId="3e73fa40-bfba-401e-91e2-0da8fad89b18" providerId="ADAL" clId="{064BF252-B0D6-4154-98C8-C8C420BB5853}" dt="2020-11-13T02:27:03.374" v="5072"/>
          <ac:spMkLst>
            <pc:docMk/>
            <pc:sldMk cId="1425205473" sldId="4913"/>
            <ac:spMk id="154" creationId="{2EB7DF55-AB2C-40FB-A4F4-C697714C7341}"/>
          </ac:spMkLst>
        </pc:spChg>
        <pc:spChg chg="mod ord">
          <ac:chgData name="Jochebed Diaz" userId="3e73fa40-bfba-401e-91e2-0da8fad89b18" providerId="ADAL" clId="{064BF252-B0D6-4154-98C8-C8C420BB5853}" dt="2020-11-13T02:27:03.374" v="5072"/>
          <ac:spMkLst>
            <pc:docMk/>
            <pc:sldMk cId="1425205473" sldId="4913"/>
            <ac:spMk id="155" creationId="{6FC20972-47F7-4B00-B361-56BBA28CD4F5}"/>
          </ac:spMkLst>
        </pc:spChg>
        <pc:spChg chg="mod ord">
          <ac:chgData name="Jochebed Diaz" userId="3e73fa40-bfba-401e-91e2-0da8fad89b18" providerId="ADAL" clId="{064BF252-B0D6-4154-98C8-C8C420BB5853}" dt="2020-11-13T02:27:03.374" v="5072"/>
          <ac:spMkLst>
            <pc:docMk/>
            <pc:sldMk cId="1425205473" sldId="4913"/>
            <ac:spMk id="156" creationId="{0E7E939F-AA49-4726-B5E4-34A1018DC252}"/>
          </ac:spMkLst>
        </pc:spChg>
        <pc:spChg chg="mod ord">
          <ac:chgData name="Jochebed Diaz" userId="3e73fa40-bfba-401e-91e2-0da8fad89b18" providerId="ADAL" clId="{064BF252-B0D6-4154-98C8-C8C420BB5853}" dt="2020-11-13T02:27:03.374" v="5072"/>
          <ac:spMkLst>
            <pc:docMk/>
            <pc:sldMk cId="1425205473" sldId="4913"/>
            <ac:spMk id="157" creationId="{7169E176-16A8-4438-9C8B-9265403B5534}"/>
          </ac:spMkLst>
        </pc:spChg>
        <pc:spChg chg="mod">
          <ac:chgData name="Jochebed Diaz" userId="3e73fa40-bfba-401e-91e2-0da8fad89b18" providerId="ADAL" clId="{064BF252-B0D6-4154-98C8-C8C420BB5853}" dt="2020-11-13T02:27:03.374" v="5072"/>
          <ac:spMkLst>
            <pc:docMk/>
            <pc:sldMk cId="1425205473" sldId="4913"/>
            <ac:spMk id="158" creationId="{D40CFD19-EE16-4A51-80CA-8C19663CF57E}"/>
          </ac:spMkLst>
        </pc:spChg>
        <pc:spChg chg="mod ord">
          <ac:chgData name="Jochebed Diaz" userId="3e73fa40-bfba-401e-91e2-0da8fad89b18" providerId="ADAL" clId="{064BF252-B0D6-4154-98C8-C8C420BB5853}" dt="2020-11-13T02:27:03.374" v="5072"/>
          <ac:spMkLst>
            <pc:docMk/>
            <pc:sldMk cId="1425205473" sldId="4913"/>
            <ac:spMk id="159" creationId="{CBEE3FB2-6074-4FEF-8719-32024A8B2570}"/>
          </ac:spMkLst>
        </pc:spChg>
        <pc:spChg chg="mod ord">
          <ac:chgData name="Jochebed Diaz" userId="3e73fa40-bfba-401e-91e2-0da8fad89b18" providerId="ADAL" clId="{064BF252-B0D6-4154-98C8-C8C420BB5853}" dt="2020-11-13T02:27:03.374" v="5072"/>
          <ac:spMkLst>
            <pc:docMk/>
            <pc:sldMk cId="1425205473" sldId="4913"/>
            <ac:spMk id="160" creationId="{0053379A-3B39-4265-934F-318AEB72E073}"/>
          </ac:spMkLst>
        </pc:spChg>
        <pc:spChg chg="mod ord">
          <ac:chgData name="Jochebed Diaz" userId="3e73fa40-bfba-401e-91e2-0da8fad89b18" providerId="ADAL" clId="{064BF252-B0D6-4154-98C8-C8C420BB5853}" dt="2020-11-13T02:27:03.374" v="5072"/>
          <ac:spMkLst>
            <pc:docMk/>
            <pc:sldMk cId="1425205473" sldId="4913"/>
            <ac:spMk id="161" creationId="{1899F804-94B0-4F81-87F1-70CD5AC58B9B}"/>
          </ac:spMkLst>
        </pc:spChg>
        <pc:spChg chg="mod ord">
          <ac:chgData name="Jochebed Diaz" userId="3e73fa40-bfba-401e-91e2-0da8fad89b18" providerId="ADAL" clId="{064BF252-B0D6-4154-98C8-C8C420BB5853}" dt="2020-11-13T02:27:03.374" v="5072"/>
          <ac:spMkLst>
            <pc:docMk/>
            <pc:sldMk cId="1425205473" sldId="4913"/>
            <ac:spMk id="162" creationId="{18AE0A31-5142-47F5-8220-9198B02EA447}"/>
          </ac:spMkLst>
        </pc:spChg>
        <pc:spChg chg="mod ord">
          <ac:chgData name="Jochebed Diaz" userId="3e73fa40-bfba-401e-91e2-0da8fad89b18" providerId="ADAL" clId="{064BF252-B0D6-4154-98C8-C8C420BB5853}" dt="2020-11-13T02:27:03.374" v="5072"/>
          <ac:spMkLst>
            <pc:docMk/>
            <pc:sldMk cId="1425205473" sldId="4913"/>
            <ac:spMk id="163" creationId="{77303BC6-A681-42D3-BDE8-3B21008C0B2E}"/>
          </ac:spMkLst>
        </pc:spChg>
        <pc:spChg chg="mod ord">
          <ac:chgData name="Jochebed Diaz" userId="3e73fa40-bfba-401e-91e2-0da8fad89b18" providerId="ADAL" clId="{064BF252-B0D6-4154-98C8-C8C420BB5853}" dt="2020-11-13T02:27:03.374" v="5072"/>
          <ac:spMkLst>
            <pc:docMk/>
            <pc:sldMk cId="1425205473" sldId="4913"/>
            <ac:spMk id="164" creationId="{AA41D846-70BF-4663-9EC9-E936B6F3CAED}"/>
          </ac:spMkLst>
        </pc:spChg>
        <pc:spChg chg="mod">
          <ac:chgData name="Jochebed Diaz" userId="3e73fa40-bfba-401e-91e2-0da8fad89b18" providerId="ADAL" clId="{064BF252-B0D6-4154-98C8-C8C420BB5853}" dt="2020-11-13T02:27:03.374" v="5072"/>
          <ac:spMkLst>
            <pc:docMk/>
            <pc:sldMk cId="1425205473" sldId="4913"/>
            <ac:spMk id="165" creationId="{E4B7F4C8-8B93-493F-99AD-03621433C0F5}"/>
          </ac:spMkLst>
        </pc:spChg>
        <pc:spChg chg="mod">
          <ac:chgData name="Jochebed Diaz" userId="3e73fa40-bfba-401e-91e2-0da8fad89b18" providerId="ADAL" clId="{064BF252-B0D6-4154-98C8-C8C420BB5853}" dt="2020-11-13T02:27:03.374" v="5072"/>
          <ac:spMkLst>
            <pc:docMk/>
            <pc:sldMk cId="1425205473" sldId="4913"/>
            <ac:spMk id="166" creationId="{9F3CC644-8316-43C4-9154-F66600D951E8}"/>
          </ac:spMkLst>
        </pc:spChg>
        <pc:spChg chg="mod ord">
          <ac:chgData name="Jochebed Diaz" userId="3e73fa40-bfba-401e-91e2-0da8fad89b18" providerId="ADAL" clId="{064BF252-B0D6-4154-98C8-C8C420BB5853}" dt="2020-11-13T02:27:03.374" v="5072"/>
          <ac:spMkLst>
            <pc:docMk/>
            <pc:sldMk cId="1425205473" sldId="4913"/>
            <ac:spMk id="167" creationId="{083F1B1D-8ED9-4951-9EE3-EC352B4EEB53}"/>
          </ac:spMkLst>
        </pc:spChg>
        <pc:spChg chg="mod ord">
          <ac:chgData name="Jochebed Diaz" userId="3e73fa40-bfba-401e-91e2-0da8fad89b18" providerId="ADAL" clId="{064BF252-B0D6-4154-98C8-C8C420BB5853}" dt="2020-11-13T02:27:03.374" v="5072"/>
          <ac:spMkLst>
            <pc:docMk/>
            <pc:sldMk cId="1425205473" sldId="4913"/>
            <ac:spMk id="168" creationId="{059B14B0-32D3-4048-8149-157658A01E14}"/>
          </ac:spMkLst>
        </pc:spChg>
        <pc:spChg chg="mod ord">
          <ac:chgData name="Jochebed Diaz" userId="3e73fa40-bfba-401e-91e2-0da8fad89b18" providerId="ADAL" clId="{064BF252-B0D6-4154-98C8-C8C420BB5853}" dt="2020-11-13T02:27:03.374" v="5072"/>
          <ac:spMkLst>
            <pc:docMk/>
            <pc:sldMk cId="1425205473" sldId="4913"/>
            <ac:spMk id="169" creationId="{1271585F-24D3-41DF-A461-01536017572B}"/>
          </ac:spMkLst>
        </pc:spChg>
        <pc:spChg chg="mod ord">
          <ac:chgData name="Jochebed Diaz" userId="3e73fa40-bfba-401e-91e2-0da8fad89b18" providerId="ADAL" clId="{064BF252-B0D6-4154-98C8-C8C420BB5853}" dt="2020-11-13T02:27:03.374" v="5072"/>
          <ac:spMkLst>
            <pc:docMk/>
            <pc:sldMk cId="1425205473" sldId="4913"/>
            <ac:spMk id="170" creationId="{EDAFC3E9-5E57-4762-B8D5-B848A677F7B3}"/>
          </ac:spMkLst>
        </pc:spChg>
        <pc:spChg chg="mod ord">
          <ac:chgData name="Jochebed Diaz" userId="3e73fa40-bfba-401e-91e2-0da8fad89b18" providerId="ADAL" clId="{064BF252-B0D6-4154-98C8-C8C420BB5853}" dt="2020-11-13T02:27:03.374" v="5072"/>
          <ac:spMkLst>
            <pc:docMk/>
            <pc:sldMk cId="1425205473" sldId="4913"/>
            <ac:spMk id="171" creationId="{29C394BE-5CDB-4282-B070-05C222A56C6C}"/>
          </ac:spMkLst>
        </pc:spChg>
        <pc:spChg chg="mod ord">
          <ac:chgData name="Jochebed Diaz" userId="3e73fa40-bfba-401e-91e2-0da8fad89b18" providerId="ADAL" clId="{064BF252-B0D6-4154-98C8-C8C420BB5853}" dt="2020-11-13T02:27:03.374" v="5072"/>
          <ac:spMkLst>
            <pc:docMk/>
            <pc:sldMk cId="1425205473" sldId="4913"/>
            <ac:spMk id="172" creationId="{2C66A12D-26A8-4139-8B96-35E5A252D2E7}"/>
          </ac:spMkLst>
        </pc:spChg>
        <pc:spChg chg="add del mod">
          <ac:chgData name="Jochebed Diaz" userId="3e73fa40-bfba-401e-91e2-0da8fad89b18" providerId="ADAL" clId="{064BF252-B0D6-4154-98C8-C8C420BB5853}" dt="2020-11-13T02:27:03.374" v="5072"/>
          <ac:spMkLst>
            <pc:docMk/>
            <pc:sldMk cId="1425205473" sldId="4913"/>
            <ac:spMk id="174" creationId="{6254BA57-D0E9-4C79-918D-2670DE03BCA6}"/>
          </ac:spMkLst>
        </pc:spChg>
        <pc:spChg chg="add del mod ord">
          <ac:chgData name="Jochebed Diaz" userId="3e73fa40-bfba-401e-91e2-0da8fad89b18" providerId="ADAL" clId="{064BF252-B0D6-4154-98C8-C8C420BB5853}" dt="2020-11-13T02:27:03.374" v="5072"/>
          <ac:spMkLst>
            <pc:docMk/>
            <pc:sldMk cId="1425205473" sldId="4913"/>
            <ac:spMk id="175" creationId="{D98B2093-B34F-4C8A-BAD5-5D7C66DF582B}"/>
          </ac:spMkLst>
        </pc:spChg>
        <pc:spChg chg="add del mod ord">
          <ac:chgData name="Jochebed Diaz" userId="3e73fa40-bfba-401e-91e2-0da8fad89b18" providerId="ADAL" clId="{064BF252-B0D6-4154-98C8-C8C420BB5853}" dt="2020-11-13T02:27:03.374" v="5072"/>
          <ac:spMkLst>
            <pc:docMk/>
            <pc:sldMk cId="1425205473" sldId="4913"/>
            <ac:spMk id="176" creationId="{FD74C62E-1280-4743-91EE-AFE08779EDA0}"/>
          </ac:spMkLst>
        </pc:spChg>
        <pc:spChg chg="add del mod ord">
          <ac:chgData name="Jochebed Diaz" userId="3e73fa40-bfba-401e-91e2-0da8fad89b18" providerId="ADAL" clId="{064BF252-B0D6-4154-98C8-C8C420BB5853}" dt="2020-11-13T02:27:03.374" v="5072"/>
          <ac:spMkLst>
            <pc:docMk/>
            <pc:sldMk cId="1425205473" sldId="4913"/>
            <ac:spMk id="177" creationId="{D8B472FD-358E-4837-9B4F-B81F2EA09975}"/>
          </ac:spMkLst>
        </pc:spChg>
        <pc:spChg chg="add del mod ord">
          <ac:chgData name="Jochebed Diaz" userId="3e73fa40-bfba-401e-91e2-0da8fad89b18" providerId="ADAL" clId="{064BF252-B0D6-4154-98C8-C8C420BB5853}" dt="2020-11-13T02:27:03.374" v="5072"/>
          <ac:spMkLst>
            <pc:docMk/>
            <pc:sldMk cId="1425205473" sldId="4913"/>
            <ac:spMk id="178" creationId="{C0BBDE72-D0F3-4ABA-BA2D-9A42E496E5F1}"/>
          </ac:spMkLst>
        </pc:spChg>
        <pc:spChg chg="add del mod ord">
          <ac:chgData name="Jochebed Diaz" userId="3e73fa40-bfba-401e-91e2-0da8fad89b18" providerId="ADAL" clId="{064BF252-B0D6-4154-98C8-C8C420BB5853}" dt="2020-11-13T02:27:03.374" v="5072"/>
          <ac:spMkLst>
            <pc:docMk/>
            <pc:sldMk cId="1425205473" sldId="4913"/>
            <ac:spMk id="180" creationId="{9C7327DA-BA63-42AB-B743-1F96252287EC}"/>
          </ac:spMkLst>
        </pc:spChg>
        <pc:spChg chg="mod">
          <ac:chgData name="Jochebed Diaz" userId="3e73fa40-bfba-401e-91e2-0da8fad89b18" providerId="ADAL" clId="{064BF252-B0D6-4154-98C8-C8C420BB5853}" dt="2020-11-13T02:27:03.374" v="5072"/>
          <ac:spMkLst>
            <pc:docMk/>
            <pc:sldMk cId="1425205473" sldId="4913"/>
            <ac:spMk id="181" creationId="{61057BD0-73C3-40ED-8047-C110A1C2C9A9}"/>
          </ac:spMkLst>
        </pc:spChg>
        <pc:spChg chg="mod">
          <ac:chgData name="Jochebed Diaz" userId="3e73fa40-bfba-401e-91e2-0da8fad89b18" providerId="ADAL" clId="{064BF252-B0D6-4154-98C8-C8C420BB5853}" dt="2020-11-13T02:27:03.374" v="5072"/>
          <ac:spMkLst>
            <pc:docMk/>
            <pc:sldMk cId="1425205473" sldId="4913"/>
            <ac:spMk id="182" creationId="{60C47D12-2DE6-48B8-B070-4C02DDAEDAE9}"/>
          </ac:spMkLst>
        </pc:spChg>
        <pc:spChg chg="mod ord">
          <ac:chgData name="Jochebed Diaz" userId="3e73fa40-bfba-401e-91e2-0da8fad89b18" providerId="ADAL" clId="{064BF252-B0D6-4154-98C8-C8C420BB5853}" dt="2020-11-13T02:27:03.374" v="5072"/>
          <ac:spMkLst>
            <pc:docMk/>
            <pc:sldMk cId="1425205473" sldId="4913"/>
            <ac:spMk id="183" creationId="{EA029648-FD2B-4B73-926D-541FA60F02BA}"/>
          </ac:spMkLst>
        </pc:spChg>
        <pc:spChg chg="mod ord">
          <ac:chgData name="Jochebed Diaz" userId="3e73fa40-bfba-401e-91e2-0da8fad89b18" providerId="ADAL" clId="{064BF252-B0D6-4154-98C8-C8C420BB5853}" dt="2020-11-13T02:27:03.374" v="5072"/>
          <ac:spMkLst>
            <pc:docMk/>
            <pc:sldMk cId="1425205473" sldId="4913"/>
            <ac:spMk id="184" creationId="{055958BB-7794-4ED4-8BE3-CEFF18DC923E}"/>
          </ac:spMkLst>
        </pc:spChg>
        <pc:spChg chg="mod ord">
          <ac:chgData name="Jochebed Diaz" userId="3e73fa40-bfba-401e-91e2-0da8fad89b18" providerId="ADAL" clId="{064BF252-B0D6-4154-98C8-C8C420BB5853}" dt="2020-11-13T02:27:03.374" v="5072"/>
          <ac:spMkLst>
            <pc:docMk/>
            <pc:sldMk cId="1425205473" sldId="4913"/>
            <ac:spMk id="185" creationId="{229C7FD7-E9F3-43DB-BDCA-81D4EC9EFBB5}"/>
          </ac:spMkLst>
        </pc:spChg>
        <pc:spChg chg="mod ord">
          <ac:chgData name="Jochebed Diaz" userId="3e73fa40-bfba-401e-91e2-0da8fad89b18" providerId="ADAL" clId="{064BF252-B0D6-4154-98C8-C8C420BB5853}" dt="2020-11-13T02:27:03.374" v="5072"/>
          <ac:spMkLst>
            <pc:docMk/>
            <pc:sldMk cId="1425205473" sldId="4913"/>
            <ac:spMk id="186" creationId="{500ABE88-AC7F-442B-8D15-9E8094DEC81E}"/>
          </ac:spMkLst>
        </pc:spChg>
        <pc:spChg chg="mod ord">
          <ac:chgData name="Jochebed Diaz" userId="3e73fa40-bfba-401e-91e2-0da8fad89b18" providerId="ADAL" clId="{064BF252-B0D6-4154-98C8-C8C420BB5853}" dt="2020-11-13T02:27:03.374" v="5072"/>
          <ac:spMkLst>
            <pc:docMk/>
            <pc:sldMk cId="1425205473" sldId="4913"/>
            <ac:spMk id="187" creationId="{CDCF2DB3-F0B2-49E4-9D10-1BB08638CBA8}"/>
          </ac:spMkLst>
        </pc:spChg>
        <pc:spChg chg="mod ord">
          <ac:chgData name="Jochebed Diaz" userId="3e73fa40-bfba-401e-91e2-0da8fad89b18" providerId="ADAL" clId="{064BF252-B0D6-4154-98C8-C8C420BB5853}" dt="2020-11-13T02:27:03.374" v="5072"/>
          <ac:spMkLst>
            <pc:docMk/>
            <pc:sldMk cId="1425205473" sldId="4913"/>
            <ac:spMk id="188" creationId="{49BA514C-0CF2-4F8E-9B92-F2FC42EAC411}"/>
          </ac:spMkLst>
        </pc:spChg>
        <pc:spChg chg="add del">
          <ac:chgData name="Jochebed Diaz" userId="3e73fa40-bfba-401e-91e2-0da8fad89b18" providerId="ADAL" clId="{064BF252-B0D6-4154-98C8-C8C420BB5853}" dt="2020-11-13T02:27:03.374" v="5072"/>
          <ac:spMkLst>
            <pc:docMk/>
            <pc:sldMk cId="1425205473" sldId="4913"/>
            <ac:spMk id="210" creationId="{04FDD8FA-0892-4CAA-819B-515424449B6B}"/>
          </ac:spMkLst>
        </pc:spChg>
        <pc:spChg chg="add del">
          <ac:chgData name="Jochebed Diaz" userId="3e73fa40-bfba-401e-91e2-0da8fad89b18" providerId="ADAL" clId="{064BF252-B0D6-4154-98C8-C8C420BB5853}" dt="2020-11-13T02:27:03.374" v="5072"/>
          <ac:spMkLst>
            <pc:docMk/>
            <pc:sldMk cId="1425205473" sldId="4913"/>
            <ac:spMk id="212" creationId="{8F646876-B3FE-4A3A-A82D-88AD561107A8}"/>
          </ac:spMkLst>
        </pc:spChg>
        <pc:spChg chg="add del">
          <ac:chgData name="Jochebed Diaz" userId="3e73fa40-bfba-401e-91e2-0da8fad89b18" providerId="ADAL" clId="{064BF252-B0D6-4154-98C8-C8C420BB5853}" dt="2020-11-13T02:27:03.374" v="5072"/>
          <ac:spMkLst>
            <pc:docMk/>
            <pc:sldMk cId="1425205473" sldId="4913"/>
            <ac:spMk id="214" creationId="{228F7A2A-98DC-497B-8079-B184B2DEA1A4}"/>
          </ac:spMkLst>
        </pc:spChg>
        <pc:spChg chg="add del">
          <ac:chgData name="Jochebed Diaz" userId="3e73fa40-bfba-401e-91e2-0da8fad89b18" providerId="ADAL" clId="{064BF252-B0D6-4154-98C8-C8C420BB5853}" dt="2020-11-13T02:27:03.374" v="5072"/>
          <ac:spMkLst>
            <pc:docMk/>
            <pc:sldMk cId="1425205473" sldId="4913"/>
            <ac:spMk id="215" creationId="{68FE55B9-7C6B-4433-A604-95A992ACFFA1}"/>
          </ac:spMkLst>
        </pc:spChg>
        <pc:spChg chg="add del">
          <ac:chgData name="Jochebed Diaz" userId="3e73fa40-bfba-401e-91e2-0da8fad89b18" providerId="ADAL" clId="{064BF252-B0D6-4154-98C8-C8C420BB5853}" dt="2020-11-13T02:27:03.374" v="5072"/>
          <ac:spMkLst>
            <pc:docMk/>
            <pc:sldMk cId="1425205473" sldId="4913"/>
            <ac:spMk id="216" creationId="{36797BB6-351B-49F0-8B29-7347A9520F6D}"/>
          </ac:spMkLst>
        </pc:spChg>
        <pc:spChg chg="add del">
          <ac:chgData name="Jochebed Diaz" userId="3e73fa40-bfba-401e-91e2-0da8fad89b18" providerId="ADAL" clId="{064BF252-B0D6-4154-98C8-C8C420BB5853}" dt="2020-11-13T02:27:03.374" v="5072"/>
          <ac:spMkLst>
            <pc:docMk/>
            <pc:sldMk cId="1425205473" sldId="4913"/>
            <ac:spMk id="217" creationId="{9A2CDE8F-D995-4145-A170-ACD8947D0B04}"/>
          </ac:spMkLst>
        </pc:spChg>
        <pc:spChg chg="add del">
          <ac:chgData name="Jochebed Diaz" userId="3e73fa40-bfba-401e-91e2-0da8fad89b18" providerId="ADAL" clId="{064BF252-B0D6-4154-98C8-C8C420BB5853}" dt="2020-11-13T02:27:03.374" v="5072"/>
          <ac:spMkLst>
            <pc:docMk/>
            <pc:sldMk cId="1425205473" sldId="4913"/>
            <ac:spMk id="219" creationId="{28A2C9B9-1C25-4876-9F4F-5B1B7B47537E}"/>
          </ac:spMkLst>
        </pc:spChg>
        <pc:spChg chg="add del">
          <ac:chgData name="Jochebed Diaz" userId="3e73fa40-bfba-401e-91e2-0da8fad89b18" providerId="ADAL" clId="{064BF252-B0D6-4154-98C8-C8C420BB5853}" dt="2020-11-13T02:27:03.374" v="5072"/>
          <ac:spMkLst>
            <pc:docMk/>
            <pc:sldMk cId="1425205473" sldId="4913"/>
            <ac:spMk id="220" creationId="{03E0271E-4296-4EAE-A1C5-1D23AEECB45E}"/>
          </ac:spMkLst>
        </pc:spChg>
        <pc:spChg chg="add del">
          <ac:chgData name="Jochebed Diaz" userId="3e73fa40-bfba-401e-91e2-0da8fad89b18" providerId="ADAL" clId="{064BF252-B0D6-4154-98C8-C8C420BB5853}" dt="2020-11-13T02:27:03.374" v="5072"/>
          <ac:spMkLst>
            <pc:docMk/>
            <pc:sldMk cId="1425205473" sldId="4913"/>
            <ac:spMk id="221" creationId="{3D98E660-6092-4787-9FFF-9716169F33E1}"/>
          </ac:spMkLst>
        </pc:spChg>
        <pc:spChg chg="add del">
          <ac:chgData name="Jochebed Diaz" userId="3e73fa40-bfba-401e-91e2-0da8fad89b18" providerId="ADAL" clId="{064BF252-B0D6-4154-98C8-C8C420BB5853}" dt="2020-11-13T02:27:03.374" v="5072"/>
          <ac:spMkLst>
            <pc:docMk/>
            <pc:sldMk cId="1425205473" sldId="4913"/>
            <ac:spMk id="222" creationId="{A2F49424-D962-4415-BBD7-BB7304E83840}"/>
          </ac:spMkLst>
        </pc:spChg>
        <pc:spChg chg="add del">
          <ac:chgData name="Jochebed Diaz" userId="3e73fa40-bfba-401e-91e2-0da8fad89b18" providerId="ADAL" clId="{064BF252-B0D6-4154-98C8-C8C420BB5853}" dt="2020-11-13T02:27:03.374" v="5072"/>
          <ac:spMkLst>
            <pc:docMk/>
            <pc:sldMk cId="1425205473" sldId="4913"/>
            <ac:spMk id="223" creationId="{E22F544F-E024-48D9-BF77-E649B6F79DB6}"/>
          </ac:spMkLst>
        </pc:spChg>
        <pc:spChg chg="add del">
          <ac:chgData name="Jochebed Diaz" userId="3e73fa40-bfba-401e-91e2-0da8fad89b18" providerId="ADAL" clId="{064BF252-B0D6-4154-98C8-C8C420BB5853}" dt="2020-11-13T02:27:03.374" v="5072"/>
          <ac:spMkLst>
            <pc:docMk/>
            <pc:sldMk cId="1425205473" sldId="4913"/>
            <ac:spMk id="224" creationId="{97275396-897B-48B4-81B6-522E2BC6C2C2}"/>
          </ac:spMkLst>
        </pc:spChg>
        <pc:spChg chg="add del">
          <ac:chgData name="Jochebed Diaz" userId="3e73fa40-bfba-401e-91e2-0da8fad89b18" providerId="ADAL" clId="{064BF252-B0D6-4154-98C8-C8C420BB5853}" dt="2020-11-13T02:27:03.374" v="5072"/>
          <ac:spMkLst>
            <pc:docMk/>
            <pc:sldMk cId="1425205473" sldId="4913"/>
            <ac:spMk id="225" creationId="{DC6D82FE-1752-4F44-812C-A6AC1025AD3B}"/>
          </ac:spMkLst>
        </pc:spChg>
        <pc:spChg chg="add del">
          <ac:chgData name="Jochebed Diaz" userId="3e73fa40-bfba-401e-91e2-0da8fad89b18" providerId="ADAL" clId="{064BF252-B0D6-4154-98C8-C8C420BB5853}" dt="2020-11-13T02:27:03.374" v="5072"/>
          <ac:spMkLst>
            <pc:docMk/>
            <pc:sldMk cId="1425205473" sldId="4913"/>
            <ac:spMk id="226" creationId="{5F97C696-EF61-40F1-8D7B-BE486399EDF7}"/>
          </ac:spMkLst>
        </pc:spChg>
        <pc:spChg chg="add del">
          <ac:chgData name="Jochebed Diaz" userId="3e73fa40-bfba-401e-91e2-0da8fad89b18" providerId="ADAL" clId="{064BF252-B0D6-4154-98C8-C8C420BB5853}" dt="2020-11-13T02:27:03.374" v="5072"/>
          <ac:spMkLst>
            <pc:docMk/>
            <pc:sldMk cId="1425205473" sldId="4913"/>
            <ac:spMk id="227" creationId="{F7615104-3311-4E8A-A850-971AAC23D702}"/>
          </ac:spMkLst>
        </pc:spChg>
        <pc:spChg chg="add del">
          <ac:chgData name="Jochebed Diaz" userId="3e73fa40-bfba-401e-91e2-0da8fad89b18" providerId="ADAL" clId="{064BF252-B0D6-4154-98C8-C8C420BB5853}" dt="2020-11-13T02:27:03.374" v="5072"/>
          <ac:spMkLst>
            <pc:docMk/>
            <pc:sldMk cId="1425205473" sldId="4913"/>
            <ac:spMk id="228" creationId="{3C84F7EB-C6BC-467D-9DED-302514770441}"/>
          </ac:spMkLst>
        </pc:spChg>
        <pc:spChg chg="add del">
          <ac:chgData name="Jochebed Diaz" userId="3e73fa40-bfba-401e-91e2-0da8fad89b18" providerId="ADAL" clId="{064BF252-B0D6-4154-98C8-C8C420BB5853}" dt="2020-11-13T02:27:03.374" v="5072"/>
          <ac:spMkLst>
            <pc:docMk/>
            <pc:sldMk cId="1425205473" sldId="4913"/>
            <ac:spMk id="229" creationId="{04EAC5F2-8AE6-40EC-A9A7-BBB907F2B33E}"/>
          </ac:spMkLst>
        </pc:spChg>
        <pc:spChg chg="add del">
          <ac:chgData name="Jochebed Diaz" userId="3e73fa40-bfba-401e-91e2-0da8fad89b18" providerId="ADAL" clId="{064BF252-B0D6-4154-98C8-C8C420BB5853}" dt="2020-11-13T02:27:03.374" v="5072"/>
          <ac:spMkLst>
            <pc:docMk/>
            <pc:sldMk cId="1425205473" sldId="4913"/>
            <ac:spMk id="230" creationId="{9D678934-ACFA-47CE-9B5F-59A8A772F7CA}"/>
          </ac:spMkLst>
        </pc:spChg>
        <pc:spChg chg="add del">
          <ac:chgData name="Jochebed Diaz" userId="3e73fa40-bfba-401e-91e2-0da8fad89b18" providerId="ADAL" clId="{064BF252-B0D6-4154-98C8-C8C420BB5853}" dt="2020-11-13T02:27:03.374" v="5072"/>
          <ac:spMkLst>
            <pc:docMk/>
            <pc:sldMk cId="1425205473" sldId="4913"/>
            <ac:spMk id="231" creationId="{C9230EB9-D588-4387-B0B8-68A12A4C4CC5}"/>
          </ac:spMkLst>
        </pc:spChg>
        <pc:spChg chg="add del">
          <ac:chgData name="Jochebed Diaz" userId="3e73fa40-bfba-401e-91e2-0da8fad89b18" providerId="ADAL" clId="{064BF252-B0D6-4154-98C8-C8C420BB5853}" dt="2020-11-13T02:27:03.374" v="5072"/>
          <ac:spMkLst>
            <pc:docMk/>
            <pc:sldMk cId="1425205473" sldId="4913"/>
            <ac:spMk id="232" creationId="{52074DEE-48E5-4425-B2DE-6D39B30414D7}"/>
          </ac:spMkLst>
        </pc:spChg>
        <pc:cxnChg chg="add del mod ord">
          <ac:chgData name="Jochebed Diaz" userId="3e73fa40-bfba-401e-91e2-0da8fad89b18" providerId="ADAL" clId="{064BF252-B0D6-4154-98C8-C8C420BB5853}" dt="2020-11-13T02:27:03.374" v="5072"/>
          <ac:cxnSpMkLst>
            <pc:docMk/>
            <pc:sldMk cId="1425205473" sldId="4913"/>
            <ac:cxnSpMk id="11" creationId="{DD229B3E-5AF7-484E-98EF-384832AAE842}"/>
          </ac:cxnSpMkLst>
        </pc:cxnChg>
        <pc:cxnChg chg="add del mod ord">
          <ac:chgData name="Jochebed Diaz" userId="3e73fa40-bfba-401e-91e2-0da8fad89b18" providerId="ADAL" clId="{064BF252-B0D6-4154-98C8-C8C420BB5853}" dt="2020-11-13T02:27:03.374" v="5072"/>
          <ac:cxnSpMkLst>
            <pc:docMk/>
            <pc:sldMk cId="1425205473" sldId="4913"/>
            <ac:cxnSpMk id="13" creationId="{3F718504-08D4-4632-AE95-63624845809E}"/>
          </ac:cxnSpMkLst>
        </pc:cxnChg>
        <pc:cxnChg chg="add del mod ord">
          <ac:chgData name="Jochebed Diaz" userId="3e73fa40-bfba-401e-91e2-0da8fad89b18" providerId="ADAL" clId="{064BF252-B0D6-4154-98C8-C8C420BB5853}" dt="2020-11-13T02:27:03.374" v="5072"/>
          <ac:cxnSpMkLst>
            <pc:docMk/>
            <pc:sldMk cId="1425205473" sldId="4913"/>
            <ac:cxnSpMk id="15" creationId="{8DCA399F-219A-4C78-8C5E-448F5CA4AB04}"/>
          </ac:cxnSpMkLst>
        </pc:cxnChg>
        <pc:cxnChg chg="add del mod ord">
          <ac:chgData name="Jochebed Diaz" userId="3e73fa40-bfba-401e-91e2-0da8fad89b18" providerId="ADAL" clId="{064BF252-B0D6-4154-98C8-C8C420BB5853}" dt="2020-11-13T02:27:03.374" v="5072"/>
          <ac:cxnSpMkLst>
            <pc:docMk/>
            <pc:sldMk cId="1425205473" sldId="4913"/>
            <ac:cxnSpMk id="17" creationId="{EA53456D-8202-4A7C-9C3C-CF482FD8CAEE}"/>
          </ac:cxnSpMkLst>
        </pc:cxnChg>
        <pc:cxnChg chg="del">
          <ac:chgData name="Jochebed Diaz" userId="3e73fa40-bfba-401e-91e2-0da8fad89b18" providerId="ADAL" clId="{064BF252-B0D6-4154-98C8-C8C420BB5853}" dt="2020-11-13T02:23:47.803" v="3337" actId="478"/>
          <ac:cxnSpMkLst>
            <pc:docMk/>
            <pc:sldMk cId="1425205473" sldId="4913"/>
            <ac:cxnSpMk id="23" creationId="{FE442D95-A736-4FEB-B2EE-CEF4536E2305}"/>
          </ac:cxnSpMkLst>
        </pc:cxnChg>
        <pc:cxnChg chg="del">
          <ac:chgData name="Jochebed Diaz" userId="3e73fa40-bfba-401e-91e2-0da8fad89b18" providerId="ADAL" clId="{064BF252-B0D6-4154-98C8-C8C420BB5853}" dt="2020-11-13T02:23:47.803" v="3337" actId="478"/>
          <ac:cxnSpMkLst>
            <pc:docMk/>
            <pc:sldMk cId="1425205473" sldId="4913"/>
            <ac:cxnSpMk id="24" creationId="{CD9A805E-FBD8-4074-A51F-CAC544844CE0}"/>
          </ac:cxnSpMkLst>
        </pc:cxnChg>
        <pc:cxnChg chg="del">
          <ac:chgData name="Jochebed Diaz" userId="3e73fa40-bfba-401e-91e2-0da8fad89b18" providerId="ADAL" clId="{064BF252-B0D6-4154-98C8-C8C420BB5853}" dt="2020-11-13T02:23:47.803" v="3337" actId="478"/>
          <ac:cxnSpMkLst>
            <pc:docMk/>
            <pc:sldMk cId="1425205473" sldId="4913"/>
            <ac:cxnSpMk id="25" creationId="{612907B8-B9FB-413F-A98F-B254099DDFAF}"/>
          </ac:cxnSpMkLst>
        </pc:cxnChg>
        <pc:cxnChg chg="del">
          <ac:chgData name="Jochebed Diaz" userId="3e73fa40-bfba-401e-91e2-0da8fad89b18" providerId="ADAL" clId="{064BF252-B0D6-4154-98C8-C8C420BB5853}" dt="2020-11-13T02:23:47.803" v="3337" actId="478"/>
          <ac:cxnSpMkLst>
            <pc:docMk/>
            <pc:sldMk cId="1425205473" sldId="4913"/>
            <ac:cxnSpMk id="26" creationId="{19D9C222-9714-4B8A-B639-261F87191270}"/>
          </ac:cxnSpMkLst>
        </pc:cxnChg>
        <pc:cxnChg chg="del">
          <ac:chgData name="Jochebed Diaz" userId="3e73fa40-bfba-401e-91e2-0da8fad89b18" providerId="ADAL" clId="{064BF252-B0D6-4154-98C8-C8C420BB5853}" dt="2020-11-13T02:23:47.803" v="3337" actId="478"/>
          <ac:cxnSpMkLst>
            <pc:docMk/>
            <pc:sldMk cId="1425205473" sldId="4913"/>
            <ac:cxnSpMk id="27" creationId="{6260913D-1681-47DB-AF2F-ABF337601E7F}"/>
          </ac:cxnSpMkLst>
        </pc:cxnChg>
        <pc:cxnChg chg="del">
          <ac:chgData name="Jochebed Diaz" userId="3e73fa40-bfba-401e-91e2-0da8fad89b18" providerId="ADAL" clId="{064BF252-B0D6-4154-98C8-C8C420BB5853}" dt="2020-11-13T02:23:47.803" v="3337" actId="478"/>
          <ac:cxnSpMkLst>
            <pc:docMk/>
            <pc:sldMk cId="1425205473" sldId="4913"/>
            <ac:cxnSpMk id="28" creationId="{7148BAAB-949D-4512-8314-DA166AF1011B}"/>
          </ac:cxnSpMkLst>
        </pc:cxnChg>
        <pc:cxnChg chg="mod ord">
          <ac:chgData name="Jochebed Diaz" userId="3e73fa40-bfba-401e-91e2-0da8fad89b18" providerId="ADAL" clId="{064BF252-B0D6-4154-98C8-C8C420BB5853}" dt="2020-11-13T02:27:03.374" v="5072"/>
          <ac:cxnSpMkLst>
            <pc:docMk/>
            <pc:sldMk cId="1425205473" sldId="4913"/>
            <ac:cxnSpMk id="137" creationId="{58693776-3662-4D95-AC1D-A168E4771F64}"/>
          </ac:cxnSpMkLst>
        </pc:cxnChg>
        <pc:cxnChg chg="mod ord">
          <ac:chgData name="Jochebed Diaz" userId="3e73fa40-bfba-401e-91e2-0da8fad89b18" providerId="ADAL" clId="{064BF252-B0D6-4154-98C8-C8C420BB5853}" dt="2020-11-13T02:27:03.374" v="5072"/>
          <ac:cxnSpMkLst>
            <pc:docMk/>
            <pc:sldMk cId="1425205473" sldId="4913"/>
            <ac:cxnSpMk id="138" creationId="{5A803B11-4874-4DB9-9120-B3A10A877CA4}"/>
          </ac:cxnSpMkLst>
        </pc:cxnChg>
        <pc:cxnChg chg="mod ord">
          <ac:chgData name="Jochebed Diaz" userId="3e73fa40-bfba-401e-91e2-0da8fad89b18" providerId="ADAL" clId="{064BF252-B0D6-4154-98C8-C8C420BB5853}" dt="2020-11-13T02:27:03.374" v="5072"/>
          <ac:cxnSpMkLst>
            <pc:docMk/>
            <pc:sldMk cId="1425205473" sldId="4913"/>
            <ac:cxnSpMk id="139" creationId="{E877E280-8772-4BE7-863D-36752681FAFF}"/>
          </ac:cxnSpMkLst>
        </pc:cxnChg>
        <pc:cxnChg chg="mod ord">
          <ac:chgData name="Jochebed Diaz" userId="3e73fa40-bfba-401e-91e2-0da8fad89b18" providerId="ADAL" clId="{064BF252-B0D6-4154-98C8-C8C420BB5853}" dt="2020-11-13T02:27:03.374" v="5072"/>
          <ac:cxnSpMkLst>
            <pc:docMk/>
            <pc:sldMk cId="1425205473" sldId="4913"/>
            <ac:cxnSpMk id="140" creationId="{A25F730C-21AA-4D34-AA1E-C86569CFE693}"/>
          </ac:cxnSpMkLst>
        </pc:cxnChg>
      </pc:sldChg>
      <pc:sldChg chg="addSp delSp modSp del">
        <pc:chgData name="Jochebed Diaz" userId="3e73fa40-bfba-401e-91e2-0da8fad89b18" providerId="ADAL" clId="{064BF252-B0D6-4154-98C8-C8C420BB5853}" dt="2020-11-13T02:23:58.752" v="3667" actId="2696"/>
        <pc:sldMkLst>
          <pc:docMk/>
          <pc:sldMk cId="2424819866" sldId="4914"/>
        </pc:sldMkLst>
        <pc:spChg chg="mod ord">
          <ac:chgData name="Jochebed Diaz" userId="3e73fa40-bfba-401e-91e2-0da8fad89b18" providerId="ADAL" clId="{064BF252-B0D6-4154-98C8-C8C420BB5853}" dt="2020-11-13T02:23:26.914" v="3334"/>
          <ac:spMkLst>
            <pc:docMk/>
            <pc:sldMk cId="2424819866" sldId="4914"/>
            <ac:spMk id="2" creationId="{3A38A6CC-1A76-4E3A-9126-51374E29F8E6}"/>
          </ac:spMkLst>
        </pc:spChg>
        <pc:spChg chg="mod ord">
          <ac:chgData name="Jochebed Diaz" userId="3e73fa40-bfba-401e-91e2-0da8fad89b18" providerId="ADAL" clId="{064BF252-B0D6-4154-98C8-C8C420BB5853}" dt="2020-11-13T02:23:26.914" v="3334"/>
          <ac:spMkLst>
            <pc:docMk/>
            <pc:sldMk cId="2424819866" sldId="4914"/>
            <ac:spMk id="3" creationId="{C5678020-052D-4942-98AD-ED65D73CE743}"/>
          </ac:spMkLst>
        </pc:spChg>
        <pc:spChg chg="mod ord topLvl">
          <ac:chgData name="Jochebed Diaz" userId="3e73fa40-bfba-401e-91e2-0da8fad89b18" providerId="ADAL" clId="{064BF252-B0D6-4154-98C8-C8C420BB5853}" dt="2020-11-13T02:23:40.698" v="3336"/>
          <ac:spMkLst>
            <pc:docMk/>
            <pc:sldMk cId="2424819866" sldId="4914"/>
            <ac:spMk id="4" creationId="{6015D027-0BC8-4761-8EE9-2D75A58FC9CB}"/>
          </ac:spMkLst>
        </pc:spChg>
        <pc:spChg chg="mod ord topLvl">
          <ac:chgData name="Jochebed Diaz" userId="3e73fa40-bfba-401e-91e2-0da8fad89b18" providerId="ADAL" clId="{064BF252-B0D6-4154-98C8-C8C420BB5853}" dt="2020-11-13T02:23:40.698" v="3336"/>
          <ac:spMkLst>
            <pc:docMk/>
            <pc:sldMk cId="2424819866" sldId="4914"/>
            <ac:spMk id="5" creationId="{D19ACCF0-DBCF-44D8-946E-FBD2DD1019C0}"/>
          </ac:spMkLst>
        </pc:spChg>
        <pc:spChg chg="mod topLvl">
          <ac:chgData name="Jochebed Diaz" userId="3e73fa40-bfba-401e-91e2-0da8fad89b18" providerId="ADAL" clId="{064BF252-B0D6-4154-98C8-C8C420BB5853}" dt="2020-11-13T02:23:40.698" v="3336"/>
          <ac:spMkLst>
            <pc:docMk/>
            <pc:sldMk cId="2424819866" sldId="4914"/>
            <ac:spMk id="6" creationId="{4367C54A-4EA4-460A-ADEA-48ED7C02DF65}"/>
          </ac:spMkLst>
        </pc:spChg>
        <pc:spChg chg="mod topLvl">
          <ac:chgData name="Jochebed Diaz" userId="3e73fa40-bfba-401e-91e2-0da8fad89b18" providerId="ADAL" clId="{064BF252-B0D6-4154-98C8-C8C420BB5853}" dt="2020-11-13T02:23:40.698" v="3336"/>
          <ac:spMkLst>
            <pc:docMk/>
            <pc:sldMk cId="2424819866" sldId="4914"/>
            <ac:spMk id="7" creationId="{1B1FE496-13D2-41DD-B201-8E91861056ED}"/>
          </ac:spMkLst>
        </pc:spChg>
        <pc:spChg chg="mod topLvl">
          <ac:chgData name="Jochebed Diaz" userId="3e73fa40-bfba-401e-91e2-0da8fad89b18" providerId="ADAL" clId="{064BF252-B0D6-4154-98C8-C8C420BB5853}" dt="2020-11-13T02:23:40.698" v="3336"/>
          <ac:spMkLst>
            <pc:docMk/>
            <pc:sldMk cId="2424819866" sldId="4914"/>
            <ac:spMk id="8" creationId="{66CCFA32-ECB2-480A-9554-F35217242612}"/>
          </ac:spMkLst>
        </pc:spChg>
        <pc:spChg chg="mod ord topLvl">
          <ac:chgData name="Jochebed Diaz" userId="3e73fa40-bfba-401e-91e2-0da8fad89b18" providerId="ADAL" clId="{064BF252-B0D6-4154-98C8-C8C420BB5853}" dt="2020-11-13T02:23:40.698" v="3336"/>
          <ac:spMkLst>
            <pc:docMk/>
            <pc:sldMk cId="2424819866" sldId="4914"/>
            <ac:spMk id="9" creationId="{413B5FCA-34C2-4975-989F-389C349B4D9A}"/>
          </ac:spMkLst>
        </pc:spChg>
        <pc:spChg chg="mod ord topLvl">
          <ac:chgData name="Jochebed Diaz" userId="3e73fa40-bfba-401e-91e2-0da8fad89b18" providerId="ADAL" clId="{064BF252-B0D6-4154-98C8-C8C420BB5853}" dt="2020-11-13T02:23:40.698" v="3336"/>
          <ac:spMkLst>
            <pc:docMk/>
            <pc:sldMk cId="2424819866" sldId="4914"/>
            <ac:spMk id="10" creationId="{05BFD85C-CC2F-4CC7-BE9C-6CF92AD33BC0}"/>
          </ac:spMkLst>
        </pc:spChg>
        <pc:spChg chg="mod ord topLvl">
          <ac:chgData name="Jochebed Diaz" userId="3e73fa40-bfba-401e-91e2-0da8fad89b18" providerId="ADAL" clId="{064BF252-B0D6-4154-98C8-C8C420BB5853}" dt="2020-11-13T02:23:40.698" v="3336"/>
          <ac:spMkLst>
            <pc:docMk/>
            <pc:sldMk cId="2424819866" sldId="4914"/>
            <ac:spMk id="12" creationId="{CB6A7DFF-AC60-4486-8060-69A0B32FE703}"/>
          </ac:spMkLst>
        </pc:spChg>
        <pc:spChg chg="mod ord topLvl">
          <ac:chgData name="Jochebed Diaz" userId="3e73fa40-bfba-401e-91e2-0da8fad89b18" providerId="ADAL" clId="{064BF252-B0D6-4154-98C8-C8C420BB5853}" dt="2020-11-13T02:23:40.698" v="3336"/>
          <ac:spMkLst>
            <pc:docMk/>
            <pc:sldMk cId="2424819866" sldId="4914"/>
            <ac:spMk id="14" creationId="{2D9D89D0-449C-4D9F-811F-FCEB948AF8DF}"/>
          </ac:spMkLst>
        </pc:spChg>
        <pc:spChg chg="mod ord topLvl">
          <ac:chgData name="Jochebed Diaz" userId="3e73fa40-bfba-401e-91e2-0da8fad89b18" providerId="ADAL" clId="{064BF252-B0D6-4154-98C8-C8C420BB5853}" dt="2020-11-13T02:23:40.698" v="3336"/>
          <ac:spMkLst>
            <pc:docMk/>
            <pc:sldMk cId="2424819866" sldId="4914"/>
            <ac:spMk id="16" creationId="{39DD60E5-D0CC-4F8D-B3EE-EF60D8643756}"/>
          </ac:spMkLst>
        </pc:spChg>
        <pc:spChg chg="mod ord topLvl">
          <ac:chgData name="Jochebed Diaz" userId="3e73fa40-bfba-401e-91e2-0da8fad89b18" providerId="ADAL" clId="{064BF252-B0D6-4154-98C8-C8C420BB5853}" dt="2020-11-13T02:23:40.698" v="3336"/>
          <ac:spMkLst>
            <pc:docMk/>
            <pc:sldMk cId="2424819866" sldId="4914"/>
            <ac:spMk id="18" creationId="{1FCA533A-4CCE-4A01-9240-CB140F448906}"/>
          </ac:spMkLst>
        </pc:spChg>
        <pc:spChg chg="mod ord topLvl">
          <ac:chgData name="Jochebed Diaz" userId="3e73fa40-bfba-401e-91e2-0da8fad89b18" providerId="ADAL" clId="{064BF252-B0D6-4154-98C8-C8C420BB5853}" dt="2020-11-13T02:23:40.698" v="3336"/>
          <ac:spMkLst>
            <pc:docMk/>
            <pc:sldMk cId="2424819866" sldId="4914"/>
            <ac:spMk id="95" creationId="{FF462603-756F-4C93-927E-A9D7ED9290DB}"/>
          </ac:spMkLst>
        </pc:spChg>
        <pc:spChg chg="mod">
          <ac:chgData name="Jochebed Diaz" userId="3e73fa40-bfba-401e-91e2-0da8fad89b18" providerId="ADAL" clId="{064BF252-B0D6-4154-98C8-C8C420BB5853}" dt="2020-11-13T02:23:26.914" v="3334"/>
          <ac:spMkLst>
            <pc:docMk/>
            <pc:sldMk cId="2424819866" sldId="4914"/>
            <ac:spMk id="97" creationId="{6CDF4F4B-7770-4962-B068-831FC3530BC0}"/>
          </ac:spMkLst>
        </pc:spChg>
        <pc:spChg chg="mod ord">
          <ac:chgData name="Jochebed Diaz" userId="3e73fa40-bfba-401e-91e2-0da8fad89b18" providerId="ADAL" clId="{064BF252-B0D6-4154-98C8-C8C420BB5853}" dt="2020-11-13T02:23:26.914" v="3334"/>
          <ac:spMkLst>
            <pc:docMk/>
            <pc:sldMk cId="2424819866" sldId="4914"/>
            <ac:spMk id="116" creationId="{69F82978-E1B1-45F7-BBD4-3789273F9E76}"/>
          </ac:spMkLst>
        </pc:spChg>
        <pc:spChg chg="mod ord topLvl">
          <ac:chgData name="Jochebed Diaz" userId="3e73fa40-bfba-401e-91e2-0da8fad89b18" providerId="ADAL" clId="{064BF252-B0D6-4154-98C8-C8C420BB5853}" dt="2020-11-13T02:23:40.698" v="3336"/>
          <ac:spMkLst>
            <pc:docMk/>
            <pc:sldMk cId="2424819866" sldId="4914"/>
            <ac:spMk id="125" creationId="{82554879-6898-4655-8940-40660B3B07FB}"/>
          </ac:spMkLst>
        </pc:spChg>
        <pc:spChg chg="mod ord topLvl">
          <ac:chgData name="Jochebed Diaz" userId="3e73fa40-bfba-401e-91e2-0da8fad89b18" providerId="ADAL" clId="{064BF252-B0D6-4154-98C8-C8C420BB5853}" dt="2020-11-13T02:23:40.698" v="3336"/>
          <ac:spMkLst>
            <pc:docMk/>
            <pc:sldMk cId="2424819866" sldId="4914"/>
            <ac:spMk id="126" creationId="{0B4A98EB-C8D1-4C40-8708-118251D59F64}"/>
          </ac:spMkLst>
        </pc:spChg>
        <pc:spChg chg="mod ord topLvl">
          <ac:chgData name="Jochebed Diaz" userId="3e73fa40-bfba-401e-91e2-0da8fad89b18" providerId="ADAL" clId="{064BF252-B0D6-4154-98C8-C8C420BB5853}" dt="2020-11-13T02:23:40.698" v="3336"/>
          <ac:spMkLst>
            <pc:docMk/>
            <pc:sldMk cId="2424819866" sldId="4914"/>
            <ac:spMk id="127" creationId="{7CD886FD-1782-4173-B0C0-D1EE0985A407}"/>
          </ac:spMkLst>
        </pc:spChg>
        <pc:spChg chg="mod topLvl">
          <ac:chgData name="Jochebed Diaz" userId="3e73fa40-bfba-401e-91e2-0da8fad89b18" providerId="ADAL" clId="{064BF252-B0D6-4154-98C8-C8C420BB5853}" dt="2020-11-13T02:23:40.698" v="3336"/>
          <ac:spMkLst>
            <pc:docMk/>
            <pc:sldMk cId="2424819866" sldId="4914"/>
            <ac:spMk id="128" creationId="{88313D81-DB1A-4AD1-AD6A-73F7288C2DB9}"/>
          </ac:spMkLst>
        </pc:spChg>
        <pc:spChg chg="mod topLvl">
          <ac:chgData name="Jochebed Diaz" userId="3e73fa40-bfba-401e-91e2-0da8fad89b18" providerId="ADAL" clId="{064BF252-B0D6-4154-98C8-C8C420BB5853}" dt="2020-11-13T02:23:40.698" v="3336"/>
          <ac:spMkLst>
            <pc:docMk/>
            <pc:sldMk cId="2424819866" sldId="4914"/>
            <ac:spMk id="129" creationId="{28291365-341A-479C-AAA5-3C1E4E25F89E}"/>
          </ac:spMkLst>
        </pc:spChg>
        <pc:spChg chg="mod ord topLvl">
          <ac:chgData name="Jochebed Diaz" userId="3e73fa40-bfba-401e-91e2-0da8fad89b18" providerId="ADAL" clId="{064BF252-B0D6-4154-98C8-C8C420BB5853}" dt="2020-11-13T02:23:40.698" v="3336"/>
          <ac:spMkLst>
            <pc:docMk/>
            <pc:sldMk cId="2424819866" sldId="4914"/>
            <ac:spMk id="130" creationId="{65E11920-78B0-4530-902C-14D1C1EAD59D}"/>
          </ac:spMkLst>
        </pc:spChg>
        <pc:spChg chg="mod topLvl">
          <ac:chgData name="Jochebed Diaz" userId="3e73fa40-bfba-401e-91e2-0da8fad89b18" providerId="ADAL" clId="{064BF252-B0D6-4154-98C8-C8C420BB5853}" dt="2020-11-13T02:23:40.698" v="3336"/>
          <ac:spMkLst>
            <pc:docMk/>
            <pc:sldMk cId="2424819866" sldId="4914"/>
            <ac:spMk id="131" creationId="{B0229224-9116-4C87-ADBB-D94A80AE3846}"/>
          </ac:spMkLst>
        </pc:spChg>
        <pc:spChg chg="mod topLvl">
          <ac:chgData name="Jochebed Diaz" userId="3e73fa40-bfba-401e-91e2-0da8fad89b18" providerId="ADAL" clId="{064BF252-B0D6-4154-98C8-C8C420BB5853}" dt="2020-11-13T02:23:40.698" v="3336"/>
          <ac:spMkLst>
            <pc:docMk/>
            <pc:sldMk cId="2424819866" sldId="4914"/>
            <ac:spMk id="132" creationId="{7666CBAC-581D-477C-B126-54696596DABF}"/>
          </ac:spMkLst>
        </pc:spChg>
        <pc:spChg chg="mod ord topLvl">
          <ac:chgData name="Jochebed Diaz" userId="3e73fa40-bfba-401e-91e2-0da8fad89b18" providerId="ADAL" clId="{064BF252-B0D6-4154-98C8-C8C420BB5853}" dt="2020-11-13T02:23:40.698" v="3336"/>
          <ac:spMkLst>
            <pc:docMk/>
            <pc:sldMk cId="2424819866" sldId="4914"/>
            <ac:spMk id="133" creationId="{1353F4D9-79E2-41FA-8BB6-D7159B8202E2}"/>
          </ac:spMkLst>
        </pc:spChg>
        <pc:spChg chg="mod topLvl">
          <ac:chgData name="Jochebed Diaz" userId="3e73fa40-bfba-401e-91e2-0da8fad89b18" providerId="ADAL" clId="{064BF252-B0D6-4154-98C8-C8C420BB5853}" dt="2020-11-13T02:23:40.698" v="3336"/>
          <ac:spMkLst>
            <pc:docMk/>
            <pc:sldMk cId="2424819866" sldId="4914"/>
            <ac:spMk id="134" creationId="{D808CB0E-2AB0-47D1-A6AE-1E886F08C015}"/>
          </ac:spMkLst>
        </pc:spChg>
        <pc:spChg chg="mod topLvl">
          <ac:chgData name="Jochebed Diaz" userId="3e73fa40-bfba-401e-91e2-0da8fad89b18" providerId="ADAL" clId="{064BF252-B0D6-4154-98C8-C8C420BB5853}" dt="2020-11-13T02:23:40.698" v="3336"/>
          <ac:spMkLst>
            <pc:docMk/>
            <pc:sldMk cId="2424819866" sldId="4914"/>
            <ac:spMk id="135" creationId="{DACD9DC5-2793-46CB-AA1D-3883B279CCF8}"/>
          </ac:spMkLst>
        </pc:spChg>
        <pc:spChg chg="mod ord topLvl">
          <ac:chgData name="Jochebed Diaz" userId="3e73fa40-bfba-401e-91e2-0da8fad89b18" providerId="ADAL" clId="{064BF252-B0D6-4154-98C8-C8C420BB5853}" dt="2020-11-13T02:23:40.698" v="3336"/>
          <ac:spMkLst>
            <pc:docMk/>
            <pc:sldMk cId="2424819866" sldId="4914"/>
            <ac:spMk id="136" creationId="{105EC627-DA68-4390-9CD8-2FA19C7AD74F}"/>
          </ac:spMkLst>
        </pc:spChg>
        <pc:spChg chg="mod ord topLvl">
          <ac:chgData name="Jochebed Diaz" userId="3e73fa40-bfba-401e-91e2-0da8fad89b18" providerId="ADAL" clId="{064BF252-B0D6-4154-98C8-C8C420BB5853}" dt="2020-11-13T02:23:40.698" v="3336"/>
          <ac:spMkLst>
            <pc:docMk/>
            <pc:sldMk cId="2424819866" sldId="4914"/>
            <ac:spMk id="141" creationId="{F21AEE77-FC8D-4CCF-940C-8777F8E884A4}"/>
          </ac:spMkLst>
        </pc:spChg>
        <pc:spChg chg="mod ord topLvl">
          <ac:chgData name="Jochebed Diaz" userId="3e73fa40-bfba-401e-91e2-0da8fad89b18" providerId="ADAL" clId="{064BF252-B0D6-4154-98C8-C8C420BB5853}" dt="2020-11-13T02:23:40.698" v="3336"/>
          <ac:spMkLst>
            <pc:docMk/>
            <pc:sldMk cId="2424819866" sldId="4914"/>
            <ac:spMk id="142" creationId="{CB967BFE-D835-4571-BEAA-FA5F17E5C2A4}"/>
          </ac:spMkLst>
        </pc:spChg>
        <pc:spChg chg="mod ord">
          <ac:chgData name="Jochebed Diaz" userId="3e73fa40-bfba-401e-91e2-0da8fad89b18" providerId="ADAL" clId="{064BF252-B0D6-4154-98C8-C8C420BB5853}" dt="2020-11-13T02:23:26.914" v="3334"/>
          <ac:spMkLst>
            <pc:docMk/>
            <pc:sldMk cId="2424819866" sldId="4914"/>
            <ac:spMk id="143" creationId="{F333F852-2BAA-4243-9A28-32C81F8423AC}"/>
          </ac:spMkLst>
        </pc:spChg>
        <pc:spChg chg="mod ord">
          <ac:chgData name="Jochebed Diaz" userId="3e73fa40-bfba-401e-91e2-0da8fad89b18" providerId="ADAL" clId="{064BF252-B0D6-4154-98C8-C8C420BB5853}" dt="2020-11-13T02:23:26.914" v="3334"/>
          <ac:spMkLst>
            <pc:docMk/>
            <pc:sldMk cId="2424819866" sldId="4914"/>
            <ac:spMk id="144" creationId="{7381FB75-7F29-409E-AF7B-688495AB7BCF}"/>
          </ac:spMkLst>
        </pc:spChg>
        <pc:spChg chg="mod ord">
          <ac:chgData name="Jochebed Diaz" userId="3e73fa40-bfba-401e-91e2-0da8fad89b18" providerId="ADAL" clId="{064BF252-B0D6-4154-98C8-C8C420BB5853}" dt="2020-11-13T02:23:26.914" v="3334"/>
          <ac:spMkLst>
            <pc:docMk/>
            <pc:sldMk cId="2424819866" sldId="4914"/>
            <ac:spMk id="145" creationId="{FF266AFA-A3BE-4BCA-BA1B-EE3FFE29798D}"/>
          </ac:spMkLst>
        </pc:spChg>
        <pc:spChg chg="mod ord topLvl">
          <ac:chgData name="Jochebed Diaz" userId="3e73fa40-bfba-401e-91e2-0da8fad89b18" providerId="ADAL" clId="{064BF252-B0D6-4154-98C8-C8C420BB5853}" dt="2020-11-13T02:23:40.698" v="3336"/>
          <ac:spMkLst>
            <pc:docMk/>
            <pc:sldMk cId="2424819866" sldId="4914"/>
            <ac:spMk id="146" creationId="{A2FC25FB-8877-4026-8057-062DB6727325}"/>
          </ac:spMkLst>
        </pc:spChg>
        <pc:spChg chg="mod ord topLvl">
          <ac:chgData name="Jochebed Diaz" userId="3e73fa40-bfba-401e-91e2-0da8fad89b18" providerId="ADAL" clId="{064BF252-B0D6-4154-98C8-C8C420BB5853}" dt="2020-11-13T02:23:40.698" v="3336"/>
          <ac:spMkLst>
            <pc:docMk/>
            <pc:sldMk cId="2424819866" sldId="4914"/>
            <ac:spMk id="147" creationId="{1538B8BF-317D-4535-86A7-5B48CE002F49}"/>
          </ac:spMkLst>
        </pc:spChg>
        <pc:spChg chg="mod ord topLvl">
          <ac:chgData name="Jochebed Diaz" userId="3e73fa40-bfba-401e-91e2-0da8fad89b18" providerId="ADAL" clId="{064BF252-B0D6-4154-98C8-C8C420BB5853}" dt="2020-11-13T02:23:40.698" v="3336"/>
          <ac:spMkLst>
            <pc:docMk/>
            <pc:sldMk cId="2424819866" sldId="4914"/>
            <ac:spMk id="148" creationId="{0EBB00CD-E976-4E57-9BCA-CB1B0A279548}"/>
          </ac:spMkLst>
        </pc:spChg>
        <pc:spChg chg="mod ord topLvl">
          <ac:chgData name="Jochebed Diaz" userId="3e73fa40-bfba-401e-91e2-0da8fad89b18" providerId="ADAL" clId="{064BF252-B0D6-4154-98C8-C8C420BB5853}" dt="2020-11-13T02:23:40.698" v="3336"/>
          <ac:spMkLst>
            <pc:docMk/>
            <pc:sldMk cId="2424819866" sldId="4914"/>
            <ac:spMk id="149" creationId="{0346E307-E2C1-4F19-A083-036DF3DB6289}"/>
          </ac:spMkLst>
        </pc:spChg>
        <pc:spChg chg="mod">
          <ac:chgData name="Jochebed Diaz" userId="3e73fa40-bfba-401e-91e2-0da8fad89b18" providerId="ADAL" clId="{064BF252-B0D6-4154-98C8-C8C420BB5853}" dt="2020-11-13T02:23:26.914" v="3334"/>
          <ac:spMkLst>
            <pc:docMk/>
            <pc:sldMk cId="2424819866" sldId="4914"/>
            <ac:spMk id="150" creationId="{C1D10CB9-887F-4BEF-8057-78466C4B2FE8}"/>
          </ac:spMkLst>
        </pc:spChg>
        <pc:spChg chg="mod ord">
          <ac:chgData name="Jochebed Diaz" userId="3e73fa40-bfba-401e-91e2-0da8fad89b18" providerId="ADAL" clId="{064BF252-B0D6-4154-98C8-C8C420BB5853}" dt="2020-11-13T02:23:26.914" v="3334"/>
          <ac:spMkLst>
            <pc:docMk/>
            <pc:sldMk cId="2424819866" sldId="4914"/>
            <ac:spMk id="151" creationId="{14C2CC2A-BE92-466A-9DDB-CD196F6E8B4A}"/>
          </ac:spMkLst>
        </pc:spChg>
        <pc:spChg chg="mod ord">
          <ac:chgData name="Jochebed Diaz" userId="3e73fa40-bfba-401e-91e2-0da8fad89b18" providerId="ADAL" clId="{064BF252-B0D6-4154-98C8-C8C420BB5853}" dt="2020-11-13T02:23:26.914" v="3334"/>
          <ac:spMkLst>
            <pc:docMk/>
            <pc:sldMk cId="2424819866" sldId="4914"/>
            <ac:spMk id="152" creationId="{9DEE7AB3-B073-47C4-AB9C-CE611DA85206}"/>
          </ac:spMkLst>
        </pc:spChg>
        <pc:spChg chg="mod ord">
          <ac:chgData name="Jochebed Diaz" userId="3e73fa40-bfba-401e-91e2-0da8fad89b18" providerId="ADAL" clId="{064BF252-B0D6-4154-98C8-C8C420BB5853}" dt="2020-11-13T02:23:26.914" v="3334"/>
          <ac:spMkLst>
            <pc:docMk/>
            <pc:sldMk cId="2424819866" sldId="4914"/>
            <ac:spMk id="153" creationId="{6D3944ED-B652-4A62-90DC-1C3F995E301F}"/>
          </ac:spMkLst>
        </pc:spChg>
        <pc:spChg chg="mod ord">
          <ac:chgData name="Jochebed Diaz" userId="3e73fa40-bfba-401e-91e2-0da8fad89b18" providerId="ADAL" clId="{064BF252-B0D6-4154-98C8-C8C420BB5853}" dt="2020-11-13T02:23:26.914" v="3334"/>
          <ac:spMkLst>
            <pc:docMk/>
            <pc:sldMk cId="2424819866" sldId="4914"/>
            <ac:spMk id="154" creationId="{2EB7DF55-AB2C-40FB-A4F4-C697714C7341}"/>
          </ac:spMkLst>
        </pc:spChg>
        <pc:spChg chg="mod ord topLvl">
          <ac:chgData name="Jochebed Diaz" userId="3e73fa40-bfba-401e-91e2-0da8fad89b18" providerId="ADAL" clId="{064BF252-B0D6-4154-98C8-C8C420BB5853}" dt="2020-11-13T02:23:40.698" v="3336"/>
          <ac:spMkLst>
            <pc:docMk/>
            <pc:sldMk cId="2424819866" sldId="4914"/>
            <ac:spMk id="155" creationId="{6FC20972-47F7-4B00-B361-56BBA28CD4F5}"/>
          </ac:spMkLst>
        </pc:spChg>
        <pc:spChg chg="mod ord topLvl">
          <ac:chgData name="Jochebed Diaz" userId="3e73fa40-bfba-401e-91e2-0da8fad89b18" providerId="ADAL" clId="{064BF252-B0D6-4154-98C8-C8C420BB5853}" dt="2020-11-13T02:23:40.698" v="3336"/>
          <ac:spMkLst>
            <pc:docMk/>
            <pc:sldMk cId="2424819866" sldId="4914"/>
            <ac:spMk id="156" creationId="{0E7E939F-AA49-4726-B5E4-34A1018DC252}"/>
          </ac:spMkLst>
        </pc:spChg>
        <pc:spChg chg="mod ord topLvl">
          <ac:chgData name="Jochebed Diaz" userId="3e73fa40-bfba-401e-91e2-0da8fad89b18" providerId="ADAL" clId="{064BF252-B0D6-4154-98C8-C8C420BB5853}" dt="2020-11-13T02:23:40.698" v="3336"/>
          <ac:spMkLst>
            <pc:docMk/>
            <pc:sldMk cId="2424819866" sldId="4914"/>
            <ac:spMk id="157" creationId="{7169E176-16A8-4438-9C8B-9265403B5534}"/>
          </ac:spMkLst>
        </pc:spChg>
        <pc:spChg chg="mod">
          <ac:chgData name="Jochebed Diaz" userId="3e73fa40-bfba-401e-91e2-0da8fad89b18" providerId="ADAL" clId="{064BF252-B0D6-4154-98C8-C8C420BB5853}" dt="2020-11-13T02:23:26.914" v="3334"/>
          <ac:spMkLst>
            <pc:docMk/>
            <pc:sldMk cId="2424819866" sldId="4914"/>
            <ac:spMk id="158" creationId="{D40CFD19-EE16-4A51-80CA-8C19663CF57E}"/>
          </ac:spMkLst>
        </pc:spChg>
        <pc:spChg chg="mod ord">
          <ac:chgData name="Jochebed Diaz" userId="3e73fa40-bfba-401e-91e2-0da8fad89b18" providerId="ADAL" clId="{064BF252-B0D6-4154-98C8-C8C420BB5853}" dt="2020-11-13T02:23:26.914" v="3334"/>
          <ac:spMkLst>
            <pc:docMk/>
            <pc:sldMk cId="2424819866" sldId="4914"/>
            <ac:spMk id="159" creationId="{CBEE3FB2-6074-4FEF-8719-32024A8B2570}"/>
          </ac:spMkLst>
        </pc:spChg>
        <pc:spChg chg="mod ord">
          <ac:chgData name="Jochebed Diaz" userId="3e73fa40-bfba-401e-91e2-0da8fad89b18" providerId="ADAL" clId="{064BF252-B0D6-4154-98C8-C8C420BB5853}" dt="2020-11-13T02:23:26.914" v="3334"/>
          <ac:spMkLst>
            <pc:docMk/>
            <pc:sldMk cId="2424819866" sldId="4914"/>
            <ac:spMk id="160" creationId="{0053379A-3B39-4265-934F-318AEB72E073}"/>
          </ac:spMkLst>
        </pc:spChg>
        <pc:spChg chg="mod ord">
          <ac:chgData name="Jochebed Diaz" userId="3e73fa40-bfba-401e-91e2-0da8fad89b18" providerId="ADAL" clId="{064BF252-B0D6-4154-98C8-C8C420BB5853}" dt="2020-11-13T02:23:26.914" v="3334"/>
          <ac:spMkLst>
            <pc:docMk/>
            <pc:sldMk cId="2424819866" sldId="4914"/>
            <ac:spMk id="161" creationId="{1899F804-94B0-4F81-87F1-70CD5AC58B9B}"/>
          </ac:spMkLst>
        </pc:spChg>
        <pc:spChg chg="mod ord">
          <ac:chgData name="Jochebed Diaz" userId="3e73fa40-bfba-401e-91e2-0da8fad89b18" providerId="ADAL" clId="{064BF252-B0D6-4154-98C8-C8C420BB5853}" dt="2020-11-13T02:23:26.914" v="3334"/>
          <ac:spMkLst>
            <pc:docMk/>
            <pc:sldMk cId="2424819866" sldId="4914"/>
            <ac:spMk id="162" creationId="{18AE0A31-5142-47F5-8220-9198B02EA447}"/>
          </ac:spMkLst>
        </pc:spChg>
        <pc:spChg chg="mod ord topLvl">
          <ac:chgData name="Jochebed Diaz" userId="3e73fa40-bfba-401e-91e2-0da8fad89b18" providerId="ADAL" clId="{064BF252-B0D6-4154-98C8-C8C420BB5853}" dt="2020-11-13T02:23:40.698" v="3336"/>
          <ac:spMkLst>
            <pc:docMk/>
            <pc:sldMk cId="2424819866" sldId="4914"/>
            <ac:spMk id="163" creationId="{77303BC6-A681-42D3-BDE8-3B21008C0B2E}"/>
          </ac:spMkLst>
        </pc:spChg>
        <pc:spChg chg="mod ord topLvl">
          <ac:chgData name="Jochebed Diaz" userId="3e73fa40-bfba-401e-91e2-0da8fad89b18" providerId="ADAL" clId="{064BF252-B0D6-4154-98C8-C8C420BB5853}" dt="2020-11-13T02:23:40.698" v="3336"/>
          <ac:spMkLst>
            <pc:docMk/>
            <pc:sldMk cId="2424819866" sldId="4914"/>
            <ac:spMk id="164" creationId="{AA41D846-70BF-4663-9EC9-E936B6F3CAED}"/>
          </ac:spMkLst>
        </pc:spChg>
        <pc:spChg chg="add del mod topLvl">
          <ac:chgData name="Jochebed Diaz" userId="3e73fa40-bfba-401e-91e2-0da8fad89b18" providerId="ADAL" clId="{064BF252-B0D6-4154-98C8-C8C420BB5853}" dt="2020-11-13T02:23:40.698" v="3336"/>
          <ac:spMkLst>
            <pc:docMk/>
            <pc:sldMk cId="2424819866" sldId="4914"/>
            <ac:spMk id="165" creationId="{E4B7F4C8-8B93-493F-99AD-03621433C0F5}"/>
          </ac:spMkLst>
        </pc:spChg>
        <pc:spChg chg="add del mod">
          <ac:chgData name="Jochebed Diaz" userId="3e73fa40-bfba-401e-91e2-0da8fad89b18" providerId="ADAL" clId="{064BF252-B0D6-4154-98C8-C8C420BB5853}" dt="2020-11-13T02:23:26.914" v="3334"/>
          <ac:spMkLst>
            <pc:docMk/>
            <pc:sldMk cId="2424819866" sldId="4914"/>
            <ac:spMk id="166" creationId="{9F3CC644-8316-43C4-9154-F66600D951E8}"/>
          </ac:spMkLst>
        </pc:spChg>
        <pc:spChg chg="add del mod ord">
          <ac:chgData name="Jochebed Diaz" userId="3e73fa40-bfba-401e-91e2-0da8fad89b18" providerId="ADAL" clId="{064BF252-B0D6-4154-98C8-C8C420BB5853}" dt="2020-11-13T02:23:26.914" v="3334"/>
          <ac:spMkLst>
            <pc:docMk/>
            <pc:sldMk cId="2424819866" sldId="4914"/>
            <ac:spMk id="167" creationId="{083F1B1D-8ED9-4951-9EE3-EC352B4EEB53}"/>
          </ac:spMkLst>
        </pc:spChg>
        <pc:spChg chg="add del mod ord">
          <ac:chgData name="Jochebed Diaz" userId="3e73fa40-bfba-401e-91e2-0da8fad89b18" providerId="ADAL" clId="{064BF252-B0D6-4154-98C8-C8C420BB5853}" dt="2020-11-13T02:23:26.914" v="3334"/>
          <ac:spMkLst>
            <pc:docMk/>
            <pc:sldMk cId="2424819866" sldId="4914"/>
            <ac:spMk id="168" creationId="{059B14B0-32D3-4048-8149-157658A01E14}"/>
          </ac:spMkLst>
        </pc:spChg>
        <pc:spChg chg="add del mod ord">
          <ac:chgData name="Jochebed Diaz" userId="3e73fa40-bfba-401e-91e2-0da8fad89b18" providerId="ADAL" clId="{064BF252-B0D6-4154-98C8-C8C420BB5853}" dt="2020-11-13T02:23:26.914" v="3334"/>
          <ac:spMkLst>
            <pc:docMk/>
            <pc:sldMk cId="2424819866" sldId="4914"/>
            <ac:spMk id="169" creationId="{1271585F-24D3-41DF-A461-01536017572B}"/>
          </ac:spMkLst>
        </pc:spChg>
        <pc:spChg chg="add del mod ord">
          <ac:chgData name="Jochebed Diaz" userId="3e73fa40-bfba-401e-91e2-0da8fad89b18" providerId="ADAL" clId="{064BF252-B0D6-4154-98C8-C8C420BB5853}" dt="2020-11-13T02:23:26.914" v="3334"/>
          <ac:spMkLst>
            <pc:docMk/>
            <pc:sldMk cId="2424819866" sldId="4914"/>
            <ac:spMk id="170" creationId="{EDAFC3E9-5E57-4762-B8D5-B848A677F7B3}"/>
          </ac:spMkLst>
        </pc:spChg>
        <pc:spChg chg="del">
          <ac:chgData name="Jochebed Diaz" userId="3e73fa40-bfba-401e-91e2-0da8fad89b18" providerId="ADAL" clId="{064BF252-B0D6-4154-98C8-C8C420BB5853}" dt="2020-11-13T02:23:21.300" v="1956" actId="478"/>
          <ac:spMkLst>
            <pc:docMk/>
            <pc:sldMk cId="2424819866" sldId="4914"/>
            <ac:spMk id="171" creationId="{29C394BE-5CDB-4282-B070-05C222A56C6C}"/>
          </ac:spMkLst>
        </pc:spChg>
        <pc:spChg chg="add del mod ord topLvl">
          <ac:chgData name="Jochebed Diaz" userId="3e73fa40-bfba-401e-91e2-0da8fad89b18" providerId="ADAL" clId="{064BF252-B0D6-4154-98C8-C8C420BB5853}" dt="2020-11-13T02:23:40.698" v="3336"/>
          <ac:spMkLst>
            <pc:docMk/>
            <pc:sldMk cId="2424819866" sldId="4914"/>
            <ac:spMk id="172" creationId="{2C66A12D-26A8-4139-8B96-35E5A252D2E7}"/>
          </ac:spMkLst>
        </pc:spChg>
        <pc:spChg chg="add del mod">
          <ac:chgData name="Jochebed Diaz" userId="3e73fa40-bfba-401e-91e2-0da8fad89b18" providerId="ADAL" clId="{064BF252-B0D6-4154-98C8-C8C420BB5853}" dt="2020-11-13T02:23:26.914" v="3334"/>
          <ac:spMkLst>
            <pc:docMk/>
            <pc:sldMk cId="2424819866" sldId="4914"/>
            <ac:spMk id="174" creationId="{6254BA57-D0E9-4C79-918D-2670DE03BCA6}"/>
          </ac:spMkLst>
        </pc:spChg>
        <pc:spChg chg="add del mod ord">
          <ac:chgData name="Jochebed Diaz" userId="3e73fa40-bfba-401e-91e2-0da8fad89b18" providerId="ADAL" clId="{064BF252-B0D6-4154-98C8-C8C420BB5853}" dt="2020-11-13T02:23:26.914" v="3334"/>
          <ac:spMkLst>
            <pc:docMk/>
            <pc:sldMk cId="2424819866" sldId="4914"/>
            <ac:spMk id="175" creationId="{D98B2093-B34F-4C8A-BAD5-5D7C66DF582B}"/>
          </ac:spMkLst>
        </pc:spChg>
        <pc:spChg chg="add del mod ord">
          <ac:chgData name="Jochebed Diaz" userId="3e73fa40-bfba-401e-91e2-0da8fad89b18" providerId="ADAL" clId="{064BF252-B0D6-4154-98C8-C8C420BB5853}" dt="2020-11-13T02:23:26.914" v="3334"/>
          <ac:spMkLst>
            <pc:docMk/>
            <pc:sldMk cId="2424819866" sldId="4914"/>
            <ac:spMk id="176" creationId="{FD74C62E-1280-4743-91EE-AFE08779EDA0}"/>
          </ac:spMkLst>
        </pc:spChg>
        <pc:spChg chg="add del mod ord">
          <ac:chgData name="Jochebed Diaz" userId="3e73fa40-bfba-401e-91e2-0da8fad89b18" providerId="ADAL" clId="{064BF252-B0D6-4154-98C8-C8C420BB5853}" dt="2020-11-13T02:23:26.914" v="3334"/>
          <ac:spMkLst>
            <pc:docMk/>
            <pc:sldMk cId="2424819866" sldId="4914"/>
            <ac:spMk id="177" creationId="{D8B472FD-358E-4837-9B4F-B81F2EA09975}"/>
          </ac:spMkLst>
        </pc:spChg>
        <pc:spChg chg="add del mod ord">
          <ac:chgData name="Jochebed Diaz" userId="3e73fa40-bfba-401e-91e2-0da8fad89b18" providerId="ADAL" clId="{064BF252-B0D6-4154-98C8-C8C420BB5853}" dt="2020-11-13T02:23:26.914" v="3334"/>
          <ac:spMkLst>
            <pc:docMk/>
            <pc:sldMk cId="2424819866" sldId="4914"/>
            <ac:spMk id="178" creationId="{C0BBDE72-D0F3-4ABA-BA2D-9A42E496E5F1}"/>
          </ac:spMkLst>
        </pc:spChg>
        <pc:spChg chg="add del mod ord topLvl">
          <ac:chgData name="Jochebed Diaz" userId="3e73fa40-bfba-401e-91e2-0da8fad89b18" providerId="ADAL" clId="{064BF252-B0D6-4154-98C8-C8C420BB5853}" dt="2020-11-13T02:23:40.698" v="3336"/>
          <ac:spMkLst>
            <pc:docMk/>
            <pc:sldMk cId="2424819866" sldId="4914"/>
            <ac:spMk id="180" creationId="{9C7327DA-BA63-42AB-B743-1F96252287EC}"/>
          </ac:spMkLst>
        </pc:spChg>
        <pc:spChg chg="mod topLvl">
          <ac:chgData name="Jochebed Diaz" userId="3e73fa40-bfba-401e-91e2-0da8fad89b18" providerId="ADAL" clId="{064BF252-B0D6-4154-98C8-C8C420BB5853}" dt="2020-11-13T02:23:40.698" v="3336"/>
          <ac:spMkLst>
            <pc:docMk/>
            <pc:sldMk cId="2424819866" sldId="4914"/>
            <ac:spMk id="181" creationId="{61057BD0-73C3-40ED-8047-C110A1C2C9A9}"/>
          </ac:spMkLst>
        </pc:spChg>
        <pc:spChg chg="mod">
          <ac:chgData name="Jochebed Diaz" userId="3e73fa40-bfba-401e-91e2-0da8fad89b18" providerId="ADAL" clId="{064BF252-B0D6-4154-98C8-C8C420BB5853}" dt="2020-11-13T02:23:26.914" v="3334"/>
          <ac:spMkLst>
            <pc:docMk/>
            <pc:sldMk cId="2424819866" sldId="4914"/>
            <ac:spMk id="182" creationId="{60C47D12-2DE6-48B8-B070-4C02DDAEDAE9}"/>
          </ac:spMkLst>
        </pc:spChg>
        <pc:spChg chg="mod ord">
          <ac:chgData name="Jochebed Diaz" userId="3e73fa40-bfba-401e-91e2-0da8fad89b18" providerId="ADAL" clId="{064BF252-B0D6-4154-98C8-C8C420BB5853}" dt="2020-11-13T02:23:26.914" v="3334"/>
          <ac:spMkLst>
            <pc:docMk/>
            <pc:sldMk cId="2424819866" sldId="4914"/>
            <ac:spMk id="183" creationId="{EA029648-FD2B-4B73-926D-541FA60F02BA}"/>
          </ac:spMkLst>
        </pc:spChg>
        <pc:spChg chg="mod ord">
          <ac:chgData name="Jochebed Diaz" userId="3e73fa40-bfba-401e-91e2-0da8fad89b18" providerId="ADAL" clId="{064BF252-B0D6-4154-98C8-C8C420BB5853}" dt="2020-11-13T02:23:26.914" v="3334"/>
          <ac:spMkLst>
            <pc:docMk/>
            <pc:sldMk cId="2424819866" sldId="4914"/>
            <ac:spMk id="184" creationId="{055958BB-7794-4ED4-8BE3-CEFF18DC923E}"/>
          </ac:spMkLst>
        </pc:spChg>
        <pc:spChg chg="mod ord">
          <ac:chgData name="Jochebed Diaz" userId="3e73fa40-bfba-401e-91e2-0da8fad89b18" providerId="ADAL" clId="{064BF252-B0D6-4154-98C8-C8C420BB5853}" dt="2020-11-13T02:23:26.914" v="3334"/>
          <ac:spMkLst>
            <pc:docMk/>
            <pc:sldMk cId="2424819866" sldId="4914"/>
            <ac:spMk id="185" creationId="{229C7FD7-E9F3-43DB-BDCA-81D4EC9EFBB5}"/>
          </ac:spMkLst>
        </pc:spChg>
        <pc:spChg chg="mod ord">
          <ac:chgData name="Jochebed Diaz" userId="3e73fa40-bfba-401e-91e2-0da8fad89b18" providerId="ADAL" clId="{064BF252-B0D6-4154-98C8-C8C420BB5853}" dt="2020-11-13T02:23:26.914" v="3334"/>
          <ac:spMkLst>
            <pc:docMk/>
            <pc:sldMk cId="2424819866" sldId="4914"/>
            <ac:spMk id="186" creationId="{500ABE88-AC7F-442B-8D15-9E8094DEC81E}"/>
          </ac:spMkLst>
        </pc:spChg>
        <pc:spChg chg="mod ord topLvl">
          <ac:chgData name="Jochebed Diaz" userId="3e73fa40-bfba-401e-91e2-0da8fad89b18" providerId="ADAL" clId="{064BF252-B0D6-4154-98C8-C8C420BB5853}" dt="2020-11-13T02:23:40.698" v="3336"/>
          <ac:spMkLst>
            <pc:docMk/>
            <pc:sldMk cId="2424819866" sldId="4914"/>
            <ac:spMk id="187" creationId="{CDCF2DB3-F0B2-49E4-9D10-1BB08638CBA8}"/>
          </ac:spMkLst>
        </pc:spChg>
        <pc:spChg chg="mod ord topLvl">
          <ac:chgData name="Jochebed Diaz" userId="3e73fa40-bfba-401e-91e2-0da8fad89b18" providerId="ADAL" clId="{064BF252-B0D6-4154-98C8-C8C420BB5853}" dt="2020-11-13T02:23:40.698" v="3336"/>
          <ac:spMkLst>
            <pc:docMk/>
            <pc:sldMk cId="2424819866" sldId="4914"/>
            <ac:spMk id="188" creationId="{49BA514C-0CF2-4F8E-9B92-F2FC42EAC411}"/>
          </ac:spMkLst>
        </pc:spChg>
        <pc:spChg chg="add del mod topLvl">
          <ac:chgData name="Jochebed Diaz" userId="3e73fa40-bfba-401e-91e2-0da8fad89b18" providerId="ADAL" clId="{064BF252-B0D6-4154-98C8-C8C420BB5853}" dt="2020-11-13T02:23:40.698" v="3336"/>
          <ac:spMkLst>
            <pc:docMk/>
            <pc:sldMk cId="2424819866" sldId="4914"/>
            <ac:spMk id="210" creationId="{04FDD8FA-0892-4CAA-819B-515424449B6B}"/>
          </ac:spMkLst>
        </pc:spChg>
        <pc:spChg chg="add del mod topLvl">
          <ac:chgData name="Jochebed Diaz" userId="3e73fa40-bfba-401e-91e2-0da8fad89b18" providerId="ADAL" clId="{064BF252-B0D6-4154-98C8-C8C420BB5853}" dt="2020-11-13T02:23:40.698" v="3336"/>
          <ac:spMkLst>
            <pc:docMk/>
            <pc:sldMk cId="2424819866" sldId="4914"/>
            <ac:spMk id="212" creationId="{8F646876-B3FE-4A3A-A82D-88AD561107A8}"/>
          </ac:spMkLst>
        </pc:spChg>
        <pc:spChg chg="add del mod topLvl">
          <ac:chgData name="Jochebed Diaz" userId="3e73fa40-bfba-401e-91e2-0da8fad89b18" providerId="ADAL" clId="{064BF252-B0D6-4154-98C8-C8C420BB5853}" dt="2020-11-13T02:23:40.698" v="3336"/>
          <ac:spMkLst>
            <pc:docMk/>
            <pc:sldMk cId="2424819866" sldId="4914"/>
            <ac:spMk id="214" creationId="{228F7A2A-98DC-497B-8079-B184B2DEA1A4}"/>
          </ac:spMkLst>
        </pc:spChg>
        <pc:spChg chg="add del mod topLvl">
          <ac:chgData name="Jochebed Diaz" userId="3e73fa40-bfba-401e-91e2-0da8fad89b18" providerId="ADAL" clId="{064BF252-B0D6-4154-98C8-C8C420BB5853}" dt="2020-11-13T02:23:40.698" v="3336"/>
          <ac:spMkLst>
            <pc:docMk/>
            <pc:sldMk cId="2424819866" sldId="4914"/>
            <ac:spMk id="215" creationId="{68FE55B9-7C6B-4433-A604-95A992ACFFA1}"/>
          </ac:spMkLst>
        </pc:spChg>
        <pc:spChg chg="add del mod topLvl">
          <ac:chgData name="Jochebed Diaz" userId="3e73fa40-bfba-401e-91e2-0da8fad89b18" providerId="ADAL" clId="{064BF252-B0D6-4154-98C8-C8C420BB5853}" dt="2020-11-13T02:23:40.698" v="3336"/>
          <ac:spMkLst>
            <pc:docMk/>
            <pc:sldMk cId="2424819866" sldId="4914"/>
            <ac:spMk id="216" creationId="{36797BB6-351B-49F0-8B29-7347A9520F6D}"/>
          </ac:spMkLst>
        </pc:spChg>
        <pc:spChg chg="add del mod topLvl">
          <ac:chgData name="Jochebed Diaz" userId="3e73fa40-bfba-401e-91e2-0da8fad89b18" providerId="ADAL" clId="{064BF252-B0D6-4154-98C8-C8C420BB5853}" dt="2020-11-13T02:23:40.698" v="3336"/>
          <ac:spMkLst>
            <pc:docMk/>
            <pc:sldMk cId="2424819866" sldId="4914"/>
            <ac:spMk id="217" creationId="{9A2CDE8F-D995-4145-A170-ACD8947D0B04}"/>
          </ac:spMkLst>
        </pc:spChg>
        <pc:spChg chg="add del mod topLvl">
          <ac:chgData name="Jochebed Diaz" userId="3e73fa40-bfba-401e-91e2-0da8fad89b18" providerId="ADAL" clId="{064BF252-B0D6-4154-98C8-C8C420BB5853}" dt="2020-11-13T02:23:40.698" v="3336"/>
          <ac:spMkLst>
            <pc:docMk/>
            <pc:sldMk cId="2424819866" sldId="4914"/>
            <ac:spMk id="219" creationId="{28A2C9B9-1C25-4876-9F4F-5B1B7B47537E}"/>
          </ac:spMkLst>
        </pc:spChg>
        <pc:spChg chg="add del mod topLvl">
          <ac:chgData name="Jochebed Diaz" userId="3e73fa40-bfba-401e-91e2-0da8fad89b18" providerId="ADAL" clId="{064BF252-B0D6-4154-98C8-C8C420BB5853}" dt="2020-11-13T02:23:40.698" v="3336"/>
          <ac:spMkLst>
            <pc:docMk/>
            <pc:sldMk cId="2424819866" sldId="4914"/>
            <ac:spMk id="220" creationId="{03E0271E-4296-4EAE-A1C5-1D23AEECB45E}"/>
          </ac:spMkLst>
        </pc:spChg>
        <pc:spChg chg="add del mod topLvl">
          <ac:chgData name="Jochebed Diaz" userId="3e73fa40-bfba-401e-91e2-0da8fad89b18" providerId="ADAL" clId="{064BF252-B0D6-4154-98C8-C8C420BB5853}" dt="2020-11-13T02:23:40.698" v="3336"/>
          <ac:spMkLst>
            <pc:docMk/>
            <pc:sldMk cId="2424819866" sldId="4914"/>
            <ac:spMk id="221" creationId="{3D98E660-6092-4787-9FFF-9716169F33E1}"/>
          </ac:spMkLst>
        </pc:spChg>
        <pc:spChg chg="add del mod topLvl">
          <ac:chgData name="Jochebed Diaz" userId="3e73fa40-bfba-401e-91e2-0da8fad89b18" providerId="ADAL" clId="{064BF252-B0D6-4154-98C8-C8C420BB5853}" dt="2020-11-13T02:23:40.698" v="3336"/>
          <ac:spMkLst>
            <pc:docMk/>
            <pc:sldMk cId="2424819866" sldId="4914"/>
            <ac:spMk id="222" creationId="{A2F49424-D962-4415-BBD7-BB7304E83840}"/>
          </ac:spMkLst>
        </pc:spChg>
        <pc:spChg chg="add del mod topLvl">
          <ac:chgData name="Jochebed Diaz" userId="3e73fa40-bfba-401e-91e2-0da8fad89b18" providerId="ADAL" clId="{064BF252-B0D6-4154-98C8-C8C420BB5853}" dt="2020-11-13T02:23:40.698" v="3336"/>
          <ac:spMkLst>
            <pc:docMk/>
            <pc:sldMk cId="2424819866" sldId="4914"/>
            <ac:spMk id="223" creationId="{E22F544F-E024-48D9-BF77-E649B6F79DB6}"/>
          </ac:spMkLst>
        </pc:spChg>
        <pc:spChg chg="add del mod topLvl">
          <ac:chgData name="Jochebed Diaz" userId="3e73fa40-bfba-401e-91e2-0da8fad89b18" providerId="ADAL" clId="{064BF252-B0D6-4154-98C8-C8C420BB5853}" dt="2020-11-13T02:23:40.698" v="3336"/>
          <ac:spMkLst>
            <pc:docMk/>
            <pc:sldMk cId="2424819866" sldId="4914"/>
            <ac:spMk id="224" creationId="{97275396-897B-48B4-81B6-522E2BC6C2C2}"/>
          </ac:spMkLst>
        </pc:spChg>
        <pc:spChg chg="add del mod topLvl">
          <ac:chgData name="Jochebed Diaz" userId="3e73fa40-bfba-401e-91e2-0da8fad89b18" providerId="ADAL" clId="{064BF252-B0D6-4154-98C8-C8C420BB5853}" dt="2020-11-13T02:23:40.698" v="3336"/>
          <ac:spMkLst>
            <pc:docMk/>
            <pc:sldMk cId="2424819866" sldId="4914"/>
            <ac:spMk id="225" creationId="{DC6D82FE-1752-4F44-812C-A6AC1025AD3B}"/>
          </ac:spMkLst>
        </pc:spChg>
        <pc:spChg chg="add del mod topLvl">
          <ac:chgData name="Jochebed Diaz" userId="3e73fa40-bfba-401e-91e2-0da8fad89b18" providerId="ADAL" clId="{064BF252-B0D6-4154-98C8-C8C420BB5853}" dt="2020-11-13T02:23:40.698" v="3336"/>
          <ac:spMkLst>
            <pc:docMk/>
            <pc:sldMk cId="2424819866" sldId="4914"/>
            <ac:spMk id="226" creationId="{5F97C696-EF61-40F1-8D7B-BE486399EDF7}"/>
          </ac:spMkLst>
        </pc:spChg>
        <pc:spChg chg="add del mod topLvl">
          <ac:chgData name="Jochebed Diaz" userId="3e73fa40-bfba-401e-91e2-0da8fad89b18" providerId="ADAL" clId="{064BF252-B0D6-4154-98C8-C8C420BB5853}" dt="2020-11-13T02:23:40.698" v="3336"/>
          <ac:spMkLst>
            <pc:docMk/>
            <pc:sldMk cId="2424819866" sldId="4914"/>
            <ac:spMk id="227" creationId="{F7615104-3311-4E8A-A850-971AAC23D702}"/>
          </ac:spMkLst>
        </pc:spChg>
        <pc:spChg chg="add del mod topLvl">
          <ac:chgData name="Jochebed Diaz" userId="3e73fa40-bfba-401e-91e2-0da8fad89b18" providerId="ADAL" clId="{064BF252-B0D6-4154-98C8-C8C420BB5853}" dt="2020-11-13T02:23:40.698" v="3336"/>
          <ac:spMkLst>
            <pc:docMk/>
            <pc:sldMk cId="2424819866" sldId="4914"/>
            <ac:spMk id="228" creationId="{3C84F7EB-C6BC-467D-9DED-302514770441}"/>
          </ac:spMkLst>
        </pc:spChg>
        <pc:spChg chg="add del mod topLvl">
          <ac:chgData name="Jochebed Diaz" userId="3e73fa40-bfba-401e-91e2-0da8fad89b18" providerId="ADAL" clId="{064BF252-B0D6-4154-98C8-C8C420BB5853}" dt="2020-11-13T02:23:40.698" v="3336"/>
          <ac:spMkLst>
            <pc:docMk/>
            <pc:sldMk cId="2424819866" sldId="4914"/>
            <ac:spMk id="229" creationId="{04EAC5F2-8AE6-40EC-A9A7-BBB907F2B33E}"/>
          </ac:spMkLst>
        </pc:spChg>
        <pc:spChg chg="add del mod topLvl">
          <ac:chgData name="Jochebed Diaz" userId="3e73fa40-bfba-401e-91e2-0da8fad89b18" providerId="ADAL" clId="{064BF252-B0D6-4154-98C8-C8C420BB5853}" dt="2020-11-13T02:23:40.698" v="3336"/>
          <ac:spMkLst>
            <pc:docMk/>
            <pc:sldMk cId="2424819866" sldId="4914"/>
            <ac:spMk id="230" creationId="{9D678934-ACFA-47CE-9B5F-59A8A772F7CA}"/>
          </ac:spMkLst>
        </pc:spChg>
        <pc:spChg chg="add del mod topLvl">
          <ac:chgData name="Jochebed Diaz" userId="3e73fa40-bfba-401e-91e2-0da8fad89b18" providerId="ADAL" clId="{064BF252-B0D6-4154-98C8-C8C420BB5853}" dt="2020-11-13T02:23:40.698" v="3336"/>
          <ac:spMkLst>
            <pc:docMk/>
            <pc:sldMk cId="2424819866" sldId="4914"/>
            <ac:spMk id="231" creationId="{C9230EB9-D588-4387-B0B8-68A12A4C4CC5}"/>
          </ac:spMkLst>
        </pc:spChg>
        <pc:spChg chg="add del mod topLvl">
          <ac:chgData name="Jochebed Diaz" userId="3e73fa40-bfba-401e-91e2-0da8fad89b18" providerId="ADAL" clId="{064BF252-B0D6-4154-98C8-C8C420BB5853}" dt="2020-11-13T02:23:40.698" v="3336"/>
          <ac:spMkLst>
            <pc:docMk/>
            <pc:sldMk cId="2424819866" sldId="4914"/>
            <ac:spMk id="232" creationId="{52074DEE-48E5-4425-B2DE-6D39B30414D7}"/>
          </ac:spMkLst>
        </pc:spChg>
        <pc:grpChg chg="add del mod">
          <ac:chgData name="Jochebed Diaz" userId="3e73fa40-bfba-401e-91e2-0da8fad89b18" providerId="ADAL" clId="{064BF252-B0D6-4154-98C8-C8C420BB5853}" dt="2020-11-13T02:23:40.698" v="3336"/>
          <ac:grpSpMkLst>
            <pc:docMk/>
            <pc:sldMk cId="2424819866" sldId="4914"/>
            <ac:grpSpMk id="19" creationId="{01151382-9C92-401E-A4FD-DDD30899A82E}"/>
          </ac:grpSpMkLst>
        </pc:grpChg>
        <pc:cxnChg chg="add del mod ord topLvl">
          <ac:chgData name="Jochebed Diaz" userId="3e73fa40-bfba-401e-91e2-0da8fad89b18" providerId="ADAL" clId="{064BF252-B0D6-4154-98C8-C8C420BB5853}" dt="2020-11-13T02:23:40.698" v="3336"/>
          <ac:cxnSpMkLst>
            <pc:docMk/>
            <pc:sldMk cId="2424819866" sldId="4914"/>
            <ac:cxnSpMk id="11" creationId="{DD229B3E-5AF7-484E-98EF-384832AAE842}"/>
          </ac:cxnSpMkLst>
        </pc:cxnChg>
        <pc:cxnChg chg="add del mod ord topLvl">
          <ac:chgData name="Jochebed Diaz" userId="3e73fa40-bfba-401e-91e2-0da8fad89b18" providerId="ADAL" clId="{064BF252-B0D6-4154-98C8-C8C420BB5853}" dt="2020-11-13T02:23:40.698" v="3336"/>
          <ac:cxnSpMkLst>
            <pc:docMk/>
            <pc:sldMk cId="2424819866" sldId="4914"/>
            <ac:cxnSpMk id="13" creationId="{3F718504-08D4-4632-AE95-63624845809E}"/>
          </ac:cxnSpMkLst>
        </pc:cxnChg>
        <pc:cxnChg chg="add del mod ord topLvl">
          <ac:chgData name="Jochebed Diaz" userId="3e73fa40-bfba-401e-91e2-0da8fad89b18" providerId="ADAL" clId="{064BF252-B0D6-4154-98C8-C8C420BB5853}" dt="2020-11-13T02:23:40.698" v="3336"/>
          <ac:cxnSpMkLst>
            <pc:docMk/>
            <pc:sldMk cId="2424819866" sldId="4914"/>
            <ac:cxnSpMk id="15" creationId="{8DCA399F-219A-4C78-8C5E-448F5CA4AB04}"/>
          </ac:cxnSpMkLst>
        </pc:cxnChg>
        <pc:cxnChg chg="add del mod ord topLvl">
          <ac:chgData name="Jochebed Diaz" userId="3e73fa40-bfba-401e-91e2-0da8fad89b18" providerId="ADAL" clId="{064BF252-B0D6-4154-98C8-C8C420BB5853}" dt="2020-11-13T02:23:40.698" v="3336"/>
          <ac:cxnSpMkLst>
            <pc:docMk/>
            <pc:sldMk cId="2424819866" sldId="4914"/>
            <ac:cxnSpMk id="17" creationId="{EA53456D-8202-4A7C-9C3C-CF482FD8CAEE}"/>
          </ac:cxnSpMkLst>
        </pc:cxnChg>
        <pc:cxnChg chg="mod ord topLvl">
          <ac:chgData name="Jochebed Diaz" userId="3e73fa40-bfba-401e-91e2-0da8fad89b18" providerId="ADAL" clId="{064BF252-B0D6-4154-98C8-C8C420BB5853}" dt="2020-11-13T02:23:40.698" v="3336"/>
          <ac:cxnSpMkLst>
            <pc:docMk/>
            <pc:sldMk cId="2424819866" sldId="4914"/>
            <ac:cxnSpMk id="137" creationId="{58693776-3662-4D95-AC1D-A168E4771F64}"/>
          </ac:cxnSpMkLst>
        </pc:cxnChg>
        <pc:cxnChg chg="mod ord topLvl">
          <ac:chgData name="Jochebed Diaz" userId="3e73fa40-bfba-401e-91e2-0da8fad89b18" providerId="ADAL" clId="{064BF252-B0D6-4154-98C8-C8C420BB5853}" dt="2020-11-13T02:23:40.698" v="3336"/>
          <ac:cxnSpMkLst>
            <pc:docMk/>
            <pc:sldMk cId="2424819866" sldId="4914"/>
            <ac:cxnSpMk id="138" creationId="{5A803B11-4874-4DB9-9120-B3A10A877CA4}"/>
          </ac:cxnSpMkLst>
        </pc:cxnChg>
        <pc:cxnChg chg="mod ord topLvl">
          <ac:chgData name="Jochebed Diaz" userId="3e73fa40-bfba-401e-91e2-0da8fad89b18" providerId="ADAL" clId="{064BF252-B0D6-4154-98C8-C8C420BB5853}" dt="2020-11-13T02:23:40.698" v="3336"/>
          <ac:cxnSpMkLst>
            <pc:docMk/>
            <pc:sldMk cId="2424819866" sldId="4914"/>
            <ac:cxnSpMk id="139" creationId="{E877E280-8772-4BE7-863D-36752681FAFF}"/>
          </ac:cxnSpMkLst>
        </pc:cxnChg>
        <pc:cxnChg chg="mod ord topLvl">
          <ac:chgData name="Jochebed Diaz" userId="3e73fa40-bfba-401e-91e2-0da8fad89b18" providerId="ADAL" clId="{064BF252-B0D6-4154-98C8-C8C420BB5853}" dt="2020-11-13T02:23:40.698" v="3336"/>
          <ac:cxnSpMkLst>
            <pc:docMk/>
            <pc:sldMk cId="2424819866" sldId="4914"/>
            <ac:cxnSpMk id="140" creationId="{A25F730C-21AA-4D34-AA1E-C86569CFE693}"/>
          </ac:cxnSpMkLst>
        </pc:cxnChg>
      </pc:sldChg>
      <pc:sldChg chg="addSp delSp modSp add del">
        <pc:chgData name="Jochebed Diaz" userId="3e73fa40-bfba-401e-91e2-0da8fad89b18" providerId="ADAL" clId="{064BF252-B0D6-4154-98C8-C8C420BB5853}" dt="2020-11-13T02:27:19.138" v="5073" actId="2696"/>
        <pc:sldMkLst>
          <pc:docMk/>
          <pc:sldMk cId="205283754" sldId="4915"/>
        </pc:sldMkLst>
        <pc:spChg chg="mod topLvl">
          <ac:chgData name="Jochebed Diaz" userId="3e73fa40-bfba-401e-91e2-0da8fad89b18" providerId="ADAL" clId="{064BF252-B0D6-4154-98C8-C8C420BB5853}" dt="2020-11-13T02:26:06.971" v="3674"/>
          <ac:spMkLst>
            <pc:docMk/>
            <pc:sldMk cId="205283754" sldId="4915"/>
            <ac:spMk id="4" creationId="{6015D027-0BC8-4761-8EE9-2D75A58FC9CB}"/>
          </ac:spMkLst>
        </pc:spChg>
        <pc:spChg chg="mod topLvl">
          <ac:chgData name="Jochebed Diaz" userId="3e73fa40-bfba-401e-91e2-0da8fad89b18" providerId="ADAL" clId="{064BF252-B0D6-4154-98C8-C8C420BB5853}" dt="2020-11-13T02:26:06.971" v="3674"/>
          <ac:spMkLst>
            <pc:docMk/>
            <pc:sldMk cId="205283754" sldId="4915"/>
            <ac:spMk id="5" creationId="{D19ACCF0-DBCF-44D8-946E-FBD2DD1019C0}"/>
          </ac:spMkLst>
        </pc:spChg>
        <pc:spChg chg="mod topLvl">
          <ac:chgData name="Jochebed Diaz" userId="3e73fa40-bfba-401e-91e2-0da8fad89b18" providerId="ADAL" clId="{064BF252-B0D6-4154-98C8-C8C420BB5853}" dt="2020-11-13T02:26:06.971" v="3674"/>
          <ac:spMkLst>
            <pc:docMk/>
            <pc:sldMk cId="205283754" sldId="4915"/>
            <ac:spMk id="6" creationId="{4367C54A-4EA4-460A-ADEA-48ED7C02DF65}"/>
          </ac:spMkLst>
        </pc:spChg>
        <pc:spChg chg="mod topLvl">
          <ac:chgData name="Jochebed Diaz" userId="3e73fa40-bfba-401e-91e2-0da8fad89b18" providerId="ADAL" clId="{064BF252-B0D6-4154-98C8-C8C420BB5853}" dt="2020-11-13T02:26:06.971" v="3674"/>
          <ac:spMkLst>
            <pc:docMk/>
            <pc:sldMk cId="205283754" sldId="4915"/>
            <ac:spMk id="7" creationId="{1B1FE496-13D2-41DD-B201-8E91861056ED}"/>
          </ac:spMkLst>
        </pc:spChg>
        <pc:spChg chg="mod topLvl">
          <ac:chgData name="Jochebed Diaz" userId="3e73fa40-bfba-401e-91e2-0da8fad89b18" providerId="ADAL" clId="{064BF252-B0D6-4154-98C8-C8C420BB5853}" dt="2020-11-13T02:26:06.971" v="3674"/>
          <ac:spMkLst>
            <pc:docMk/>
            <pc:sldMk cId="205283754" sldId="4915"/>
            <ac:spMk id="8" creationId="{66CCFA32-ECB2-480A-9554-F35217242612}"/>
          </ac:spMkLst>
        </pc:spChg>
        <pc:spChg chg="mod topLvl">
          <ac:chgData name="Jochebed Diaz" userId="3e73fa40-bfba-401e-91e2-0da8fad89b18" providerId="ADAL" clId="{064BF252-B0D6-4154-98C8-C8C420BB5853}" dt="2020-11-13T02:26:06.971" v="3674"/>
          <ac:spMkLst>
            <pc:docMk/>
            <pc:sldMk cId="205283754" sldId="4915"/>
            <ac:spMk id="9" creationId="{413B5FCA-34C2-4975-989F-389C349B4D9A}"/>
          </ac:spMkLst>
        </pc:spChg>
        <pc:spChg chg="mod topLvl">
          <ac:chgData name="Jochebed Diaz" userId="3e73fa40-bfba-401e-91e2-0da8fad89b18" providerId="ADAL" clId="{064BF252-B0D6-4154-98C8-C8C420BB5853}" dt="2020-11-13T02:26:06.971" v="3674"/>
          <ac:spMkLst>
            <pc:docMk/>
            <pc:sldMk cId="205283754" sldId="4915"/>
            <ac:spMk id="10" creationId="{05BFD85C-CC2F-4CC7-BE9C-6CF92AD33BC0}"/>
          </ac:spMkLst>
        </pc:spChg>
        <pc:spChg chg="mod topLvl">
          <ac:chgData name="Jochebed Diaz" userId="3e73fa40-bfba-401e-91e2-0da8fad89b18" providerId="ADAL" clId="{064BF252-B0D6-4154-98C8-C8C420BB5853}" dt="2020-11-13T02:26:06.971" v="3674"/>
          <ac:spMkLst>
            <pc:docMk/>
            <pc:sldMk cId="205283754" sldId="4915"/>
            <ac:spMk id="12" creationId="{CB6A7DFF-AC60-4486-8060-69A0B32FE703}"/>
          </ac:spMkLst>
        </pc:spChg>
        <pc:spChg chg="mod topLvl">
          <ac:chgData name="Jochebed Diaz" userId="3e73fa40-bfba-401e-91e2-0da8fad89b18" providerId="ADAL" clId="{064BF252-B0D6-4154-98C8-C8C420BB5853}" dt="2020-11-13T02:26:06.971" v="3674"/>
          <ac:spMkLst>
            <pc:docMk/>
            <pc:sldMk cId="205283754" sldId="4915"/>
            <ac:spMk id="14" creationId="{2D9D89D0-449C-4D9F-811F-FCEB948AF8DF}"/>
          </ac:spMkLst>
        </pc:spChg>
        <pc:spChg chg="mod topLvl">
          <ac:chgData name="Jochebed Diaz" userId="3e73fa40-bfba-401e-91e2-0da8fad89b18" providerId="ADAL" clId="{064BF252-B0D6-4154-98C8-C8C420BB5853}" dt="2020-11-13T02:26:06.971" v="3674"/>
          <ac:spMkLst>
            <pc:docMk/>
            <pc:sldMk cId="205283754" sldId="4915"/>
            <ac:spMk id="16" creationId="{39DD60E5-D0CC-4F8D-B3EE-EF60D8643756}"/>
          </ac:spMkLst>
        </pc:spChg>
        <pc:spChg chg="mod topLvl">
          <ac:chgData name="Jochebed Diaz" userId="3e73fa40-bfba-401e-91e2-0da8fad89b18" providerId="ADAL" clId="{064BF252-B0D6-4154-98C8-C8C420BB5853}" dt="2020-11-13T02:26:06.971" v="3674"/>
          <ac:spMkLst>
            <pc:docMk/>
            <pc:sldMk cId="205283754" sldId="4915"/>
            <ac:spMk id="18" creationId="{1FCA533A-4CCE-4A01-9240-CB140F448906}"/>
          </ac:spMkLst>
        </pc:spChg>
        <pc:spChg chg="mod topLvl">
          <ac:chgData name="Jochebed Diaz" userId="3e73fa40-bfba-401e-91e2-0da8fad89b18" providerId="ADAL" clId="{064BF252-B0D6-4154-98C8-C8C420BB5853}" dt="2020-11-13T02:26:06.971" v="3674"/>
          <ac:spMkLst>
            <pc:docMk/>
            <pc:sldMk cId="205283754" sldId="4915"/>
            <ac:spMk id="95" creationId="{FF462603-756F-4C93-927E-A9D7ED9290DB}"/>
          </ac:spMkLst>
        </pc:spChg>
        <pc:spChg chg="mod topLvl">
          <ac:chgData name="Jochebed Diaz" userId="3e73fa40-bfba-401e-91e2-0da8fad89b18" providerId="ADAL" clId="{064BF252-B0D6-4154-98C8-C8C420BB5853}" dt="2020-11-13T02:26:06.971" v="3674"/>
          <ac:spMkLst>
            <pc:docMk/>
            <pc:sldMk cId="205283754" sldId="4915"/>
            <ac:spMk id="97" creationId="{6CDF4F4B-7770-4962-B068-831FC3530BC0}"/>
          </ac:spMkLst>
        </pc:spChg>
        <pc:spChg chg="mod topLvl">
          <ac:chgData name="Jochebed Diaz" userId="3e73fa40-bfba-401e-91e2-0da8fad89b18" providerId="ADAL" clId="{064BF252-B0D6-4154-98C8-C8C420BB5853}" dt="2020-11-13T02:26:06.971" v="3674"/>
          <ac:spMkLst>
            <pc:docMk/>
            <pc:sldMk cId="205283754" sldId="4915"/>
            <ac:spMk id="125" creationId="{82554879-6898-4655-8940-40660B3B07FB}"/>
          </ac:spMkLst>
        </pc:spChg>
        <pc:spChg chg="mod topLvl">
          <ac:chgData name="Jochebed Diaz" userId="3e73fa40-bfba-401e-91e2-0da8fad89b18" providerId="ADAL" clId="{064BF252-B0D6-4154-98C8-C8C420BB5853}" dt="2020-11-13T02:26:06.971" v="3674"/>
          <ac:spMkLst>
            <pc:docMk/>
            <pc:sldMk cId="205283754" sldId="4915"/>
            <ac:spMk id="126" creationId="{0B4A98EB-C8D1-4C40-8708-118251D59F64}"/>
          </ac:spMkLst>
        </pc:spChg>
        <pc:spChg chg="mod topLvl">
          <ac:chgData name="Jochebed Diaz" userId="3e73fa40-bfba-401e-91e2-0da8fad89b18" providerId="ADAL" clId="{064BF252-B0D6-4154-98C8-C8C420BB5853}" dt="2020-11-13T02:26:06.971" v="3674"/>
          <ac:spMkLst>
            <pc:docMk/>
            <pc:sldMk cId="205283754" sldId="4915"/>
            <ac:spMk id="127" creationId="{7CD886FD-1782-4173-B0C0-D1EE0985A407}"/>
          </ac:spMkLst>
        </pc:spChg>
        <pc:spChg chg="mod topLvl">
          <ac:chgData name="Jochebed Diaz" userId="3e73fa40-bfba-401e-91e2-0da8fad89b18" providerId="ADAL" clId="{064BF252-B0D6-4154-98C8-C8C420BB5853}" dt="2020-11-13T02:26:06.971" v="3674"/>
          <ac:spMkLst>
            <pc:docMk/>
            <pc:sldMk cId="205283754" sldId="4915"/>
            <ac:spMk id="128" creationId="{88313D81-DB1A-4AD1-AD6A-73F7288C2DB9}"/>
          </ac:spMkLst>
        </pc:spChg>
        <pc:spChg chg="mod topLvl">
          <ac:chgData name="Jochebed Diaz" userId="3e73fa40-bfba-401e-91e2-0da8fad89b18" providerId="ADAL" clId="{064BF252-B0D6-4154-98C8-C8C420BB5853}" dt="2020-11-13T02:26:06.971" v="3674"/>
          <ac:spMkLst>
            <pc:docMk/>
            <pc:sldMk cId="205283754" sldId="4915"/>
            <ac:spMk id="129" creationId="{28291365-341A-479C-AAA5-3C1E4E25F89E}"/>
          </ac:spMkLst>
        </pc:spChg>
        <pc:spChg chg="mod topLvl">
          <ac:chgData name="Jochebed Diaz" userId="3e73fa40-bfba-401e-91e2-0da8fad89b18" providerId="ADAL" clId="{064BF252-B0D6-4154-98C8-C8C420BB5853}" dt="2020-11-13T02:26:06.971" v="3674"/>
          <ac:spMkLst>
            <pc:docMk/>
            <pc:sldMk cId="205283754" sldId="4915"/>
            <ac:spMk id="130" creationId="{65E11920-78B0-4530-902C-14D1C1EAD59D}"/>
          </ac:spMkLst>
        </pc:spChg>
        <pc:spChg chg="mod topLvl">
          <ac:chgData name="Jochebed Diaz" userId="3e73fa40-bfba-401e-91e2-0da8fad89b18" providerId="ADAL" clId="{064BF252-B0D6-4154-98C8-C8C420BB5853}" dt="2020-11-13T02:26:06.971" v="3674"/>
          <ac:spMkLst>
            <pc:docMk/>
            <pc:sldMk cId="205283754" sldId="4915"/>
            <ac:spMk id="131" creationId="{B0229224-9116-4C87-ADBB-D94A80AE3846}"/>
          </ac:spMkLst>
        </pc:spChg>
        <pc:spChg chg="mod topLvl">
          <ac:chgData name="Jochebed Diaz" userId="3e73fa40-bfba-401e-91e2-0da8fad89b18" providerId="ADAL" clId="{064BF252-B0D6-4154-98C8-C8C420BB5853}" dt="2020-11-13T02:26:06.971" v="3674"/>
          <ac:spMkLst>
            <pc:docMk/>
            <pc:sldMk cId="205283754" sldId="4915"/>
            <ac:spMk id="132" creationId="{7666CBAC-581D-477C-B126-54696596DABF}"/>
          </ac:spMkLst>
        </pc:spChg>
        <pc:spChg chg="mod topLvl">
          <ac:chgData name="Jochebed Diaz" userId="3e73fa40-bfba-401e-91e2-0da8fad89b18" providerId="ADAL" clId="{064BF252-B0D6-4154-98C8-C8C420BB5853}" dt="2020-11-13T02:26:06.971" v="3674"/>
          <ac:spMkLst>
            <pc:docMk/>
            <pc:sldMk cId="205283754" sldId="4915"/>
            <ac:spMk id="133" creationId="{1353F4D9-79E2-41FA-8BB6-D7159B8202E2}"/>
          </ac:spMkLst>
        </pc:spChg>
        <pc:spChg chg="mod topLvl">
          <ac:chgData name="Jochebed Diaz" userId="3e73fa40-bfba-401e-91e2-0da8fad89b18" providerId="ADAL" clId="{064BF252-B0D6-4154-98C8-C8C420BB5853}" dt="2020-11-13T02:26:06.971" v="3674"/>
          <ac:spMkLst>
            <pc:docMk/>
            <pc:sldMk cId="205283754" sldId="4915"/>
            <ac:spMk id="134" creationId="{D808CB0E-2AB0-47D1-A6AE-1E886F08C015}"/>
          </ac:spMkLst>
        </pc:spChg>
        <pc:spChg chg="mod topLvl">
          <ac:chgData name="Jochebed Diaz" userId="3e73fa40-bfba-401e-91e2-0da8fad89b18" providerId="ADAL" clId="{064BF252-B0D6-4154-98C8-C8C420BB5853}" dt="2020-11-13T02:26:06.971" v="3674"/>
          <ac:spMkLst>
            <pc:docMk/>
            <pc:sldMk cId="205283754" sldId="4915"/>
            <ac:spMk id="135" creationId="{DACD9DC5-2793-46CB-AA1D-3883B279CCF8}"/>
          </ac:spMkLst>
        </pc:spChg>
        <pc:spChg chg="mod topLvl">
          <ac:chgData name="Jochebed Diaz" userId="3e73fa40-bfba-401e-91e2-0da8fad89b18" providerId="ADAL" clId="{064BF252-B0D6-4154-98C8-C8C420BB5853}" dt="2020-11-13T02:26:06.971" v="3674"/>
          <ac:spMkLst>
            <pc:docMk/>
            <pc:sldMk cId="205283754" sldId="4915"/>
            <ac:spMk id="136" creationId="{105EC627-DA68-4390-9CD8-2FA19C7AD74F}"/>
          </ac:spMkLst>
        </pc:spChg>
        <pc:spChg chg="mod topLvl">
          <ac:chgData name="Jochebed Diaz" userId="3e73fa40-bfba-401e-91e2-0da8fad89b18" providerId="ADAL" clId="{064BF252-B0D6-4154-98C8-C8C420BB5853}" dt="2020-11-13T02:26:06.971" v="3674"/>
          <ac:spMkLst>
            <pc:docMk/>
            <pc:sldMk cId="205283754" sldId="4915"/>
            <ac:spMk id="141" creationId="{F21AEE77-FC8D-4CCF-940C-8777F8E884A4}"/>
          </ac:spMkLst>
        </pc:spChg>
        <pc:spChg chg="mod topLvl">
          <ac:chgData name="Jochebed Diaz" userId="3e73fa40-bfba-401e-91e2-0da8fad89b18" providerId="ADAL" clId="{064BF252-B0D6-4154-98C8-C8C420BB5853}" dt="2020-11-13T02:26:06.971" v="3674"/>
          <ac:spMkLst>
            <pc:docMk/>
            <pc:sldMk cId="205283754" sldId="4915"/>
            <ac:spMk id="142" creationId="{CB967BFE-D835-4571-BEAA-FA5F17E5C2A4}"/>
          </ac:spMkLst>
        </pc:spChg>
        <pc:spChg chg="mod topLvl">
          <ac:chgData name="Jochebed Diaz" userId="3e73fa40-bfba-401e-91e2-0da8fad89b18" providerId="ADAL" clId="{064BF252-B0D6-4154-98C8-C8C420BB5853}" dt="2020-11-13T02:26:06.971" v="3674"/>
          <ac:spMkLst>
            <pc:docMk/>
            <pc:sldMk cId="205283754" sldId="4915"/>
            <ac:spMk id="146" creationId="{A2FC25FB-8877-4026-8057-062DB6727325}"/>
          </ac:spMkLst>
        </pc:spChg>
        <pc:spChg chg="mod topLvl">
          <ac:chgData name="Jochebed Diaz" userId="3e73fa40-bfba-401e-91e2-0da8fad89b18" providerId="ADAL" clId="{064BF252-B0D6-4154-98C8-C8C420BB5853}" dt="2020-11-13T02:26:06.971" v="3674"/>
          <ac:spMkLst>
            <pc:docMk/>
            <pc:sldMk cId="205283754" sldId="4915"/>
            <ac:spMk id="147" creationId="{1538B8BF-317D-4535-86A7-5B48CE002F49}"/>
          </ac:spMkLst>
        </pc:spChg>
        <pc:spChg chg="mod topLvl">
          <ac:chgData name="Jochebed Diaz" userId="3e73fa40-bfba-401e-91e2-0da8fad89b18" providerId="ADAL" clId="{064BF252-B0D6-4154-98C8-C8C420BB5853}" dt="2020-11-13T02:26:06.971" v="3674"/>
          <ac:spMkLst>
            <pc:docMk/>
            <pc:sldMk cId="205283754" sldId="4915"/>
            <ac:spMk id="148" creationId="{0EBB00CD-E976-4E57-9BCA-CB1B0A279548}"/>
          </ac:spMkLst>
        </pc:spChg>
        <pc:spChg chg="mod topLvl">
          <ac:chgData name="Jochebed Diaz" userId="3e73fa40-bfba-401e-91e2-0da8fad89b18" providerId="ADAL" clId="{064BF252-B0D6-4154-98C8-C8C420BB5853}" dt="2020-11-13T02:26:06.971" v="3674"/>
          <ac:spMkLst>
            <pc:docMk/>
            <pc:sldMk cId="205283754" sldId="4915"/>
            <ac:spMk id="149" creationId="{0346E307-E2C1-4F19-A083-036DF3DB6289}"/>
          </ac:spMkLst>
        </pc:spChg>
        <pc:spChg chg="mod topLvl">
          <ac:chgData name="Jochebed Diaz" userId="3e73fa40-bfba-401e-91e2-0da8fad89b18" providerId="ADAL" clId="{064BF252-B0D6-4154-98C8-C8C420BB5853}" dt="2020-11-13T02:26:06.971" v="3674"/>
          <ac:spMkLst>
            <pc:docMk/>
            <pc:sldMk cId="205283754" sldId="4915"/>
            <ac:spMk id="155" creationId="{6FC20972-47F7-4B00-B361-56BBA28CD4F5}"/>
          </ac:spMkLst>
        </pc:spChg>
        <pc:spChg chg="mod topLvl">
          <ac:chgData name="Jochebed Diaz" userId="3e73fa40-bfba-401e-91e2-0da8fad89b18" providerId="ADAL" clId="{064BF252-B0D6-4154-98C8-C8C420BB5853}" dt="2020-11-13T02:26:06.971" v="3674"/>
          <ac:spMkLst>
            <pc:docMk/>
            <pc:sldMk cId="205283754" sldId="4915"/>
            <ac:spMk id="156" creationId="{0E7E939F-AA49-4726-B5E4-34A1018DC252}"/>
          </ac:spMkLst>
        </pc:spChg>
        <pc:spChg chg="mod topLvl">
          <ac:chgData name="Jochebed Diaz" userId="3e73fa40-bfba-401e-91e2-0da8fad89b18" providerId="ADAL" clId="{064BF252-B0D6-4154-98C8-C8C420BB5853}" dt="2020-11-13T02:26:06.971" v="3674"/>
          <ac:spMkLst>
            <pc:docMk/>
            <pc:sldMk cId="205283754" sldId="4915"/>
            <ac:spMk id="157" creationId="{7169E176-16A8-4438-9C8B-9265403B5534}"/>
          </ac:spMkLst>
        </pc:spChg>
        <pc:spChg chg="mod topLvl">
          <ac:chgData name="Jochebed Diaz" userId="3e73fa40-bfba-401e-91e2-0da8fad89b18" providerId="ADAL" clId="{064BF252-B0D6-4154-98C8-C8C420BB5853}" dt="2020-11-13T02:26:06.971" v="3674"/>
          <ac:spMkLst>
            <pc:docMk/>
            <pc:sldMk cId="205283754" sldId="4915"/>
            <ac:spMk id="163" creationId="{77303BC6-A681-42D3-BDE8-3B21008C0B2E}"/>
          </ac:spMkLst>
        </pc:spChg>
        <pc:spChg chg="mod topLvl">
          <ac:chgData name="Jochebed Diaz" userId="3e73fa40-bfba-401e-91e2-0da8fad89b18" providerId="ADAL" clId="{064BF252-B0D6-4154-98C8-C8C420BB5853}" dt="2020-11-13T02:26:06.971" v="3674"/>
          <ac:spMkLst>
            <pc:docMk/>
            <pc:sldMk cId="205283754" sldId="4915"/>
            <ac:spMk id="164" creationId="{AA41D846-70BF-4663-9EC9-E936B6F3CAED}"/>
          </ac:spMkLst>
        </pc:spChg>
        <pc:spChg chg="mod topLvl">
          <ac:chgData name="Jochebed Diaz" userId="3e73fa40-bfba-401e-91e2-0da8fad89b18" providerId="ADAL" clId="{064BF252-B0D6-4154-98C8-C8C420BB5853}" dt="2020-11-13T02:26:06.971" v="3674"/>
          <ac:spMkLst>
            <pc:docMk/>
            <pc:sldMk cId="205283754" sldId="4915"/>
            <ac:spMk id="165" creationId="{E4B7F4C8-8B93-493F-99AD-03621433C0F5}"/>
          </ac:spMkLst>
        </pc:spChg>
        <pc:spChg chg="mod topLvl">
          <ac:chgData name="Jochebed Diaz" userId="3e73fa40-bfba-401e-91e2-0da8fad89b18" providerId="ADAL" clId="{064BF252-B0D6-4154-98C8-C8C420BB5853}" dt="2020-11-13T02:26:06.971" v="3674"/>
          <ac:spMkLst>
            <pc:docMk/>
            <pc:sldMk cId="205283754" sldId="4915"/>
            <ac:spMk id="171" creationId="{29C394BE-5CDB-4282-B070-05C222A56C6C}"/>
          </ac:spMkLst>
        </pc:spChg>
        <pc:spChg chg="mod topLvl">
          <ac:chgData name="Jochebed Diaz" userId="3e73fa40-bfba-401e-91e2-0da8fad89b18" providerId="ADAL" clId="{064BF252-B0D6-4154-98C8-C8C420BB5853}" dt="2020-11-13T02:26:06.971" v="3674"/>
          <ac:spMkLst>
            <pc:docMk/>
            <pc:sldMk cId="205283754" sldId="4915"/>
            <ac:spMk id="172" creationId="{2C66A12D-26A8-4139-8B96-35E5A252D2E7}"/>
          </ac:spMkLst>
        </pc:spChg>
        <pc:spChg chg="mod topLvl">
          <ac:chgData name="Jochebed Diaz" userId="3e73fa40-bfba-401e-91e2-0da8fad89b18" providerId="ADAL" clId="{064BF252-B0D6-4154-98C8-C8C420BB5853}" dt="2020-11-13T02:26:06.971" v="3674"/>
          <ac:spMkLst>
            <pc:docMk/>
            <pc:sldMk cId="205283754" sldId="4915"/>
            <ac:spMk id="180" creationId="{9C7327DA-BA63-42AB-B743-1F96252287EC}"/>
          </ac:spMkLst>
        </pc:spChg>
        <pc:spChg chg="mod topLvl">
          <ac:chgData name="Jochebed Diaz" userId="3e73fa40-bfba-401e-91e2-0da8fad89b18" providerId="ADAL" clId="{064BF252-B0D6-4154-98C8-C8C420BB5853}" dt="2020-11-13T02:26:06.971" v="3674"/>
          <ac:spMkLst>
            <pc:docMk/>
            <pc:sldMk cId="205283754" sldId="4915"/>
            <ac:spMk id="181" creationId="{61057BD0-73C3-40ED-8047-C110A1C2C9A9}"/>
          </ac:spMkLst>
        </pc:spChg>
        <pc:spChg chg="mod topLvl">
          <ac:chgData name="Jochebed Diaz" userId="3e73fa40-bfba-401e-91e2-0da8fad89b18" providerId="ADAL" clId="{064BF252-B0D6-4154-98C8-C8C420BB5853}" dt="2020-11-13T02:26:06.971" v="3674"/>
          <ac:spMkLst>
            <pc:docMk/>
            <pc:sldMk cId="205283754" sldId="4915"/>
            <ac:spMk id="187" creationId="{CDCF2DB3-F0B2-49E4-9D10-1BB08638CBA8}"/>
          </ac:spMkLst>
        </pc:spChg>
        <pc:spChg chg="mod topLvl">
          <ac:chgData name="Jochebed Diaz" userId="3e73fa40-bfba-401e-91e2-0da8fad89b18" providerId="ADAL" clId="{064BF252-B0D6-4154-98C8-C8C420BB5853}" dt="2020-11-13T02:26:06.971" v="3674"/>
          <ac:spMkLst>
            <pc:docMk/>
            <pc:sldMk cId="205283754" sldId="4915"/>
            <ac:spMk id="188" creationId="{49BA514C-0CF2-4F8E-9B92-F2FC42EAC411}"/>
          </ac:spMkLst>
        </pc:spChg>
        <pc:spChg chg="mod topLvl">
          <ac:chgData name="Jochebed Diaz" userId="3e73fa40-bfba-401e-91e2-0da8fad89b18" providerId="ADAL" clId="{064BF252-B0D6-4154-98C8-C8C420BB5853}" dt="2020-11-13T02:26:06.971" v="3674"/>
          <ac:spMkLst>
            <pc:docMk/>
            <pc:sldMk cId="205283754" sldId="4915"/>
            <ac:spMk id="210" creationId="{04FDD8FA-0892-4CAA-819B-515424449B6B}"/>
          </ac:spMkLst>
        </pc:spChg>
        <pc:spChg chg="mod topLvl">
          <ac:chgData name="Jochebed Diaz" userId="3e73fa40-bfba-401e-91e2-0da8fad89b18" providerId="ADAL" clId="{064BF252-B0D6-4154-98C8-C8C420BB5853}" dt="2020-11-13T02:26:06.971" v="3674"/>
          <ac:spMkLst>
            <pc:docMk/>
            <pc:sldMk cId="205283754" sldId="4915"/>
            <ac:spMk id="212" creationId="{8F646876-B3FE-4A3A-A82D-88AD561107A8}"/>
          </ac:spMkLst>
        </pc:spChg>
        <pc:spChg chg="mod topLvl">
          <ac:chgData name="Jochebed Diaz" userId="3e73fa40-bfba-401e-91e2-0da8fad89b18" providerId="ADAL" clId="{064BF252-B0D6-4154-98C8-C8C420BB5853}" dt="2020-11-13T02:26:06.971" v="3674"/>
          <ac:spMkLst>
            <pc:docMk/>
            <pc:sldMk cId="205283754" sldId="4915"/>
            <ac:spMk id="214" creationId="{228F7A2A-98DC-497B-8079-B184B2DEA1A4}"/>
          </ac:spMkLst>
        </pc:spChg>
        <pc:spChg chg="mod topLvl">
          <ac:chgData name="Jochebed Diaz" userId="3e73fa40-bfba-401e-91e2-0da8fad89b18" providerId="ADAL" clId="{064BF252-B0D6-4154-98C8-C8C420BB5853}" dt="2020-11-13T02:26:06.971" v="3674"/>
          <ac:spMkLst>
            <pc:docMk/>
            <pc:sldMk cId="205283754" sldId="4915"/>
            <ac:spMk id="215" creationId="{68FE55B9-7C6B-4433-A604-95A992ACFFA1}"/>
          </ac:spMkLst>
        </pc:spChg>
        <pc:spChg chg="mod topLvl">
          <ac:chgData name="Jochebed Diaz" userId="3e73fa40-bfba-401e-91e2-0da8fad89b18" providerId="ADAL" clId="{064BF252-B0D6-4154-98C8-C8C420BB5853}" dt="2020-11-13T02:26:06.971" v="3674"/>
          <ac:spMkLst>
            <pc:docMk/>
            <pc:sldMk cId="205283754" sldId="4915"/>
            <ac:spMk id="216" creationId="{36797BB6-351B-49F0-8B29-7347A9520F6D}"/>
          </ac:spMkLst>
        </pc:spChg>
        <pc:spChg chg="mod topLvl">
          <ac:chgData name="Jochebed Diaz" userId="3e73fa40-bfba-401e-91e2-0da8fad89b18" providerId="ADAL" clId="{064BF252-B0D6-4154-98C8-C8C420BB5853}" dt="2020-11-13T02:26:06.971" v="3674"/>
          <ac:spMkLst>
            <pc:docMk/>
            <pc:sldMk cId="205283754" sldId="4915"/>
            <ac:spMk id="217" creationId="{9A2CDE8F-D995-4145-A170-ACD8947D0B04}"/>
          </ac:spMkLst>
        </pc:spChg>
        <pc:spChg chg="mod topLvl">
          <ac:chgData name="Jochebed Diaz" userId="3e73fa40-bfba-401e-91e2-0da8fad89b18" providerId="ADAL" clId="{064BF252-B0D6-4154-98C8-C8C420BB5853}" dt="2020-11-13T02:26:06.971" v="3674"/>
          <ac:spMkLst>
            <pc:docMk/>
            <pc:sldMk cId="205283754" sldId="4915"/>
            <ac:spMk id="219" creationId="{28A2C9B9-1C25-4876-9F4F-5B1B7B47537E}"/>
          </ac:spMkLst>
        </pc:spChg>
        <pc:spChg chg="mod topLvl">
          <ac:chgData name="Jochebed Diaz" userId="3e73fa40-bfba-401e-91e2-0da8fad89b18" providerId="ADAL" clId="{064BF252-B0D6-4154-98C8-C8C420BB5853}" dt="2020-11-13T02:26:06.971" v="3674"/>
          <ac:spMkLst>
            <pc:docMk/>
            <pc:sldMk cId="205283754" sldId="4915"/>
            <ac:spMk id="220" creationId="{03E0271E-4296-4EAE-A1C5-1D23AEECB45E}"/>
          </ac:spMkLst>
        </pc:spChg>
        <pc:spChg chg="mod topLvl">
          <ac:chgData name="Jochebed Diaz" userId="3e73fa40-bfba-401e-91e2-0da8fad89b18" providerId="ADAL" clId="{064BF252-B0D6-4154-98C8-C8C420BB5853}" dt="2020-11-13T02:26:06.971" v="3674"/>
          <ac:spMkLst>
            <pc:docMk/>
            <pc:sldMk cId="205283754" sldId="4915"/>
            <ac:spMk id="221" creationId="{3D98E660-6092-4787-9FFF-9716169F33E1}"/>
          </ac:spMkLst>
        </pc:spChg>
        <pc:spChg chg="mod topLvl">
          <ac:chgData name="Jochebed Diaz" userId="3e73fa40-bfba-401e-91e2-0da8fad89b18" providerId="ADAL" clId="{064BF252-B0D6-4154-98C8-C8C420BB5853}" dt="2020-11-13T02:26:06.971" v="3674"/>
          <ac:spMkLst>
            <pc:docMk/>
            <pc:sldMk cId="205283754" sldId="4915"/>
            <ac:spMk id="222" creationId="{A2F49424-D962-4415-BBD7-BB7304E83840}"/>
          </ac:spMkLst>
        </pc:spChg>
        <pc:spChg chg="mod topLvl">
          <ac:chgData name="Jochebed Diaz" userId="3e73fa40-bfba-401e-91e2-0da8fad89b18" providerId="ADAL" clId="{064BF252-B0D6-4154-98C8-C8C420BB5853}" dt="2020-11-13T02:26:06.971" v="3674"/>
          <ac:spMkLst>
            <pc:docMk/>
            <pc:sldMk cId="205283754" sldId="4915"/>
            <ac:spMk id="223" creationId="{E22F544F-E024-48D9-BF77-E649B6F79DB6}"/>
          </ac:spMkLst>
        </pc:spChg>
        <pc:spChg chg="mod topLvl">
          <ac:chgData name="Jochebed Diaz" userId="3e73fa40-bfba-401e-91e2-0da8fad89b18" providerId="ADAL" clId="{064BF252-B0D6-4154-98C8-C8C420BB5853}" dt="2020-11-13T02:26:06.971" v="3674"/>
          <ac:spMkLst>
            <pc:docMk/>
            <pc:sldMk cId="205283754" sldId="4915"/>
            <ac:spMk id="224" creationId="{97275396-897B-48B4-81B6-522E2BC6C2C2}"/>
          </ac:spMkLst>
        </pc:spChg>
        <pc:spChg chg="mod topLvl">
          <ac:chgData name="Jochebed Diaz" userId="3e73fa40-bfba-401e-91e2-0da8fad89b18" providerId="ADAL" clId="{064BF252-B0D6-4154-98C8-C8C420BB5853}" dt="2020-11-13T02:26:06.971" v="3674"/>
          <ac:spMkLst>
            <pc:docMk/>
            <pc:sldMk cId="205283754" sldId="4915"/>
            <ac:spMk id="225" creationId="{DC6D82FE-1752-4F44-812C-A6AC1025AD3B}"/>
          </ac:spMkLst>
        </pc:spChg>
        <pc:spChg chg="mod topLvl">
          <ac:chgData name="Jochebed Diaz" userId="3e73fa40-bfba-401e-91e2-0da8fad89b18" providerId="ADAL" clId="{064BF252-B0D6-4154-98C8-C8C420BB5853}" dt="2020-11-13T02:26:06.971" v="3674"/>
          <ac:spMkLst>
            <pc:docMk/>
            <pc:sldMk cId="205283754" sldId="4915"/>
            <ac:spMk id="226" creationId="{5F97C696-EF61-40F1-8D7B-BE486399EDF7}"/>
          </ac:spMkLst>
        </pc:spChg>
        <pc:spChg chg="mod topLvl">
          <ac:chgData name="Jochebed Diaz" userId="3e73fa40-bfba-401e-91e2-0da8fad89b18" providerId="ADAL" clId="{064BF252-B0D6-4154-98C8-C8C420BB5853}" dt="2020-11-13T02:26:06.971" v="3674"/>
          <ac:spMkLst>
            <pc:docMk/>
            <pc:sldMk cId="205283754" sldId="4915"/>
            <ac:spMk id="227" creationId="{F7615104-3311-4E8A-A850-971AAC23D702}"/>
          </ac:spMkLst>
        </pc:spChg>
        <pc:spChg chg="mod topLvl">
          <ac:chgData name="Jochebed Diaz" userId="3e73fa40-bfba-401e-91e2-0da8fad89b18" providerId="ADAL" clId="{064BF252-B0D6-4154-98C8-C8C420BB5853}" dt="2020-11-13T02:26:06.971" v="3674"/>
          <ac:spMkLst>
            <pc:docMk/>
            <pc:sldMk cId="205283754" sldId="4915"/>
            <ac:spMk id="228" creationId="{3C84F7EB-C6BC-467D-9DED-302514770441}"/>
          </ac:spMkLst>
        </pc:spChg>
        <pc:spChg chg="mod topLvl">
          <ac:chgData name="Jochebed Diaz" userId="3e73fa40-bfba-401e-91e2-0da8fad89b18" providerId="ADAL" clId="{064BF252-B0D6-4154-98C8-C8C420BB5853}" dt="2020-11-13T02:26:06.971" v="3674"/>
          <ac:spMkLst>
            <pc:docMk/>
            <pc:sldMk cId="205283754" sldId="4915"/>
            <ac:spMk id="229" creationId="{04EAC5F2-8AE6-40EC-A9A7-BBB907F2B33E}"/>
          </ac:spMkLst>
        </pc:spChg>
        <pc:spChg chg="mod topLvl">
          <ac:chgData name="Jochebed Diaz" userId="3e73fa40-bfba-401e-91e2-0da8fad89b18" providerId="ADAL" clId="{064BF252-B0D6-4154-98C8-C8C420BB5853}" dt="2020-11-13T02:26:06.971" v="3674"/>
          <ac:spMkLst>
            <pc:docMk/>
            <pc:sldMk cId="205283754" sldId="4915"/>
            <ac:spMk id="230" creationId="{9D678934-ACFA-47CE-9B5F-59A8A772F7CA}"/>
          </ac:spMkLst>
        </pc:spChg>
        <pc:spChg chg="mod topLvl">
          <ac:chgData name="Jochebed Diaz" userId="3e73fa40-bfba-401e-91e2-0da8fad89b18" providerId="ADAL" clId="{064BF252-B0D6-4154-98C8-C8C420BB5853}" dt="2020-11-13T02:26:06.971" v="3674"/>
          <ac:spMkLst>
            <pc:docMk/>
            <pc:sldMk cId="205283754" sldId="4915"/>
            <ac:spMk id="231" creationId="{C9230EB9-D588-4387-B0B8-68A12A4C4CC5}"/>
          </ac:spMkLst>
        </pc:spChg>
        <pc:spChg chg="mod topLvl">
          <ac:chgData name="Jochebed Diaz" userId="3e73fa40-bfba-401e-91e2-0da8fad89b18" providerId="ADAL" clId="{064BF252-B0D6-4154-98C8-C8C420BB5853}" dt="2020-11-13T02:26:06.971" v="3674"/>
          <ac:spMkLst>
            <pc:docMk/>
            <pc:sldMk cId="205283754" sldId="4915"/>
            <ac:spMk id="232" creationId="{52074DEE-48E5-4425-B2DE-6D39B30414D7}"/>
          </ac:spMkLst>
        </pc:spChg>
        <pc:grpChg chg="add del mod">
          <ac:chgData name="Jochebed Diaz" userId="3e73fa40-bfba-401e-91e2-0da8fad89b18" providerId="ADAL" clId="{064BF252-B0D6-4154-98C8-C8C420BB5853}" dt="2020-11-13T02:26:06.971" v="3674"/>
          <ac:grpSpMkLst>
            <pc:docMk/>
            <pc:sldMk cId="205283754" sldId="4915"/>
            <ac:grpSpMk id="19" creationId="{0A4EABB6-9AD5-4562-A7C3-C6E663B12490}"/>
          </ac:grpSpMkLst>
        </pc:grpChg>
        <pc:cxnChg chg="mod topLvl">
          <ac:chgData name="Jochebed Diaz" userId="3e73fa40-bfba-401e-91e2-0da8fad89b18" providerId="ADAL" clId="{064BF252-B0D6-4154-98C8-C8C420BB5853}" dt="2020-11-13T02:26:06.971" v="3674"/>
          <ac:cxnSpMkLst>
            <pc:docMk/>
            <pc:sldMk cId="205283754" sldId="4915"/>
            <ac:cxnSpMk id="11" creationId="{DD229B3E-5AF7-484E-98EF-384832AAE842}"/>
          </ac:cxnSpMkLst>
        </pc:cxnChg>
        <pc:cxnChg chg="mod topLvl">
          <ac:chgData name="Jochebed Diaz" userId="3e73fa40-bfba-401e-91e2-0da8fad89b18" providerId="ADAL" clId="{064BF252-B0D6-4154-98C8-C8C420BB5853}" dt="2020-11-13T02:26:06.971" v="3674"/>
          <ac:cxnSpMkLst>
            <pc:docMk/>
            <pc:sldMk cId="205283754" sldId="4915"/>
            <ac:cxnSpMk id="13" creationId="{3F718504-08D4-4632-AE95-63624845809E}"/>
          </ac:cxnSpMkLst>
        </pc:cxnChg>
        <pc:cxnChg chg="mod topLvl">
          <ac:chgData name="Jochebed Diaz" userId="3e73fa40-bfba-401e-91e2-0da8fad89b18" providerId="ADAL" clId="{064BF252-B0D6-4154-98C8-C8C420BB5853}" dt="2020-11-13T02:26:06.971" v="3674"/>
          <ac:cxnSpMkLst>
            <pc:docMk/>
            <pc:sldMk cId="205283754" sldId="4915"/>
            <ac:cxnSpMk id="15" creationId="{8DCA399F-219A-4C78-8C5E-448F5CA4AB04}"/>
          </ac:cxnSpMkLst>
        </pc:cxnChg>
        <pc:cxnChg chg="mod topLvl">
          <ac:chgData name="Jochebed Diaz" userId="3e73fa40-bfba-401e-91e2-0da8fad89b18" providerId="ADAL" clId="{064BF252-B0D6-4154-98C8-C8C420BB5853}" dt="2020-11-13T02:26:06.971" v="3674"/>
          <ac:cxnSpMkLst>
            <pc:docMk/>
            <pc:sldMk cId="205283754" sldId="4915"/>
            <ac:cxnSpMk id="17" creationId="{EA53456D-8202-4A7C-9C3C-CF482FD8CAEE}"/>
          </ac:cxnSpMkLst>
        </pc:cxnChg>
        <pc:cxnChg chg="mod topLvl">
          <ac:chgData name="Jochebed Diaz" userId="3e73fa40-bfba-401e-91e2-0da8fad89b18" providerId="ADAL" clId="{064BF252-B0D6-4154-98C8-C8C420BB5853}" dt="2020-11-13T02:26:06.971" v="3674"/>
          <ac:cxnSpMkLst>
            <pc:docMk/>
            <pc:sldMk cId="205283754" sldId="4915"/>
            <ac:cxnSpMk id="137" creationId="{58693776-3662-4D95-AC1D-A168E4771F64}"/>
          </ac:cxnSpMkLst>
        </pc:cxnChg>
        <pc:cxnChg chg="mod topLvl">
          <ac:chgData name="Jochebed Diaz" userId="3e73fa40-bfba-401e-91e2-0da8fad89b18" providerId="ADAL" clId="{064BF252-B0D6-4154-98C8-C8C420BB5853}" dt="2020-11-13T02:26:06.971" v="3674"/>
          <ac:cxnSpMkLst>
            <pc:docMk/>
            <pc:sldMk cId="205283754" sldId="4915"/>
            <ac:cxnSpMk id="138" creationId="{5A803B11-4874-4DB9-9120-B3A10A877CA4}"/>
          </ac:cxnSpMkLst>
        </pc:cxnChg>
        <pc:cxnChg chg="mod topLvl">
          <ac:chgData name="Jochebed Diaz" userId="3e73fa40-bfba-401e-91e2-0da8fad89b18" providerId="ADAL" clId="{064BF252-B0D6-4154-98C8-C8C420BB5853}" dt="2020-11-13T02:26:06.971" v="3674"/>
          <ac:cxnSpMkLst>
            <pc:docMk/>
            <pc:sldMk cId="205283754" sldId="4915"/>
            <ac:cxnSpMk id="139" creationId="{E877E280-8772-4BE7-863D-36752681FAFF}"/>
          </ac:cxnSpMkLst>
        </pc:cxnChg>
        <pc:cxnChg chg="mod topLvl">
          <ac:chgData name="Jochebed Diaz" userId="3e73fa40-bfba-401e-91e2-0da8fad89b18" providerId="ADAL" clId="{064BF252-B0D6-4154-98C8-C8C420BB5853}" dt="2020-11-13T02:26:06.971" v="3674"/>
          <ac:cxnSpMkLst>
            <pc:docMk/>
            <pc:sldMk cId="205283754" sldId="4915"/>
            <ac:cxnSpMk id="140" creationId="{A25F730C-21AA-4D34-AA1E-C86569CFE693}"/>
          </ac:cxnSpMkLst>
        </pc:cxnChg>
      </pc:sldChg>
      <pc:sldChg chg="addSp delSp modSp add">
        <pc:chgData name="Jochebed Diaz" userId="3e73fa40-bfba-401e-91e2-0da8fad89b18" providerId="ADAL" clId="{064BF252-B0D6-4154-98C8-C8C420BB5853}" dt="2020-11-16T03:13:06.278" v="6913" actId="14100"/>
        <pc:sldMkLst>
          <pc:docMk/>
          <pc:sldMk cId="3686920154" sldId="4916"/>
        </pc:sldMkLst>
        <pc:spChg chg="del">
          <ac:chgData name="Jochebed Diaz" userId="3e73fa40-bfba-401e-91e2-0da8fad89b18" providerId="ADAL" clId="{064BF252-B0D6-4154-98C8-C8C420BB5853}" dt="2020-11-13T09:12:02.508" v="6606" actId="478"/>
          <ac:spMkLst>
            <pc:docMk/>
            <pc:sldMk cId="3686920154" sldId="4916"/>
            <ac:spMk id="2" creationId="{25003B72-8263-46D0-B068-417BC055BDA2}"/>
          </ac:spMkLst>
        </pc:spChg>
        <pc:spChg chg="add mod ord">
          <ac:chgData name="Jochebed Diaz" userId="3e73fa40-bfba-401e-91e2-0da8fad89b18" providerId="ADAL" clId="{064BF252-B0D6-4154-98C8-C8C420BB5853}" dt="2020-11-13T08:49:07.311" v="6268" actId="167"/>
          <ac:spMkLst>
            <pc:docMk/>
            <pc:sldMk cId="3686920154" sldId="4916"/>
            <ac:spMk id="4" creationId="{7C3271AB-226E-4F07-AB13-E291C1100A12}"/>
          </ac:spMkLst>
        </pc:spChg>
        <pc:spChg chg="add mod">
          <ac:chgData name="Jochebed Diaz" userId="3e73fa40-bfba-401e-91e2-0da8fad89b18" providerId="ADAL" clId="{064BF252-B0D6-4154-98C8-C8C420BB5853}" dt="2020-11-13T07:44:38.126" v="6198" actId="207"/>
          <ac:spMkLst>
            <pc:docMk/>
            <pc:sldMk cId="3686920154" sldId="4916"/>
            <ac:spMk id="5" creationId="{2A8C80CC-68F3-404F-A8C1-CAFC92B59AAF}"/>
          </ac:spMkLst>
        </pc:spChg>
        <pc:spChg chg="add mod">
          <ac:chgData name="Jochebed Diaz" userId="3e73fa40-bfba-401e-91e2-0da8fad89b18" providerId="ADAL" clId="{064BF252-B0D6-4154-98C8-C8C420BB5853}" dt="2020-11-13T09:01:10.967" v="6442" actId="14100"/>
          <ac:spMkLst>
            <pc:docMk/>
            <pc:sldMk cId="3686920154" sldId="4916"/>
            <ac:spMk id="6" creationId="{2BC9A0F6-BEBC-4C9F-96B0-266DA8E039F4}"/>
          </ac:spMkLst>
        </pc:spChg>
        <pc:spChg chg="add mod">
          <ac:chgData name="Jochebed Diaz" userId="3e73fa40-bfba-401e-91e2-0da8fad89b18" providerId="ADAL" clId="{064BF252-B0D6-4154-98C8-C8C420BB5853}" dt="2020-11-13T09:01:06.206" v="6441" actId="1036"/>
          <ac:spMkLst>
            <pc:docMk/>
            <pc:sldMk cId="3686920154" sldId="4916"/>
            <ac:spMk id="7" creationId="{808CE9F1-88EB-4CC0-AB6E-A573FD34DB13}"/>
          </ac:spMkLst>
        </pc:spChg>
        <pc:spChg chg="add mod">
          <ac:chgData name="Jochebed Diaz" userId="3e73fa40-bfba-401e-91e2-0da8fad89b18" providerId="ADAL" clId="{064BF252-B0D6-4154-98C8-C8C420BB5853}" dt="2020-11-13T03:43:04.537" v="5498" actId="1038"/>
          <ac:spMkLst>
            <pc:docMk/>
            <pc:sldMk cId="3686920154" sldId="4916"/>
            <ac:spMk id="8" creationId="{073CF8CC-7C35-4CB9-9425-3F056936D4D7}"/>
          </ac:spMkLst>
        </pc:spChg>
        <pc:spChg chg="add mod">
          <ac:chgData name="Jochebed Diaz" userId="3e73fa40-bfba-401e-91e2-0da8fad89b18" providerId="ADAL" clId="{064BF252-B0D6-4154-98C8-C8C420BB5853}" dt="2020-11-13T03:43:04.537" v="5498" actId="1038"/>
          <ac:spMkLst>
            <pc:docMk/>
            <pc:sldMk cId="3686920154" sldId="4916"/>
            <ac:spMk id="9" creationId="{C122574C-E77B-465C-81B8-BADDE9FA98A2}"/>
          </ac:spMkLst>
        </pc:spChg>
        <pc:spChg chg="add mod">
          <ac:chgData name="Jochebed Diaz" userId="3e73fa40-bfba-401e-91e2-0da8fad89b18" providerId="ADAL" clId="{064BF252-B0D6-4154-98C8-C8C420BB5853}" dt="2020-11-13T03:43:04.537" v="5498" actId="1038"/>
          <ac:spMkLst>
            <pc:docMk/>
            <pc:sldMk cId="3686920154" sldId="4916"/>
            <ac:spMk id="10" creationId="{976EFE66-271F-4F8E-942D-8C38DDA0C6A5}"/>
          </ac:spMkLst>
        </pc:spChg>
        <pc:spChg chg="add mod">
          <ac:chgData name="Jochebed Diaz" userId="3e73fa40-bfba-401e-91e2-0da8fad89b18" providerId="ADAL" clId="{064BF252-B0D6-4154-98C8-C8C420BB5853}" dt="2020-11-13T07:37:25.818" v="6126" actId="1038"/>
          <ac:spMkLst>
            <pc:docMk/>
            <pc:sldMk cId="3686920154" sldId="4916"/>
            <ac:spMk id="11" creationId="{511BDE01-4BC0-4A63-85F7-BA91A9E946C8}"/>
          </ac:spMkLst>
        </pc:spChg>
        <pc:spChg chg="add mod">
          <ac:chgData name="Jochebed Diaz" userId="3e73fa40-bfba-401e-91e2-0da8fad89b18" providerId="ADAL" clId="{064BF252-B0D6-4154-98C8-C8C420BB5853}" dt="2020-11-13T07:38:00.817" v="6143" actId="1037"/>
          <ac:spMkLst>
            <pc:docMk/>
            <pc:sldMk cId="3686920154" sldId="4916"/>
            <ac:spMk id="12" creationId="{7A9670AC-55B8-4D2B-8CF3-C5E9777FC744}"/>
          </ac:spMkLst>
        </pc:spChg>
        <pc:spChg chg="add mod">
          <ac:chgData name="Jochebed Diaz" userId="3e73fa40-bfba-401e-91e2-0da8fad89b18" providerId="ADAL" clId="{064BF252-B0D6-4154-98C8-C8C420BB5853}" dt="2020-11-16T03:13:06.278" v="6913" actId="14100"/>
          <ac:spMkLst>
            <pc:docMk/>
            <pc:sldMk cId="3686920154" sldId="4916"/>
            <ac:spMk id="13" creationId="{159C6348-9147-47BC-9126-574BB6F7BA7D}"/>
          </ac:spMkLst>
        </pc:spChg>
        <pc:spChg chg="add mod">
          <ac:chgData name="Jochebed Diaz" userId="3e73fa40-bfba-401e-91e2-0da8fad89b18" providerId="ADAL" clId="{064BF252-B0D6-4154-98C8-C8C420BB5853}" dt="2020-11-13T09:01:06.206" v="6441" actId="1036"/>
          <ac:spMkLst>
            <pc:docMk/>
            <pc:sldMk cId="3686920154" sldId="4916"/>
            <ac:spMk id="14" creationId="{64936D3D-5066-4B43-93D4-66FBB5CC3D3A}"/>
          </ac:spMkLst>
        </pc:spChg>
        <pc:spChg chg="add mod">
          <ac:chgData name="Jochebed Diaz" userId="3e73fa40-bfba-401e-91e2-0da8fad89b18" providerId="ADAL" clId="{064BF252-B0D6-4154-98C8-C8C420BB5853}" dt="2020-11-13T08:49:33.768" v="6269" actId="207"/>
          <ac:spMkLst>
            <pc:docMk/>
            <pc:sldMk cId="3686920154" sldId="4916"/>
            <ac:spMk id="19" creationId="{2F5A3AB6-23C7-4DE2-ABCD-BEAD35B22A47}"/>
          </ac:spMkLst>
        </pc:spChg>
        <pc:spChg chg="add mod ord">
          <ac:chgData name="Jochebed Diaz" userId="3e73fa40-bfba-401e-91e2-0da8fad89b18" providerId="ADAL" clId="{064BF252-B0D6-4154-98C8-C8C420BB5853}" dt="2020-11-13T08:49:33.768" v="6269" actId="207"/>
          <ac:spMkLst>
            <pc:docMk/>
            <pc:sldMk cId="3686920154" sldId="4916"/>
            <ac:spMk id="20" creationId="{F47D74AE-2DA1-4614-8A82-B1A7E7EA418C}"/>
          </ac:spMkLst>
        </pc:spChg>
        <pc:spChg chg="add mod ord">
          <ac:chgData name="Jochebed Diaz" userId="3e73fa40-bfba-401e-91e2-0da8fad89b18" providerId="ADAL" clId="{064BF252-B0D6-4154-98C8-C8C420BB5853}" dt="2020-11-13T09:05:00.081" v="6471" actId="108"/>
          <ac:spMkLst>
            <pc:docMk/>
            <pc:sldMk cId="3686920154" sldId="4916"/>
            <ac:spMk id="21" creationId="{8E1250AE-27C3-4775-B322-5A5D82658CC7}"/>
          </ac:spMkLst>
        </pc:spChg>
        <pc:spChg chg="add mod ord">
          <ac:chgData name="Jochebed Diaz" userId="3e73fa40-bfba-401e-91e2-0da8fad89b18" providerId="ADAL" clId="{064BF252-B0D6-4154-98C8-C8C420BB5853}" dt="2020-11-13T07:28:50.334" v="5929" actId="1035"/>
          <ac:spMkLst>
            <pc:docMk/>
            <pc:sldMk cId="3686920154" sldId="4916"/>
            <ac:spMk id="22" creationId="{3FCD6A70-279D-416D-B45A-1D28FACA1AC6}"/>
          </ac:spMkLst>
        </pc:spChg>
        <pc:spChg chg="add mod">
          <ac:chgData name="Jochebed Diaz" userId="3e73fa40-bfba-401e-91e2-0da8fad89b18" providerId="ADAL" clId="{064BF252-B0D6-4154-98C8-C8C420BB5853}" dt="2020-11-13T09:07:41.912" v="6527" actId="14100"/>
          <ac:spMkLst>
            <pc:docMk/>
            <pc:sldMk cId="3686920154" sldId="4916"/>
            <ac:spMk id="23" creationId="{3C5E72C7-0EB7-4E63-83E4-E3406CCD8C48}"/>
          </ac:spMkLst>
        </pc:spChg>
        <pc:spChg chg="add mod">
          <ac:chgData name="Jochebed Diaz" userId="3e73fa40-bfba-401e-91e2-0da8fad89b18" providerId="ADAL" clId="{064BF252-B0D6-4154-98C8-C8C420BB5853}" dt="2020-11-13T03:43:04.537" v="5498" actId="1038"/>
          <ac:spMkLst>
            <pc:docMk/>
            <pc:sldMk cId="3686920154" sldId="4916"/>
            <ac:spMk id="24" creationId="{5903D274-51D2-4798-9C4C-2BB0BD529A1C}"/>
          </ac:spMkLst>
        </pc:spChg>
        <pc:spChg chg="add mod">
          <ac:chgData name="Jochebed Diaz" userId="3e73fa40-bfba-401e-91e2-0da8fad89b18" providerId="ADAL" clId="{064BF252-B0D6-4154-98C8-C8C420BB5853}" dt="2020-11-13T04:09:14.031" v="5567" actId="404"/>
          <ac:spMkLst>
            <pc:docMk/>
            <pc:sldMk cId="3686920154" sldId="4916"/>
            <ac:spMk id="25" creationId="{668A75CC-22A3-45EA-9245-B68EAED54C43}"/>
          </ac:spMkLst>
        </pc:spChg>
        <pc:spChg chg="add mod">
          <ac:chgData name="Jochebed Diaz" userId="3e73fa40-bfba-401e-91e2-0da8fad89b18" providerId="ADAL" clId="{064BF252-B0D6-4154-98C8-C8C420BB5853}" dt="2020-11-13T07:37:54.114" v="6141" actId="1037"/>
          <ac:spMkLst>
            <pc:docMk/>
            <pc:sldMk cId="3686920154" sldId="4916"/>
            <ac:spMk id="26" creationId="{61F40275-3E08-4EF8-9AE7-0541E653FDE5}"/>
          </ac:spMkLst>
        </pc:spChg>
        <pc:spChg chg="add mod">
          <ac:chgData name="Jochebed Diaz" userId="3e73fa40-bfba-401e-91e2-0da8fad89b18" providerId="ADAL" clId="{064BF252-B0D6-4154-98C8-C8C420BB5853}" dt="2020-11-13T07:38:18.502" v="6184" actId="1035"/>
          <ac:spMkLst>
            <pc:docMk/>
            <pc:sldMk cId="3686920154" sldId="4916"/>
            <ac:spMk id="27" creationId="{E18F2901-5224-4F95-A35B-2BA2D95B1905}"/>
          </ac:spMkLst>
        </pc:spChg>
        <pc:spChg chg="add mod">
          <ac:chgData name="Jochebed Diaz" userId="3e73fa40-bfba-401e-91e2-0da8fad89b18" providerId="ADAL" clId="{064BF252-B0D6-4154-98C8-C8C420BB5853}" dt="2020-11-13T09:01:06.206" v="6441" actId="1036"/>
          <ac:spMkLst>
            <pc:docMk/>
            <pc:sldMk cId="3686920154" sldId="4916"/>
            <ac:spMk id="28" creationId="{66EDBDE0-7D61-48AA-97D4-0ED9F1ADC56D}"/>
          </ac:spMkLst>
        </pc:spChg>
        <pc:spChg chg="add mod">
          <ac:chgData name="Jochebed Diaz" userId="3e73fa40-bfba-401e-91e2-0da8fad89b18" providerId="ADAL" clId="{064BF252-B0D6-4154-98C8-C8C420BB5853}" dt="2020-11-13T03:43:04.537" v="5498" actId="1038"/>
          <ac:spMkLst>
            <pc:docMk/>
            <pc:sldMk cId="3686920154" sldId="4916"/>
            <ac:spMk id="29" creationId="{78CE685E-132A-4C31-A708-2A20BC0B496A}"/>
          </ac:spMkLst>
        </pc:spChg>
        <pc:spChg chg="add mod">
          <ac:chgData name="Jochebed Diaz" userId="3e73fa40-bfba-401e-91e2-0da8fad89b18" providerId="ADAL" clId="{064BF252-B0D6-4154-98C8-C8C420BB5853}" dt="2020-11-13T03:43:04.537" v="5498" actId="1038"/>
          <ac:spMkLst>
            <pc:docMk/>
            <pc:sldMk cId="3686920154" sldId="4916"/>
            <ac:spMk id="30" creationId="{5F05AB12-4037-4D8C-97C9-7F453FD6F333}"/>
          </ac:spMkLst>
        </pc:spChg>
        <pc:spChg chg="add mod">
          <ac:chgData name="Jochebed Diaz" userId="3e73fa40-bfba-401e-91e2-0da8fad89b18" providerId="ADAL" clId="{064BF252-B0D6-4154-98C8-C8C420BB5853}" dt="2020-11-13T03:43:04.537" v="5498" actId="1038"/>
          <ac:spMkLst>
            <pc:docMk/>
            <pc:sldMk cId="3686920154" sldId="4916"/>
            <ac:spMk id="31" creationId="{D40A384C-2107-4DF3-962A-A02D5003801A}"/>
          </ac:spMkLst>
        </pc:spChg>
        <pc:spChg chg="add mod">
          <ac:chgData name="Jochebed Diaz" userId="3e73fa40-bfba-401e-91e2-0da8fad89b18" providerId="ADAL" clId="{064BF252-B0D6-4154-98C8-C8C420BB5853}" dt="2020-11-13T03:43:04.537" v="5498" actId="1038"/>
          <ac:spMkLst>
            <pc:docMk/>
            <pc:sldMk cId="3686920154" sldId="4916"/>
            <ac:spMk id="32" creationId="{552F8C62-B66D-4022-9515-8881DDA4AEC5}"/>
          </ac:spMkLst>
        </pc:spChg>
        <pc:spChg chg="add mod">
          <ac:chgData name="Jochebed Diaz" userId="3e73fa40-bfba-401e-91e2-0da8fad89b18" providerId="ADAL" clId="{064BF252-B0D6-4154-98C8-C8C420BB5853}" dt="2020-11-13T03:43:04.537" v="5498" actId="1038"/>
          <ac:spMkLst>
            <pc:docMk/>
            <pc:sldMk cId="3686920154" sldId="4916"/>
            <ac:spMk id="33" creationId="{58C81DB5-3D45-433B-8F90-0F34AAE401E4}"/>
          </ac:spMkLst>
        </pc:spChg>
        <pc:spChg chg="add mod">
          <ac:chgData name="Jochebed Diaz" userId="3e73fa40-bfba-401e-91e2-0da8fad89b18" providerId="ADAL" clId="{064BF252-B0D6-4154-98C8-C8C420BB5853}" dt="2020-11-13T03:43:04.537" v="5498" actId="1038"/>
          <ac:spMkLst>
            <pc:docMk/>
            <pc:sldMk cId="3686920154" sldId="4916"/>
            <ac:spMk id="34" creationId="{E0E6D4B6-C211-47B2-AC1B-18F5D72C1A7F}"/>
          </ac:spMkLst>
        </pc:spChg>
        <pc:spChg chg="add mod">
          <ac:chgData name="Jochebed Diaz" userId="3e73fa40-bfba-401e-91e2-0da8fad89b18" providerId="ADAL" clId="{064BF252-B0D6-4154-98C8-C8C420BB5853}" dt="2020-11-13T03:43:04.537" v="5498" actId="1038"/>
          <ac:spMkLst>
            <pc:docMk/>
            <pc:sldMk cId="3686920154" sldId="4916"/>
            <ac:spMk id="35" creationId="{55D30F53-B980-4CD6-AE6B-622309B89D1D}"/>
          </ac:spMkLst>
        </pc:spChg>
        <pc:spChg chg="add mod">
          <ac:chgData name="Jochebed Diaz" userId="3e73fa40-bfba-401e-91e2-0da8fad89b18" providerId="ADAL" clId="{064BF252-B0D6-4154-98C8-C8C420BB5853}" dt="2020-11-13T07:09:19.396" v="5635" actId="1076"/>
          <ac:spMkLst>
            <pc:docMk/>
            <pc:sldMk cId="3686920154" sldId="4916"/>
            <ac:spMk id="36" creationId="{72F16DC4-C258-4A78-9CBF-7B5001F86A45}"/>
          </ac:spMkLst>
        </pc:spChg>
        <pc:spChg chg="add mod">
          <ac:chgData name="Jochebed Diaz" userId="3e73fa40-bfba-401e-91e2-0da8fad89b18" providerId="ADAL" clId="{064BF252-B0D6-4154-98C8-C8C420BB5853}" dt="2020-11-15T23:46:28.396" v="6756" actId="1076"/>
          <ac:spMkLst>
            <pc:docMk/>
            <pc:sldMk cId="3686920154" sldId="4916"/>
            <ac:spMk id="37" creationId="{027C073F-B0E1-4544-99FC-C093F634AB64}"/>
          </ac:spMkLst>
        </pc:spChg>
        <pc:spChg chg="add mod">
          <ac:chgData name="Jochebed Diaz" userId="3e73fa40-bfba-401e-91e2-0da8fad89b18" providerId="ADAL" clId="{064BF252-B0D6-4154-98C8-C8C420BB5853}" dt="2020-11-13T07:15:14.285" v="5730" actId="1076"/>
          <ac:spMkLst>
            <pc:docMk/>
            <pc:sldMk cId="3686920154" sldId="4916"/>
            <ac:spMk id="38" creationId="{60FFA958-2BB2-48CA-9C00-22D808647D9D}"/>
          </ac:spMkLst>
        </pc:spChg>
        <pc:spChg chg="add mod">
          <ac:chgData name="Jochebed Diaz" userId="3e73fa40-bfba-401e-91e2-0da8fad89b18" providerId="ADAL" clId="{064BF252-B0D6-4154-98C8-C8C420BB5853}" dt="2020-11-15T23:46:59.122" v="6764" actId="1076"/>
          <ac:spMkLst>
            <pc:docMk/>
            <pc:sldMk cId="3686920154" sldId="4916"/>
            <ac:spMk id="39" creationId="{A4B68EF4-42E3-423A-9A81-57EE88EE219A}"/>
          </ac:spMkLst>
        </pc:spChg>
        <pc:spChg chg="add mod">
          <ac:chgData name="Jochebed Diaz" userId="3e73fa40-bfba-401e-91e2-0da8fad89b18" providerId="ADAL" clId="{064BF252-B0D6-4154-98C8-C8C420BB5853}" dt="2020-11-13T07:09:43.728" v="5651" actId="1035"/>
          <ac:spMkLst>
            <pc:docMk/>
            <pc:sldMk cId="3686920154" sldId="4916"/>
            <ac:spMk id="40" creationId="{0F82F0DE-9825-4A14-8D82-3207FA8906AE}"/>
          </ac:spMkLst>
        </pc:spChg>
        <pc:spChg chg="add mod">
          <ac:chgData name="Jochebed Diaz" userId="3e73fa40-bfba-401e-91e2-0da8fad89b18" providerId="ADAL" clId="{064BF252-B0D6-4154-98C8-C8C420BB5853}" dt="2020-11-15T23:46:44.979" v="6760" actId="1076"/>
          <ac:spMkLst>
            <pc:docMk/>
            <pc:sldMk cId="3686920154" sldId="4916"/>
            <ac:spMk id="41" creationId="{1E831C85-8A00-4225-9FB9-EE5F74D1FBE8}"/>
          </ac:spMkLst>
        </pc:spChg>
        <pc:spChg chg="add del">
          <ac:chgData name="Jochebed Diaz" userId="3e73fa40-bfba-401e-91e2-0da8fad89b18" providerId="ADAL" clId="{064BF252-B0D6-4154-98C8-C8C420BB5853}" dt="2020-11-13T02:28:37.155" v="5080" actId="478"/>
          <ac:spMkLst>
            <pc:docMk/>
            <pc:sldMk cId="3686920154" sldId="4916"/>
            <ac:spMk id="42" creationId="{0D9C6857-24A4-40D5-BDD7-9CE34DD21529}"/>
          </ac:spMkLst>
        </pc:spChg>
        <pc:spChg chg="add del mod">
          <ac:chgData name="Jochebed Diaz" userId="3e73fa40-bfba-401e-91e2-0da8fad89b18" providerId="ADAL" clId="{064BF252-B0D6-4154-98C8-C8C420BB5853}" dt="2020-11-13T02:52:26.824" v="5229" actId="478"/>
          <ac:spMkLst>
            <pc:docMk/>
            <pc:sldMk cId="3686920154" sldId="4916"/>
            <ac:spMk id="43" creationId="{9CE43AC6-FA91-40B4-AAC7-B2BC2CFD0641}"/>
          </ac:spMkLst>
        </pc:spChg>
        <pc:spChg chg="add del mod">
          <ac:chgData name="Jochebed Diaz" userId="3e73fa40-bfba-401e-91e2-0da8fad89b18" providerId="ADAL" clId="{064BF252-B0D6-4154-98C8-C8C420BB5853}" dt="2020-11-13T02:52:28.423" v="5230" actId="478"/>
          <ac:spMkLst>
            <pc:docMk/>
            <pc:sldMk cId="3686920154" sldId="4916"/>
            <ac:spMk id="44" creationId="{777072F3-4770-40A8-AD17-0A73847B4BF6}"/>
          </ac:spMkLst>
        </pc:spChg>
        <pc:spChg chg="add mod">
          <ac:chgData name="Jochebed Diaz" userId="3e73fa40-bfba-401e-91e2-0da8fad89b18" providerId="ADAL" clId="{064BF252-B0D6-4154-98C8-C8C420BB5853}" dt="2020-11-13T08:56:00.271" v="6323" actId="1076"/>
          <ac:spMkLst>
            <pc:docMk/>
            <pc:sldMk cId="3686920154" sldId="4916"/>
            <ac:spMk id="45" creationId="{304800D6-AE0C-4A32-A49B-72D6C8A9A5FF}"/>
          </ac:spMkLst>
        </pc:spChg>
        <pc:spChg chg="add mod">
          <ac:chgData name="Jochebed Diaz" userId="3e73fa40-bfba-401e-91e2-0da8fad89b18" providerId="ADAL" clId="{064BF252-B0D6-4154-98C8-C8C420BB5853}" dt="2020-11-15T23:47:40.202" v="6773" actId="1076"/>
          <ac:spMkLst>
            <pc:docMk/>
            <pc:sldMk cId="3686920154" sldId="4916"/>
            <ac:spMk id="46" creationId="{B180F2EC-2E06-424D-BC30-06ECAB85A083}"/>
          </ac:spMkLst>
        </pc:spChg>
        <pc:spChg chg="add mod">
          <ac:chgData name="Jochebed Diaz" userId="3e73fa40-bfba-401e-91e2-0da8fad89b18" providerId="ADAL" clId="{064BF252-B0D6-4154-98C8-C8C420BB5853}" dt="2020-11-13T07:38:44.410" v="6185" actId="1076"/>
          <ac:spMkLst>
            <pc:docMk/>
            <pc:sldMk cId="3686920154" sldId="4916"/>
            <ac:spMk id="51" creationId="{5A448D80-6513-4F41-88B8-B8AE798C0228}"/>
          </ac:spMkLst>
        </pc:spChg>
        <pc:spChg chg="add mod ord">
          <ac:chgData name="Jochebed Diaz" userId="3e73fa40-bfba-401e-91e2-0da8fad89b18" providerId="ADAL" clId="{064BF252-B0D6-4154-98C8-C8C420BB5853}" dt="2020-11-13T07:31:39.078" v="6001" actId="1035"/>
          <ac:spMkLst>
            <pc:docMk/>
            <pc:sldMk cId="3686920154" sldId="4916"/>
            <ac:spMk id="52" creationId="{9A1D0C91-482A-426C-BDC2-EE87D0902210}"/>
          </ac:spMkLst>
        </pc:spChg>
        <pc:spChg chg="add mod ord">
          <ac:chgData name="Jochebed Diaz" userId="3e73fa40-bfba-401e-91e2-0da8fad89b18" providerId="ADAL" clId="{064BF252-B0D6-4154-98C8-C8C420BB5853}" dt="2020-11-13T07:31:39.078" v="6001" actId="1035"/>
          <ac:spMkLst>
            <pc:docMk/>
            <pc:sldMk cId="3686920154" sldId="4916"/>
            <ac:spMk id="53" creationId="{DE9A938C-725C-4CAE-822C-8A2823A9B3BD}"/>
          </ac:spMkLst>
        </pc:spChg>
        <pc:spChg chg="add mod">
          <ac:chgData name="Jochebed Diaz" userId="3e73fa40-bfba-401e-91e2-0da8fad89b18" providerId="ADAL" clId="{064BF252-B0D6-4154-98C8-C8C420BB5853}" dt="2020-11-13T08:49:55.342" v="6270" actId="207"/>
          <ac:spMkLst>
            <pc:docMk/>
            <pc:sldMk cId="3686920154" sldId="4916"/>
            <ac:spMk id="54" creationId="{126407A1-9DF9-4AAE-B7E8-EE743821F0D4}"/>
          </ac:spMkLst>
        </pc:spChg>
        <pc:spChg chg="add mod">
          <ac:chgData name="Jochebed Diaz" userId="3e73fa40-bfba-401e-91e2-0da8fad89b18" providerId="ADAL" clId="{064BF252-B0D6-4154-98C8-C8C420BB5853}" dt="2020-11-13T07:20:08.140" v="5772" actId="1076"/>
          <ac:spMkLst>
            <pc:docMk/>
            <pc:sldMk cId="3686920154" sldId="4916"/>
            <ac:spMk id="55" creationId="{68C14A72-2D33-44BB-A45A-8A17A1E53917}"/>
          </ac:spMkLst>
        </pc:spChg>
        <pc:spChg chg="add mod ord">
          <ac:chgData name="Jochebed Diaz" userId="3e73fa40-bfba-401e-91e2-0da8fad89b18" providerId="ADAL" clId="{064BF252-B0D6-4154-98C8-C8C420BB5853}" dt="2020-11-13T07:18:57.301" v="5755" actId="1076"/>
          <ac:spMkLst>
            <pc:docMk/>
            <pc:sldMk cId="3686920154" sldId="4916"/>
            <ac:spMk id="56" creationId="{4A17FB62-F333-4AC3-903B-A561B869DE0D}"/>
          </ac:spMkLst>
        </pc:spChg>
        <pc:spChg chg="add mod ord">
          <ac:chgData name="Jochebed Diaz" userId="3e73fa40-bfba-401e-91e2-0da8fad89b18" providerId="ADAL" clId="{064BF252-B0D6-4154-98C8-C8C420BB5853}" dt="2020-11-13T07:32:21.997" v="6009" actId="166"/>
          <ac:spMkLst>
            <pc:docMk/>
            <pc:sldMk cId="3686920154" sldId="4916"/>
            <ac:spMk id="57" creationId="{0C569A14-F125-465F-9F36-224DF9801CD9}"/>
          </ac:spMkLst>
        </pc:spChg>
        <pc:spChg chg="add mod">
          <ac:chgData name="Jochebed Diaz" userId="3e73fa40-bfba-401e-91e2-0da8fad89b18" providerId="ADAL" clId="{064BF252-B0D6-4154-98C8-C8C420BB5853}" dt="2020-11-13T08:49:55.342" v="6270" actId="207"/>
          <ac:spMkLst>
            <pc:docMk/>
            <pc:sldMk cId="3686920154" sldId="4916"/>
            <ac:spMk id="58" creationId="{D3299584-5430-43E3-A8CF-E19EA00BC4C3}"/>
          </ac:spMkLst>
        </pc:spChg>
        <pc:spChg chg="add mod">
          <ac:chgData name="Jochebed Diaz" userId="3e73fa40-bfba-401e-91e2-0da8fad89b18" providerId="ADAL" clId="{064BF252-B0D6-4154-98C8-C8C420BB5853}" dt="2020-11-13T07:19:47.917" v="5764" actId="1076"/>
          <ac:spMkLst>
            <pc:docMk/>
            <pc:sldMk cId="3686920154" sldId="4916"/>
            <ac:spMk id="59" creationId="{5CDDA73D-4545-4069-9B9D-276D48B696E6}"/>
          </ac:spMkLst>
        </pc:spChg>
        <pc:spChg chg="add mod">
          <ac:chgData name="Jochebed Diaz" userId="3e73fa40-bfba-401e-91e2-0da8fad89b18" providerId="ADAL" clId="{064BF252-B0D6-4154-98C8-C8C420BB5853}" dt="2020-11-13T07:23:45.372" v="5836" actId="14100"/>
          <ac:spMkLst>
            <pc:docMk/>
            <pc:sldMk cId="3686920154" sldId="4916"/>
            <ac:spMk id="60" creationId="{FF4BEEF0-9C51-4333-880C-A8D29EACACA0}"/>
          </ac:spMkLst>
        </pc:spChg>
        <pc:spChg chg="add mod">
          <ac:chgData name="Jochebed Diaz" userId="3e73fa40-bfba-401e-91e2-0da8fad89b18" providerId="ADAL" clId="{064BF252-B0D6-4154-98C8-C8C420BB5853}" dt="2020-11-13T07:26:24.495" v="5871" actId="1035"/>
          <ac:spMkLst>
            <pc:docMk/>
            <pc:sldMk cId="3686920154" sldId="4916"/>
            <ac:spMk id="61" creationId="{ABA0128B-2F2B-4F8F-8F74-BFD63A9DCC01}"/>
          </ac:spMkLst>
        </pc:spChg>
        <pc:spChg chg="add mod ord">
          <ac:chgData name="Jochebed Diaz" userId="3e73fa40-bfba-401e-91e2-0da8fad89b18" providerId="ADAL" clId="{064BF252-B0D6-4154-98C8-C8C420BB5853}" dt="2020-11-13T08:50:21.782" v="6272" actId="207"/>
          <ac:spMkLst>
            <pc:docMk/>
            <pc:sldMk cId="3686920154" sldId="4916"/>
            <ac:spMk id="62" creationId="{B6C46B63-8C8C-4EB6-A935-74F82D3A4D31}"/>
          </ac:spMkLst>
        </pc:spChg>
        <pc:spChg chg="add mod">
          <ac:chgData name="Jochebed Diaz" userId="3e73fa40-bfba-401e-91e2-0da8fad89b18" providerId="ADAL" clId="{064BF252-B0D6-4154-98C8-C8C420BB5853}" dt="2020-11-13T07:26:29.847" v="5872" actId="255"/>
          <ac:spMkLst>
            <pc:docMk/>
            <pc:sldMk cId="3686920154" sldId="4916"/>
            <ac:spMk id="63" creationId="{E0D21CC3-E041-449A-9DFD-E8B2550C5212}"/>
          </ac:spMkLst>
        </pc:spChg>
        <pc:spChg chg="add mod">
          <ac:chgData name="Jochebed Diaz" userId="3e73fa40-bfba-401e-91e2-0da8fad89b18" providerId="ADAL" clId="{064BF252-B0D6-4154-98C8-C8C420BB5853}" dt="2020-11-13T08:50:21.782" v="6272" actId="207"/>
          <ac:spMkLst>
            <pc:docMk/>
            <pc:sldMk cId="3686920154" sldId="4916"/>
            <ac:spMk id="64" creationId="{A57D00FB-01EA-4776-B804-8E85F0EFE940}"/>
          </ac:spMkLst>
        </pc:spChg>
        <pc:spChg chg="add mod">
          <ac:chgData name="Jochebed Diaz" userId="3e73fa40-bfba-401e-91e2-0da8fad89b18" providerId="ADAL" clId="{064BF252-B0D6-4154-98C8-C8C420BB5853}" dt="2020-11-13T07:24:23.422" v="5848" actId="1038"/>
          <ac:spMkLst>
            <pc:docMk/>
            <pc:sldMk cId="3686920154" sldId="4916"/>
            <ac:spMk id="65" creationId="{0DC5F0BD-329B-4F70-B006-2169462A40BA}"/>
          </ac:spMkLst>
        </pc:spChg>
        <pc:spChg chg="add mod">
          <ac:chgData name="Jochebed Diaz" userId="3e73fa40-bfba-401e-91e2-0da8fad89b18" providerId="ADAL" clId="{064BF252-B0D6-4154-98C8-C8C420BB5853}" dt="2020-11-13T07:21:19.160" v="5783" actId="1038"/>
          <ac:spMkLst>
            <pc:docMk/>
            <pc:sldMk cId="3686920154" sldId="4916"/>
            <ac:spMk id="66" creationId="{72ED5800-3F4B-48EB-AA1A-62A163BE776D}"/>
          </ac:spMkLst>
        </pc:spChg>
        <pc:spChg chg="add mod">
          <ac:chgData name="Jochebed Diaz" userId="3e73fa40-bfba-401e-91e2-0da8fad89b18" providerId="ADAL" clId="{064BF252-B0D6-4154-98C8-C8C420BB5853}" dt="2020-11-13T07:46:11.270" v="6232" actId="1037"/>
          <ac:spMkLst>
            <pc:docMk/>
            <pc:sldMk cId="3686920154" sldId="4916"/>
            <ac:spMk id="67" creationId="{5688E73E-300A-410F-B574-E8D33AB5B690}"/>
          </ac:spMkLst>
        </pc:spChg>
        <pc:spChg chg="add mod">
          <ac:chgData name="Jochebed Diaz" userId="3e73fa40-bfba-401e-91e2-0da8fad89b18" providerId="ADAL" clId="{064BF252-B0D6-4154-98C8-C8C420BB5853}" dt="2020-11-13T09:10:37.422" v="6597" actId="207"/>
          <ac:spMkLst>
            <pc:docMk/>
            <pc:sldMk cId="3686920154" sldId="4916"/>
            <ac:spMk id="68" creationId="{41F281FD-D63A-40A5-B018-70D0A56DE752}"/>
          </ac:spMkLst>
        </pc:spChg>
        <pc:spChg chg="add mod ord">
          <ac:chgData name="Jochebed Diaz" userId="3e73fa40-bfba-401e-91e2-0da8fad89b18" providerId="ADAL" clId="{064BF252-B0D6-4154-98C8-C8C420BB5853}" dt="2020-11-13T09:04:03.333" v="6466" actId="108"/>
          <ac:spMkLst>
            <pc:docMk/>
            <pc:sldMk cId="3686920154" sldId="4916"/>
            <ac:spMk id="69" creationId="{0E81B520-E318-46CC-BCA8-5FED8FDB599B}"/>
          </ac:spMkLst>
        </pc:spChg>
        <pc:spChg chg="add mod">
          <ac:chgData name="Jochebed Diaz" userId="3e73fa40-bfba-401e-91e2-0da8fad89b18" providerId="ADAL" clId="{064BF252-B0D6-4154-98C8-C8C420BB5853}" dt="2020-11-13T09:10:41.431" v="6599" actId="207"/>
          <ac:spMkLst>
            <pc:docMk/>
            <pc:sldMk cId="3686920154" sldId="4916"/>
            <ac:spMk id="70" creationId="{CFA2E828-A2E4-47A8-9EC5-28A04BEFCF41}"/>
          </ac:spMkLst>
        </pc:spChg>
        <pc:spChg chg="add mod">
          <ac:chgData name="Jochebed Diaz" userId="3e73fa40-bfba-401e-91e2-0da8fad89b18" providerId="ADAL" clId="{064BF252-B0D6-4154-98C8-C8C420BB5853}" dt="2020-11-13T07:22:56.152" v="5826" actId="1038"/>
          <ac:spMkLst>
            <pc:docMk/>
            <pc:sldMk cId="3686920154" sldId="4916"/>
            <ac:spMk id="71" creationId="{015DBACC-D7B8-40C9-9B06-512C03B6C8AD}"/>
          </ac:spMkLst>
        </pc:spChg>
        <pc:spChg chg="add mod">
          <ac:chgData name="Jochebed Diaz" userId="3e73fa40-bfba-401e-91e2-0da8fad89b18" providerId="ADAL" clId="{064BF252-B0D6-4154-98C8-C8C420BB5853}" dt="2020-11-13T09:10:27.381" v="6595" actId="207"/>
          <ac:spMkLst>
            <pc:docMk/>
            <pc:sldMk cId="3686920154" sldId="4916"/>
            <ac:spMk id="72" creationId="{53CABB1E-3A54-4926-B80A-0121B5CA1569}"/>
          </ac:spMkLst>
        </pc:spChg>
        <pc:spChg chg="add mod">
          <ac:chgData name="Jochebed Diaz" userId="3e73fa40-bfba-401e-91e2-0da8fad89b18" providerId="ADAL" clId="{064BF252-B0D6-4154-98C8-C8C420BB5853}" dt="2020-11-13T07:09:43.728" v="5651" actId="1035"/>
          <ac:spMkLst>
            <pc:docMk/>
            <pc:sldMk cId="3686920154" sldId="4916"/>
            <ac:spMk id="73" creationId="{6806CEB2-8041-4750-BA47-D6391E4D1302}"/>
          </ac:spMkLst>
        </pc:spChg>
        <pc:spChg chg="add mod ord">
          <ac:chgData name="Jochebed Diaz" userId="3e73fa40-bfba-401e-91e2-0da8fad89b18" providerId="ADAL" clId="{064BF252-B0D6-4154-98C8-C8C420BB5853}" dt="2020-11-13T08:57:55.678" v="6358" actId="1076"/>
          <ac:spMkLst>
            <pc:docMk/>
            <pc:sldMk cId="3686920154" sldId="4916"/>
            <ac:spMk id="79" creationId="{B0868DCD-5770-4EA9-ABDF-1C745986C805}"/>
          </ac:spMkLst>
        </pc:spChg>
        <pc:spChg chg="add mod">
          <ac:chgData name="Jochebed Diaz" userId="3e73fa40-bfba-401e-91e2-0da8fad89b18" providerId="ADAL" clId="{064BF252-B0D6-4154-98C8-C8C420BB5853}" dt="2020-11-13T07:28:50.334" v="5929" actId="1035"/>
          <ac:spMkLst>
            <pc:docMk/>
            <pc:sldMk cId="3686920154" sldId="4916"/>
            <ac:spMk id="80" creationId="{19B32038-DF46-4625-9D03-EAD2FF0047AF}"/>
          </ac:spMkLst>
        </pc:spChg>
        <pc:spChg chg="add mod ord">
          <ac:chgData name="Jochebed Diaz" userId="3e73fa40-bfba-401e-91e2-0da8fad89b18" providerId="ADAL" clId="{064BF252-B0D6-4154-98C8-C8C420BB5853}" dt="2020-11-13T07:28:50.334" v="5929" actId="1035"/>
          <ac:spMkLst>
            <pc:docMk/>
            <pc:sldMk cId="3686920154" sldId="4916"/>
            <ac:spMk id="81" creationId="{AD46F75E-0F23-452D-AED7-BF9485C677F9}"/>
          </ac:spMkLst>
        </pc:spChg>
        <pc:spChg chg="add mod">
          <ac:chgData name="Jochebed Diaz" userId="3e73fa40-bfba-401e-91e2-0da8fad89b18" providerId="ADAL" clId="{064BF252-B0D6-4154-98C8-C8C420BB5853}" dt="2020-11-15T23:51:56.069" v="6889" actId="1036"/>
          <ac:spMkLst>
            <pc:docMk/>
            <pc:sldMk cId="3686920154" sldId="4916"/>
            <ac:spMk id="82" creationId="{CB5A2D23-C6E3-4E03-B966-0811C51D671C}"/>
          </ac:spMkLst>
        </pc:spChg>
        <pc:spChg chg="add mod">
          <ac:chgData name="Jochebed Diaz" userId="3e73fa40-bfba-401e-91e2-0da8fad89b18" providerId="ADAL" clId="{064BF252-B0D6-4154-98C8-C8C420BB5853}" dt="2020-11-15T23:51:56.069" v="6889" actId="1036"/>
          <ac:spMkLst>
            <pc:docMk/>
            <pc:sldMk cId="3686920154" sldId="4916"/>
            <ac:spMk id="83" creationId="{80BF808A-936F-4CEA-97D6-55E67122E1A9}"/>
          </ac:spMkLst>
        </pc:spChg>
        <pc:spChg chg="add mod ord">
          <ac:chgData name="Jochebed Diaz" userId="3e73fa40-bfba-401e-91e2-0da8fad89b18" providerId="ADAL" clId="{064BF252-B0D6-4154-98C8-C8C420BB5853}" dt="2020-11-13T07:42:49.321" v="6188" actId="167"/>
          <ac:spMkLst>
            <pc:docMk/>
            <pc:sldMk cId="3686920154" sldId="4916"/>
            <ac:spMk id="84" creationId="{3F9ABBB4-9D00-455D-88E1-8F301C57B594}"/>
          </ac:spMkLst>
        </pc:spChg>
        <pc:spChg chg="add mod">
          <ac:chgData name="Jochebed Diaz" userId="3e73fa40-bfba-401e-91e2-0da8fad89b18" providerId="ADAL" clId="{064BF252-B0D6-4154-98C8-C8C420BB5853}" dt="2020-11-13T03:43:04.537" v="5498" actId="1038"/>
          <ac:spMkLst>
            <pc:docMk/>
            <pc:sldMk cId="3686920154" sldId="4916"/>
            <ac:spMk id="85" creationId="{07F3C7D6-5867-4030-957A-DEE38658BC1F}"/>
          </ac:spMkLst>
        </pc:spChg>
        <pc:spChg chg="add del mod">
          <ac:chgData name="Jochebed Diaz" userId="3e73fa40-bfba-401e-91e2-0da8fad89b18" providerId="ADAL" clId="{064BF252-B0D6-4154-98C8-C8C420BB5853}" dt="2020-11-13T02:56:30.352" v="5309" actId="478"/>
          <ac:spMkLst>
            <pc:docMk/>
            <pc:sldMk cId="3686920154" sldId="4916"/>
            <ac:spMk id="86" creationId="{8DC1D9A1-59C6-431A-BADD-EB3B28E3C5E6}"/>
          </ac:spMkLst>
        </pc:spChg>
        <pc:spChg chg="add del">
          <ac:chgData name="Jochebed Diaz" userId="3e73fa40-bfba-401e-91e2-0da8fad89b18" providerId="ADAL" clId="{064BF252-B0D6-4154-98C8-C8C420BB5853}" dt="2020-11-13T02:56:21.515" v="5278" actId="478"/>
          <ac:spMkLst>
            <pc:docMk/>
            <pc:sldMk cId="3686920154" sldId="4916"/>
            <ac:spMk id="87" creationId="{465AA9B9-2560-49D5-A93F-8D4CBE46CF0F}"/>
          </ac:spMkLst>
        </pc:spChg>
        <pc:spChg chg="add mod">
          <ac:chgData name="Jochebed Diaz" userId="3e73fa40-bfba-401e-91e2-0da8fad89b18" providerId="ADAL" clId="{064BF252-B0D6-4154-98C8-C8C420BB5853}" dt="2020-11-13T07:38:49.138" v="6187" actId="1076"/>
          <ac:spMkLst>
            <pc:docMk/>
            <pc:sldMk cId="3686920154" sldId="4916"/>
            <ac:spMk id="88" creationId="{DCEA478E-8390-4D7E-B468-4D69EB8E57FB}"/>
          </ac:spMkLst>
        </pc:spChg>
        <pc:spChg chg="add mod">
          <ac:chgData name="Jochebed Diaz" userId="3e73fa40-bfba-401e-91e2-0da8fad89b18" providerId="ADAL" clId="{064BF252-B0D6-4154-98C8-C8C420BB5853}" dt="2020-11-13T07:43:53.573" v="6189" actId="6549"/>
          <ac:spMkLst>
            <pc:docMk/>
            <pc:sldMk cId="3686920154" sldId="4916"/>
            <ac:spMk id="89" creationId="{BDA48534-F9C3-46A7-913E-CE725E96E42B}"/>
          </ac:spMkLst>
        </pc:spChg>
        <pc:spChg chg="add mod">
          <ac:chgData name="Jochebed Diaz" userId="3e73fa40-bfba-401e-91e2-0da8fad89b18" providerId="ADAL" clId="{064BF252-B0D6-4154-98C8-C8C420BB5853}" dt="2020-11-13T07:28:50.334" v="5929" actId="1035"/>
          <ac:spMkLst>
            <pc:docMk/>
            <pc:sldMk cId="3686920154" sldId="4916"/>
            <ac:spMk id="90" creationId="{39234B81-304C-47ED-B4B2-BFB8F0BD7266}"/>
          </ac:spMkLst>
        </pc:spChg>
        <pc:spChg chg="add mod">
          <ac:chgData name="Jochebed Diaz" userId="3e73fa40-bfba-401e-91e2-0da8fad89b18" providerId="ADAL" clId="{064BF252-B0D6-4154-98C8-C8C420BB5853}" dt="2020-11-13T07:28:50.334" v="5929" actId="1035"/>
          <ac:spMkLst>
            <pc:docMk/>
            <pc:sldMk cId="3686920154" sldId="4916"/>
            <ac:spMk id="91" creationId="{55521B28-6B4B-42CB-B5BD-FD48859327D5}"/>
          </ac:spMkLst>
        </pc:spChg>
        <pc:spChg chg="add del mod ord">
          <ac:chgData name="Jochebed Diaz" userId="3e73fa40-bfba-401e-91e2-0da8fad89b18" providerId="ADAL" clId="{064BF252-B0D6-4154-98C8-C8C420BB5853}" dt="2020-11-13T07:33:21.073" v="6020" actId="478"/>
          <ac:spMkLst>
            <pc:docMk/>
            <pc:sldMk cId="3686920154" sldId="4916"/>
            <ac:spMk id="92" creationId="{A4172669-ED8D-46AF-B1C0-BF6E9DCCC876}"/>
          </ac:spMkLst>
        </pc:spChg>
        <pc:spChg chg="add del mod ord">
          <ac:chgData name="Jochebed Diaz" userId="3e73fa40-bfba-401e-91e2-0da8fad89b18" providerId="ADAL" clId="{064BF252-B0D6-4154-98C8-C8C420BB5853}" dt="2020-11-13T07:33:12.488" v="6018" actId="478"/>
          <ac:spMkLst>
            <pc:docMk/>
            <pc:sldMk cId="3686920154" sldId="4916"/>
            <ac:spMk id="93" creationId="{6CF3C1F2-B856-4317-8EE6-E6C4E5CF1001}"/>
          </ac:spMkLst>
        </pc:spChg>
        <pc:spChg chg="add del mod ord">
          <ac:chgData name="Jochebed Diaz" userId="3e73fa40-bfba-401e-91e2-0da8fad89b18" providerId="ADAL" clId="{064BF252-B0D6-4154-98C8-C8C420BB5853}" dt="2020-11-13T07:35:05.108" v="6099" actId="478"/>
          <ac:spMkLst>
            <pc:docMk/>
            <pc:sldMk cId="3686920154" sldId="4916"/>
            <ac:spMk id="94" creationId="{CBD0E955-0193-4883-AF8B-7F131E3B374F}"/>
          </ac:spMkLst>
        </pc:spChg>
        <pc:spChg chg="add del mod">
          <ac:chgData name="Jochebed Diaz" userId="3e73fa40-bfba-401e-91e2-0da8fad89b18" providerId="ADAL" clId="{064BF252-B0D6-4154-98C8-C8C420BB5853}" dt="2020-11-13T07:16:34.202" v="5738" actId="478"/>
          <ac:spMkLst>
            <pc:docMk/>
            <pc:sldMk cId="3686920154" sldId="4916"/>
            <ac:spMk id="95" creationId="{1B93F155-AEF0-40BD-B022-608FE021814B}"/>
          </ac:spMkLst>
        </pc:spChg>
        <pc:spChg chg="add del mod">
          <ac:chgData name="Jochebed Diaz" userId="3e73fa40-bfba-401e-91e2-0da8fad89b18" providerId="ADAL" clId="{064BF252-B0D6-4154-98C8-C8C420BB5853}" dt="2020-11-13T09:07:22.244" v="6522" actId="478"/>
          <ac:spMkLst>
            <pc:docMk/>
            <pc:sldMk cId="3686920154" sldId="4916"/>
            <ac:spMk id="96" creationId="{1C87D932-3E05-4B35-9100-C9415C3BFC5D}"/>
          </ac:spMkLst>
        </pc:spChg>
        <pc:spChg chg="add del mod">
          <ac:chgData name="Jochebed Diaz" userId="3e73fa40-bfba-401e-91e2-0da8fad89b18" providerId="ADAL" clId="{064BF252-B0D6-4154-98C8-C8C420BB5853}" dt="2020-11-13T09:07:24.005" v="6523" actId="478"/>
          <ac:spMkLst>
            <pc:docMk/>
            <pc:sldMk cId="3686920154" sldId="4916"/>
            <ac:spMk id="97" creationId="{9BC33253-5FC6-4D65-8294-93AD699BF15A}"/>
          </ac:spMkLst>
        </pc:spChg>
        <pc:spChg chg="add del mod ord">
          <ac:chgData name="Jochebed Diaz" userId="3e73fa40-bfba-401e-91e2-0da8fad89b18" providerId="ADAL" clId="{064BF252-B0D6-4154-98C8-C8C420BB5853}" dt="2020-11-13T07:36:15.800" v="6112" actId="478"/>
          <ac:spMkLst>
            <pc:docMk/>
            <pc:sldMk cId="3686920154" sldId="4916"/>
            <ac:spMk id="98" creationId="{8C6CE1B6-6308-4A75-AB9A-1CD05392351B}"/>
          </ac:spMkLst>
        </pc:spChg>
        <pc:spChg chg="add del mod">
          <ac:chgData name="Jochebed Diaz" userId="3e73fa40-bfba-401e-91e2-0da8fad89b18" providerId="ADAL" clId="{064BF252-B0D6-4154-98C8-C8C420BB5853}" dt="2020-11-13T07:36:21.022" v="6113" actId="478"/>
          <ac:spMkLst>
            <pc:docMk/>
            <pc:sldMk cId="3686920154" sldId="4916"/>
            <ac:spMk id="99" creationId="{3731A996-FB0A-483B-AF50-5DACBB5D01C9}"/>
          </ac:spMkLst>
        </pc:spChg>
        <pc:spChg chg="add del">
          <ac:chgData name="Jochebed Diaz" userId="3e73fa40-bfba-401e-91e2-0da8fad89b18" providerId="ADAL" clId="{064BF252-B0D6-4154-98C8-C8C420BB5853}" dt="2020-11-13T07:31:52.416" v="6003" actId="478"/>
          <ac:spMkLst>
            <pc:docMk/>
            <pc:sldMk cId="3686920154" sldId="4916"/>
            <ac:spMk id="100" creationId="{C159A93E-5D2D-4CC3-A280-D77D77E24149}"/>
          </ac:spMkLst>
        </pc:spChg>
        <pc:spChg chg="add del">
          <ac:chgData name="Jochebed Diaz" userId="3e73fa40-bfba-401e-91e2-0da8fad89b18" providerId="ADAL" clId="{064BF252-B0D6-4154-98C8-C8C420BB5853}" dt="2020-11-13T07:32:02.152" v="6005" actId="478"/>
          <ac:spMkLst>
            <pc:docMk/>
            <pc:sldMk cId="3686920154" sldId="4916"/>
            <ac:spMk id="101" creationId="{539E6DAE-A6AE-4001-86C4-D16EC387B4B9}"/>
          </ac:spMkLst>
        </pc:spChg>
        <pc:spChg chg="add del mod">
          <ac:chgData name="Jochebed Diaz" userId="3e73fa40-bfba-401e-91e2-0da8fad89b18" providerId="ADAL" clId="{064BF252-B0D6-4154-98C8-C8C420BB5853}" dt="2020-11-13T07:35:38.908" v="6106" actId="478"/>
          <ac:spMkLst>
            <pc:docMk/>
            <pc:sldMk cId="3686920154" sldId="4916"/>
            <ac:spMk id="102" creationId="{B6C84F6A-D167-4DA9-A839-4102B832AE58}"/>
          </ac:spMkLst>
        </pc:spChg>
        <pc:spChg chg="add mod">
          <ac:chgData name="Jochebed Diaz" userId="3e73fa40-bfba-401e-91e2-0da8fad89b18" providerId="ADAL" clId="{064BF252-B0D6-4154-98C8-C8C420BB5853}" dt="2020-11-13T07:35:33.034" v="6105" actId="14100"/>
          <ac:spMkLst>
            <pc:docMk/>
            <pc:sldMk cId="3686920154" sldId="4916"/>
            <ac:spMk id="103" creationId="{45DD0EBA-6E4B-4214-8F84-EE2AF1C5075F}"/>
          </ac:spMkLst>
        </pc:spChg>
        <pc:spChg chg="add mod">
          <ac:chgData name="Jochebed Diaz" userId="3e73fa40-bfba-401e-91e2-0da8fad89b18" providerId="ADAL" clId="{064BF252-B0D6-4154-98C8-C8C420BB5853}" dt="2020-11-13T07:35:51.849" v="6110" actId="14100"/>
          <ac:spMkLst>
            <pc:docMk/>
            <pc:sldMk cId="3686920154" sldId="4916"/>
            <ac:spMk id="104" creationId="{4EDDA1BD-DD5B-4D0C-9448-78C3C8B8C353}"/>
          </ac:spMkLst>
        </pc:spChg>
        <pc:spChg chg="add del mod">
          <ac:chgData name="Jochebed Diaz" userId="3e73fa40-bfba-401e-91e2-0da8fad89b18" providerId="ADAL" clId="{064BF252-B0D6-4154-98C8-C8C420BB5853}" dt="2020-11-13T08:51:37.045" v="6284" actId="478"/>
          <ac:spMkLst>
            <pc:docMk/>
            <pc:sldMk cId="3686920154" sldId="4916"/>
            <ac:spMk id="105" creationId="{CDE5E106-C8E6-414D-A5C0-7E3A10A4B43D}"/>
          </ac:spMkLst>
        </pc:spChg>
        <pc:spChg chg="add del mod">
          <ac:chgData name="Jochebed Diaz" userId="3e73fa40-bfba-401e-91e2-0da8fad89b18" providerId="ADAL" clId="{064BF252-B0D6-4154-98C8-C8C420BB5853}" dt="2020-11-13T08:52:56.721" v="6304" actId="478"/>
          <ac:spMkLst>
            <pc:docMk/>
            <pc:sldMk cId="3686920154" sldId="4916"/>
            <ac:spMk id="106" creationId="{1581F261-2897-49E9-8C2F-76A3A595768D}"/>
          </ac:spMkLst>
        </pc:spChg>
        <pc:spChg chg="add mod">
          <ac:chgData name="Jochebed Diaz" userId="3e73fa40-bfba-401e-91e2-0da8fad89b18" providerId="ADAL" clId="{064BF252-B0D6-4154-98C8-C8C420BB5853}" dt="2020-11-15T23:01:15.407" v="6640" actId="14100"/>
          <ac:spMkLst>
            <pc:docMk/>
            <pc:sldMk cId="3686920154" sldId="4916"/>
            <ac:spMk id="107" creationId="{9A6A3D1F-2C26-4156-A679-349EBBD194F9}"/>
          </ac:spMkLst>
        </pc:spChg>
        <pc:spChg chg="add del mod">
          <ac:chgData name="Jochebed Diaz" userId="3e73fa40-bfba-401e-91e2-0da8fad89b18" providerId="ADAL" clId="{064BF252-B0D6-4154-98C8-C8C420BB5853}" dt="2020-11-13T08:52:55.393" v="6303" actId="478"/>
          <ac:spMkLst>
            <pc:docMk/>
            <pc:sldMk cId="3686920154" sldId="4916"/>
            <ac:spMk id="107" creationId="{A6F94398-2D83-4F2E-98F0-BFB029065169}"/>
          </ac:spMkLst>
        </pc:spChg>
        <pc:spChg chg="add del mod">
          <ac:chgData name="Jochebed Diaz" userId="3e73fa40-bfba-401e-91e2-0da8fad89b18" providerId="ADAL" clId="{064BF252-B0D6-4154-98C8-C8C420BB5853}" dt="2020-11-13T08:52:57.596" v="6305" actId="478"/>
          <ac:spMkLst>
            <pc:docMk/>
            <pc:sldMk cId="3686920154" sldId="4916"/>
            <ac:spMk id="108" creationId="{00D0FFBE-81AB-4F7D-98BC-41B1ACFDF672}"/>
          </ac:spMkLst>
        </pc:spChg>
        <pc:spChg chg="add mod">
          <ac:chgData name="Jochebed Diaz" userId="3e73fa40-bfba-401e-91e2-0da8fad89b18" providerId="ADAL" clId="{064BF252-B0D6-4154-98C8-C8C420BB5853}" dt="2020-11-15T23:01:26.592" v="6643" actId="1076"/>
          <ac:spMkLst>
            <pc:docMk/>
            <pc:sldMk cId="3686920154" sldId="4916"/>
            <ac:spMk id="108" creationId="{01BEB545-F306-4B6F-A48E-6866BB3BA276}"/>
          </ac:spMkLst>
        </pc:spChg>
        <pc:spChg chg="add mod">
          <ac:chgData name="Jochebed Diaz" userId="3e73fa40-bfba-401e-91e2-0da8fad89b18" providerId="ADAL" clId="{064BF252-B0D6-4154-98C8-C8C420BB5853}" dt="2020-11-13T08:53:35.628" v="6308" actId="13822"/>
          <ac:spMkLst>
            <pc:docMk/>
            <pc:sldMk cId="3686920154" sldId="4916"/>
            <ac:spMk id="109" creationId="{67A3294F-4E7A-4B5E-8C10-BE1F1C4E9B0C}"/>
          </ac:spMkLst>
        </pc:spChg>
        <pc:spChg chg="add mod">
          <ac:chgData name="Jochebed Diaz" userId="3e73fa40-bfba-401e-91e2-0da8fad89b18" providerId="ADAL" clId="{064BF252-B0D6-4154-98C8-C8C420BB5853}" dt="2020-11-13T08:53:59.048" v="6310" actId="1076"/>
          <ac:spMkLst>
            <pc:docMk/>
            <pc:sldMk cId="3686920154" sldId="4916"/>
            <ac:spMk id="110" creationId="{2B1C7102-BC8C-46F9-8469-AE206FDDBB38}"/>
          </ac:spMkLst>
        </pc:spChg>
        <pc:spChg chg="add mod">
          <ac:chgData name="Jochebed Diaz" userId="3e73fa40-bfba-401e-91e2-0da8fad89b18" providerId="ADAL" clId="{064BF252-B0D6-4154-98C8-C8C420BB5853}" dt="2020-11-13T08:54:04.960" v="6312" actId="1076"/>
          <ac:spMkLst>
            <pc:docMk/>
            <pc:sldMk cId="3686920154" sldId="4916"/>
            <ac:spMk id="111" creationId="{B081E9C3-9D6F-4A89-99C0-15BEB615517C}"/>
          </ac:spMkLst>
        </pc:spChg>
        <pc:spChg chg="add mod">
          <ac:chgData name="Jochebed Diaz" userId="3e73fa40-bfba-401e-91e2-0da8fad89b18" providerId="ADAL" clId="{064BF252-B0D6-4154-98C8-C8C420BB5853}" dt="2020-11-13T08:54:10.104" v="6314" actId="1076"/>
          <ac:spMkLst>
            <pc:docMk/>
            <pc:sldMk cId="3686920154" sldId="4916"/>
            <ac:spMk id="112" creationId="{E4723F82-35B3-4E07-BF0D-A10274870FBC}"/>
          </ac:spMkLst>
        </pc:spChg>
        <pc:spChg chg="add mod">
          <ac:chgData name="Jochebed Diaz" userId="3e73fa40-bfba-401e-91e2-0da8fad89b18" providerId="ADAL" clId="{064BF252-B0D6-4154-98C8-C8C420BB5853}" dt="2020-11-13T08:54:14.545" v="6316" actId="1076"/>
          <ac:spMkLst>
            <pc:docMk/>
            <pc:sldMk cId="3686920154" sldId="4916"/>
            <ac:spMk id="113" creationId="{DB78048A-AA06-4F0D-8FB4-7EDCAD7A0127}"/>
          </ac:spMkLst>
        </pc:spChg>
        <pc:spChg chg="add mod">
          <ac:chgData name="Jochebed Diaz" userId="3e73fa40-bfba-401e-91e2-0da8fad89b18" providerId="ADAL" clId="{064BF252-B0D6-4154-98C8-C8C420BB5853}" dt="2020-11-13T08:54:18.790" v="6318" actId="1076"/>
          <ac:spMkLst>
            <pc:docMk/>
            <pc:sldMk cId="3686920154" sldId="4916"/>
            <ac:spMk id="114" creationId="{65B1D6C2-5023-4D17-ACF0-8E831EE7A0D4}"/>
          </ac:spMkLst>
        </pc:spChg>
        <pc:spChg chg="add mod">
          <ac:chgData name="Jochebed Diaz" userId="3e73fa40-bfba-401e-91e2-0da8fad89b18" providerId="ADAL" clId="{064BF252-B0D6-4154-98C8-C8C420BB5853}" dt="2020-11-15T23:01:21.231" v="6642" actId="1076"/>
          <ac:spMkLst>
            <pc:docMk/>
            <pc:sldMk cId="3686920154" sldId="4916"/>
            <ac:spMk id="115" creationId="{9A35E46F-BCB9-4A72-8354-3239EE4685C8}"/>
          </ac:spMkLst>
        </pc:spChg>
        <pc:spChg chg="add del">
          <ac:chgData name="Jochebed Diaz" userId="3e73fa40-bfba-401e-91e2-0da8fad89b18" providerId="ADAL" clId="{064BF252-B0D6-4154-98C8-C8C420BB5853}" dt="2020-11-15T23:00:25.587" v="6637"/>
          <ac:spMkLst>
            <pc:docMk/>
            <pc:sldMk cId="3686920154" sldId="4916"/>
            <ac:spMk id="116" creationId="{B88C199C-4E6A-4F39-98DD-FD44E3A0F345}"/>
          </ac:spMkLst>
        </pc:spChg>
        <pc:spChg chg="add del mod">
          <ac:chgData name="Jochebed Diaz" userId="3e73fa40-bfba-401e-91e2-0da8fad89b18" providerId="ADAL" clId="{064BF252-B0D6-4154-98C8-C8C420BB5853}" dt="2020-11-13T08:54:58.277" v="6322" actId="478"/>
          <ac:spMkLst>
            <pc:docMk/>
            <pc:sldMk cId="3686920154" sldId="4916"/>
            <ac:spMk id="117" creationId="{EA5953D1-6F59-4BCA-861C-646005C9166E}"/>
          </ac:spMkLst>
        </pc:spChg>
        <pc:spChg chg="add mod">
          <ac:chgData name="Jochebed Diaz" userId="3e73fa40-bfba-401e-91e2-0da8fad89b18" providerId="ADAL" clId="{064BF252-B0D6-4154-98C8-C8C420BB5853}" dt="2020-11-15T23:42:27.132" v="6668" actId="207"/>
          <ac:spMkLst>
            <pc:docMk/>
            <pc:sldMk cId="3686920154" sldId="4916"/>
            <ac:spMk id="117" creationId="{FA466A07-FB8B-4ADD-A17D-DA9475B9D8BF}"/>
          </ac:spMkLst>
        </pc:spChg>
        <pc:spChg chg="add del mod">
          <ac:chgData name="Jochebed Diaz" userId="3e73fa40-bfba-401e-91e2-0da8fad89b18" providerId="ADAL" clId="{064BF252-B0D6-4154-98C8-C8C420BB5853}" dt="2020-11-13T08:57:37.158" v="6355" actId="478"/>
          <ac:spMkLst>
            <pc:docMk/>
            <pc:sldMk cId="3686920154" sldId="4916"/>
            <ac:spMk id="118" creationId="{0D7AD8C3-AFAC-45B5-BFF7-807899B8B36D}"/>
          </ac:spMkLst>
        </pc:spChg>
        <pc:spChg chg="add mod">
          <ac:chgData name="Jochebed Diaz" userId="3e73fa40-bfba-401e-91e2-0da8fad89b18" providerId="ADAL" clId="{064BF252-B0D6-4154-98C8-C8C420BB5853}" dt="2020-11-15T23:42:14.295" v="6667" actId="20577"/>
          <ac:spMkLst>
            <pc:docMk/>
            <pc:sldMk cId="3686920154" sldId="4916"/>
            <ac:spMk id="118" creationId="{5C0FD1F2-30D7-42CF-9F36-9DF3A33FCF5E}"/>
          </ac:spMkLst>
        </pc:spChg>
        <pc:spChg chg="add mod">
          <ac:chgData name="Jochebed Diaz" userId="3e73fa40-bfba-401e-91e2-0da8fad89b18" providerId="ADAL" clId="{064BF252-B0D6-4154-98C8-C8C420BB5853}" dt="2020-11-13T08:56:51.711" v="6335" actId="1076"/>
          <ac:spMkLst>
            <pc:docMk/>
            <pc:sldMk cId="3686920154" sldId="4916"/>
            <ac:spMk id="119" creationId="{7E1188B0-94F9-4C36-8831-5A5854890031}"/>
          </ac:spMkLst>
        </pc:spChg>
        <pc:spChg chg="add mod">
          <ac:chgData name="Jochebed Diaz" userId="3e73fa40-bfba-401e-91e2-0da8fad89b18" providerId="ADAL" clId="{064BF252-B0D6-4154-98C8-C8C420BB5853}" dt="2020-11-15T23:47:23.715" v="6772" actId="1076"/>
          <ac:spMkLst>
            <pc:docMk/>
            <pc:sldMk cId="3686920154" sldId="4916"/>
            <ac:spMk id="120" creationId="{56D47920-F605-4E86-BF4F-5C0D53185BFA}"/>
          </ac:spMkLst>
        </pc:spChg>
        <pc:spChg chg="add del mod">
          <ac:chgData name="Jochebed Diaz" userId="3e73fa40-bfba-401e-91e2-0da8fad89b18" providerId="ADAL" clId="{064BF252-B0D6-4154-98C8-C8C420BB5853}" dt="2020-11-13T08:58:13.676" v="6377"/>
          <ac:spMkLst>
            <pc:docMk/>
            <pc:sldMk cId="3686920154" sldId="4916"/>
            <ac:spMk id="121" creationId="{BB0D3820-2F5D-4737-9C87-EAC4575C2EB7}"/>
          </ac:spMkLst>
        </pc:spChg>
        <pc:spChg chg="add mod">
          <ac:chgData name="Jochebed Diaz" userId="3e73fa40-bfba-401e-91e2-0da8fad89b18" providerId="ADAL" clId="{064BF252-B0D6-4154-98C8-C8C420BB5853}" dt="2020-11-13T08:58:28.768" v="6383" actId="1076"/>
          <ac:spMkLst>
            <pc:docMk/>
            <pc:sldMk cId="3686920154" sldId="4916"/>
            <ac:spMk id="122" creationId="{D339FA06-36D9-42D3-B284-256B7174E1B3}"/>
          </ac:spMkLst>
        </pc:spChg>
        <pc:spChg chg="add mod">
          <ac:chgData name="Jochebed Diaz" userId="3e73fa40-bfba-401e-91e2-0da8fad89b18" providerId="ADAL" clId="{064BF252-B0D6-4154-98C8-C8C420BB5853}" dt="2020-11-13T08:58:36.039" v="6385" actId="1076"/>
          <ac:spMkLst>
            <pc:docMk/>
            <pc:sldMk cId="3686920154" sldId="4916"/>
            <ac:spMk id="123" creationId="{9933B710-2C64-4EED-8A82-60B5F3C117EC}"/>
          </ac:spMkLst>
        </pc:spChg>
        <pc:spChg chg="add mod">
          <ac:chgData name="Jochebed Diaz" userId="3e73fa40-bfba-401e-91e2-0da8fad89b18" providerId="ADAL" clId="{064BF252-B0D6-4154-98C8-C8C420BB5853}" dt="2020-11-15T23:44:05.396" v="6717" actId="14100"/>
          <ac:spMkLst>
            <pc:docMk/>
            <pc:sldMk cId="3686920154" sldId="4916"/>
            <ac:spMk id="124" creationId="{64725FC1-536E-4B13-8EFD-6D87F25577A8}"/>
          </ac:spMkLst>
        </pc:spChg>
        <pc:spChg chg="add del">
          <ac:chgData name="Jochebed Diaz" userId="3e73fa40-bfba-401e-91e2-0da8fad89b18" providerId="ADAL" clId="{064BF252-B0D6-4154-98C8-C8C420BB5853}" dt="2020-11-13T08:59:54.570" v="6393"/>
          <ac:spMkLst>
            <pc:docMk/>
            <pc:sldMk cId="3686920154" sldId="4916"/>
            <ac:spMk id="124" creationId="{D8767354-16E3-4F1B-A1D3-D6F840A4B866}"/>
          </ac:spMkLst>
        </pc:spChg>
        <pc:spChg chg="add mod">
          <ac:chgData name="Jochebed Diaz" userId="3e73fa40-bfba-401e-91e2-0da8fad89b18" providerId="ADAL" clId="{064BF252-B0D6-4154-98C8-C8C420BB5853}" dt="2020-11-13T09:00:32.871" v="6412" actId="14100"/>
          <ac:spMkLst>
            <pc:docMk/>
            <pc:sldMk cId="3686920154" sldId="4916"/>
            <ac:spMk id="125" creationId="{EDA76F9A-7F25-4E86-8F84-AD0B0648D29C}"/>
          </ac:spMkLst>
        </pc:spChg>
        <pc:spChg chg="add mod">
          <ac:chgData name="Jochebed Diaz" userId="3e73fa40-bfba-401e-91e2-0da8fad89b18" providerId="ADAL" clId="{064BF252-B0D6-4154-98C8-C8C420BB5853}" dt="2020-11-13T09:00:37.398" v="6413" actId="1076"/>
          <ac:spMkLst>
            <pc:docMk/>
            <pc:sldMk cId="3686920154" sldId="4916"/>
            <ac:spMk id="126" creationId="{85FFA5F9-F4B3-4C14-B380-77447C2BFA40}"/>
          </ac:spMkLst>
        </pc:spChg>
        <pc:spChg chg="add mod">
          <ac:chgData name="Jochebed Diaz" userId="3e73fa40-bfba-401e-91e2-0da8fad89b18" providerId="ADAL" clId="{064BF252-B0D6-4154-98C8-C8C420BB5853}" dt="2020-11-13T09:00:45.672" v="6415" actId="1076"/>
          <ac:spMkLst>
            <pc:docMk/>
            <pc:sldMk cId="3686920154" sldId="4916"/>
            <ac:spMk id="127" creationId="{609CDBB6-44FE-4B1D-868B-649036F76971}"/>
          </ac:spMkLst>
        </pc:spChg>
        <pc:spChg chg="add mod">
          <ac:chgData name="Jochebed Diaz" userId="3e73fa40-bfba-401e-91e2-0da8fad89b18" providerId="ADAL" clId="{064BF252-B0D6-4154-98C8-C8C420BB5853}" dt="2020-11-13T09:01:43.303" v="6446" actId="1076"/>
          <ac:spMkLst>
            <pc:docMk/>
            <pc:sldMk cId="3686920154" sldId="4916"/>
            <ac:spMk id="128" creationId="{395D5895-6F86-461C-8692-EB9F7AFA8777}"/>
          </ac:spMkLst>
        </pc:spChg>
        <pc:spChg chg="add mod">
          <ac:chgData name="Jochebed Diaz" userId="3e73fa40-bfba-401e-91e2-0da8fad89b18" providerId="ADAL" clId="{064BF252-B0D6-4154-98C8-C8C420BB5853}" dt="2020-11-13T09:05:57.085" v="6475" actId="1076"/>
          <ac:spMkLst>
            <pc:docMk/>
            <pc:sldMk cId="3686920154" sldId="4916"/>
            <ac:spMk id="129" creationId="{411806A7-0DCB-4065-8CE3-5542CCC45EA6}"/>
          </ac:spMkLst>
        </pc:spChg>
        <pc:spChg chg="add mod">
          <ac:chgData name="Jochebed Diaz" userId="3e73fa40-bfba-401e-91e2-0da8fad89b18" providerId="ADAL" clId="{064BF252-B0D6-4154-98C8-C8C420BB5853}" dt="2020-11-13T09:05:25.008" v="6474" actId="1076"/>
          <ac:spMkLst>
            <pc:docMk/>
            <pc:sldMk cId="3686920154" sldId="4916"/>
            <ac:spMk id="130" creationId="{1A0A1F0D-6755-43E6-B1B5-695B4CB68E31}"/>
          </ac:spMkLst>
        </pc:spChg>
        <pc:spChg chg="add mod">
          <ac:chgData name="Jochebed Diaz" userId="3e73fa40-bfba-401e-91e2-0da8fad89b18" providerId="ADAL" clId="{064BF252-B0D6-4154-98C8-C8C420BB5853}" dt="2020-11-13T09:06:12.967" v="6495" actId="20577"/>
          <ac:spMkLst>
            <pc:docMk/>
            <pc:sldMk cId="3686920154" sldId="4916"/>
            <ac:spMk id="131" creationId="{D4A9657E-9C14-4083-9645-EFC06E3F38F7}"/>
          </ac:spMkLst>
        </pc:spChg>
        <pc:spChg chg="add mod ord">
          <ac:chgData name="Jochebed Diaz" userId="3e73fa40-bfba-401e-91e2-0da8fad89b18" providerId="ADAL" clId="{064BF252-B0D6-4154-98C8-C8C420BB5853}" dt="2020-11-13T09:08:12.192" v="6534" actId="1076"/>
          <ac:spMkLst>
            <pc:docMk/>
            <pc:sldMk cId="3686920154" sldId="4916"/>
            <ac:spMk id="132" creationId="{E839C53F-9326-466E-8EDD-E07D7FA927AC}"/>
          </ac:spMkLst>
        </pc:spChg>
        <pc:spChg chg="add mod">
          <ac:chgData name="Jochebed Diaz" userId="3e73fa40-bfba-401e-91e2-0da8fad89b18" providerId="ADAL" clId="{064BF252-B0D6-4154-98C8-C8C420BB5853}" dt="2020-11-13T09:08:01.638" v="6532" actId="1076"/>
          <ac:spMkLst>
            <pc:docMk/>
            <pc:sldMk cId="3686920154" sldId="4916"/>
            <ac:spMk id="133" creationId="{EAD4C569-BF55-434F-8CD8-126811B026BC}"/>
          </ac:spMkLst>
        </pc:spChg>
        <pc:spChg chg="add mod">
          <ac:chgData name="Jochebed Diaz" userId="3e73fa40-bfba-401e-91e2-0da8fad89b18" providerId="ADAL" clId="{064BF252-B0D6-4154-98C8-C8C420BB5853}" dt="2020-11-13T09:08:04.423" v="6533" actId="1076"/>
          <ac:spMkLst>
            <pc:docMk/>
            <pc:sldMk cId="3686920154" sldId="4916"/>
            <ac:spMk id="134" creationId="{FC632A55-3ABB-469E-A723-B5BA31F8BD5A}"/>
          </ac:spMkLst>
        </pc:spChg>
        <pc:spChg chg="add mod">
          <ac:chgData name="Jochebed Diaz" userId="3e73fa40-bfba-401e-91e2-0da8fad89b18" providerId="ADAL" clId="{064BF252-B0D6-4154-98C8-C8C420BB5853}" dt="2020-11-13T09:11:12.301" v="6605" actId="1035"/>
          <ac:spMkLst>
            <pc:docMk/>
            <pc:sldMk cId="3686920154" sldId="4916"/>
            <ac:spMk id="135" creationId="{4922DC9D-2046-4F63-BDF9-DFDA9E19E520}"/>
          </ac:spMkLst>
        </pc:spChg>
        <pc:spChg chg="add mod">
          <ac:chgData name="Jochebed Diaz" userId="3e73fa40-bfba-401e-91e2-0da8fad89b18" providerId="ADAL" clId="{064BF252-B0D6-4154-98C8-C8C420BB5853}" dt="2020-11-13T09:09:20.300" v="6591" actId="20577"/>
          <ac:spMkLst>
            <pc:docMk/>
            <pc:sldMk cId="3686920154" sldId="4916"/>
            <ac:spMk id="136" creationId="{627A3158-0DB2-484D-9D03-B4DC3980E49A}"/>
          </ac:spMkLst>
        </pc:spChg>
        <pc:spChg chg="add mod">
          <ac:chgData name="Jochebed Diaz" userId="3e73fa40-bfba-401e-91e2-0da8fad89b18" providerId="ADAL" clId="{064BF252-B0D6-4154-98C8-C8C420BB5853}" dt="2020-11-15T23:44:15.220" v="6718" actId="1076"/>
          <ac:spMkLst>
            <pc:docMk/>
            <pc:sldMk cId="3686920154" sldId="4916"/>
            <ac:spMk id="137" creationId="{A40B3F6A-F365-4CCF-94C0-481B0F591A9C}"/>
          </ac:spMkLst>
        </pc:spChg>
        <pc:spChg chg="add mod">
          <ac:chgData name="Jochebed Diaz" userId="3e73fa40-bfba-401e-91e2-0da8fad89b18" providerId="ADAL" clId="{064BF252-B0D6-4154-98C8-C8C420BB5853}" dt="2020-11-15T23:49:40.441" v="6826" actId="14100"/>
          <ac:spMkLst>
            <pc:docMk/>
            <pc:sldMk cId="3686920154" sldId="4916"/>
            <ac:spMk id="138" creationId="{8E5AFECA-4E3F-4388-95DB-2489E862A64F}"/>
          </ac:spMkLst>
        </pc:spChg>
        <pc:spChg chg="add mod">
          <ac:chgData name="Jochebed Diaz" userId="3e73fa40-bfba-401e-91e2-0da8fad89b18" providerId="ADAL" clId="{064BF252-B0D6-4154-98C8-C8C420BB5853}" dt="2020-11-15T23:45:07.839" v="6737" actId="20577"/>
          <ac:spMkLst>
            <pc:docMk/>
            <pc:sldMk cId="3686920154" sldId="4916"/>
            <ac:spMk id="139" creationId="{CA95E58E-49CF-4FC5-9414-673FAF577920}"/>
          </ac:spMkLst>
        </pc:spChg>
        <pc:spChg chg="add mod">
          <ac:chgData name="Jochebed Diaz" userId="3e73fa40-bfba-401e-91e2-0da8fad89b18" providerId="ADAL" clId="{064BF252-B0D6-4154-98C8-C8C420BB5853}" dt="2020-11-15T23:45:49.360" v="6751" actId="20577"/>
          <ac:spMkLst>
            <pc:docMk/>
            <pc:sldMk cId="3686920154" sldId="4916"/>
            <ac:spMk id="141" creationId="{563C990D-6365-4CED-B8D1-0A405674B9EA}"/>
          </ac:spMkLst>
        </pc:spChg>
        <pc:spChg chg="add mod">
          <ac:chgData name="Jochebed Diaz" userId="3e73fa40-bfba-401e-91e2-0da8fad89b18" providerId="ADAL" clId="{064BF252-B0D6-4154-98C8-C8C420BB5853}" dt="2020-11-15T23:48:06.690" v="6786" actId="1076"/>
          <ac:spMkLst>
            <pc:docMk/>
            <pc:sldMk cId="3686920154" sldId="4916"/>
            <ac:spMk id="142" creationId="{84048B07-1ECF-46AE-9389-C4EF742700DA}"/>
          </ac:spMkLst>
        </pc:spChg>
        <pc:spChg chg="add mod">
          <ac:chgData name="Jochebed Diaz" userId="3e73fa40-bfba-401e-91e2-0da8fad89b18" providerId="ADAL" clId="{064BF252-B0D6-4154-98C8-C8C420BB5853}" dt="2020-11-15T23:48:46.540" v="6801" actId="20577"/>
          <ac:spMkLst>
            <pc:docMk/>
            <pc:sldMk cId="3686920154" sldId="4916"/>
            <ac:spMk id="143" creationId="{1A76F235-A5AA-44EC-BA9D-22325737A74E}"/>
          </ac:spMkLst>
        </pc:spChg>
        <pc:spChg chg="add mod">
          <ac:chgData name="Jochebed Diaz" userId="3e73fa40-bfba-401e-91e2-0da8fad89b18" providerId="ADAL" clId="{064BF252-B0D6-4154-98C8-C8C420BB5853}" dt="2020-11-15T23:49:21.771" v="6823" actId="20577"/>
          <ac:spMkLst>
            <pc:docMk/>
            <pc:sldMk cId="3686920154" sldId="4916"/>
            <ac:spMk id="144" creationId="{DE596028-C7B5-435C-9561-C021972C5A9B}"/>
          </ac:spMkLst>
        </pc:spChg>
        <pc:spChg chg="add mod">
          <ac:chgData name="Jochebed Diaz" userId="3e73fa40-bfba-401e-91e2-0da8fad89b18" providerId="ADAL" clId="{064BF252-B0D6-4154-98C8-C8C420BB5853}" dt="2020-11-15T23:50:07.165" v="6846" actId="20577"/>
          <ac:spMkLst>
            <pc:docMk/>
            <pc:sldMk cId="3686920154" sldId="4916"/>
            <ac:spMk id="145" creationId="{8006158B-B7F2-4A1A-B196-4D5379D43F48}"/>
          </ac:spMkLst>
        </pc:spChg>
        <pc:spChg chg="add mod">
          <ac:chgData name="Jochebed Diaz" userId="3e73fa40-bfba-401e-91e2-0da8fad89b18" providerId="ADAL" clId="{064BF252-B0D6-4154-98C8-C8C420BB5853}" dt="2020-11-15T23:51:13.898" v="6868" actId="20577"/>
          <ac:spMkLst>
            <pc:docMk/>
            <pc:sldMk cId="3686920154" sldId="4916"/>
            <ac:spMk id="146" creationId="{B15747EC-18A7-4C9D-A018-804DD04879C8}"/>
          </ac:spMkLst>
        </pc:spChg>
        <pc:spChg chg="add mod">
          <ac:chgData name="Jochebed Diaz" userId="3e73fa40-bfba-401e-91e2-0da8fad89b18" providerId="ADAL" clId="{064BF252-B0D6-4154-98C8-C8C420BB5853}" dt="2020-11-15T23:51:43.587" v="6881" actId="20577"/>
          <ac:spMkLst>
            <pc:docMk/>
            <pc:sldMk cId="3686920154" sldId="4916"/>
            <ac:spMk id="147" creationId="{3BDAE484-77C1-46BF-9C7C-3AC5F18A3D32}"/>
          </ac:spMkLst>
        </pc:spChg>
        <pc:spChg chg="add mod">
          <ac:chgData name="Jochebed Diaz" userId="3e73fa40-bfba-401e-91e2-0da8fad89b18" providerId="ADAL" clId="{064BF252-B0D6-4154-98C8-C8C420BB5853}" dt="2020-11-15T23:52:26.861" v="6912" actId="1035"/>
          <ac:spMkLst>
            <pc:docMk/>
            <pc:sldMk cId="3686920154" sldId="4916"/>
            <ac:spMk id="148" creationId="{A49DD739-CBCE-4BDE-91F7-08EB131E02A1}"/>
          </ac:spMkLst>
        </pc:spChg>
        <pc:grpChg chg="add mod">
          <ac:chgData name="Jochebed Diaz" userId="3e73fa40-bfba-401e-91e2-0da8fad89b18" providerId="ADAL" clId="{064BF252-B0D6-4154-98C8-C8C420BB5853}" dt="2020-11-13T03:43:04.537" v="5498" actId="1038"/>
          <ac:grpSpMkLst>
            <pc:docMk/>
            <pc:sldMk cId="3686920154" sldId="4916"/>
            <ac:grpSpMk id="78" creationId="{ED84EC71-ECB7-4915-9B08-BF8DFB6DD86F}"/>
          </ac:grpSpMkLst>
        </pc:grpChg>
        <pc:picChg chg="add del mod">
          <ac:chgData name="Jochebed Diaz" userId="3e73fa40-bfba-401e-91e2-0da8fad89b18" providerId="ADAL" clId="{064BF252-B0D6-4154-98C8-C8C420BB5853}" dt="2020-11-13T08:54:58.277" v="6322" actId="478"/>
          <ac:picMkLst>
            <pc:docMk/>
            <pc:sldMk cId="3686920154" sldId="4916"/>
            <ac:picMk id="116" creationId="{005D50F9-209F-4BF1-99F2-C3BD6C52AAD5}"/>
          </ac:picMkLst>
        </pc:picChg>
        <pc:cxnChg chg="add mod">
          <ac:chgData name="Jochebed Diaz" userId="3e73fa40-bfba-401e-91e2-0da8fad89b18" providerId="ADAL" clId="{064BF252-B0D6-4154-98C8-C8C420BB5853}" dt="2020-11-13T02:28:58.536" v="5083" actId="164"/>
          <ac:cxnSpMkLst>
            <pc:docMk/>
            <pc:sldMk cId="3686920154" sldId="4916"/>
            <ac:cxnSpMk id="15" creationId="{21C84C14-DD41-4DEE-B46D-1E853A0F8EDF}"/>
          </ac:cxnSpMkLst>
        </pc:cxnChg>
        <pc:cxnChg chg="add mod">
          <ac:chgData name="Jochebed Diaz" userId="3e73fa40-bfba-401e-91e2-0da8fad89b18" providerId="ADAL" clId="{064BF252-B0D6-4154-98C8-C8C420BB5853}" dt="2020-11-13T02:28:58.536" v="5083" actId="164"/>
          <ac:cxnSpMkLst>
            <pc:docMk/>
            <pc:sldMk cId="3686920154" sldId="4916"/>
            <ac:cxnSpMk id="16" creationId="{601C143D-752A-41BB-A734-2E8E39569781}"/>
          </ac:cxnSpMkLst>
        </pc:cxnChg>
        <pc:cxnChg chg="add mod">
          <ac:chgData name="Jochebed Diaz" userId="3e73fa40-bfba-401e-91e2-0da8fad89b18" providerId="ADAL" clId="{064BF252-B0D6-4154-98C8-C8C420BB5853}" dt="2020-11-13T02:28:58.536" v="5083" actId="164"/>
          <ac:cxnSpMkLst>
            <pc:docMk/>
            <pc:sldMk cId="3686920154" sldId="4916"/>
            <ac:cxnSpMk id="17" creationId="{405C920B-6256-460D-BF83-B61CF5E116F1}"/>
          </ac:cxnSpMkLst>
        </pc:cxnChg>
        <pc:cxnChg chg="add mod">
          <ac:chgData name="Jochebed Diaz" userId="3e73fa40-bfba-401e-91e2-0da8fad89b18" providerId="ADAL" clId="{064BF252-B0D6-4154-98C8-C8C420BB5853}" dt="2020-11-13T02:28:58.536" v="5083" actId="164"/>
          <ac:cxnSpMkLst>
            <pc:docMk/>
            <pc:sldMk cId="3686920154" sldId="4916"/>
            <ac:cxnSpMk id="18" creationId="{F88FA92E-AF73-47BA-A88C-50AF35B7ED77}"/>
          </ac:cxnSpMkLst>
        </pc:cxnChg>
        <pc:cxnChg chg="add mod">
          <ac:chgData name="Jochebed Diaz" userId="3e73fa40-bfba-401e-91e2-0da8fad89b18" providerId="ADAL" clId="{064BF252-B0D6-4154-98C8-C8C420BB5853}" dt="2020-11-13T03:43:04.537" v="5498" actId="1038"/>
          <ac:cxnSpMkLst>
            <pc:docMk/>
            <pc:sldMk cId="3686920154" sldId="4916"/>
            <ac:cxnSpMk id="47" creationId="{A1B70E4B-1739-4B96-9AFD-93FF2F12BB9B}"/>
          </ac:cxnSpMkLst>
        </pc:cxnChg>
        <pc:cxnChg chg="add mod">
          <ac:chgData name="Jochebed Diaz" userId="3e73fa40-bfba-401e-91e2-0da8fad89b18" providerId="ADAL" clId="{064BF252-B0D6-4154-98C8-C8C420BB5853}" dt="2020-11-13T03:43:04.537" v="5498" actId="1038"/>
          <ac:cxnSpMkLst>
            <pc:docMk/>
            <pc:sldMk cId="3686920154" sldId="4916"/>
            <ac:cxnSpMk id="48" creationId="{2B019890-5FE1-4251-92CB-E397DF50E393}"/>
          </ac:cxnSpMkLst>
        </pc:cxnChg>
        <pc:cxnChg chg="add mod">
          <ac:chgData name="Jochebed Diaz" userId="3e73fa40-bfba-401e-91e2-0da8fad89b18" providerId="ADAL" clId="{064BF252-B0D6-4154-98C8-C8C420BB5853}" dt="2020-11-13T03:43:04.537" v="5498" actId="1038"/>
          <ac:cxnSpMkLst>
            <pc:docMk/>
            <pc:sldMk cId="3686920154" sldId="4916"/>
            <ac:cxnSpMk id="49" creationId="{5A3D40F1-ECAC-427B-80B1-D048EF3EA55F}"/>
          </ac:cxnSpMkLst>
        </pc:cxnChg>
        <pc:cxnChg chg="add mod">
          <ac:chgData name="Jochebed Diaz" userId="3e73fa40-bfba-401e-91e2-0da8fad89b18" providerId="ADAL" clId="{064BF252-B0D6-4154-98C8-C8C420BB5853}" dt="2020-11-13T03:43:04.537" v="5498" actId="1038"/>
          <ac:cxnSpMkLst>
            <pc:docMk/>
            <pc:sldMk cId="3686920154" sldId="4916"/>
            <ac:cxnSpMk id="50" creationId="{BBBF52A2-08AE-4596-8090-C5C0304D9DB5}"/>
          </ac:cxnSpMkLst>
        </pc:cxnChg>
        <pc:cxnChg chg="add mod">
          <ac:chgData name="Jochebed Diaz" userId="3e73fa40-bfba-401e-91e2-0da8fad89b18" providerId="ADAL" clId="{064BF252-B0D6-4154-98C8-C8C420BB5853}" dt="2020-11-15T23:45:30.170" v="6739" actId="1076"/>
          <ac:cxnSpMkLst>
            <pc:docMk/>
            <pc:sldMk cId="3686920154" sldId="4916"/>
            <ac:cxnSpMk id="140" creationId="{7CAB0BE8-FAB0-4D55-9BBB-59F54424555A}"/>
          </ac:cxnSpMkLst>
        </pc:cxnChg>
      </pc:sldChg>
      <pc:sldChg chg="modSp">
        <pc:chgData name="Jochebed Diaz" userId="3e73fa40-bfba-401e-91e2-0da8fad89b18" providerId="ADAL" clId="{064BF252-B0D6-4154-98C8-C8C420BB5853}" dt="2020-11-16T23:05:28.015" v="6956" actId="313"/>
        <pc:sldMkLst>
          <pc:docMk/>
          <pc:sldMk cId="1594157690" sldId="4917"/>
        </pc:sldMkLst>
        <pc:spChg chg="mod">
          <ac:chgData name="Jochebed Diaz" userId="3e73fa40-bfba-401e-91e2-0da8fad89b18" providerId="ADAL" clId="{064BF252-B0D6-4154-98C8-C8C420BB5853}" dt="2020-11-16T23:01:58.280" v="6925" actId="313"/>
          <ac:spMkLst>
            <pc:docMk/>
            <pc:sldMk cId="1594157690" sldId="4917"/>
            <ac:spMk id="84" creationId="{DA198289-2A0B-4456-9BDB-688067C114FA}"/>
          </ac:spMkLst>
        </pc:spChg>
        <pc:spChg chg="mod">
          <ac:chgData name="Jochebed Diaz" userId="3e73fa40-bfba-401e-91e2-0da8fad89b18" providerId="ADAL" clId="{064BF252-B0D6-4154-98C8-C8C420BB5853}" dt="2020-11-16T23:05:28.015" v="6956" actId="313"/>
          <ac:spMkLst>
            <pc:docMk/>
            <pc:sldMk cId="1594157690" sldId="4917"/>
            <ac:spMk id="108" creationId="{29270E36-6D25-44F1-9239-1ECD5E3080B3}"/>
          </ac:spMkLst>
        </pc:spChg>
        <pc:spChg chg="mod">
          <ac:chgData name="Jochebed Diaz" userId="3e73fa40-bfba-401e-91e2-0da8fad89b18" providerId="ADAL" clId="{064BF252-B0D6-4154-98C8-C8C420BB5853}" dt="2020-11-16T05:30:26.998" v="6924" actId="20577"/>
          <ac:spMkLst>
            <pc:docMk/>
            <pc:sldMk cId="1594157690" sldId="4917"/>
            <ac:spMk id="159" creationId="{6A4ED73F-403F-475C-B8BC-5C0C6D5C4A5E}"/>
          </ac:spMkLst>
        </pc:spChg>
        <pc:spChg chg="mod">
          <ac:chgData name="Jochebed Diaz" userId="3e73fa40-bfba-401e-91e2-0da8fad89b18" providerId="ADAL" clId="{064BF252-B0D6-4154-98C8-C8C420BB5853}" dt="2020-11-16T23:02:00.822" v="6926" actId="313"/>
          <ac:spMkLst>
            <pc:docMk/>
            <pc:sldMk cId="1594157690" sldId="4917"/>
            <ac:spMk id="319" creationId="{42B48B67-FDF3-4876-9E4E-96E1CEE0D91C}"/>
          </ac:spMkLst>
        </pc:spChg>
        <pc:spChg chg="mod">
          <ac:chgData name="Jochebed Diaz" userId="3e73fa40-bfba-401e-91e2-0da8fad89b18" providerId="ADAL" clId="{064BF252-B0D6-4154-98C8-C8C420BB5853}" dt="2020-11-16T23:02:02.255" v="6927" actId="313"/>
          <ac:spMkLst>
            <pc:docMk/>
            <pc:sldMk cId="1594157690" sldId="4917"/>
            <ac:spMk id="385" creationId="{2271D1C8-3DCE-4340-A8EF-7E9B8528F542}"/>
          </ac:spMkLst>
        </pc:spChg>
      </pc:sldChg>
      <pc:sldMasterChg chg="del delSldLayout">
        <pc:chgData name="Jochebed Diaz" userId="3e73fa40-bfba-401e-91e2-0da8fad89b18" providerId="ADAL" clId="{064BF252-B0D6-4154-98C8-C8C420BB5853}" dt="2020-11-11T06:25:46.396" v="534" actId="2696"/>
        <pc:sldMasterMkLst>
          <pc:docMk/>
          <pc:sldMasterMk cId="109959461" sldId="2147484295"/>
        </pc:sldMasterMkLst>
        <pc:sldLayoutChg chg="del">
          <pc:chgData name="Jochebed Diaz" userId="3e73fa40-bfba-401e-91e2-0da8fad89b18" providerId="ADAL" clId="{064BF252-B0D6-4154-98C8-C8C420BB5853}" dt="2020-11-11T06:25:46.385" v="523" actId="2696"/>
          <pc:sldLayoutMkLst>
            <pc:docMk/>
            <pc:sldMasterMk cId="109959461" sldId="2147484295"/>
            <pc:sldLayoutMk cId="1626040829" sldId="2147484296"/>
          </pc:sldLayoutMkLst>
        </pc:sldLayoutChg>
        <pc:sldLayoutChg chg="del">
          <pc:chgData name="Jochebed Diaz" userId="3e73fa40-bfba-401e-91e2-0da8fad89b18" providerId="ADAL" clId="{064BF252-B0D6-4154-98C8-C8C420BB5853}" dt="2020-11-11T06:25:46.387" v="524" actId="2696"/>
          <pc:sldLayoutMkLst>
            <pc:docMk/>
            <pc:sldMasterMk cId="109959461" sldId="2147484295"/>
            <pc:sldLayoutMk cId="3637826690" sldId="2147484297"/>
          </pc:sldLayoutMkLst>
        </pc:sldLayoutChg>
        <pc:sldLayoutChg chg="del">
          <pc:chgData name="Jochebed Diaz" userId="3e73fa40-bfba-401e-91e2-0da8fad89b18" providerId="ADAL" clId="{064BF252-B0D6-4154-98C8-C8C420BB5853}" dt="2020-11-11T06:25:46.388" v="525" actId="2696"/>
          <pc:sldLayoutMkLst>
            <pc:docMk/>
            <pc:sldMasterMk cId="109959461" sldId="2147484295"/>
            <pc:sldLayoutMk cId="3559585474" sldId="2147484298"/>
          </pc:sldLayoutMkLst>
        </pc:sldLayoutChg>
        <pc:sldLayoutChg chg="del">
          <pc:chgData name="Jochebed Diaz" userId="3e73fa40-bfba-401e-91e2-0da8fad89b18" providerId="ADAL" clId="{064BF252-B0D6-4154-98C8-C8C420BB5853}" dt="2020-11-11T06:25:46.389" v="526" actId="2696"/>
          <pc:sldLayoutMkLst>
            <pc:docMk/>
            <pc:sldMasterMk cId="109959461" sldId="2147484295"/>
            <pc:sldLayoutMk cId="1494247741" sldId="2147484299"/>
          </pc:sldLayoutMkLst>
        </pc:sldLayoutChg>
        <pc:sldLayoutChg chg="del">
          <pc:chgData name="Jochebed Diaz" userId="3e73fa40-bfba-401e-91e2-0da8fad89b18" providerId="ADAL" clId="{064BF252-B0D6-4154-98C8-C8C420BB5853}" dt="2020-11-11T06:25:46.390" v="527" actId="2696"/>
          <pc:sldLayoutMkLst>
            <pc:docMk/>
            <pc:sldMasterMk cId="109959461" sldId="2147484295"/>
            <pc:sldLayoutMk cId="1658104198" sldId="2147484300"/>
          </pc:sldLayoutMkLst>
        </pc:sldLayoutChg>
        <pc:sldLayoutChg chg="del">
          <pc:chgData name="Jochebed Diaz" userId="3e73fa40-bfba-401e-91e2-0da8fad89b18" providerId="ADAL" clId="{064BF252-B0D6-4154-98C8-C8C420BB5853}" dt="2020-11-11T06:25:46.391" v="528" actId="2696"/>
          <pc:sldLayoutMkLst>
            <pc:docMk/>
            <pc:sldMasterMk cId="109959461" sldId="2147484295"/>
            <pc:sldLayoutMk cId="2468969168" sldId="2147484301"/>
          </pc:sldLayoutMkLst>
        </pc:sldLayoutChg>
        <pc:sldLayoutChg chg="del">
          <pc:chgData name="Jochebed Diaz" userId="3e73fa40-bfba-401e-91e2-0da8fad89b18" providerId="ADAL" clId="{064BF252-B0D6-4154-98C8-C8C420BB5853}" dt="2020-11-11T06:25:46.391" v="529" actId="2696"/>
          <pc:sldLayoutMkLst>
            <pc:docMk/>
            <pc:sldMasterMk cId="109959461" sldId="2147484295"/>
            <pc:sldLayoutMk cId="3350383613" sldId="2147484302"/>
          </pc:sldLayoutMkLst>
        </pc:sldLayoutChg>
        <pc:sldLayoutChg chg="del">
          <pc:chgData name="Jochebed Diaz" userId="3e73fa40-bfba-401e-91e2-0da8fad89b18" providerId="ADAL" clId="{064BF252-B0D6-4154-98C8-C8C420BB5853}" dt="2020-11-11T06:25:46.392" v="530" actId="2696"/>
          <pc:sldLayoutMkLst>
            <pc:docMk/>
            <pc:sldMasterMk cId="109959461" sldId="2147484295"/>
            <pc:sldLayoutMk cId="2268712366" sldId="2147484303"/>
          </pc:sldLayoutMkLst>
        </pc:sldLayoutChg>
        <pc:sldLayoutChg chg="del">
          <pc:chgData name="Jochebed Diaz" userId="3e73fa40-bfba-401e-91e2-0da8fad89b18" providerId="ADAL" clId="{064BF252-B0D6-4154-98C8-C8C420BB5853}" dt="2020-11-11T06:25:46.393" v="531" actId="2696"/>
          <pc:sldLayoutMkLst>
            <pc:docMk/>
            <pc:sldMasterMk cId="109959461" sldId="2147484295"/>
            <pc:sldLayoutMk cId="1419504515" sldId="2147484304"/>
          </pc:sldLayoutMkLst>
        </pc:sldLayoutChg>
        <pc:sldLayoutChg chg="del">
          <pc:chgData name="Jochebed Diaz" userId="3e73fa40-bfba-401e-91e2-0da8fad89b18" providerId="ADAL" clId="{064BF252-B0D6-4154-98C8-C8C420BB5853}" dt="2020-11-11T06:25:46.394" v="532" actId="2696"/>
          <pc:sldLayoutMkLst>
            <pc:docMk/>
            <pc:sldMasterMk cId="109959461" sldId="2147484295"/>
            <pc:sldLayoutMk cId="465151924" sldId="2147484305"/>
          </pc:sldLayoutMkLst>
        </pc:sldLayoutChg>
        <pc:sldLayoutChg chg="del">
          <pc:chgData name="Jochebed Diaz" userId="3e73fa40-bfba-401e-91e2-0da8fad89b18" providerId="ADAL" clId="{064BF252-B0D6-4154-98C8-C8C420BB5853}" dt="2020-11-11T06:25:46.394" v="533" actId="2696"/>
          <pc:sldLayoutMkLst>
            <pc:docMk/>
            <pc:sldMasterMk cId="109959461" sldId="2147484295"/>
            <pc:sldLayoutMk cId="1682353857" sldId="2147484306"/>
          </pc:sldLayoutMkLst>
        </pc:sldLayoutChg>
      </pc:sldMasterChg>
      <pc:sldMasterChg chg="del delSldLayout">
        <pc:chgData name="Jochebed Diaz" userId="3e73fa40-bfba-401e-91e2-0da8fad89b18" providerId="ADAL" clId="{064BF252-B0D6-4154-98C8-C8C420BB5853}" dt="2020-11-11T14:08:24.798" v="663" actId="2696"/>
        <pc:sldMasterMkLst>
          <pc:docMk/>
          <pc:sldMasterMk cId="2578424571" sldId="2147484295"/>
        </pc:sldMasterMkLst>
        <pc:sldLayoutChg chg="del">
          <pc:chgData name="Jochebed Diaz" userId="3e73fa40-bfba-401e-91e2-0da8fad89b18" providerId="ADAL" clId="{064BF252-B0D6-4154-98C8-C8C420BB5853}" dt="2020-11-11T14:08:24.784" v="652" actId="2696"/>
          <pc:sldLayoutMkLst>
            <pc:docMk/>
            <pc:sldMasterMk cId="2578424571" sldId="2147484295"/>
            <pc:sldLayoutMk cId="3853385323" sldId="2147484296"/>
          </pc:sldLayoutMkLst>
        </pc:sldLayoutChg>
        <pc:sldLayoutChg chg="del">
          <pc:chgData name="Jochebed Diaz" userId="3e73fa40-bfba-401e-91e2-0da8fad89b18" providerId="ADAL" clId="{064BF252-B0D6-4154-98C8-C8C420BB5853}" dt="2020-11-11T14:08:24.786" v="653" actId="2696"/>
          <pc:sldLayoutMkLst>
            <pc:docMk/>
            <pc:sldMasterMk cId="2578424571" sldId="2147484295"/>
            <pc:sldLayoutMk cId="1791141392" sldId="2147484297"/>
          </pc:sldLayoutMkLst>
        </pc:sldLayoutChg>
        <pc:sldLayoutChg chg="del">
          <pc:chgData name="Jochebed Diaz" userId="3e73fa40-bfba-401e-91e2-0da8fad89b18" providerId="ADAL" clId="{064BF252-B0D6-4154-98C8-C8C420BB5853}" dt="2020-11-11T14:08:24.788" v="654" actId="2696"/>
          <pc:sldLayoutMkLst>
            <pc:docMk/>
            <pc:sldMasterMk cId="2578424571" sldId="2147484295"/>
            <pc:sldLayoutMk cId="4157097189" sldId="2147484298"/>
          </pc:sldLayoutMkLst>
        </pc:sldLayoutChg>
        <pc:sldLayoutChg chg="del">
          <pc:chgData name="Jochebed Diaz" userId="3e73fa40-bfba-401e-91e2-0da8fad89b18" providerId="ADAL" clId="{064BF252-B0D6-4154-98C8-C8C420BB5853}" dt="2020-11-11T14:08:24.790" v="655" actId="2696"/>
          <pc:sldLayoutMkLst>
            <pc:docMk/>
            <pc:sldMasterMk cId="2578424571" sldId="2147484295"/>
            <pc:sldLayoutMk cId="2376146712" sldId="2147484299"/>
          </pc:sldLayoutMkLst>
        </pc:sldLayoutChg>
        <pc:sldLayoutChg chg="del">
          <pc:chgData name="Jochebed Diaz" userId="3e73fa40-bfba-401e-91e2-0da8fad89b18" providerId="ADAL" clId="{064BF252-B0D6-4154-98C8-C8C420BB5853}" dt="2020-11-11T14:08:24.790" v="656" actId="2696"/>
          <pc:sldLayoutMkLst>
            <pc:docMk/>
            <pc:sldMasterMk cId="2578424571" sldId="2147484295"/>
            <pc:sldLayoutMk cId="4105268156" sldId="2147484300"/>
          </pc:sldLayoutMkLst>
        </pc:sldLayoutChg>
        <pc:sldLayoutChg chg="del">
          <pc:chgData name="Jochebed Diaz" userId="3e73fa40-bfba-401e-91e2-0da8fad89b18" providerId="ADAL" clId="{064BF252-B0D6-4154-98C8-C8C420BB5853}" dt="2020-11-11T14:08:24.792" v="657" actId="2696"/>
          <pc:sldLayoutMkLst>
            <pc:docMk/>
            <pc:sldMasterMk cId="2578424571" sldId="2147484295"/>
            <pc:sldLayoutMk cId="1204647492" sldId="2147484301"/>
          </pc:sldLayoutMkLst>
        </pc:sldLayoutChg>
        <pc:sldLayoutChg chg="del">
          <pc:chgData name="Jochebed Diaz" userId="3e73fa40-bfba-401e-91e2-0da8fad89b18" providerId="ADAL" clId="{064BF252-B0D6-4154-98C8-C8C420BB5853}" dt="2020-11-11T14:08:24.792" v="658" actId="2696"/>
          <pc:sldLayoutMkLst>
            <pc:docMk/>
            <pc:sldMasterMk cId="2578424571" sldId="2147484295"/>
            <pc:sldLayoutMk cId="2504445614" sldId="2147484302"/>
          </pc:sldLayoutMkLst>
        </pc:sldLayoutChg>
        <pc:sldLayoutChg chg="del">
          <pc:chgData name="Jochebed Diaz" userId="3e73fa40-bfba-401e-91e2-0da8fad89b18" providerId="ADAL" clId="{064BF252-B0D6-4154-98C8-C8C420BB5853}" dt="2020-11-11T14:08:24.792" v="659" actId="2696"/>
          <pc:sldLayoutMkLst>
            <pc:docMk/>
            <pc:sldMasterMk cId="2578424571" sldId="2147484295"/>
            <pc:sldLayoutMk cId="35616806" sldId="2147484303"/>
          </pc:sldLayoutMkLst>
        </pc:sldLayoutChg>
        <pc:sldLayoutChg chg="del">
          <pc:chgData name="Jochebed Diaz" userId="3e73fa40-bfba-401e-91e2-0da8fad89b18" providerId="ADAL" clId="{064BF252-B0D6-4154-98C8-C8C420BB5853}" dt="2020-11-11T14:08:24.794" v="660" actId="2696"/>
          <pc:sldLayoutMkLst>
            <pc:docMk/>
            <pc:sldMasterMk cId="2578424571" sldId="2147484295"/>
            <pc:sldLayoutMk cId="197615799" sldId="2147484304"/>
          </pc:sldLayoutMkLst>
        </pc:sldLayoutChg>
        <pc:sldLayoutChg chg="del">
          <pc:chgData name="Jochebed Diaz" userId="3e73fa40-bfba-401e-91e2-0da8fad89b18" providerId="ADAL" clId="{064BF252-B0D6-4154-98C8-C8C420BB5853}" dt="2020-11-11T14:08:24.796" v="661" actId="2696"/>
          <pc:sldLayoutMkLst>
            <pc:docMk/>
            <pc:sldMasterMk cId="2578424571" sldId="2147484295"/>
            <pc:sldLayoutMk cId="2705236523" sldId="2147484305"/>
          </pc:sldLayoutMkLst>
        </pc:sldLayoutChg>
        <pc:sldLayoutChg chg="del">
          <pc:chgData name="Jochebed Diaz" userId="3e73fa40-bfba-401e-91e2-0da8fad89b18" providerId="ADAL" clId="{064BF252-B0D6-4154-98C8-C8C420BB5853}" dt="2020-11-11T14:08:24.796" v="662" actId="2696"/>
          <pc:sldLayoutMkLst>
            <pc:docMk/>
            <pc:sldMasterMk cId="2578424571" sldId="2147484295"/>
            <pc:sldLayoutMk cId="1391285420" sldId="2147484306"/>
          </pc:sldLayoutMkLst>
        </pc:sldLayoutChg>
      </pc:sldMasterChg>
      <pc:sldMasterChg chg="del delSldLayout">
        <pc:chgData name="Jochebed Diaz" userId="3e73fa40-bfba-401e-91e2-0da8fad89b18" providerId="ADAL" clId="{064BF252-B0D6-4154-98C8-C8C420BB5853}" dt="2020-11-10T06:06:40.224" v="22" actId="2696"/>
        <pc:sldMasterMkLst>
          <pc:docMk/>
          <pc:sldMasterMk cId="2642811033" sldId="2147484295"/>
        </pc:sldMasterMkLst>
        <pc:sldLayoutChg chg="del">
          <pc:chgData name="Jochebed Diaz" userId="3e73fa40-bfba-401e-91e2-0da8fad89b18" providerId="ADAL" clId="{064BF252-B0D6-4154-98C8-C8C420BB5853}" dt="2020-11-10T06:06:40.189" v="11" actId="2696"/>
          <pc:sldLayoutMkLst>
            <pc:docMk/>
            <pc:sldMasterMk cId="2642811033" sldId="2147484295"/>
            <pc:sldLayoutMk cId="3205336430" sldId="2147484296"/>
          </pc:sldLayoutMkLst>
        </pc:sldLayoutChg>
        <pc:sldLayoutChg chg="del">
          <pc:chgData name="Jochebed Diaz" userId="3e73fa40-bfba-401e-91e2-0da8fad89b18" providerId="ADAL" clId="{064BF252-B0D6-4154-98C8-C8C420BB5853}" dt="2020-11-10T06:06:40.194" v="12" actId="2696"/>
          <pc:sldLayoutMkLst>
            <pc:docMk/>
            <pc:sldMasterMk cId="2642811033" sldId="2147484295"/>
            <pc:sldLayoutMk cId="3464195699" sldId="2147484297"/>
          </pc:sldLayoutMkLst>
        </pc:sldLayoutChg>
        <pc:sldLayoutChg chg="del">
          <pc:chgData name="Jochebed Diaz" userId="3e73fa40-bfba-401e-91e2-0da8fad89b18" providerId="ADAL" clId="{064BF252-B0D6-4154-98C8-C8C420BB5853}" dt="2020-11-10T06:06:40.198" v="13" actId="2696"/>
          <pc:sldLayoutMkLst>
            <pc:docMk/>
            <pc:sldMasterMk cId="2642811033" sldId="2147484295"/>
            <pc:sldLayoutMk cId="1874843121" sldId="2147484298"/>
          </pc:sldLayoutMkLst>
        </pc:sldLayoutChg>
        <pc:sldLayoutChg chg="del">
          <pc:chgData name="Jochebed Diaz" userId="3e73fa40-bfba-401e-91e2-0da8fad89b18" providerId="ADAL" clId="{064BF252-B0D6-4154-98C8-C8C420BB5853}" dt="2020-11-10T06:06:40.203" v="14" actId="2696"/>
          <pc:sldLayoutMkLst>
            <pc:docMk/>
            <pc:sldMasterMk cId="2642811033" sldId="2147484295"/>
            <pc:sldLayoutMk cId="2829692917" sldId="2147484299"/>
          </pc:sldLayoutMkLst>
        </pc:sldLayoutChg>
        <pc:sldLayoutChg chg="del">
          <pc:chgData name="Jochebed Diaz" userId="3e73fa40-bfba-401e-91e2-0da8fad89b18" providerId="ADAL" clId="{064BF252-B0D6-4154-98C8-C8C420BB5853}" dt="2020-11-10T06:06:40.208" v="15" actId="2696"/>
          <pc:sldLayoutMkLst>
            <pc:docMk/>
            <pc:sldMasterMk cId="2642811033" sldId="2147484295"/>
            <pc:sldLayoutMk cId="3526517243" sldId="2147484300"/>
          </pc:sldLayoutMkLst>
        </pc:sldLayoutChg>
        <pc:sldLayoutChg chg="del">
          <pc:chgData name="Jochebed Diaz" userId="3e73fa40-bfba-401e-91e2-0da8fad89b18" providerId="ADAL" clId="{064BF252-B0D6-4154-98C8-C8C420BB5853}" dt="2020-11-10T06:06:40.211" v="16" actId="2696"/>
          <pc:sldLayoutMkLst>
            <pc:docMk/>
            <pc:sldMasterMk cId="2642811033" sldId="2147484295"/>
            <pc:sldLayoutMk cId="685757478" sldId="2147484301"/>
          </pc:sldLayoutMkLst>
        </pc:sldLayoutChg>
        <pc:sldLayoutChg chg="del">
          <pc:chgData name="Jochebed Diaz" userId="3e73fa40-bfba-401e-91e2-0da8fad89b18" providerId="ADAL" clId="{064BF252-B0D6-4154-98C8-C8C420BB5853}" dt="2020-11-10T06:06:40.213" v="17" actId="2696"/>
          <pc:sldLayoutMkLst>
            <pc:docMk/>
            <pc:sldMasterMk cId="2642811033" sldId="2147484295"/>
            <pc:sldLayoutMk cId="881863974" sldId="2147484302"/>
          </pc:sldLayoutMkLst>
        </pc:sldLayoutChg>
        <pc:sldLayoutChg chg="del">
          <pc:chgData name="Jochebed Diaz" userId="3e73fa40-bfba-401e-91e2-0da8fad89b18" providerId="ADAL" clId="{064BF252-B0D6-4154-98C8-C8C420BB5853}" dt="2020-11-10T06:06:40.215" v="18" actId="2696"/>
          <pc:sldLayoutMkLst>
            <pc:docMk/>
            <pc:sldMasterMk cId="2642811033" sldId="2147484295"/>
            <pc:sldLayoutMk cId="2470633799" sldId="2147484303"/>
          </pc:sldLayoutMkLst>
        </pc:sldLayoutChg>
        <pc:sldLayoutChg chg="del">
          <pc:chgData name="Jochebed Diaz" userId="3e73fa40-bfba-401e-91e2-0da8fad89b18" providerId="ADAL" clId="{064BF252-B0D6-4154-98C8-C8C420BB5853}" dt="2020-11-10T06:06:40.216" v="19" actId="2696"/>
          <pc:sldLayoutMkLst>
            <pc:docMk/>
            <pc:sldMasterMk cId="2642811033" sldId="2147484295"/>
            <pc:sldLayoutMk cId="3175575817" sldId="2147484304"/>
          </pc:sldLayoutMkLst>
        </pc:sldLayoutChg>
        <pc:sldLayoutChg chg="del">
          <pc:chgData name="Jochebed Diaz" userId="3e73fa40-bfba-401e-91e2-0da8fad89b18" providerId="ADAL" clId="{064BF252-B0D6-4154-98C8-C8C420BB5853}" dt="2020-11-10T06:06:40.218" v="20" actId="2696"/>
          <pc:sldLayoutMkLst>
            <pc:docMk/>
            <pc:sldMasterMk cId="2642811033" sldId="2147484295"/>
            <pc:sldLayoutMk cId="1359716193" sldId="2147484305"/>
          </pc:sldLayoutMkLst>
        </pc:sldLayoutChg>
        <pc:sldLayoutChg chg="del">
          <pc:chgData name="Jochebed Diaz" userId="3e73fa40-bfba-401e-91e2-0da8fad89b18" providerId="ADAL" clId="{064BF252-B0D6-4154-98C8-C8C420BB5853}" dt="2020-11-10T06:06:40.220" v="21" actId="2696"/>
          <pc:sldLayoutMkLst>
            <pc:docMk/>
            <pc:sldMasterMk cId="2642811033" sldId="2147484295"/>
            <pc:sldLayoutMk cId="587892965" sldId="2147484306"/>
          </pc:sldLayoutMkLst>
        </pc:sldLayoutChg>
      </pc:sldMasterChg>
    </pc:docChg>
  </pc:docChgLst>
  <pc:docChgLst>
    <pc:chgData name="Jochebed Diaz" userId="S::jochebed.diaz@sevenconsulting.com::3e73fa40-bfba-401e-91e2-0da8fad89b18" providerId="AD" clId="Web-{1DC32015-A62F-19AD-2E0B-D8023C2669AC}"/>
    <pc:docChg chg="modSld">
      <pc:chgData name="Jochebed Diaz" userId="S::jochebed.diaz@sevenconsulting.com::3e73fa40-bfba-401e-91e2-0da8fad89b18" providerId="AD" clId="Web-{1DC32015-A62F-19AD-2E0B-D8023C2669AC}" dt="2020-11-10T05:46:59.127" v="1" actId="20577"/>
      <pc:docMkLst>
        <pc:docMk/>
      </pc:docMkLst>
      <pc:sldChg chg="modSp">
        <pc:chgData name="Jochebed Diaz" userId="S::jochebed.diaz@sevenconsulting.com::3e73fa40-bfba-401e-91e2-0da8fad89b18" providerId="AD" clId="Web-{1DC32015-A62F-19AD-2E0B-D8023C2669AC}" dt="2020-11-10T05:46:59.127" v="1" actId="20577"/>
        <pc:sldMkLst>
          <pc:docMk/>
          <pc:sldMk cId="2173948660" sldId="4905"/>
        </pc:sldMkLst>
        <pc:spChg chg="mod">
          <ac:chgData name="Jochebed Diaz" userId="S::jochebed.diaz@sevenconsulting.com::3e73fa40-bfba-401e-91e2-0da8fad89b18" providerId="AD" clId="Web-{1DC32015-A62F-19AD-2E0B-D8023C2669AC}" dt="2020-11-10T05:46:59.127" v="1" actId="20577"/>
          <ac:spMkLst>
            <pc:docMk/>
            <pc:sldMk cId="2173948660" sldId="4905"/>
            <ac:spMk id="15" creationId="{1D6EB841-EFEB-4E0B-8BC5-5DFF4E4E0F08}"/>
          </ac:spMkLst>
        </pc:spChg>
      </pc:sldChg>
    </pc:docChg>
  </pc:docChgLst>
  <pc:docChgLst>
    <pc:chgData name="Jochebed Diaz" userId="S::jochebed.diaz@sevenconsulting.com::3e73fa40-bfba-401e-91e2-0da8fad89b18" providerId="AD" clId="Web-{5C5A935B-7A69-1447-8613-476EAF8652F2}"/>
    <pc:docChg chg="modSld">
      <pc:chgData name="Jochebed Diaz" userId="S::jochebed.diaz@sevenconsulting.com::3e73fa40-bfba-401e-91e2-0da8fad89b18" providerId="AD" clId="Web-{5C5A935B-7A69-1447-8613-476EAF8652F2}" dt="2020-11-18T10:54:35.969" v="12" actId="1076"/>
      <pc:docMkLst>
        <pc:docMk/>
      </pc:docMkLst>
      <pc:sldChg chg="modSp">
        <pc:chgData name="Jochebed Diaz" userId="S::jochebed.diaz@sevenconsulting.com::3e73fa40-bfba-401e-91e2-0da8fad89b18" providerId="AD" clId="Web-{5C5A935B-7A69-1447-8613-476EAF8652F2}" dt="2020-11-18T10:54:35.969" v="12" actId="1076"/>
        <pc:sldMkLst>
          <pc:docMk/>
          <pc:sldMk cId="560992232" sldId="4908"/>
        </pc:sldMkLst>
        <pc:spChg chg="mod">
          <ac:chgData name="Jochebed Diaz" userId="S::jochebed.diaz@sevenconsulting.com::3e73fa40-bfba-401e-91e2-0da8fad89b18" providerId="AD" clId="Web-{5C5A935B-7A69-1447-8613-476EAF8652F2}" dt="2020-11-18T10:39:04.276" v="6" actId="20577"/>
          <ac:spMkLst>
            <pc:docMk/>
            <pc:sldMk cId="560992232" sldId="4908"/>
            <ac:spMk id="5" creationId="{6DA7CF8E-58CE-4AA5-875B-264127839F8E}"/>
          </ac:spMkLst>
        </pc:spChg>
        <pc:spChg chg="mod">
          <ac:chgData name="Jochebed Diaz" userId="S::jochebed.diaz@sevenconsulting.com::3e73fa40-bfba-401e-91e2-0da8fad89b18" providerId="AD" clId="Web-{5C5A935B-7A69-1447-8613-476EAF8652F2}" dt="2020-11-18T10:54:35.922" v="11" actId="1076"/>
          <ac:spMkLst>
            <pc:docMk/>
            <pc:sldMk cId="560992232" sldId="4908"/>
            <ac:spMk id="107" creationId="{614298C4-E4D5-47EC-B393-1A9AE304A9F7}"/>
          </ac:spMkLst>
        </pc:spChg>
        <pc:spChg chg="mod">
          <ac:chgData name="Jochebed Diaz" userId="S::jochebed.diaz@sevenconsulting.com::3e73fa40-bfba-401e-91e2-0da8fad89b18" providerId="AD" clId="Web-{5C5A935B-7A69-1447-8613-476EAF8652F2}" dt="2020-11-18T09:28:27.239" v="0" actId="14100"/>
          <ac:spMkLst>
            <pc:docMk/>
            <pc:sldMk cId="560992232" sldId="4908"/>
            <ac:spMk id="255" creationId="{37E8317A-EAC8-4D60-A4F9-140A06ED3953}"/>
          </ac:spMkLst>
        </pc:spChg>
        <pc:spChg chg="mod">
          <ac:chgData name="Jochebed Diaz" userId="S::jochebed.diaz@sevenconsulting.com::3e73fa40-bfba-401e-91e2-0da8fad89b18" providerId="AD" clId="Web-{5C5A935B-7A69-1447-8613-476EAF8652F2}" dt="2020-11-18T09:28:47.989" v="1" actId="1076"/>
          <ac:spMkLst>
            <pc:docMk/>
            <pc:sldMk cId="560992232" sldId="4908"/>
            <ac:spMk id="271" creationId="{4AD7E467-2A68-4F79-94BA-4EA42551D1F1}"/>
          </ac:spMkLst>
        </pc:spChg>
        <pc:spChg chg="mod">
          <ac:chgData name="Jochebed Diaz" userId="S::jochebed.diaz@sevenconsulting.com::3e73fa40-bfba-401e-91e2-0da8fad89b18" providerId="AD" clId="Web-{5C5A935B-7A69-1447-8613-476EAF8652F2}" dt="2020-11-18T09:28:48.035" v="2" actId="1076"/>
          <ac:spMkLst>
            <pc:docMk/>
            <pc:sldMk cId="560992232" sldId="4908"/>
            <ac:spMk id="284" creationId="{69FF9F4C-56E1-4935-881D-86CEB25CF3CC}"/>
          </ac:spMkLst>
        </pc:spChg>
        <pc:spChg chg="mod">
          <ac:chgData name="Jochebed Diaz" userId="S::jochebed.diaz@sevenconsulting.com::3e73fa40-bfba-401e-91e2-0da8fad89b18" providerId="AD" clId="Web-{5C5A935B-7A69-1447-8613-476EAF8652F2}" dt="2020-11-18T09:28:48.082" v="3" actId="1076"/>
          <ac:spMkLst>
            <pc:docMk/>
            <pc:sldMk cId="560992232" sldId="4908"/>
            <ac:spMk id="285" creationId="{66A57B81-E5A3-4490-80C4-5B286BC42BD9}"/>
          </ac:spMkLst>
        </pc:spChg>
        <pc:spChg chg="mod">
          <ac:chgData name="Jochebed Diaz" userId="S::jochebed.diaz@sevenconsulting.com::3e73fa40-bfba-401e-91e2-0da8fad89b18" providerId="AD" clId="Web-{5C5A935B-7A69-1447-8613-476EAF8652F2}" dt="2020-11-18T10:54:35.969" v="12" actId="1076"/>
          <ac:spMkLst>
            <pc:docMk/>
            <pc:sldMk cId="560992232" sldId="4908"/>
            <ac:spMk id="312" creationId="{38A545BC-D578-45D1-AEAB-594B8C975AB3}"/>
          </ac:spMkLst>
        </pc:spChg>
      </pc:sldChg>
    </pc:docChg>
  </pc:docChgLst>
  <pc:docChgLst>
    <pc:chgData name="Jochebed Diaz" userId="S::jochebed.diaz@sevenconsulting.com::3e73fa40-bfba-401e-91e2-0da8fad89b18" providerId="AD" clId="Web-{F04113FB-3E47-42C9-C650-C18EA5F7B8B0}"/>
    <pc:docChg chg="addSld modSld modSection">
      <pc:chgData name="Jochebed Diaz" userId="S::jochebed.diaz@sevenconsulting.com::3e73fa40-bfba-401e-91e2-0da8fad89b18" providerId="AD" clId="Web-{F04113FB-3E47-42C9-C650-C18EA5F7B8B0}" dt="2020-11-10T05:55:48.178" v="2"/>
      <pc:docMkLst>
        <pc:docMk/>
      </pc:docMkLst>
      <pc:sldChg chg="addSp delSp modSp new">
        <pc:chgData name="Jochebed Diaz" userId="S::jochebed.diaz@sevenconsulting.com::3e73fa40-bfba-401e-91e2-0da8fad89b18" providerId="AD" clId="Web-{F04113FB-3E47-42C9-C650-C18EA5F7B8B0}" dt="2020-11-10T05:55:48.178" v="2"/>
        <pc:sldMkLst>
          <pc:docMk/>
          <pc:sldMk cId="615284948" sldId="4910"/>
        </pc:sldMkLst>
        <pc:picChg chg="add del mod">
          <ac:chgData name="Jochebed Diaz" userId="S::jochebed.diaz@sevenconsulting.com::3e73fa40-bfba-401e-91e2-0da8fad89b18" providerId="AD" clId="Web-{F04113FB-3E47-42C9-C650-C18EA5F7B8B0}" dt="2020-11-10T05:55:48.178" v="2"/>
          <ac:picMkLst>
            <pc:docMk/>
            <pc:sldMk cId="615284948" sldId="4910"/>
            <ac:picMk id="4" creationId="{1E3A7B8F-400A-452C-8FB7-79A784B03AA7}"/>
          </ac:picMkLst>
        </pc:picChg>
      </pc:sldChg>
    </pc:docChg>
  </pc:docChgLst>
  <pc:docChgLst>
    <pc:chgData name="Jochebed Diaz" userId="S::jochebed.diaz@sevenconsulting.com::3e73fa40-bfba-401e-91e2-0da8fad89b18" providerId="AD" clId="Web-{F3355BC2-C7C3-70F1-42E8-B66433355932}"/>
    <pc:docChg chg="modSld">
      <pc:chgData name="Jochebed Diaz" userId="S::jochebed.diaz@sevenconsulting.com::3e73fa40-bfba-401e-91e2-0da8fad89b18" providerId="AD" clId="Web-{F3355BC2-C7C3-70F1-42E8-B66433355932}" dt="2020-11-12T22:44:27.118" v="5" actId="14100"/>
      <pc:docMkLst>
        <pc:docMk/>
      </pc:docMkLst>
      <pc:sldChg chg="modSp">
        <pc:chgData name="Jochebed Diaz" userId="S::jochebed.diaz@sevenconsulting.com::3e73fa40-bfba-401e-91e2-0da8fad89b18" providerId="AD" clId="Web-{F3355BC2-C7C3-70F1-42E8-B66433355932}" dt="2020-11-12T22:44:27.118" v="5" actId="14100"/>
        <pc:sldMkLst>
          <pc:docMk/>
          <pc:sldMk cId="560992232" sldId="4908"/>
        </pc:sldMkLst>
        <pc:spChg chg="mod">
          <ac:chgData name="Jochebed Diaz" userId="S::jochebed.diaz@sevenconsulting.com::3e73fa40-bfba-401e-91e2-0da8fad89b18" providerId="AD" clId="Web-{F3355BC2-C7C3-70F1-42E8-B66433355932}" dt="2020-11-12T22:44:27.118" v="5" actId="14100"/>
          <ac:spMkLst>
            <pc:docMk/>
            <pc:sldMk cId="560992232" sldId="4908"/>
            <ac:spMk id="313" creationId="{F34490A0-6218-427A-81C0-C7931EDA2B9E}"/>
          </ac:spMkLst>
        </pc:spChg>
        <pc:spChg chg="mod">
          <ac:chgData name="Jochebed Diaz" userId="S::jochebed.diaz@sevenconsulting.com::3e73fa40-bfba-401e-91e2-0da8fad89b18" providerId="AD" clId="Web-{F3355BC2-C7C3-70F1-42E8-B66433355932}" dt="2020-11-12T22:44:27.071" v="4" actId="14100"/>
          <ac:spMkLst>
            <pc:docMk/>
            <pc:sldMk cId="560992232" sldId="4908"/>
            <ac:spMk id="317" creationId="{7A3D6227-2732-4D6F-90D6-B1C2A08C62C9}"/>
          </ac:spMkLst>
        </pc:spChg>
      </pc:sldChg>
    </pc:docChg>
  </pc:docChgLst>
</pc:chgInfo>
</file>

<file path=ppt/diagrams/_rels/data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clipboard/media/image9.svg"/><Relationship Id="rId1" Type="http://schemas.openxmlformats.org/officeDocument/2006/relationships/image" Target="../media/image27.png"/><Relationship Id="rId6" Type="http://schemas.openxmlformats.org/officeDocument/2006/relationships/image" Target="../../clipboard/media/image13.svg"/><Relationship Id="rId5" Type="http://schemas.openxmlformats.org/officeDocument/2006/relationships/image" Target="../media/image29.png"/><Relationship Id="rId4" Type="http://schemas.openxmlformats.org/officeDocument/2006/relationships/image" Target="../../clipboard/media/image1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clipboard/media/image9.svg"/><Relationship Id="rId1" Type="http://schemas.openxmlformats.org/officeDocument/2006/relationships/image" Target="../media/image27.png"/><Relationship Id="rId6" Type="http://schemas.openxmlformats.org/officeDocument/2006/relationships/image" Target="../../clipboard/media/image13.svg"/><Relationship Id="rId5" Type="http://schemas.openxmlformats.org/officeDocument/2006/relationships/image" Target="../media/image29.png"/><Relationship Id="rId4" Type="http://schemas.openxmlformats.org/officeDocument/2006/relationships/image" Target="../../clipboard/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2E8CAB-AE36-4E01-B664-207B2510053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8FFAE1A-FFA0-4E9C-AA33-FCB9F5D2C425}">
      <dgm:prSet phldrT="[Text]"/>
      <dgm:spPr/>
      <dgm:t>
        <a:bodyPr/>
        <a:lstStyle/>
        <a:p>
          <a:r>
            <a:rPr lang="en-US" dirty="0" smtClean="0"/>
            <a:t>Requirement</a:t>
          </a:r>
          <a:endParaRPr lang="en-US" dirty="0"/>
        </a:p>
      </dgm:t>
    </dgm:pt>
    <dgm:pt modelId="{B3DF4A8F-5866-4CA1-B2AA-C71A19C4068E}" type="parTrans" cxnId="{B5350104-B18F-4229-AA3E-6563E6968E53}">
      <dgm:prSet/>
      <dgm:spPr/>
      <dgm:t>
        <a:bodyPr/>
        <a:lstStyle/>
        <a:p>
          <a:endParaRPr lang="en-US"/>
        </a:p>
      </dgm:t>
    </dgm:pt>
    <dgm:pt modelId="{367312C3-2CF8-4A15-BFFB-ADFF1DDB18F2}" type="sibTrans" cxnId="{B5350104-B18F-4229-AA3E-6563E6968E53}">
      <dgm:prSet/>
      <dgm:spPr/>
      <dgm:t>
        <a:bodyPr/>
        <a:lstStyle/>
        <a:p>
          <a:endParaRPr lang="en-US"/>
        </a:p>
      </dgm:t>
    </dgm:pt>
    <dgm:pt modelId="{D20BDACC-DF75-4EDC-8105-4B10DAC257E2}">
      <dgm:prSet phldrT="[Text]"/>
      <dgm:spPr/>
      <dgm:t>
        <a:bodyPr/>
        <a:lstStyle/>
        <a:p>
          <a:r>
            <a:rPr lang="en-US" dirty="0" smtClean="0"/>
            <a:t>Strong Authentication and Data Privacy are mandatory requirements for CHESS+ solution for both internal and external communication. </a:t>
          </a:r>
          <a:endParaRPr lang="en-US" dirty="0"/>
        </a:p>
      </dgm:t>
    </dgm:pt>
    <dgm:pt modelId="{90A9B92B-1A75-498E-A943-7F5399F8C88A}" type="parTrans" cxnId="{AB333C67-B9CA-4739-BC5D-D343418A7A69}">
      <dgm:prSet/>
      <dgm:spPr/>
      <dgm:t>
        <a:bodyPr/>
        <a:lstStyle/>
        <a:p>
          <a:endParaRPr lang="en-US"/>
        </a:p>
      </dgm:t>
    </dgm:pt>
    <dgm:pt modelId="{722740A3-468D-4B36-975A-219EBAB27C5F}" type="sibTrans" cxnId="{AB333C67-B9CA-4739-BC5D-D343418A7A69}">
      <dgm:prSet/>
      <dgm:spPr/>
      <dgm:t>
        <a:bodyPr/>
        <a:lstStyle/>
        <a:p>
          <a:endParaRPr lang="en-US"/>
        </a:p>
      </dgm:t>
    </dgm:pt>
    <dgm:pt modelId="{45B39E80-2FD6-485B-86B3-66343BF6F638}">
      <dgm:prSet phldrT="[Text]"/>
      <dgm:spPr/>
      <dgm:t>
        <a:bodyPr/>
        <a:lstStyle/>
        <a:p>
          <a:r>
            <a:rPr lang="en-US" dirty="0" smtClean="0"/>
            <a:t>External Communication </a:t>
          </a:r>
          <a:endParaRPr lang="en-US" dirty="0"/>
        </a:p>
      </dgm:t>
    </dgm:pt>
    <dgm:pt modelId="{73AB061B-69CA-4761-90F0-C855A16A4F0B}" type="parTrans" cxnId="{4D74EB51-6496-4593-9783-32E45907E57B}">
      <dgm:prSet/>
      <dgm:spPr/>
      <dgm:t>
        <a:bodyPr/>
        <a:lstStyle/>
        <a:p>
          <a:endParaRPr lang="en-US"/>
        </a:p>
      </dgm:t>
    </dgm:pt>
    <dgm:pt modelId="{D850706A-1BCC-4CF1-87F0-3D2D3F38228B}" type="sibTrans" cxnId="{4D74EB51-6496-4593-9783-32E45907E57B}">
      <dgm:prSet/>
      <dgm:spPr/>
      <dgm:t>
        <a:bodyPr/>
        <a:lstStyle/>
        <a:p>
          <a:endParaRPr lang="en-US"/>
        </a:p>
      </dgm:t>
    </dgm:pt>
    <dgm:pt modelId="{7143EFE3-27B7-4066-8FFF-252D14C6621B}">
      <dgm:prSet phldrT="[Text]"/>
      <dgm:spPr/>
      <dgm:t>
        <a:bodyPr/>
        <a:lstStyle/>
        <a:p>
          <a:r>
            <a:rPr lang="en-US" dirty="0" smtClean="0"/>
            <a:t>The proposed solution for external communication with CSAM portal </a:t>
          </a:r>
          <a:r>
            <a:rPr lang="en-US" b="1" dirty="0" smtClean="0"/>
            <a:t>satisfies</a:t>
          </a:r>
          <a:r>
            <a:rPr lang="en-US" dirty="0" smtClean="0"/>
            <a:t> both Strong Authentication and Data Privacy requirements with mutual Transport Layer Security(mTLS) for external users.</a:t>
          </a:r>
          <a:endParaRPr lang="en-US" dirty="0"/>
        </a:p>
      </dgm:t>
    </dgm:pt>
    <dgm:pt modelId="{D9CF4B3B-8DCE-40C3-A1F1-190E5CC00D33}" type="parTrans" cxnId="{4EE5A0C7-9322-4A5C-B309-A963BADCD04C}">
      <dgm:prSet/>
      <dgm:spPr/>
      <dgm:t>
        <a:bodyPr/>
        <a:lstStyle/>
        <a:p>
          <a:endParaRPr lang="en-US"/>
        </a:p>
      </dgm:t>
    </dgm:pt>
    <dgm:pt modelId="{4E39CF76-7545-4A0E-8DFC-5AFDE8EB6751}" type="sibTrans" cxnId="{4EE5A0C7-9322-4A5C-B309-A963BADCD04C}">
      <dgm:prSet/>
      <dgm:spPr/>
      <dgm:t>
        <a:bodyPr/>
        <a:lstStyle/>
        <a:p>
          <a:endParaRPr lang="en-US"/>
        </a:p>
      </dgm:t>
    </dgm:pt>
    <dgm:pt modelId="{1B86E453-9864-4D78-B78F-C9E7A5A84D47}">
      <dgm:prSet phldrT="[Text]"/>
      <dgm:spPr>
        <a:effectLst>
          <a:glow rad="139700">
            <a:schemeClr val="accent1">
              <a:satMod val="175000"/>
              <a:alpha val="40000"/>
            </a:schemeClr>
          </a:glow>
          <a:outerShdw blurRad="50800" dist="38100" dir="2700000" algn="tl" rotWithShape="0">
            <a:prstClr val="black">
              <a:alpha val="40000"/>
            </a:prstClr>
          </a:outerShdw>
        </a:effectLst>
      </dgm:spPr>
      <dgm:t>
        <a:bodyPr/>
        <a:lstStyle/>
        <a:p>
          <a:r>
            <a:rPr lang="en-US" b="1" dirty="0" smtClean="0"/>
            <a:t>Internal Communication</a:t>
          </a:r>
          <a:endParaRPr lang="en-US" b="1" dirty="0"/>
        </a:p>
      </dgm:t>
    </dgm:pt>
    <dgm:pt modelId="{D6AF7E57-A206-4738-A199-BBEB701051A4}" type="parTrans" cxnId="{9FD3D108-F28F-43EB-9FE8-DF8F169507B8}">
      <dgm:prSet/>
      <dgm:spPr/>
      <dgm:t>
        <a:bodyPr/>
        <a:lstStyle/>
        <a:p>
          <a:endParaRPr lang="en-US"/>
        </a:p>
      </dgm:t>
    </dgm:pt>
    <dgm:pt modelId="{4EC48830-D052-442D-A750-E2FC072AE647}" type="sibTrans" cxnId="{9FD3D108-F28F-43EB-9FE8-DF8F169507B8}">
      <dgm:prSet/>
      <dgm:spPr/>
      <dgm:t>
        <a:bodyPr/>
        <a:lstStyle/>
        <a:p>
          <a:endParaRPr lang="en-US"/>
        </a:p>
      </dgm:t>
    </dgm:pt>
    <dgm:pt modelId="{FCB4832D-D552-47E4-B964-9B8C267E49E2}">
      <dgm:prSet phldrT="[Text]"/>
      <dgm:spPr>
        <a:effectLst>
          <a:glow rad="139700">
            <a:schemeClr val="accent1">
              <a:satMod val="175000"/>
              <a:alpha val="40000"/>
            </a:schemeClr>
          </a:glow>
          <a:outerShdw blurRad="50800" dist="38100" dir="2700000" algn="tl" rotWithShape="0">
            <a:prstClr val="black">
              <a:alpha val="40000"/>
            </a:prstClr>
          </a:outerShdw>
        </a:effectLst>
      </dgm:spPr>
      <dgm:t>
        <a:bodyPr/>
        <a:lstStyle/>
        <a:p>
          <a:r>
            <a:rPr lang="en-US" dirty="0" smtClean="0"/>
            <a:t>Tooling required to enable similar level of security for internal communications are yet to be finalised. </a:t>
          </a:r>
          <a:endParaRPr lang="en-US" dirty="0"/>
        </a:p>
      </dgm:t>
    </dgm:pt>
    <dgm:pt modelId="{5251500E-C257-462D-88C1-094844AF5D81}" type="parTrans" cxnId="{80A78218-7E62-4A5D-9AA9-98FCEB702481}">
      <dgm:prSet/>
      <dgm:spPr/>
      <dgm:t>
        <a:bodyPr/>
        <a:lstStyle/>
        <a:p>
          <a:endParaRPr lang="en-US"/>
        </a:p>
      </dgm:t>
    </dgm:pt>
    <dgm:pt modelId="{14913CDD-9F12-451B-9608-EA9F4D249987}" type="sibTrans" cxnId="{80A78218-7E62-4A5D-9AA9-98FCEB702481}">
      <dgm:prSet/>
      <dgm:spPr/>
      <dgm:t>
        <a:bodyPr/>
        <a:lstStyle/>
        <a:p>
          <a:endParaRPr lang="en-US"/>
        </a:p>
      </dgm:t>
    </dgm:pt>
    <dgm:pt modelId="{C3564427-8D4A-4AB3-A1C4-2BFD9A4C87DC}">
      <dgm:prSet phldrT="[Text]"/>
      <dgm:spPr>
        <a:effectLst>
          <a:glow rad="139700">
            <a:schemeClr val="accent1">
              <a:satMod val="175000"/>
              <a:alpha val="40000"/>
            </a:schemeClr>
          </a:glow>
          <a:outerShdw blurRad="50800" dist="38100" dir="2700000" algn="tl" rotWithShape="0">
            <a:prstClr val="black">
              <a:alpha val="40000"/>
            </a:prstClr>
          </a:outerShdw>
        </a:effectLst>
      </dgm:spPr>
      <dgm:t>
        <a:bodyPr/>
        <a:lstStyle/>
        <a:p>
          <a:r>
            <a:rPr lang="en-US" dirty="0" smtClean="0"/>
            <a:t>The internal service to service communication is at a higher security estate.</a:t>
          </a:r>
          <a:endParaRPr lang="en-US" dirty="0"/>
        </a:p>
      </dgm:t>
    </dgm:pt>
    <dgm:pt modelId="{906DC232-E366-4DD4-8C37-E7754DDB3897}" type="parTrans" cxnId="{074FFE3B-C48D-4A7E-9075-F2EBCAE7808A}">
      <dgm:prSet/>
      <dgm:spPr/>
      <dgm:t>
        <a:bodyPr/>
        <a:lstStyle/>
        <a:p>
          <a:endParaRPr lang="en-US"/>
        </a:p>
      </dgm:t>
    </dgm:pt>
    <dgm:pt modelId="{24F28B43-06A1-4A1C-9E37-D09C804051A5}" type="sibTrans" cxnId="{074FFE3B-C48D-4A7E-9075-F2EBCAE7808A}">
      <dgm:prSet/>
      <dgm:spPr/>
      <dgm:t>
        <a:bodyPr/>
        <a:lstStyle/>
        <a:p>
          <a:endParaRPr lang="en-US"/>
        </a:p>
      </dgm:t>
    </dgm:pt>
    <dgm:pt modelId="{F9DD937B-2E6E-4B45-B3D6-6871A164E783}">
      <dgm:prSet phldrT="[Text]"/>
      <dgm:spPr>
        <a:effectLst>
          <a:glow rad="139700">
            <a:schemeClr val="accent1">
              <a:satMod val="175000"/>
              <a:alpha val="40000"/>
            </a:schemeClr>
          </a:glow>
          <a:outerShdw blurRad="50800" dist="38100" dir="2700000" algn="tl" rotWithShape="0">
            <a:prstClr val="black">
              <a:alpha val="40000"/>
            </a:prstClr>
          </a:outerShdw>
        </a:effectLst>
      </dgm:spPr>
      <dgm:t>
        <a:bodyPr/>
        <a:lstStyle/>
        <a:p>
          <a:r>
            <a:rPr lang="en-US" dirty="0" smtClean="0"/>
            <a:t>This presentation focus on the requirements, technology limitations and solution options for </a:t>
          </a:r>
          <a:r>
            <a:rPr lang="en-US" b="1" dirty="0" smtClean="0"/>
            <a:t>Internal </a:t>
          </a:r>
          <a:r>
            <a:rPr lang="en-US" b="0" dirty="0" smtClean="0"/>
            <a:t>Service to Service Communication  </a:t>
          </a:r>
          <a:endParaRPr lang="en-US" b="0" dirty="0"/>
        </a:p>
      </dgm:t>
    </dgm:pt>
    <dgm:pt modelId="{7F3E1B6A-B5F3-4AF1-B966-A01E61C42B6C}" type="parTrans" cxnId="{621237C6-7F23-4EBF-9016-4F4FBA7200B1}">
      <dgm:prSet/>
      <dgm:spPr/>
      <dgm:t>
        <a:bodyPr/>
        <a:lstStyle/>
        <a:p>
          <a:endParaRPr lang="en-US"/>
        </a:p>
      </dgm:t>
    </dgm:pt>
    <dgm:pt modelId="{2625297D-0E7B-43AB-9F2F-C423AC4AB8A5}" type="sibTrans" cxnId="{621237C6-7F23-4EBF-9016-4F4FBA7200B1}">
      <dgm:prSet/>
      <dgm:spPr/>
      <dgm:t>
        <a:bodyPr/>
        <a:lstStyle/>
        <a:p>
          <a:endParaRPr lang="en-US"/>
        </a:p>
      </dgm:t>
    </dgm:pt>
    <dgm:pt modelId="{6D69D311-7F3D-4E5A-93D0-F0519A380980}">
      <dgm:prSet phldrT="[Text]"/>
      <dgm:spPr>
        <a:effectLst>
          <a:glow rad="139700">
            <a:schemeClr val="accent1">
              <a:satMod val="175000"/>
              <a:alpha val="40000"/>
            </a:schemeClr>
          </a:glow>
          <a:outerShdw blurRad="50800" dist="38100" dir="2700000" algn="tl" rotWithShape="0">
            <a:prstClr val="black">
              <a:alpha val="40000"/>
            </a:prstClr>
          </a:outerShdw>
        </a:effectLst>
      </dgm:spPr>
      <dgm:t>
        <a:bodyPr/>
        <a:lstStyle/>
        <a:p>
          <a:r>
            <a:rPr lang="en-US" dirty="0" smtClean="0"/>
            <a:t>Therefore,  there are other mechanisms to ensure security until the required tooling is ready. </a:t>
          </a:r>
          <a:endParaRPr lang="en-US" dirty="0"/>
        </a:p>
      </dgm:t>
    </dgm:pt>
    <dgm:pt modelId="{AF3BFD83-DA0A-40C5-82EF-B452ECB8123B}" type="parTrans" cxnId="{2786A9D8-32C5-4B09-881F-162430A35EA6}">
      <dgm:prSet/>
      <dgm:spPr/>
      <dgm:t>
        <a:bodyPr/>
        <a:lstStyle/>
        <a:p>
          <a:endParaRPr lang="en-US"/>
        </a:p>
      </dgm:t>
    </dgm:pt>
    <dgm:pt modelId="{16F516B0-5451-4019-9346-E2E597C75CA7}" type="sibTrans" cxnId="{2786A9D8-32C5-4B09-881F-162430A35EA6}">
      <dgm:prSet/>
      <dgm:spPr/>
      <dgm:t>
        <a:bodyPr/>
        <a:lstStyle/>
        <a:p>
          <a:endParaRPr lang="en-US"/>
        </a:p>
      </dgm:t>
    </dgm:pt>
    <dgm:pt modelId="{8017EB8A-82F7-4CD5-BB5E-432D3139A9EC}" type="pres">
      <dgm:prSet presAssocID="{442E8CAB-AE36-4E01-B664-207B25100538}" presName="linearFlow" presStyleCnt="0">
        <dgm:presLayoutVars>
          <dgm:dir/>
          <dgm:animLvl val="lvl"/>
          <dgm:resizeHandles val="exact"/>
        </dgm:presLayoutVars>
      </dgm:prSet>
      <dgm:spPr/>
    </dgm:pt>
    <dgm:pt modelId="{4CB2A62A-B356-4FAB-8547-E20997D06008}" type="pres">
      <dgm:prSet presAssocID="{78FFAE1A-FFA0-4E9C-AA33-FCB9F5D2C425}" presName="composite" presStyleCnt="0"/>
      <dgm:spPr/>
    </dgm:pt>
    <dgm:pt modelId="{D164F7FE-1F50-4605-8643-D6D23AB77C49}" type="pres">
      <dgm:prSet presAssocID="{78FFAE1A-FFA0-4E9C-AA33-FCB9F5D2C425}" presName="parentText" presStyleLbl="alignNode1" presStyleIdx="0" presStyleCnt="3">
        <dgm:presLayoutVars>
          <dgm:chMax val="1"/>
          <dgm:bulletEnabled val="1"/>
        </dgm:presLayoutVars>
      </dgm:prSet>
      <dgm:spPr/>
    </dgm:pt>
    <dgm:pt modelId="{00AED71B-ACB1-4F22-9FCB-F1E1D1FC85F6}" type="pres">
      <dgm:prSet presAssocID="{78FFAE1A-FFA0-4E9C-AA33-FCB9F5D2C425}" presName="descendantText" presStyleLbl="alignAcc1" presStyleIdx="0" presStyleCnt="3">
        <dgm:presLayoutVars>
          <dgm:bulletEnabled val="1"/>
        </dgm:presLayoutVars>
      </dgm:prSet>
      <dgm:spPr/>
      <dgm:t>
        <a:bodyPr/>
        <a:lstStyle/>
        <a:p>
          <a:endParaRPr lang="en-US"/>
        </a:p>
      </dgm:t>
    </dgm:pt>
    <dgm:pt modelId="{233DC8F7-DDB6-418B-815D-CC17641875C2}" type="pres">
      <dgm:prSet presAssocID="{367312C3-2CF8-4A15-BFFB-ADFF1DDB18F2}" presName="sp" presStyleCnt="0"/>
      <dgm:spPr/>
    </dgm:pt>
    <dgm:pt modelId="{1F5EC3F0-F733-4CE3-821E-4F7A9D4793A4}" type="pres">
      <dgm:prSet presAssocID="{45B39E80-2FD6-485B-86B3-66343BF6F638}" presName="composite" presStyleCnt="0"/>
      <dgm:spPr/>
    </dgm:pt>
    <dgm:pt modelId="{7B980532-54C8-46A1-A382-8859E5EBD853}" type="pres">
      <dgm:prSet presAssocID="{45B39E80-2FD6-485B-86B3-66343BF6F638}" presName="parentText" presStyleLbl="alignNode1" presStyleIdx="1" presStyleCnt="3">
        <dgm:presLayoutVars>
          <dgm:chMax val="1"/>
          <dgm:bulletEnabled val="1"/>
        </dgm:presLayoutVars>
      </dgm:prSet>
      <dgm:spPr/>
    </dgm:pt>
    <dgm:pt modelId="{3A950299-D541-4E07-BC8D-15480FE6D75B}" type="pres">
      <dgm:prSet presAssocID="{45B39E80-2FD6-485B-86B3-66343BF6F638}" presName="descendantText" presStyleLbl="alignAcc1" presStyleIdx="1" presStyleCnt="3">
        <dgm:presLayoutVars>
          <dgm:bulletEnabled val="1"/>
        </dgm:presLayoutVars>
      </dgm:prSet>
      <dgm:spPr/>
    </dgm:pt>
    <dgm:pt modelId="{BC929D4A-CCA8-42F3-BB94-8E4A2EF05D65}" type="pres">
      <dgm:prSet presAssocID="{D850706A-1BCC-4CF1-87F0-3D2D3F38228B}" presName="sp" presStyleCnt="0"/>
      <dgm:spPr/>
    </dgm:pt>
    <dgm:pt modelId="{2C2AD6A6-7274-4EAE-B888-7C9E46D3C6E6}" type="pres">
      <dgm:prSet presAssocID="{1B86E453-9864-4D78-B78F-C9E7A5A84D47}" presName="composite" presStyleCnt="0"/>
      <dgm:spPr/>
    </dgm:pt>
    <dgm:pt modelId="{96C4E289-F471-4AFC-BFBD-442B47FCC4B1}" type="pres">
      <dgm:prSet presAssocID="{1B86E453-9864-4D78-B78F-C9E7A5A84D47}" presName="parentText" presStyleLbl="alignNode1" presStyleIdx="2" presStyleCnt="3">
        <dgm:presLayoutVars>
          <dgm:chMax val="1"/>
          <dgm:bulletEnabled val="1"/>
        </dgm:presLayoutVars>
      </dgm:prSet>
      <dgm:spPr/>
    </dgm:pt>
    <dgm:pt modelId="{980884EB-5772-4616-B743-50E621667968}" type="pres">
      <dgm:prSet presAssocID="{1B86E453-9864-4D78-B78F-C9E7A5A84D47}" presName="descendantText" presStyleLbl="alignAcc1" presStyleIdx="2" presStyleCnt="3">
        <dgm:presLayoutVars>
          <dgm:bulletEnabled val="1"/>
        </dgm:presLayoutVars>
      </dgm:prSet>
      <dgm:spPr/>
      <dgm:t>
        <a:bodyPr/>
        <a:lstStyle/>
        <a:p>
          <a:endParaRPr lang="en-US"/>
        </a:p>
      </dgm:t>
    </dgm:pt>
  </dgm:ptLst>
  <dgm:cxnLst>
    <dgm:cxn modelId="{80A78218-7E62-4A5D-9AA9-98FCEB702481}" srcId="{1B86E453-9864-4D78-B78F-C9E7A5A84D47}" destId="{FCB4832D-D552-47E4-B964-9B8C267E49E2}" srcOrd="0" destOrd="0" parTransId="{5251500E-C257-462D-88C1-094844AF5D81}" sibTransId="{14913CDD-9F12-451B-9608-EA9F4D249987}"/>
    <dgm:cxn modelId="{B7873EE7-F5E8-4F17-85ED-510EA586ADDD}" type="presOf" srcId="{45B39E80-2FD6-485B-86B3-66343BF6F638}" destId="{7B980532-54C8-46A1-A382-8859E5EBD853}" srcOrd="0" destOrd="0" presId="urn:microsoft.com/office/officeart/2005/8/layout/chevron2"/>
    <dgm:cxn modelId="{889D6282-32CB-4EC3-AE7A-FAFF93B9CA7F}" type="presOf" srcId="{7143EFE3-27B7-4066-8FFF-252D14C6621B}" destId="{3A950299-D541-4E07-BC8D-15480FE6D75B}" srcOrd="0" destOrd="0" presId="urn:microsoft.com/office/officeart/2005/8/layout/chevron2"/>
    <dgm:cxn modelId="{9FD3D108-F28F-43EB-9FE8-DF8F169507B8}" srcId="{442E8CAB-AE36-4E01-B664-207B25100538}" destId="{1B86E453-9864-4D78-B78F-C9E7A5A84D47}" srcOrd="2" destOrd="0" parTransId="{D6AF7E57-A206-4738-A199-BBEB701051A4}" sibTransId="{4EC48830-D052-442D-A750-E2FC072AE647}"/>
    <dgm:cxn modelId="{B5350104-B18F-4229-AA3E-6563E6968E53}" srcId="{442E8CAB-AE36-4E01-B664-207B25100538}" destId="{78FFAE1A-FFA0-4E9C-AA33-FCB9F5D2C425}" srcOrd="0" destOrd="0" parTransId="{B3DF4A8F-5866-4CA1-B2AA-C71A19C4068E}" sibTransId="{367312C3-2CF8-4A15-BFFB-ADFF1DDB18F2}"/>
    <dgm:cxn modelId="{02DA401D-1BC0-4A68-AB16-2929D3F77F93}" type="presOf" srcId="{F9DD937B-2E6E-4B45-B3D6-6871A164E783}" destId="{980884EB-5772-4616-B743-50E621667968}" srcOrd="0" destOrd="3" presId="urn:microsoft.com/office/officeart/2005/8/layout/chevron2"/>
    <dgm:cxn modelId="{3B133C6B-05FA-4B5A-9EB7-9C33D168CC4B}" type="presOf" srcId="{C3564427-8D4A-4AB3-A1C4-2BFD9A4C87DC}" destId="{980884EB-5772-4616-B743-50E621667968}" srcOrd="0" destOrd="1" presId="urn:microsoft.com/office/officeart/2005/8/layout/chevron2"/>
    <dgm:cxn modelId="{84E3C33E-EF19-4112-8BC1-8A0090A50BB2}" type="presOf" srcId="{78FFAE1A-FFA0-4E9C-AA33-FCB9F5D2C425}" destId="{D164F7FE-1F50-4605-8643-D6D23AB77C49}" srcOrd="0" destOrd="0" presId="urn:microsoft.com/office/officeart/2005/8/layout/chevron2"/>
    <dgm:cxn modelId="{074FFE3B-C48D-4A7E-9075-F2EBCAE7808A}" srcId="{1B86E453-9864-4D78-B78F-C9E7A5A84D47}" destId="{C3564427-8D4A-4AB3-A1C4-2BFD9A4C87DC}" srcOrd="1" destOrd="0" parTransId="{906DC232-E366-4DD4-8C37-E7754DDB3897}" sibTransId="{24F28B43-06A1-4A1C-9E37-D09C804051A5}"/>
    <dgm:cxn modelId="{1FBFB8DD-E2A0-48CD-AB95-1FA3D91F7346}" type="presOf" srcId="{6D69D311-7F3D-4E5A-93D0-F0519A380980}" destId="{980884EB-5772-4616-B743-50E621667968}" srcOrd="0" destOrd="2" presId="urn:microsoft.com/office/officeart/2005/8/layout/chevron2"/>
    <dgm:cxn modelId="{A188484A-E6DA-4900-B379-0A3A72E8A34C}" type="presOf" srcId="{D20BDACC-DF75-4EDC-8105-4B10DAC257E2}" destId="{00AED71B-ACB1-4F22-9FCB-F1E1D1FC85F6}" srcOrd="0" destOrd="0" presId="urn:microsoft.com/office/officeart/2005/8/layout/chevron2"/>
    <dgm:cxn modelId="{17C6F2E9-101D-4117-937C-229EC513B9E4}" type="presOf" srcId="{1B86E453-9864-4D78-B78F-C9E7A5A84D47}" destId="{96C4E289-F471-4AFC-BFBD-442B47FCC4B1}" srcOrd="0" destOrd="0" presId="urn:microsoft.com/office/officeart/2005/8/layout/chevron2"/>
    <dgm:cxn modelId="{AB333C67-B9CA-4739-BC5D-D343418A7A69}" srcId="{78FFAE1A-FFA0-4E9C-AA33-FCB9F5D2C425}" destId="{D20BDACC-DF75-4EDC-8105-4B10DAC257E2}" srcOrd="0" destOrd="0" parTransId="{90A9B92B-1A75-498E-A943-7F5399F8C88A}" sibTransId="{722740A3-468D-4B36-975A-219EBAB27C5F}"/>
    <dgm:cxn modelId="{4EE5A0C7-9322-4A5C-B309-A963BADCD04C}" srcId="{45B39E80-2FD6-485B-86B3-66343BF6F638}" destId="{7143EFE3-27B7-4066-8FFF-252D14C6621B}" srcOrd="0" destOrd="0" parTransId="{D9CF4B3B-8DCE-40C3-A1F1-190E5CC00D33}" sibTransId="{4E39CF76-7545-4A0E-8DFC-5AFDE8EB6751}"/>
    <dgm:cxn modelId="{5F2D0659-ED48-448E-80E2-CB9FE025053D}" type="presOf" srcId="{FCB4832D-D552-47E4-B964-9B8C267E49E2}" destId="{980884EB-5772-4616-B743-50E621667968}" srcOrd="0" destOrd="0" presId="urn:microsoft.com/office/officeart/2005/8/layout/chevron2"/>
    <dgm:cxn modelId="{2786A9D8-32C5-4B09-881F-162430A35EA6}" srcId="{1B86E453-9864-4D78-B78F-C9E7A5A84D47}" destId="{6D69D311-7F3D-4E5A-93D0-F0519A380980}" srcOrd="2" destOrd="0" parTransId="{AF3BFD83-DA0A-40C5-82EF-B452ECB8123B}" sibTransId="{16F516B0-5451-4019-9346-E2E597C75CA7}"/>
    <dgm:cxn modelId="{98759C0A-E296-481F-A58E-F3AC4B37A027}" type="presOf" srcId="{442E8CAB-AE36-4E01-B664-207B25100538}" destId="{8017EB8A-82F7-4CD5-BB5E-432D3139A9EC}" srcOrd="0" destOrd="0" presId="urn:microsoft.com/office/officeart/2005/8/layout/chevron2"/>
    <dgm:cxn modelId="{4D74EB51-6496-4593-9783-32E45907E57B}" srcId="{442E8CAB-AE36-4E01-B664-207B25100538}" destId="{45B39E80-2FD6-485B-86B3-66343BF6F638}" srcOrd="1" destOrd="0" parTransId="{73AB061B-69CA-4761-90F0-C855A16A4F0B}" sibTransId="{D850706A-1BCC-4CF1-87F0-3D2D3F38228B}"/>
    <dgm:cxn modelId="{621237C6-7F23-4EBF-9016-4F4FBA7200B1}" srcId="{1B86E453-9864-4D78-B78F-C9E7A5A84D47}" destId="{F9DD937B-2E6E-4B45-B3D6-6871A164E783}" srcOrd="3" destOrd="0" parTransId="{7F3E1B6A-B5F3-4AF1-B966-A01E61C42B6C}" sibTransId="{2625297D-0E7B-43AB-9F2F-C423AC4AB8A5}"/>
    <dgm:cxn modelId="{B90F2AF1-1BD7-4976-9C4D-373E4F234029}" type="presParOf" srcId="{8017EB8A-82F7-4CD5-BB5E-432D3139A9EC}" destId="{4CB2A62A-B356-4FAB-8547-E20997D06008}" srcOrd="0" destOrd="0" presId="urn:microsoft.com/office/officeart/2005/8/layout/chevron2"/>
    <dgm:cxn modelId="{4208EBF6-A3F1-4271-975D-11A20D4A0678}" type="presParOf" srcId="{4CB2A62A-B356-4FAB-8547-E20997D06008}" destId="{D164F7FE-1F50-4605-8643-D6D23AB77C49}" srcOrd="0" destOrd="0" presId="urn:microsoft.com/office/officeart/2005/8/layout/chevron2"/>
    <dgm:cxn modelId="{9356A482-645D-4E43-B436-AEC3BC688563}" type="presParOf" srcId="{4CB2A62A-B356-4FAB-8547-E20997D06008}" destId="{00AED71B-ACB1-4F22-9FCB-F1E1D1FC85F6}" srcOrd="1" destOrd="0" presId="urn:microsoft.com/office/officeart/2005/8/layout/chevron2"/>
    <dgm:cxn modelId="{18BC0E76-B981-46AF-A9BD-9BF84C92EB28}" type="presParOf" srcId="{8017EB8A-82F7-4CD5-BB5E-432D3139A9EC}" destId="{233DC8F7-DDB6-418B-815D-CC17641875C2}" srcOrd="1" destOrd="0" presId="urn:microsoft.com/office/officeart/2005/8/layout/chevron2"/>
    <dgm:cxn modelId="{5CADA07A-DF1B-408D-A100-E232006FC2AE}" type="presParOf" srcId="{8017EB8A-82F7-4CD5-BB5E-432D3139A9EC}" destId="{1F5EC3F0-F733-4CE3-821E-4F7A9D4793A4}" srcOrd="2" destOrd="0" presId="urn:microsoft.com/office/officeart/2005/8/layout/chevron2"/>
    <dgm:cxn modelId="{2C429956-BDCA-4F7F-AE66-3FE4D8A6BB06}" type="presParOf" srcId="{1F5EC3F0-F733-4CE3-821E-4F7A9D4793A4}" destId="{7B980532-54C8-46A1-A382-8859E5EBD853}" srcOrd="0" destOrd="0" presId="urn:microsoft.com/office/officeart/2005/8/layout/chevron2"/>
    <dgm:cxn modelId="{ACD4CF82-43DB-4A10-8720-2960BB7DA52B}" type="presParOf" srcId="{1F5EC3F0-F733-4CE3-821E-4F7A9D4793A4}" destId="{3A950299-D541-4E07-BC8D-15480FE6D75B}" srcOrd="1" destOrd="0" presId="urn:microsoft.com/office/officeart/2005/8/layout/chevron2"/>
    <dgm:cxn modelId="{3C0D125F-E707-4494-8328-1555FACC2527}" type="presParOf" srcId="{8017EB8A-82F7-4CD5-BB5E-432D3139A9EC}" destId="{BC929D4A-CCA8-42F3-BB94-8E4A2EF05D65}" srcOrd="3" destOrd="0" presId="urn:microsoft.com/office/officeart/2005/8/layout/chevron2"/>
    <dgm:cxn modelId="{6340D1EC-9037-455A-B5F8-9DDF97387B25}" type="presParOf" srcId="{8017EB8A-82F7-4CD5-BB5E-432D3139A9EC}" destId="{2C2AD6A6-7274-4EAE-B888-7C9E46D3C6E6}" srcOrd="4" destOrd="0" presId="urn:microsoft.com/office/officeart/2005/8/layout/chevron2"/>
    <dgm:cxn modelId="{A273B6F1-9567-46F1-A806-E14B769471C9}" type="presParOf" srcId="{2C2AD6A6-7274-4EAE-B888-7C9E46D3C6E6}" destId="{96C4E289-F471-4AFC-BFBD-442B47FCC4B1}" srcOrd="0" destOrd="0" presId="urn:microsoft.com/office/officeart/2005/8/layout/chevron2"/>
    <dgm:cxn modelId="{768AA93C-DA48-4750-A4D5-B5DC54BE6DB3}" type="presParOf" srcId="{2C2AD6A6-7274-4EAE-B888-7C9E46D3C6E6}" destId="{980884EB-5772-4616-B743-50E62166796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C1641-DFA9-4FE5-9548-42E25D82828F}"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807F2916-BB8D-4518-93CA-B64656D1E9B5}">
      <dgm:prSet/>
      <dgm:spPr>
        <a:solidFill>
          <a:schemeClr val="accent1"/>
        </a:solidFill>
      </dgm:spPr>
      <dgm:t>
        <a:bodyPr/>
        <a:lstStyle/>
        <a:p>
          <a:r>
            <a:rPr lang="en-US" b="1" dirty="0"/>
            <a:t>Identity Provider (IDP)</a:t>
          </a:r>
          <a:endParaRPr lang="en-US" dirty="0"/>
        </a:p>
      </dgm:t>
    </dgm:pt>
    <dgm:pt modelId="{BEF62BD8-68F1-48E6-9624-2FC5BAE3D5AD}" type="parTrans" cxnId="{7DD31601-1308-4185-A800-BF063AB9CBF5}">
      <dgm:prSet/>
      <dgm:spPr/>
      <dgm:t>
        <a:bodyPr/>
        <a:lstStyle/>
        <a:p>
          <a:endParaRPr lang="en-US"/>
        </a:p>
      </dgm:t>
    </dgm:pt>
    <dgm:pt modelId="{9865172A-CEBE-4DFF-93B2-5FF7A4CE01C7}" type="sibTrans" cxnId="{7DD31601-1308-4185-A800-BF063AB9CBF5}">
      <dgm:prSet/>
      <dgm:spPr/>
      <dgm:t>
        <a:bodyPr/>
        <a:lstStyle/>
        <a:p>
          <a:endParaRPr lang="en-US"/>
        </a:p>
      </dgm:t>
    </dgm:pt>
    <dgm:pt modelId="{CAC538F1-7F5B-4905-BD76-E530279A190C}">
      <dgm:prSet/>
      <dgm:spPr>
        <a:ln w="19050">
          <a:solidFill>
            <a:schemeClr val="accent1"/>
          </a:solidFill>
        </a:ln>
      </dgm:spPr>
      <dgm:t>
        <a:bodyPr/>
        <a:lstStyle/>
        <a:p>
          <a:r>
            <a:rPr lang="en-US" b="0" dirty="0"/>
            <a:t>All components must have at least one form of </a:t>
          </a:r>
          <a:r>
            <a:rPr lang="en-US" b="0" dirty="0" smtClean="0"/>
            <a:t>authentication. </a:t>
          </a:r>
          <a:r>
            <a:rPr lang="en-US" b="0" dirty="0"/>
            <a:t>The recommended options are as follows:</a:t>
          </a:r>
          <a:endParaRPr lang="en-US" dirty="0"/>
        </a:p>
      </dgm:t>
    </dgm:pt>
    <dgm:pt modelId="{DE7BD02F-CAD8-4D02-90CB-AC8ADF0DFCD3}" type="parTrans" cxnId="{43707D67-9672-4E24-8060-7C18F602EFB0}">
      <dgm:prSet/>
      <dgm:spPr/>
      <dgm:t>
        <a:bodyPr/>
        <a:lstStyle/>
        <a:p>
          <a:endParaRPr lang="en-US"/>
        </a:p>
      </dgm:t>
    </dgm:pt>
    <dgm:pt modelId="{9F36EF43-BCA5-4613-8DD5-686AB2CA6E51}" type="sibTrans" cxnId="{43707D67-9672-4E24-8060-7C18F602EFB0}">
      <dgm:prSet/>
      <dgm:spPr/>
      <dgm:t>
        <a:bodyPr/>
        <a:lstStyle/>
        <a:p>
          <a:endParaRPr lang="en-US"/>
        </a:p>
      </dgm:t>
    </dgm:pt>
    <dgm:pt modelId="{53169C00-1F75-44B1-8AA9-6418CCB11E03}">
      <dgm:prSet/>
      <dgm:spPr>
        <a:ln w="19050">
          <a:solidFill>
            <a:schemeClr val="accent1"/>
          </a:solidFill>
        </a:ln>
      </dgm:spPr>
      <dgm:t>
        <a:bodyPr/>
        <a:lstStyle/>
        <a:p>
          <a:r>
            <a:rPr lang="en-US" dirty="0"/>
            <a:t>Token Authentication(OAuth2) – ForgeRock</a:t>
          </a:r>
        </a:p>
      </dgm:t>
    </dgm:pt>
    <dgm:pt modelId="{4EDBEFFF-4DD5-4D18-9573-9426D2167A4B}" type="parTrans" cxnId="{608ED109-B263-4F34-98F5-F746A80C4320}">
      <dgm:prSet/>
      <dgm:spPr/>
      <dgm:t>
        <a:bodyPr/>
        <a:lstStyle/>
        <a:p>
          <a:endParaRPr lang="en-US"/>
        </a:p>
      </dgm:t>
    </dgm:pt>
    <dgm:pt modelId="{41C6E67F-04E3-486E-A221-81C93FE36281}" type="sibTrans" cxnId="{608ED109-B263-4F34-98F5-F746A80C4320}">
      <dgm:prSet/>
      <dgm:spPr/>
      <dgm:t>
        <a:bodyPr/>
        <a:lstStyle/>
        <a:p>
          <a:endParaRPr lang="en-US"/>
        </a:p>
      </dgm:t>
    </dgm:pt>
    <dgm:pt modelId="{401EE14F-1070-4352-8B44-7B340976493F}">
      <dgm:prSet/>
      <dgm:spPr>
        <a:ln w="19050">
          <a:solidFill>
            <a:schemeClr val="accent1"/>
          </a:solidFill>
        </a:ln>
      </dgm:spPr>
      <dgm:t>
        <a:bodyPr/>
        <a:lstStyle/>
        <a:p>
          <a:r>
            <a:rPr lang="en-US" dirty="0"/>
            <a:t>Directory Authentication (Kerberos) – Active Directory </a:t>
          </a:r>
        </a:p>
      </dgm:t>
    </dgm:pt>
    <dgm:pt modelId="{990DB45F-034B-436A-A515-D6D38223279E}" type="parTrans" cxnId="{4CD8A893-49C5-4C61-AFCD-F3F9F19F5F0E}">
      <dgm:prSet/>
      <dgm:spPr/>
      <dgm:t>
        <a:bodyPr/>
        <a:lstStyle/>
        <a:p>
          <a:endParaRPr lang="en-US"/>
        </a:p>
      </dgm:t>
    </dgm:pt>
    <dgm:pt modelId="{280E3466-F625-4EE7-85BA-D012D6A502EF}" type="sibTrans" cxnId="{4CD8A893-49C5-4C61-AFCD-F3F9F19F5F0E}">
      <dgm:prSet/>
      <dgm:spPr/>
      <dgm:t>
        <a:bodyPr/>
        <a:lstStyle/>
        <a:p>
          <a:endParaRPr lang="en-US"/>
        </a:p>
      </dgm:t>
    </dgm:pt>
    <dgm:pt modelId="{63EC71AD-3E63-43C6-8E82-547A8814FCF9}">
      <dgm:prSet/>
      <dgm:spPr>
        <a:ln w="19050">
          <a:solidFill>
            <a:schemeClr val="accent1"/>
          </a:solidFill>
        </a:ln>
      </dgm:spPr>
      <dgm:t>
        <a:bodyPr/>
        <a:lstStyle/>
        <a:p>
          <a:r>
            <a:rPr lang="en-US" dirty="0"/>
            <a:t>Username and Password/ API Key Authentication   - Application generated credentials </a:t>
          </a:r>
        </a:p>
      </dgm:t>
    </dgm:pt>
    <dgm:pt modelId="{0B784F66-F2D6-43F3-942E-2902EF89C615}" type="parTrans" cxnId="{F22ACCEB-2126-4509-872E-EA1499DFB4A2}">
      <dgm:prSet/>
      <dgm:spPr/>
      <dgm:t>
        <a:bodyPr/>
        <a:lstStyle/>
        <a:p>
          <a:endParaRPr lang="en-US"/>
        </a:p>
      </dgm:t>
    </dgm:pt>
    <dgm:pt modelId="{22CE4CE0-C84C-4436-83B8-B4441CE55D44}" type="sibTrans" cxnId="{F22ACCEB-2126-4509-872E-EA1499DFB4A2}">
      <dgm:prSet/>
      <dgm:spPr/>
      <dgm:t>
        <a:bodyPr/>
        <a:lstStyle/>
        <a:p>
          <a:endParaRPr lang="en-US"/>
        </a:p>
      </dgm:t>
    </dgm:pt>
    <dgm:pt modelId="{310A10FC-8AB0-418C-8F37-15FF2CB81DE5}">
      <dgm:prSet/>
      <dgm:spPr>
        <a:ln w="19050">
          <a:solidFill>
            <a:schemeClr val="accent1"/>
          </a:solidFill>
        </a:ln>
      </dgm:spPr>
      <dgm:t>
        <a:bodyPr/>
        <a:lstStyle/>
        <a:p>
          <a:r>
            <a:rPr lang="en-US" b="1" dirty="0"/>
            <a:t>Current Status: </a:t>
          </a:r>
          <a:r>
            <a:rPr lang="en-US" dirty="0">
              <a:solidFill>
                <a:schemeClr val="accent6"/>
              </a:solidFill>
            </a:rPr>
            <a:t>Satisfied</a:t>
          </a:r>
        </a:p>
      </dgm:t>
    </dgm:pt>
    <dgm:pt modelId="{F2BC3D73-396C-4E5C-8C3C-15310AD7015D}" type="parTrans" cxnId="{AE2178A6-0AA6-4B0E-8BD9-76C3042A91C2}">
      <dgm:prSet/>
      <dgm:spPr/>
      <dgm:t>
        <a:bodyPr/>
        <a:lstStyle/>
        <a:p>
          <a:endParaRPr lang="en-US"/>
        </a:p>
      </dgm:t>
    </dgm:pt>
    <dgm:pt modelId="{F05BAFAC-ED05-442A-9E1F-38AAD4BA32DC}" type="sibTrans" cxnId="{AE2178A6-0AA6-4B0E-8BD9-76C3042A91C2}">
      <dgm:prSet/>
      <dgm:spPr/>
      <dgm:t>
        <a:bodyPr/>
        <a:lstStyle/>
        <a:p>
          <a:endParaRPr lang="en-US"/>
        </a:p>
      </dgm:t>
    </dgm:pt>
    <dgm:pt modelId="{830F0F3B-3791-4B83-8317-E3B02BDD26C6}">
      <dgm:prSet/>
      <dgm:spPr>
        <a:ln w="19050">
          <a:solidFill>
            <a:schemeClr val="accent1"/>
          </a:solidFill>
        </a:ln>
      </dgm:spPr>
      <dgm:t>
        <a:bodyPr/>
        <a:lstStyle/>
        <a:p>
          <a:r>
            <a:rPr lang="en-US" b="1" dirty="0"/>
            <a:t>Impact:  </a:t>
          </a:r>
          <a:r>
            <a:rPr lang="en-US" dirty="0"/>
            <a:t>N/A</a:t>
          </a:r>
        </a:p>
      </dgm:t>
    </dgm:pt>
    <dgm:pt modelId="{64CCB841-AA9E-4D68-87AB-E653335AC5AD}" type="parTrans" cxnId="{D4F2FBDC-5700-40BA-B46D-F3352ECAFD49}">
      <dgm:prSet/>
      <dgm:spPr/>
      <dgm:t>
        <a:bodyPr/>
        <a:lstStyle/>
        <a:p>
          <a:endParaRPr lang="en-US"/>
        </a:p>
      </dgm:t>
    </dgm:pt>
    <dgm:pt modelId="{B008757E-B87D-4569-986D-7A534F86B2DB}" type="sibTrans" cxnId="{D4F2FBDC-5700-40BA-B46D-F3352ECAFD49}">
      <dgm:prSet/>
      <dgm:spPr/>
      <dgm:t>
        <a:bodyPr/>
        <a:lstStyle/>
        <a:p>
          <a:endParaRPr lang="en-US"/>
        </a:p>
      </dgm:t>
    </dgm:pt>
    <dgm:pt modelId="{25610D97-143C-4FC0-858E-3F3BD696327A}">
      <dgm:prSet/>
      <dgm:spPr>
        <a:solidFill>
          <a:schemeClr val="accent1"/>
        </a:solidFill>
      </dgm:spPr>
      <dgm:t>
        <a:bodyPr/>
        <a:lstStyle/>
        <a:p>
          <a:r>
            <a:rPr lang="en-AU" b="1" dirty="0"/>
            <a:t>Secret Management (Vault)</a:t>
          </a:r>
          <a:endParaRPr lang="en-US" dirty="0"/>
        </a:p>
      </dgm:t>
    </dgm:pt>
    <dgm:pt modelId="{78A17485-B279-4AFC-ACF0-6B95E407A5FF}" type="parTrans" cxnId="{3C8785E5-5D3B-462C-95A7-F980714E2301}">
      <dgm:prSet/>
      <dgm:spPr/>
      <dgm:t>
        <a:bodyPr/>
        <a:lstStyle/>
        <a:p>
          <a:endParaRPr lang="en-AU"/>
        </a:p>
      </dgm:t>
    </dgm:pt>
    <dgm:pt modelId="{90CAF793-9C3A-45DE-88B3-D7CF879D0E0C}" type="sibTrans" cxnId="{3C8785E5-5D3B-462C-95A7-F980714E2301}">
      <dgm:prSet/>
      <dgm:spPr/>
      <dgm:t>
        <a:bodyPr/>
        <a:lstStyle/>
        <a:p>
          <a:endParaRPr lang="en-AU"/>
        </a:p>
      </dgm:t>
    </dgm:pt>
    <dgm:pt modelId="{61AD92E2-3394-492C-BCD3-04D009E474EC}">
      <dgm:prSet/>
      <dgm:spPr>
        <a:ln w="19050">
          <a:solidFill>
            <a:schemeClr val="accent1"/>
          </a:solidFill>
        </a:ln>
      </dgm:spPr>
      <dgm:t>
        <a:bodyPr/>
        <a:lstStyle/>
        <a:p>
          <a:r>
            <a:rPr lang="en-US" dirty="0"/>
            <a:t>It is recommended to have all secrets such as API keys, passwords and cryptographic keys </a:t>
          </a:r>
          <a:r>
            <a:rPr lang="en-US" dirty="0" smtClean="0"/>
            <a:t>stored in </a:t>
          </a:r>
          <a:r>
            <a:rPr lang="en-US" dirty="0"/>
            <a:t>a secure storage such </a:t>
          </a:r>
          <a:r>
            <a:rPr lang="en-US" dirty="0" smtClean="0"/>
            <a:t>as a </a:t>
          </a:r>
          <a:r>
            <a:rPr lang="en-US" dirty="0"/>
            <a:t>vault. This will reduce the attack surface significantly as the applications are not maintaining the </a:t>
          </a:r>
          <a:r>
            <a:rPr lang="en-US" dirty="0" smtClean="0"/>
            <a:t>secrets </a:t>
          </a:r>
          <a:r>
            <a:rPr lang="en-US" dirty="0"/>
            <a:t>locally.</a:t>
          </a:r>
        </a:p>
      </dgm:t>
    </dgm:pt>
    <dgm:pt modelId="{28F18D0C-A8A0-4100-BC4B-85338F8B7703}" type="parTrans" cxnId="{CA342654-88D6-45FE-8B60-73D1F81BC356}">
      <dgm:prSet/>
      <dgm:spPr/>
      <dgm:t>
        <a:bodyPr/>
        <a:lstStyle/>
        <a:p>
          <a:endParaRPr lang="en-AU"/>
        </a:p>
      </dgm:t>
    </dgm:pt>
    <dgm:pt modelId="{208D28B4-8158-4A9E-8053-DFBC6AD757DB}" type="sibTrans" cxnId="{CA342654-88D6-45FE-8B60-73D1F81BC356}">
      <dgm:prSet/>
      <dgm:spPr/>
      <dgm:t>
        <a:bodyPr/>
        <a:lstStyle/>
        <a:p>
          <a:endParaRPr lang="en-AU"/>
        </a:p>
      </dgm:t>
    </dgm:pt>
    <dgm:pt modelId="{B747A34F-1C0C-400D-96A4-ACC68FD18B15}">
      <dgm:prSet/>
      <dgm:spPr>
        <a:ln w="19050">
          <a:solidFill>
            <a:schemeClr val="accent1"/>
          </a:solidFill>
        </a:ln>
      </dgm:spPr>
      <dgm:t>
        <a:bodyPr/>
        <a:lstStyle/>
        <a:p>
          <a:r>
            <a:rPr lang="en-US" b="1" dirty="0"/>
            <a:t>Current Status: </a:t>
          </a:r>
          <a:r>
            <a:rPr lang="en-US" b="0" dirty="0">
              <a:solidFill>
                <a:srgbClr val="FF5050"/>
              </a:solidFill>
            </a:rPr>
            <a:t>Not</a:t>
          </a:r>
          <a:r>
            <a:rPr lang="en-US" b="1" dirty="0">
              <a:solidFill>
                <a:srgbClr val="FF5050"/>
              </a:solidFill>
            </a:rPr>
            <a:t> </a:t>
          </a:r>
          <a:r>
            <a:rPr lang="en-US" dirty="0">
              <a:solidFill>
                <a:srgbClr val="FF5050"/>
              </a:solidFill>
            </a:rPr>
            <a:t>Satisfied</a:t>
          </a:r>
        </a:p>
      </dgm:t>
    </dgm:pt>
    <dgm:pt modelId="{D3A345C6-A3D3-4F74-92A6-567D5C1F65C6}" type="parTrans" cxnId="{C280D576-D225-4EEB-BF4D-B09266F88203}">
      <dgm:prSet/>
      <dgm:spPr/>
      <dgm:t>
        <a:bodyPr/>
        <a:lstStyle/>
        <a:p>
          <a:endParaRPr lang="en-AU"/>
        </a:p>
      </dgm:t>
    </dgm:pt>
    <dgm:pt modelId="{5324CF22-A6DD-4E8B-86F7-876249F6CA8A}" type="sibTrans" cxnId="{C280D576-D225-4EEB-BF4D-B09266F88203}">
      <dgm:prSet/>
      <dgm:spPr/>
      <dgm:t>
        <a:bodyPr/>
        <a:lstStyle/>
        <a:p>
          <a:endParaRPr lang="en-AU"/>
        </a:p>
      </dgm:t>
    </dgm:pt>
    <dgm:pt modelId="{080D8D8E-B655-4A7D-8C33-4C4905C6F209}">
      <dgm:prSet/>
      <dgm:spPr>
        <a:ln w="19050">
          <a:solidFill>
            <a:schemeClr val="accent1"/>
          </a:solidFill>
        </a:ln>
      </dgm:spPr>
      <dgm:t>
        <a:bodyPr/>
        <a:lstStyle/>
        <a:p>
          <a:r>
            <a:rPr lang="en-US" b="1" dirty="0"/>
            <a:t>Impact:  </a:t>
          </a:r>
          <a:r>
            <a:rPr lang="en-US" b="0" dirty="0" smtClean="0">
              <a:solidFill>
                <a:srgbClr val="FFC000"/>
              </a:solidFill>
            </a:rPr>
            <a:t>Low</a:t>
          </a:r>
          <a:endParaRPr lang="en-AU" b="0" dirty="0">
            <a:solidFill>
              <a:srgbClr val="FFC000"/>
            </a:solidFill>
          </a:endParaRPr>
        </a:p>
      </dgm:t>
    </dgm:pt>
    <dgm:pt modelId="{D48E6517-034E-4727-B045-9B9C72E8C3DF}" type="parTrans" cxnId="{542CB313-1816-44A4-B1D3-8913CC1B248A}">
      <dgm:prSet/>
      <dgm:spPr/>
      <dgm:t>
        <a:bodyPr/>
        <a:lstStyle/>
        <a:p>
          <a:endParaRPr lang="en-AU"/>
        </a:p>
      </dgm:t>
    </dgm:pt>
    <dgm:pt modelId="{D8137783-B7F5-4CD7-9B83-757B89B06FBA}" type="sibTrans" cxnId="{542CB313-1816-44A4-B1D3-8913CC1B248A}">
      <dgm:prSet/>
      <dgm:spPr/>
      <dgm:t>
        <a:bodyPr/>
        <a:lstStyle/>
        <a:p>
          <a:endParaRPr lang="en-AU"/>
        </a:p>
      </dgm:t>
    </dgm:pt>
    <dgm:pt modelId="{0BB9DD29-083E-4F26-8518-2211DA1B9AD2}" type="pres">
      <dgm:prSet presAssocID="{623C1641-DFA9-4FE5-9548-42E25D82828F}" presName="linear" presStyleCnt="0">
        <dgm:presLayoutVars>
          <dgm:dir/>
          <dgm:animLvl val="lvl"/>
          <dgm:resizeHandles val="exact"/>
        </dgm:presLayoutVars>
      </dgm:prSet>
      <dgm:spPr/>
      <dgm:t>
        <a:bodyPr/>
        <a:lstStyle/>
        <a:p>
          <a:endParaRPr lang="en-US"/>
        </a:p>
      </dgm:t>
    </dgm:pt>
    <dgm:pt modelId="{15A53515-51F2-434D-96C3-BA6B7CF1264A}" type="pres">
      <dgm:prSet presAssocID="{807F2916-BB8D-4518-93CA-B64656D1E9B5}" presName="parentLin" presStyleCnt="0"/>
      <dgm:spPr/>
      <dgm:t>
        <a:bodyPr/>
        <a:lstStyle/>
        <a:p>
          <a:endParaRPr lang="en-US"/>
        </a:p>
      </dgm:t>
    </dgm:pt>
    <dgm:pt modelId="{BEE8D58E-59FE-4215-BCCA-B2B0F5CE0944}" type="pres">
      <dgm:prSet presAssocID="{807F2916-BB8D-4518-93CA-B64656D1E9B5}" presName="parentLeftMargin" presStyleLbl="node1" presStyleIdx="0" presStyleCnt="2"/>
      <dgm:spPr/>
      <dgm:t>
        <a:bodyPr/>
        <a:lstStyle/>
        <a:p>
          <a:endParaRPr lang="en-US"/>
        </a:p>
      </dgm:t>
    </dgm:pt>
    <dgm:pt modelId="{1EA8E482-1691-4019-9067-BF1A216B3360}" type="pres">
      <dgm:prSet presAssocID="{807F2916-BB8D-4518-93CA-B64656D1E9B5}" presName="parentText" presStyleLbl="node1" presStyleIdx="0" presStyleCnt="2" custScaleY="74768">
        <dgm:presLayoutVars>
          <dgm:chMax val="0"/>
          <dgm:bulletEnabled val="1"/>
        </dgm:presLayoutVars>
      </dgm:prSet>
      <dgm:spPr>
        <a:prstGeom prst="rect">
          <a:avLst/>
        </a:prstGeom>
      </dgm:spPr>
      <dgm:t>
        <a:bodyPr/>
        <a:lstStyle/>
        <a:p>
          <a:endParaRPr lang="en-US"/>
        </a:p>
      </dgm:t>
    </dgm:pt>
    <dgm:pt modelId="{F308D0DC-D74A-4F8F-9321-BE6C0484D7CF}" type="pres">
      <dgm:prSet presAssocID="{807F2916-BB8D-4518-93CA-B64656D1E9B5}" presName="negativeSpace" presStyleCnt="0"/>
      <dgm:spPr/>
      <dgm:t>
        <a:bodyPr/>
        <a:lstStyle/>
        <a:p>
          <a:endParaRPr lang="en-US"/>
        </a:p>
      </dgm:t>
    </dgm:pt>
    <dgm:pt modelId="{D1B9CA21-CAE4-46FA-B1F1-DAA29238200A}" type="pres">
      <dgm:prSet presAssocID="{807F2916-BB8D-4518-93CA-B64656D1E9B5}" presName="childText" presStyleLbl="conFgAcc1" presStyleIdx="0" presStyleCnt="2">
        <dgm:presLayoutVars>
          <dgm:bulletEnabled val="1"/>
        </dgm:presLayoutVars>
      </dgm:prSet>
      <dgm:spPr/>
      <dgm:t>
        <a:bodyPr/>
        <a:lstStyle/>
        <a:p>
          <a:endParaRPr lang="en-US"/>
        </a:p>
      </dgm:t>
    </dgm:pt>
    <dgm:pt modelId="{8226238B-B174-47DC-BE3E-4D748490903D}" type="pres">
      <dgm:prSet presAssocID="{9865172A-CEBE-4DFF-93B2-5FF7A4CE01C7}" presName="spaceBetweenRectangles" presStyleCnt="0"/>
      <dgm:spPr/>
      <dgm:t>
        <a:bodyPr/>
        <a:lstStyle/>
        <a:p>
          <a:endParaRPr lang="en-US"/>
        </a:p>
      </dgm:t>
    </dgm:pt>
    <dgm:pt modelId="{38E081F7-8717-4E6F-A636-CE0924AB4404}" type="pres">
      <dgm:prSet presAssocID="{25610D97-143C-4FC0-858E-3F3BD696327A}" presName="parentLin" presStyleCnt="0"/>
      <dgm:spPr/>
      <dgm:t>
        <a:bodyPr/>
        <a:lstStyle/>
        <a:p>
          <a:endParaRPr lang="en-US"/>
        </a:p>
      </dgm:t>
    </dgm:pt>
    <dgm:pt modelId="{BF5CCF44-5C3E-4039-9AB2-F241589F88A8}" type="pres">
      <dgm:prSet presAssocID="{25610D97-143C-4FC0-858E-3F3BD696327A}" presName="parentLeftMargin" presStyleLbl="node1" presStyleIdx="0" presStyleCnt="2"/>
      <dgm:spPr/>
      <dgm:t>
        <a:bodyPr/>
        <a:lstStyle/>
        <a:p>
          <a:endParaRPr lang="en-US"/>
        </a:p>
      </dgm:t>
    </dgm:pt>
    <dgm:pt modelId="{59804122-747D-48B6-AB42-453951623033}" type="pres">
      <dgm:prSet presAssocID="{25610D97-143C-4FC0-858E-3F3BD696327A}" presName="parentText" presStyleLbl="node1" presStyleIdx="1" presStyleCnt="2" custScaleY="73505">
        <dgm:presLayoutVars>
          <dgm:chMax val="0"/>
          <dgm:bulletEnabled val="1"/>
        </dgm:presLayoutVars>
      </dgm:prSet>
      <dgm:spPr>
        <a:prstGeom prst="rect">
          <a:avLst/>
        </a:prstGeom>
      </dgm:spPr>
      <dgm:t>
        <a:bodyPr/>
        <a:lstStyle/>
        <a:p>
          <a:endParaRPr lang="en-US"/>
        </a:p>
      </dgm:t>
    </dgm:pt>
    <dgm:pt modelId="{071690E6-0642-4E9A-ACD1-A8212E79F07E}" type="pres">
      <dgm:prSet presAssocID="{25610D97-143C-4FC0-858E-3F3BD696327A}" presName="negativeSpace" presStyleCnt="0"/>
      <dgm:spPr/>
      <dgm:t>
        <a:bodyPr/>
        <a:lstStyle/>
        <a:p>
          <a:endParaRPr lang="en-US"/>
        </a:p>
      </dgm:t>
    </dgm:pt>
    <dgm:pt modelId="{6988883D-9397-4A42-A88B-32E305A8C285}" type="pres">
      <dgm:prSet presAssocID="{25610D97-143C-4FC0-858E-3F3BD696327A}" presName="childText" presStyleLbl="conFgAcc1" presStyleIdx="1" presStyleCnt="2">
        <dgm:presLayoutVars>
          <dgm:bulletEnabled val="1"/>
        </dgm:presLayoutVars>
      </dgm:prSet>
      <dgm:spPr/>
      <dgm:t>
        <a:bodyPr/>
        <a:lstStyle/>
        <a:p>
          <a:endParaRPr lang="en-US"/>
        </a:p>
      </dgm:t>
    </dgm:pt>
  </dgm:ptLst>
  <dgm:cxnLst>
    <dgm:cxn modelId="{4CD8A893-49C5-4C61-AFCD-F3F9F19F5F0E}" srcId="{CAC538F1-7F5B-4905-BD76-E530279A190C}" destId="{401EE14F-1070-4352-8B44-7B340976493F}" srcOrd="1" destOrd="0" parTransId="{990DB45F-034B-436A-A515-D6D38223279E}" sibTransId="{280E3466-F625-4EE7-85BA-D012D6A502EF}"/>
    <dgm:cxn modelId="{91EEB868-84C1-412B-BBE0-51AFD11C4EB4}" type="presOf" srcId="{830F0F3B-3791-4B83-8317-E3B02BDD26C6}" destId="{D1B9CA21-CAE4-46FA-B1F1-DAA29238200A}" srcOrd="0" destOrd="5" presId="urn:microsoft.com/office/officeart/2005/8/layout/list1"/>
    <dgm:cxn modelId="{7A926CE7-825E-4596-B0FD-E5138F59D6A4}" type="presOf" srcId="{61AD92E2-3394-492C-BCD3-04D009E474EC}" destId="{6988883D-9397-4A42-A88B-32E305A8C285}" srcOrd="0" destOrd="0" presId="urn:microsoft.com/office/officeart/2005/8/layout/list1"/>
    <dgm:cxn modelId="{CEF2BFA6-C2BC-4B33-8A82-F432CE30962F}" type="presOf" srcId="{25610D97-143C-4FC0-858E-3F3BD696327A}" destId="{59804122-747D-48B6-AB42-453951623033}" srcOrd="1" destOrd="0" presId="urn:microsoft.com/office/officeart/2005/8/layout/list1"/>
    <dgm:cxn modelId="{CA342654-88D6-45FE-8B60-73D1F81BC356}" srcId="{25610D97-143C-4FC0-858E-3F3BD696327A}" destId="{61AD92E2-3394-492C-BCD3-04D009E474EC}" srcOrd="0" destOrd="0" parTransId="{28F18D0C-A8A0-4100-BC4B-85338F8B7703}" sibTransId="{208D28B4-8158-4A9E-8053-DFBC6AD757DB}"/>
    <dgm:cxn modelId="{0E37A277-705A-428D-B54B-516EB10017CE}" type="presOf" srcId="{CAC538F1-7F5B-4905-BD76-E530279A190C}" destId="{D1B9CA21-CAE4-46FA-B1F1-DAA29238200A}" srcOrd="0" destOrd="0" presId="urn:microsoft.com/office/officeart/2005/8/layout/list1"/>
    <dgm:cxn modelId="{608ED109-B263-4F34-98F5-F746A80C4320}" srcId="{CAC538F1-7F5B-4905-BD76-E530279A190C}" destId="{53169C00-1F75-44B1-8AA9-6418CCB11E03}" srcOrd="0" destOrd="0" parTransId="{4EDBEFFF-4DD5-4D18-9573-9426D2167A4B}" sibTransId="{41C6E67F-04E3-486E-A221-81C93FE36281}"/>
    <dgm:cxn modelId="{C280D576-D225-4EEB-BF4D-B09266F88203}" srcId="{25610D97-143C-4FC0-858E-3F3BD696327A}" destId="{B747A34F-1C0C-400D-96A4-ACC68FD18B15}" srcOrd="1" destOrd="0" parTransId="{D3A345C6-A3D3-4F74-92A6-567D5C1F65C6}" sibTransId="{5324CF22-A6DD-4E8B-86F7-876249F6CA8A}"/>
    <dgm:cxn modelId="{43707D67-9672-4E24-8060-7C18F602EFB0}" srcId="{807F2916-BB8D-4518-93CA-B64656D1E9B5}" destId="{CAC538F1-7F5B-4905-BD76-E530279A190C}" srcOrd="0" destOrd="0" parTransId="{DE7BD02F-CAD8-4D02-90CB-AC8ADF0DFCD3}" sibTransId="{9F36EF43-BCA5-4613-8DD5-686AB2CA6E51}"/>
    <dgm:cxn modelId="{F22ACCEB-2126-4509-872E-EA1499DFB4A2}" srcId="{CAC538F1-7F5B-4905-BD76-E530279A190C}" destId="{63EC71AD-3E63-43C6-8E82-547A8814FCF9}" srcOrd="2" destOrd="0" parTransId="{0B784F66-F2D6-43F3-942E-2902EF89C615}" sibTransId="{22CE4CE0-C84C-4436-83B8-B4441CE55D44}"/>
    <dgm:cxn modelId="{DE61F7BE-3259-4D1D-970B-FBC928D0B6A8}" type="presOf" srcId="{25610D97-143C-4FC0-858E-3F3BD696327A}" destId="{BF5CCF44-5C3E-4039-9AB2-F241589F88A8}" srcOrd="0" destOrd="0" presId="urn:microsoft.com/office/officeart/2005/8/layout/list1"/>
    <dgm:cxn modelId="{D4F2FBDC-5700-40BA-B46D-F3352ECAFD49}" srcId="{807F2916-BB8D-4518-93CA-B64656D1E9B5}" destId="{830F0F3B-3791-4B83-8317-E3B02BDD26C6}" srcOrd="2" destOrd="0" parTransId="{64CCB841-AA9E-4D68-87AB-E653335AC5AD}" sibTransId="{B008757E-B87D-4569-986D-7A534F86B2DB}"/>
    <dgm:cxn modelId="{4525AB32-2E4F-4F44-B423-F87A2B970E6B}" type="presOf" srcId="{623C1641-DFA9-4FE5-9548-42E25D82828F}" destId="{0BB9DD29-083E-4F26-8518-2211DA1B9AD2}" srcOrd="0" destOrd="0" presId="urn:microsoft.com/office/officeart/2005/8/layout/list1"/>
    <dgm:cxn modelId="{7DD31601-1308-4185-A800-BF063AB9CBF5}" srcId="{623C1641-DFA9-4FE5-9548-42E25D82828F}" destId="{807F2916-BB8D-4518-93CA-B64656D1E9B5}" srcOrd="0" destOrd="0" parTransId="{BEF62BD8-68F1-48E6-9624-2FC5BAE3D5AD}" sibTransId="{9865172A-CEBE-4DFF-93B2-5FF7A4CE01C7}"/>
    <dgm:cxn modelId="{13819777-4293-4CEA-92CB-D3241D366E23}" type="presOf" srcId="{53169C00-1F75-44B1-8AA9-6418CCB11E03}" destId="{D1B9CA21-CAE4-46FA-B1F1-DAA29238200A}" srcOrd="0" destOrd="1" presId="urn:microsoft.com/office/officeart/2005/8/layout/list1"/>
    <dgm:cxn modelId="{FCD31B61-808E-4050-B89C-A026A211090C}" type="presOf" srcId="{63EC71AD-3E63-43C6-8E82-547A8814FCF9}" destId="{D1B9CA21-CAE4-46FA-B1F1-DAA29238200A}" srcOrd="0" destOrd="3" presId="urn:microsoft.com/office/officeart/2005/8/layout/list1"/>
    <dgm:cxn modelId="{744505BA-9E33-4B26-90CE-411F13763E8A}" type="presOf" srcId="{807F2916-BB8D-4518-93CA-B64656D1E9B5}" destId="{BEE8D58E-59FE-4215-BCCA-B2B0F5CE0944}" srcOrd="0" destOrd="0" presId="urn:microsoft.com/office/officeart/2005/8/layout/list1"/>
    <dgm:cxn modelId="{2645C39B-EB91-472A-A3A6-BFF8659C4764}" type="presOf" srcId="{310A10FC-8AB0-418C-8F37-15FF2CB81DE5}" destId="{D1B9CA21-CAE4-46FA-B1F1-DAA29238200A}" srcOrd="0" destOrd="4" presId="urn:microsoft.com/office/officeart/2005/8/layout/list1"/>
    <dgm:cxn modelId="{30FF9691-5C5B-48E6-A686-194CE5BBD6D8}" type="presOf" srcId="{807F2916-BB8D-4518-93CA-B64656D1E9B5}" destId="{1EA8E482-1691-4019-9067-BF1A216B3360}" srcOrd="1" destOrd="0" presId="urn:microsoft.com/office/officeart/2005/8/layout/list1"/>
    <dgm:cxn modelId="{3C8785E5-5D3B-462C-95A7-F980714E2301}" srcId="{623C1641-DFA9-4FE5-9548-42E25D82828F}" destId="{25610D97-143C-4FC0-858E-3F3BD696327A}" srcOrd="1" destOrd="0" parTransId="{78A17485-B279-4AFC-ACF0-6B95E407A5FF}" sibTransId="{90CAF793-9C3A-45DE-88B3-D7CF879D0E0C}"/>
    <dgm:cxn modelId="{B8AC68B8-5F61-4730-B765-E03242386A77}" type="presOf" srcId="{401EE14F-1070-4352-8B44-7B340976493F}" destId="{D1B9CA21-CAE4-46FA-B1F1-DAA29238200A}" srcOrd="0" destOrd="2" presId="urn:microsoft.com/office/officeart/2005/8/layout/list1"/>
    <dgm:cxn modelId="{542CB313-1816-44A4-B1D3-8913CC1B248A}" srcId="{25610D97-143C-4FC0-858E-3F3BD696327A}" destId="{080D8D8E-B655-4A7D-8C33-4C4905C6F209}" srcOrd="2" destOrd="0" parTransId="{D48E6517-034E-4727-B045-9B9C72E8C3DF}" sibTransId="{D8137783-B7F5-4CD7-9B83-757B89B06FBA}"/>
    <dgm:cxn modelId="{AE2178A6-0AA6-4B0E-8BD9-76C3042A91C2}" srcId="{807F2916-BB8D-4518-93CA-B64656D1E9B5}" destId="{310A10FC-8AB0-418C-8F37-15FF2CB81DE5}" srcOrd="1" destOrd="0" parTransId="{F2BC3D73-396C-4E5C-8C3C-15310AD7015D}" sibTransId="{F05BAFAC-ED05-442A-9E1F-38AAD4BA32DC}"/>
    <dgm:cxn modelId="{57408337-E3F6-40BC-BA3D-D3702EC6D651}" type="presOf" srcId="{080D8D8E-B655-4A7D-8C33-4C4905C6F209}" destId="{6988883D-9397-4A42-A88B-32E305A8C285}" srcOrd="0" destOrd="2" presId="urn:microsoft.com/office/officeart/2005/8/layout/list1"/>
    <dgm:cxn modelId="{7C884191-A34B-4F6C-9CB5-A89EC93B2F2D}" type="presOf" srcId="{B747A34F-1C0C-400D-96A4-ACC68FD18B15}" destId="{6988883D-9397-4A42-A88B-32E305A8C285}" srcOrd="0" destOrd="1" presId="urn:microsoft.com/office/officeart/2005/8/layout/list1"/>
    <dgm:cxn modelId="{60FE88E4-30FB-4DAB-AE5D-9077B7E29DB0}" type="presParOf" srcId="{0BB9DD29-083E-4F26-8518-2211DA1B9AD2}" destId="{15A53515-51F2-434D-96C3-BA6B7CF1264A}" srcOrd="0" destOrd="0" presId="urn:microsoft.com/office/officeart/2005/8/layout/list1"/>
    <dgm:cxn modelId="{3B07D970-77E4-477A-8064-58A53CA302A8}" type="presParOf" srcId="{15A53515-51F2-434D-96C3-BA6B7CF1264A}" destId="{BEE8D58E-59FE-4215-BCCA-B2B0F5CE0944}" srcOrd="0" destOrd="0" presId="urn:microsoft.com/office/officeart/2005/8/layout/list1"/>
    <dgm:cxn modelId="{3035C6D2-D38F-46DC-9225-8433410966B5}" type="presParOf" srcId="{15A53515-51F2-434D-96C3-BA6B7CF1264A}" destId="{1EA8E482-1691-4019-9067-BF1A216B3360}" srcOrd="1" destOrd="0" presId="urn:microsoft.com/office/officeart/2005/8/layout/list1"/>
    <dgm:cxn modelId="{16C96BA9-117A-466D-9AB7-6B867786980D}" type="presParOf" srcId="{0BB9DD29-083E-4F26-8518-2211DA1B9AD2}" destId="{F308D0DC-D74A-4F8F-9321-BE6C0484D7CF}" srcOrd="1" destOrd="0" presId="urn:microsoft.com/office/officeart/2005/8/layout/list1"/>
    <dgm:cxn modelId="{EFF8C783-ECDC-4341-840B-1C7D0A47BFB4}" type="presParOf" srcId="{0BB9DD29-083E-4F26-8518-2211DA1B9AD2}" destId="{D1B9CA21-CAE4-46FA-B1F1-DAA29238200A}" srcOrd="2" destOrd="0" presId="urn:microsoft.com/office/officeart/2005/8/layout/list1"/>
    <dgm:cxn modelId="{343F5D81-61A5-4080-BEAC-01249CB6D4CC}" type="presParOf" srcId="{0BB9DD29-083E-4F26-8518-2211DA1B9AD2}" destId="{8226238B-B174-47DC-BE3E-4D748490903D}" srcOrd="3" destOrd="0" presId="urn:microsoft.com/office/officeart/2005/8/layout/list1"/>
    <dgm:cxn modelId="{35CC997F-1557-478B-A084-E6A49E864994}" type="presParOf" srcId="{0BB9DD29-083E-4F26-8518-2211DA1B9AD2}" destId="{38E081F7-8717-4E6F-A636-CE0924AB4404}" srcOrd="4" destOrd="0" presId="urn:microsoft.com/office/officeart/2005/8/layout/list1"/>
    <dgm:cxn modelId="{F7338530-7407-4D85-B604-876A21F32E3C}" type="presParOf" srcId="{38E081F7-8717-4E6F-A636-CE0924AB4404}" destId="{BF5CCF44-5C3E-4039-9AB2-F241589F88A8}" srcOrd="0" destOrd="0" presId="urn:microsoft.com/office/officeart/2005/8/layout/list1"/>
    <dgm:cxn modelId="{CCC4DD53-F306-4563-8F9D-625B534EBF91}" type="presParOf" srcId="{38E081F7-8717-4E6F-A636-CE0924AB4404}" destId="{59804122-747D-48B6-AB42-453951623033}" srcOrd="1" destOrd="0" presId="urn:microsoft.com/office/officeart/2005/8/layout/list1"/>
    <dgm:cxn modelId="{34CE4853-01F2-49F5-AF38-27D33BDED85F}" type="presParOf" srcId="{0BB9DD29-083E-4F26-8518-2211DA1B9AD2}" destId="{071690E6-0642-4E9A-ACD1-A8212E79F07E}" srcOrd="5" destOrd="0" presId="urn:microsoft.com/office/officeart/2005/8/layout/list1"/>
    <dgm:cxn modelId="{D82A4408-2699-4A0B-A5DE-D3BC10E8AD1A}" type="presParOf" srcId="{0BB9DD29-083E-4F26-8518-2211DA1B9AD2}" destId="{6988883D-9397-4A42-A88B-32E305A8C285}"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C1641-DFA9-4FE5-9548-42E25D82828F}"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807F2916-BB8D-4518-93CA-B64656D1E9B5}">
      <dgm:prSet/>
      <dgm:spPr>
        <a:solidFill>
          <a:schemeClr val="accent1"/>
        </a:solidFill>
      </dgm:spPr>
      <dgm:t>
        <a:bodyPr/>
        <a:lstStyle/>
        <a:p>
          <a:r>
            <a:rPr lang="en-US" b="1" dirty="0" smtClean="0"/>
            <a:t>Certificate Authority(CA)</a:t>
          </a:r>
        </a:p>
      </dgm:t>
    </dgm:pt>
    <dgm:pt modelId="{BEF62BD8-68F1-48E6-9624-2FC5BAE3D5AD}" type="parTrans" cxnId="{7DD31601-1308-4185-A800-BF063AB9CBF5}">
      <dgm:prSet/>
      <dgm:spPr/>
      <dgm:t>
        <a:bodyPr/>
        <a:lstStyle/>
        <a:p>
          <a:endParaRPr lang="en-US"/>
        </a:p>
      </dgm:t>
    </dgm:pt>
    <dgm:pt modelId="{9865172A-CEBE-4DFF-93B2-5FF7A4CE01C7}" type="sibTrans" cxnId="{7DD31601-1308-4185-A800-BF063AB9CBF5}">
      <dgm:prSet/>
      <dgm:spPr/>
      <dgm:t>
        <a:bodyPr/>
        <a:lstStyle/>
        <a:p>
          <a:endParaRPr lang="en-US"/>
        </a:p>
      </dgm:t>
    </dgm:pt>
    <dgm:pt modelId="{CAC538F1-7F5B-4905-BD76-E530279A190C}">
      <dgm:prSet/>
      <dgm:spPr>
        <a:ln w="19050">
          <a:solidFill>
            <a:schemeClr val="accent1"/>
          </a:solidFill>
        </a:ln>
      </dgm:spPr>
      <dgm:t>
        <a:bodyPr/>
        <a:lstStyle/>
        <a:p>
          <a:r>
            <a:rPr lang="en-US" dirty="0" smtClean="0"/>
            <a:t>The Certificate Authority is responsible for signing the certificate request to ensure the validity. Currently Microsoft Certificate Authority G3 has configured as the Internal CA. </a:t>
          </a:r>
          <a:endParaRPr lang="en-US" dirty="0"/>
        </a:p>
      </dgm:t>
    </dgm:pt>
    <dgm:pt modelId="{DE7BD02F-CAD8-4D02-90CB-AC8ADF0DFCD3}" type="parTrans" cxnId="{43707D67-9672-4E24-8060-7C18F602EFB0}">
      <dgm:prSet/>
      <dgm:spPr/>
      <dgm:t>
        <a:bodyPr/>
        <a:lstStyle/>
        <a:p>
          <a:endParaRPr lang="en-US"/>
        </a:p>
      </dgm:t>
    </dgm:pt>
    <dgm:pt modelId="{9F36EF43-BCA5-4613-8DD5-686AB2CA6E51}" type="sibTrans" cxnId="{43707D67-9672-4E24-8060-7C18F602EFB0}">
      <dgm:prSet/>
      <dgm:spPr/>
      <dgm:t>
        <a:bodyPr/>
        <a:lstStyle/>
        <a:p>
          <a:endParaRPr lang="en-US"/>
        </a:p>
      </dgm:t>
    </dgm:pt>
    <dgm:pt modelId="{310A10FC-8AB0-418C-8F37-15FF2CB81DE5}">
      <dgm:prSet/>
      <dgm:spPr>
        <a:ln w="19050">
          <a:solidFill>
            <a:schemeClr val="accent1"/>
          </a:solidFill>
        </a:ln>
      </dgm:spPr>
      <dgm:t>
        <a:bodyPr/>
        <a:lstStyle/>
        <a:p>
          <a:r>
            <a:rPr lang="en-US" b="1" dirty="0"/>
            <a:t>Current Status: </a:t>
          </a:r>
          <a:r>
            <a:rPr lang="en-US" dirty="0">
              <a:solidFill>
                <a:schemeClr val="accent6"/>
              </a:solidFill>
            </a:rPr>
            <a:t>Satisfied</a:t>
          </a:r>
        </a:p>
      </dgm:t>
    </dgm:pt>
    <dgm:pt modelId="{F2BC3D73-396C-4E5C-8C3C-15310AD7015D}" type="parTrans" cxnId="{AE2178A6-0AA6-4B0E-8BD9-76C3042A91C2}">
      <dgm:prSet/>
      <dgm:spPr/>
      <dgm:t>
        <a:bodyPr/>
        <a:lstStyle/>
        <a:p>
          <a:endParaRPr lang="en-US"/>
        </a:p>
      </dgm:t>
    </dgm:pt>
    <dgm:pt modelId="{F05BAFAC-ED05-442A-9E1F-38AAD4BA32DC}" type="sibTrans" cxnId="{AE2178A6-0AA6-4B0E-8BD9-76C3042A91C2}">
      <dgm:prSet/>
      <dgm:spPr/>
      <dgm:t>
        <a:bodyPr/>
        <a:lstStyle/>
        <a:p>
          <a:endParaRPr lang="en-US"/>
        </a:p>
      </dgm:t>
    </dgm:pt>
    <dgm:pt modelId="{830F0F3B-3791-4B83-8317-E3B02BDD26C6}">
      <dgm:prSet/>
      <dgm:spPr>
        <a:ln w="19050">
          <a:solidFill>
            <a:schemeClr val="accent1"/>
          </a:solidFill>
        </a:ln>
      </dgm:spPr>
      <dgm:t>
        <a:bodyPr/>
        <a:lstStyle/>
        <a:p>
          <a:r>
            <a:rPr lang="en-US" b="1" dirty="0"/>
            <a:t>Impact:  </a:t>
          </a:r>
          <a:r>
            <a:rPr lang="en-US" dirty="0"/>
            <a:t>N/A</a:t>
          </a:r>
        </a:p>
      </dgm:t>
    </dgm:pt>
    <dgm:pt modelId="{64CCB841-AA9E-4D68-87AB-E653335AC5AD}" type="parTrans" cxnId="{D4F2FBDC-5700-40BA-B46D-F3352ECAFD49}">
      <dgm:prSet/>
      <dgm:spPr/>
      <dgm:t>
        <a:bodyPr/>
        <a:lstStyle/>
        <a:p>
          <a:endParaRPr lang="en-US"/>
        </a:p>
      </dgm:t>
    </dgm:pt>
    <dgm:pt modelId="{B008757E-B87D-4569-986D-7A534F86B2DB}" type="sibTrans" cxnId="{D4F2FBDC-5700-40BA-B46D-F3352ECAFD49}">
      <dgm:prSet/>
      <dgm:spPr/>
      <dgm:t>
        <a:bodyPr/>
        <a:lstStyle/>
        <a:p>
          <a:endParaRPr lang="en-US"/>
        </a:p>
      </dgm:t>
    </dgm:pt>
    <dgm:pt modelId="{25610D97-143C-4FC0-858E-3F3BD696327A}">
      <dgm:prSet/>
      <dgm:spPr>
        <a:solidFill>
          <a:schemeClr val="accent1"/>
        </a:solidFill>
      </dgm:spPr>
      <dgm:t>
        <a:bodyPr/>
        <a:lstStyle/>
        <a:p>
          <a:r>
            <a:rPr lang="en-US" b="1" dirty="0" smtClean="0"/>
            <a:t>Certificate Automation</a:t>
          </a:r>
          <a:endParaRPr lang="en-US" dirty="0"/>
        </a:p>
      </dgm:t>
    </dgm:pt>
    <dgm:pt modelId="{78A17485-B279-4AFC-ACF0-6B95E407A5FF}" type="parTrans" cxnId="{3C8785E5-5D3B-462C-95A7-F980714E2301}">
      <dgm:prSet/>
      <dgm:spPr/>
      <dgm:t>
        <a:bodyPr/>
        <a:lstStyle/>
        <a:p>
          <a:endParaRPr lang="en-AU"/>
        </a:p>
      </dgm:t>
    </dgm:pt>
    <dgm:pt modelId="{90CAF793-9C3A-45DE-88B3-D7CF879D0E0C}" type="sibTrans" cxnId="{3C8785E5-5D3B-462C-95A7-F980714E2301}">
      <dgm:prSet/>
      <dgm:spPr/>
      <dgm:t>
        <a:bodyPr/>
        <a:lstStyle/>
        <a:p>
          <a:endParaRPr lang="en-AU"/>
        </a:p>
      </dgm:t>
    </dgm:pt>
    <dgm:pt modelId="{61AD92E2-3394-492C-BCD3-04D009E474EC}">
      <dgm:prSet/>
      <dgm:spPr>
        <a:ln w="19050">
          <a:solidFill>
            <a:schemeClr val="accent1"/>
          </a:solidFill>
        </a:ln>
      </dgm:spPr>
      <dgm:t>
        <a:bodyPr/>
        <a:lstStyle/>
        <a:p>
          <a:r>
            <a:rPr lang="en-US" dirty="0" smtClean="0"/>
            <a:t>Certificate automation enables the signing, scheduling and installing certificates to the services.</a:t>
          </a:r>
          <a:endParaRPr lang="en-US" dirty="0"/>
        </a:p>
      </dgm:t>
    </dgm:pt>
    <dgm:pt modelId="{28F18D0C-A8A0-4100-BC4B-85338F8B7703}" type="parTrans" cxnId="{CA342654-88D6-45FE-8B60-73D1F81BC356}">
      <dgm:prSet/>
      <dgm:spPr/>
      <dgm:t>
        <a:bodyPr/>
        <a:lstStyle/>
        <a:p>
          <a:endParaRPr lang="en-AU"/>
        </a:p>
      </dgm:t>
    </dgm:pt>
    <dgm:pt modelId="{208D28B4-8158-4A9E-8053-DFBC6AD757DB}" type="sibTrans" cxnId="{CA342654-88D6-45FE-8B60-73D1F81BC356}">
      <dgm:prSet/>
      <dgm:spPr/>
      <dgm:t>
        <a:bodyPr/>
        <a:lstStyle/>
        <a:p>
          <a:endParaRPr lang="en-AU"/>
        </a:p>
      </dgm:t>
    </dgm:pt>
    <dgm:pt modelId="{B747A34F-1C0C-400D-96A4-ACC68FD18B15}">
      <dgm:prSet/>
      <dgm:spPr>
        <a:ln w="19050">
          <a:solidFill>
            <a:schemeClr val="accent1"/>
          </a:solidFill>
        </a:ln>
      </dgm:spPr>
      <dgm:t>
        <a:bodyPr/>
        <a:lstStyle/>
        <a:p>
          <a:r>
            <a:rPr lang="en-US" b="1" dirty="0"/>
            <a:t>Current Status: </a:t>
          </a:r>
          <a:r>
            <a:rPr lang="en-US" b="0" dirty="0">
              <a:solidFill>
                <a:srgbClr val="FF5050"/>
              </a:solidFill>
            </a:rPr>
            <a:t>Not</a:t>
          </a:r>
          <a:r>
            <a:rPr lang="en-US" b="1" dirty="0">
              <a:solidFill>
                <a:srgbClr val="FF5050"/>
              </a:solidFill>
            </a:rPr>
            <a:t> </a:t>
          </a:r>
          <a:r>
            <a:rPr lang="en-US" dirty="0">
              <a:solidFill>
                <a:srgbClr val="FF5050"/>
              </a:solidFill>
            </a:rPr>
            <a:t>Satisfied</a:t>
          </a:r>
        </a:p>
      </dgm:t>
    </dgm:pt>
    <dgm:pt modelId="{D3A345C6-A3D3-4F74-92A6-567D5C1F65C6}" type="parTrans" cxnId="{C280D576-D225-4EEB-BF4D-B09266F88203}">
      <dgm:prSet/>
      <dgm:spPr/>
      <dgm:t>
        <a:bodyPr/>
        <a:lstStyle/>
        <a:p>
          <a:endParaRPr lang="en-AU"/>
        </a:p>
      </dgm:t>
    </dgm:pt>
    <dgm:pt modelId="{5324CF22-A6DD-4E8B-86F7-876249F6CA8A}" type="sibTrans" cxnId="{C280D576-D225-4EEB-BF4D-B09266F88203}">
      <dgm:prSet/>
      <dgm:spPr/>
      <dgm:t>
        <a:bodyPr/>
        <a:lstStyle/>
        <a:p>
          <a:endParaRPr lang="en-AU"/>
        </a:p>
      </dgm:t>
    </dgm:pt>
    <dgm:pt modelId="{080D8D8E-B655-4A7D-8C33-4C4905C6F209}">
      <dgm:prSet/>
      <dgm:spPr>
        <a:ln w="19050">
          <a:solidFill>
            <a:schemeClr val="accent1"/>
          </a:solidFill>
        </a:ln>
      </dgm:spPr>
      <dgm:t>
        <a:bodyPr/>
        <a:lstStyle/>
        <a:p>
          <a:r>
            <a:rPr lang="en-US" b="1" dirty="0"/>
            <a:t>Impact:  </a:t>
          </a:r>
          <a:r>
            <a:rPr lang="en-US" dirty="0" smtClean="0">
              <a:solidFill>
                <a:srgbClr val="FF0000"/>
              </a:solidFill>
            </a:rPr>
            <a:t>High</a:t>
          </a:r>
          <a:endParaRPr lang="en-AU" b="0" dirty="0">
            <a:solidFill>
              <a:srgbClr val="FFC000"/>
            </a:solidFill>
          </a:endParaRPr>
        </a:p>
      </dgm:t>
    </dgm:pt>
    <dgm:pt modelId="{D48E6517-034E-4727-B045-9B9C72E8C3DF}" type="parTrans" cxnId="{542CB313-1816-44A4-B1D3-8913CC1B248A}">
      <dgm:prSet/>
      <dgm:spPr/>
      <dgm:t>
        <a:bodyPr/>
        <a:lstStyle/>
        <a:p>
          <a:endParaRPr lang="en-AU"/>
        </a:p>
      </dgm:t>
    </dgm:pt>
    <dgm:pt modelId="{D8137783-B7F5-4CD7-9B83-757B89B06FBA}" type="sibTrans" cxnId="{542CB313-1816-44A4-B1D3-8913CC1B248A}">
      <dgm:prSet/>
      <dgm:spPr/>
      <dgm:t>
        <a:bodyPr/>
        <a:lstStyle/>
        <a:p>
          <a:endParaRPr lang="en-AU"/>
        </a:p>
      </dgm:t>
    </dgm:pt>
    <dgm:pt modelId="{924CEBCB-D3FF-483A-8CFB-F8304E808684}">
      <dgm:prSet/>
      <dgm:spPr>
        <a:ln w="19050">
          <a:solidFill>
            <a:schemeClr val="accent1"/>
          </a:solidFill>
        </a:ln>
      </dgm:spPr>
      <dgm:t>
        <a:bodyPr/>
        <a:lstStyle/>
        <a:p>
          <a:r>
            <a:rPr lang="en-US" dirty="0" smtClean="0"/>
            <a:t>The current enterprise CA is sufficient to satisfy the certificate signing requirements </a:t>
          </a:r>
          <a:r>
            <a:rPr lang="en-US" b="0" dirty="0" smtClean="0"/>
            <a:t>manually</a:t>
          </a:r>
          <a:r>
            <a:rPr lang="en-US" dirty="0" smtClean="0"/>
            <a:t>.</a:t>
          </a:r>
          <a:endParaRPr lang="en-US" dirty="0">
            <a:solidFill>
              <a:schemeClr val="accent6"/>
            </a:solidFill>
          </a:endParaRPr>
        </a:p>
      </dgm:t>
    </dgm:pt>
    <dgm:pt modelId="{00E38FAF-721B-4077-93CC-6267449B2185}" type="parTrans" cxnId="{C15FA6B6-7265-4FC3-A199-F8AD68FCF02D}">
      <dgm:prSet/>
      <dgm:spPr/>
      <dgm:t>
        <a:bodyPr/>
        <a:lstStyle/>
        <a:p>
          <a:endParaRPr lang="en-US"/>
        </a:p>
      </dgm:t>
    </dgm:pt>
    <dgm:pt modelId="{9385A0B0-C389-42CF-B156-FB9C6414D8CA}" type="sibTrans" cxnId="{C15FA6B6-7265-4FC3-A199-F8AD68FCF02D}">
      <dgm:prSet/>
      <dgm:spPr/>
      <dgm:t>
        <a:bodyPr/>
        <a:lstStyle/>
        <a:p>
          <a:endParaRPr lang="en-US"/>
        </a:p>
      </dgm:t>
    </dgm:pt>
    <dgm:pt modelId="{EEFFBFEA-050C-45F4-8035-96859D0E37EA}">
      <dgm:prSet/>
      <dgm:spPr>
        <a:ln w="19050">
          <a:solidFill>
            <a:schemeClr val="accent1"/>
          </a:solidFill>
        </a:ln>
      </dgm:spPr>
      <dgm:t>
        <a:bodyPr/>
        <a:lstStyle/>
        <a:p>
          <a:r>
            <a:rPr lang="en-US" dirty="0" smtClean="0"/>
            <a:t>While some of the features can be enabled via current DevOps tools, complete automation can not be achieved with out proper tooling.</a:t>
          </a:r>
          <a:endParaRPr lang="en-US" dirty="0">
            <a:solidFill>
              <a:srgbClr val="FF5050"/>
            </a:solidFill>
          </a:endParaRPr>
        </a:p>
      </dgm:t>
    </dgm:pt>
    <dgm:pt modelId="{5EC31B08-D071-4219-AD45-DB8D7DEA8E9A}" type="parTrans" cxnId="{FEAAFF72-9B10-48B7-A9F8-5F18C03F9AD3}">
      <dgm:prSet/>
      <dgm:spPr/>
      <dgm:t>
        <a:bodyPr/>
        <a:lstStyle/>
        <a:p>
          <a:endParaRPr lang="en-US"/>
        </a:p>
      </dgm:t>
    </dgm:pt>
    <dgm:pt modelId="{58E66AD7-C0AF-49B5-B320-FD89CEB32778}" type="sibTrans" cxnId="{FEAAFF72-9B10-48B7-A9F8-5F18C03F9AD3}">
      <dgm:prSet/>
      <dgm:spPr/>
      <dgm:t>
        <a:bodyPr/>
        <a:lstStyle/>
        <a:p>
          <a:endParaRPr lang="en-US"/>
        </a:p>
      </dgm:t>
    </dgm:pt>
    <dgm:pt modelId="{47C8326D-D2E2-4514-88D9-9D40CB420A16}">
      <dgm:prSet/>
      <dgm:spPr>
        <a:ln w="19050">
          <a:solidFill>
            <a:schemeClr val="accent1"/>
          </a:solidFill>
        </a:ln>
      </dgm:spPr>
      <dgm:t>
        <a:bodyPr/>
        <a:lstStyle/>
        <a:p>
          <a:r>
            <a:rPr lang="en-US" dirty="0" smtClean="0"/>
            <a:t>Without having certificate automation, management of large amount of certificates can be complex and labor intensive. Increased high risk of a communication failures with potential downtimes. </a:t>
          </a:r>
          <a:endParaRPr lang="en-AU" b="0" dirty="0">
            <a:solidFill>
              <a:srgbClr val="FFC000"/>
            </a:solidFill>
          </a:endParaRPr>
        </a:p>
      </dgm:t>
    </dgm:pt>
    <dgm:pt modelId="{D5C18CB1-CBAE-4665-B875-ABFA0D703279}" type="parTrans" cxnId="{F282F38A-7E39-4FE3-9952-D686CDEB6377}">
      <dgm:prSet/>
      <dgm:spPr/>
      <dgm:t>
        <a:bodyPr/>
        <a:lstStyle/>
        <a:p>
          <a:endParaRPr lang="en-US"/>
        </a:p>
      </dgm:t>
    </dgm:pt>
    <dgm:pt modelId="{6573A9AC-F958-4BB3-8075-FF3F4D1890CD}" type="sibTrans" cxnId="{F282F38A-7E39-4FE3-9952-D686CDEB6377}">
      <dgm:prSet/>
      <dgm:spPr/>
      <dgm:t>
        <a:bodyPr/>
        <a:lstStyle/>
        <a:p>
          <a:endParaRPr lang="en-US"/>
        </a:p>
      </dgm:t>
    </dgm:pt>
    <dgm:pt modelId="{0BB9DD29-083E-4F26-8518-2211DA1B9AD2}" type="pres">
      <dgm:prSet presAssocID="{623C1641-DFA9-4FE5-9548-42E25D82828F}" presName="linear" presStyleCnt="0">
        <dgm:presLayoutVars>
          <dgm:dir/>
          <dgm:animLvl val="lvl"/>
          <dgm:resizeHandles val="exact"/>
        </dgm:presLayoutVars>
      </dgm:prSet>
      <dgm:spPr/>
      <dgm:t>
        <a:bodyPr/>
        <a:lstStyle/>
        <a:p>
          <a:endParaRPr lang="en-US"/>
        </a:p>
      </dgm:t>
    </dgm:pt>
    <dgm:pt modelId="{15A53515-51F2-434D-96C3-BA6B7CF1264A}" type="pres">
      <dgm:prSet presAssocID="{807F2916-BB8D-4518-93CA-B64656D1E9B5}" presName="parentLin" presStyleCnt="0"/>
      <dgm:spPr/>
      <dgm:t>
        <a:bodyPr/>
        <a:lstStyle/>
        <a:p>
          <a:endParaRPr lang="en-US"/>
        </a:p>
      </dgm:t>
    </dgm:pt>
    <dgm:pt modelId="{BEE8D58E-59FE-4215-BCCA-B2B0F5CE0944}" type="pres">
      <dgm:prSet presAssocID="{807F2916-BB8D-4518-93CA-B64656D1E9B5}" presName="parentLeftMargin" presStyleLbl="node1" presStyleIdx="0" presStyleCnt="2"/>
      <dgm:spPr/>
      <dgm:t>
        <a:bodyPr/>
        <a:lstStyle/>
        <a:p>
          <a:endParaRPr lang="en-US"/>
        </a:p>
      </dgm:t>
    </dgm:pt>
    <dgm:pt modelId="{1EA8E482-1691-4019-9067-BF1A216B3360}" type="pres">
      <dgm:prSet presAssocID="{807F2916-BB8D-4518-93CA-B64656D1E9B5}" presName="parentText" presStyleLbl="node1" presStyleIdx="0" presStyleCnt="2" custScaleY="74768">
        <dgm:presLayoutVars>
          <dgm:chMax val="0"/>
          <dgm:bulletEnabled val="1"/>
        </dgm:presLayoutVars>
      </dgm:prSet>
      <dgm:spPr>
        <a:prstGeom prst="rect">
          <a:avLst/>
        </a:prstGeom>
      </dgm:spPr>
      <dgm:t>
        <a:bodyPr/>
        <a:lstStyle/>
        <a:p>
          <a:endParaRPr lang="en-US"/>
        </a:p>
      </dgm:t>
    </dgm:pt>
    <dgm:pt modelId="{F308D0DC-D74A-4F8F-9321-BE6C0484D7CF}" type="pres">
      <dgm:prSet presAssocID="{807F2916-BB8D-4518-93CA-B64656D1E9B5}" presName="negativeSpace" presStyleCnt="0"/>
      <dgm:spPr/>
      <dgm:t>
        <a:bodyPr/>
        <a:lstStyle/>
        <a:p>
          <a:endParaRPr lang="en-US"/>
        </a:p>
      </dgm:t>
    </dgm:pt>
    <dgm:pt modelId="{D1B9CA21-CAE4-46FA-B1F1-DAA29238200A}" type="pres">
      <dgm:prSet presAssocID="{807F2916-BB8D-4518-93CA-B64656D1E9B5}" presName="childText" presStyleLbl="conFgAcc1" presStyleIdx="0" presStyleCnt="2">
        <dgm:presLayoutVars>
          <dgm:bulletEnabled val="1"/>
        </dgm:presLayoutVars>
      </dgm:prSet>
      <dgm:spPr/>
      <dgm:t>
        <a:bodyPr/>
        <a:lstStyle/>
        <a:p>
          <a:endParaRPr lang="en-US"/>
        </a:p>
      </dgm:t>
    </dgm:pt>
    <dgm:pt modelId="{8226238B-B174-47DC-BE3E-4D748490903D}" type="pres">
      <dgm:prSet presAssocID="{9865172A-CEBE-4DFF-93B2-5FF7A4CE01C7}" presName="spaceBetweenRectangles" presStyleCnt="0"/>
      <dgm:spPr/>
      <dgm:t>
        <a:bodyPr/>
        <a:lstStyle/>
        <a:p>
          <a:endParaRPr lang="en-US"/>
        </a:p>
      </dgm:t>
    </dgm:pt>
    <dgm:pt modelId="{38E081F7-8717-4E6F-A636-CE0924AB4404}" type="pres">
      <dgm:prSet presAssocID="{25610D97-143C-4FC0-858E-3F3BD696327A}" presName="parentLin" presStyleCnt="0"/>
      <dgm:spPr/>
      <dgm:t>
        <a:bodyPr/>
        <a:lstStyle/>
        <a:p>
          <a:endParaRPr lang="en-US"/>
        </a:p>
      </dgm:t>
    </dgm:pt>
    <dgm:pt modelId="{BF5CCF44-5C3E-4039-9AB2-F241589F88A8}" type="pres">
      <dgm:prSet presAssocID="{25610D97-143C-4FC0-858E-3F3BD696327A}" presName="parentLeftMargin" presStyleLbl="node1" presStyleIdx="0" presStyleCnt="2"/>
      <dgm:spPr/>
      <dgm:t>
        <a:bodyPr/>
        <a:lstStyle/>
        <a:p>
          <a:endParaRPr lang="en-US"/>
        </a:p>
      </dgm:t>
    </dgm:pt>
    <dgm:pt modelId="{59804122-747D-48B6-AB42-453951623033}" type="pres">
      <dgm:prSet presAssocID="{25610D97-143C-4FC0-858E-3F3BD696327A}" presName="parentText" presStyleLbl="node1" presStyleIdx="1" presStyleCnt="2" custScaleY="73505">
        <dgm:presLayoutVars>
          <dgm:chMax val="0"/>
          <dgm:bulletEnabled val="1"/>
        </dgm:presLayoutVars>
      </dgm:prSet>
      <dgm:spPr>
        <a:prstGeom prst="rect">
          <a:avLst/>
        </a:prstGeom>
      </dgm:spPr>
      <dgm:t>
        <a:bodyPr/>
        <a:lstStyle/>
        <a:p>
          <a:endParaRPr lang="en-US"/>
        </a:p>
      </dgm:t>
    </dgm:pt>
    <dgm:pt modelId="{071690E6-0642-4E9A-ACD1-A8212E79F07E}" type="pres">
      <dgm:prSet presAssocID="{25610D97-143C-4FC0-858E-3F3BD696327A}" presName="negativeSpace" presStyleCnt="0"/>
      <dgm:spPr/>
      <dgm:t>
        <a:bodyPr/>
        <a:lstStyle/>
        <a:p>
          <a:endParaRPr lang="en-US"/>
        </a:p>
      </dgm:t>
    </dgm:pt>
    <dgm:pt modelId="{6988883D-9397-4A42-A88B-32E305A8C285}" type="pres">
      <dgm:prSet presAssocID="{25610D97-143C-4FC0-858E-3F3BD696327A}" presName="childText" presStyleLbl="conFgAcc1" presStyleIdx="1" presStyleCnt="2">
        <dgm:presLayoutVars>
          <dgm:bulletEnabled val="1"/>
        </dgm:presLayoutVars>
      </dgm:prSet>
      <dgm:spPr/>
      <dgm:t>
        <a:bodyPr/>
        <a:lstStyle/>
        <a:p>
          <a:endParaRPr lang="en-US"/>
        </a:p>
      </dgm:t>
    </dgm:pt>
  </dgm:ptLst>
  <dgm:cxnLst>
    <dgm:cxn modelId="{91EEB868-84C1-412B-BBE0-51AFD11C4EB4}" type="presOf" srcId="{830F0F3B-3791-4B83-8317-E3B02BDD26C6}" destId="{D1B9CA21-CAE4-46FA-B1F1-DAA29238200A}" srcOrd="0" destOrd="3" presId="urn:microsoft.com/office/officeart/2005/8/layout/list1"/>
    <dgm:cxn modelId="{23EC4E6B-736C-48F7-B48A-1F7E2E79646C}" type="presOf" srcId="{924CEBCB-D3FF-483A-8CFB-F8304E808684}" destId="{D1B9CA21-CAE4-46FA-B1F1-DAA29238200A}" srcOrd="0" destOrd="2" presId="urn:microsoft.com/office/officeart/2005/8/layout/list1"/>
    <dgm:cxn modelId="{7A926CE7-825E-4596-B0FD-E5138F59D6A4}" type="presOf" srcId="{61AD92E2-3394-492C-BCD3-04D009E474EC}" destId="{6988883D-9397-4A42-A88B-32E305A8C285}" srcOrd="0" destOrd="0" presId="urn:microsoft.com/office/officeart/2005/8/layout/list1"/>
    <dgm:cxn modelId="{CEF2BFA6-C2BC-4B33-8A82-F432CE30962F}" type="presOf" srcId="{25610D97-143C-4FC0-858E-3F3BD696327A}" destId="{59804122-747D-48B6-AB42-453951623033}" srcOrd="1" destOrd="0" presId="urn:microsoft.com/office/officeart/2005/8/layout/list1"/>
    <dgm:cxn modelId="{CA342654-88D6-45FE-8B60-73D1F81BC356}" srcId="{25610D97-143C-4FC0-858E-3F3BD696327A}" destId="{61AD92E2-3394-492C-BCD3-04D009E474EC}" srcOrd="0" destOrd="0" parTransId="{28F18D0C-A8A0-4100-BC4B-85338F8B7703}" sibTransId="{208D28B4-8158-4A9E-8053-DFBC6AD757DB}"/>
    <dgm:cxn modelId="{0E37A277-705A-428D-B54B-516EB10017CE}" type="presOf" srcId="{CAC538F1-7F5B-4905-BD76-E530279A190C}" destId="{D1B9CA21-CAE4-46FA-B1F1-DAA29238200A}" srcOrd="0" destOrd="0" presId="urn:microsoft.com/office/officeart/2005/8/layout/list1"/>
    <dgm:cxn modelId="{C280D576-D225-4EEB-BF4D-B09266F88203}" srcId="{25610D97-143C-4FC0-858E-3F3BD696327A}" destId="{B747A34F-1C0C-400D-96A4-ACC68FD18B15}" srcOrd="1" destOrd="0" parTransId="{D3A345C6-A3D3-4F74-92A6-567D5C1F65C6}" sibTransId="{5324CF22-A6DD-4E8B-86F7-876249F6CA8A}"/>
    <dgm:cxn modelId="{43707D67-9672-4E24-8060-7C18F602EFB0}" srcId="{807F2916-BB8D-4518-93CA-B64656D1E9B5}" destId="{CAC538F1-7F5B-4905-BD76-E530279A190C}" srcOrd="0" destOrd="0" parTransId="{DE7BD02F-CAD8-4D02-90CB-AC8ADF0DFCD3}" sibTransId="{9F36EF43-BCA5-4613-8DD5-686AB2CA6E51}"/>
    <dgm:cxn modelId="{DE61F7BE-3259-4D1D-970B-FBC928D0B6A8}" type="presOf" srcId="{25610D97-143C-4FC0-858E-3F3BD696327A}" destId="{BF5CCF44-5C3E-4039-9AB2-F241589F88A8}" srcOrd="0" destOrd="0" presId="urn:microsoft.com/office/officeart/2005/8/layout/list1"/>
    <dgm:cxn modelId="{E005493E-4374-4365-8D63-AC08A14CCD75}" type="presOf" srcId="{47C8326D-D2E2-4514-88D9-9D40CB420A16}" destId="{6988883D-9397-4A42-A88B-32E305A8C285}" srcOrd="0" destOrd="4" presId="urn:microsoft.com/office/officeart/2005/8/layout/list1"/>
    <dgm:cxn modelId="{D4F2FBDC-5700-40BA-B46D-F3352ECAFD49}" srcId="{807F2916-BB8D-4518-93CA-B64656D1E9B5}" destId="{830F0F3B-3791-4B83-8317-E3B02BDD26C6}" srcOrd="2" destOrd="0" parTransId="{64CCB841-AA9E-4D68-87AB-E653335AC5AD}" sibTransId="{B008757E-B87D-4569-986D-7A534F86B2DB}"/>
    <dgm:cxn modelId="{F282F38A-7E39-4FE3-9952-D686CDEB6377}" srcId="{080D8D8E-B655-4A7D-8C33-4C4905C6F209}" destId="{47C8326D-D2E2-4514-88D9-9D40CB420A16}" srcOrd="0" destOrd="0" parTransId="{D5C18CB1-CBAE-4665-B875-ABFA0D703279}" sibTransId="{6573A9AC-F958-4BB3-8075-FF3F4D1890CD}"/>
    <dgm:cxn modelId="{4525AB32-2E4F-4F44-B423-F87A2B970E6B}" type="presOf" srcId="{623C1641-DFA9-4FE5-9548-42E25D82828F}" destId="{0BB9DD29-083E-4F26-8518-2211DA1B9AD2}" srcOrd="0" destOrd="0" presId="urn:microsoft.com/office/officeart/2005/8/layout/list1"/>
    <dgm:cxn modelId="{7DD31601-1308-4185-A800-BF063AB9CBF5}" srcId="{623C1641-DFA9-4FE5-9548-42E25D82828F}" destId="{807F2916-BB8D-4518-93CA-B64656D1E9B5}" srcOrd="0" destOrd="0" parTransId="{BEF62BD8-68F1-48E6-9624-2FC5BAE3D5AD}" sibTransId="{9865172A-CEBE-4DFF-93B2-5FF7A4CE01C7}"/>
    <dgm:cxn modelId="{744505BA-9E33-4B26-90CE-411F13763E8A}" type="presOf" srcId="{807F2916-BB8D-4518-93CA-B64656D1E9B5}" destId="{BEE8D58E-59FE-4215-BCCA-B2B0F5CE0944}" srcOrd="0" destOrd="0" presId="urn:microsoft.com/office/officeart/2005/8/layout/list1"/>
    <dgm:cxn modelId="{2645C39B-EB91-472A-A3A6-BFF8659C4764}" type="presOf" srcId="{310A10FC-8AB0-418C-8F37-15FF2CB81DE5}" destId="{D1B9CA21-CAE4-46FA-B1F1-DAA29238200A}" srcOrd="0" destOrd="1" presId="urn:microsoft.com/office/officeart/2005/8/layout/list1"/>
    <dgm:cxn modelId="{2FF9998C-108F-4A80-982D-3276B0F2EB77}" type="presOf" srcId="{EEFFBFEA-050C-45F4-8035-96859D0E37EA}" destId="{6988883D-9397-4A42-A88B-32E305A8C285}" srcOrd="0" destOrd="2" presId="urn:microsoft.com/office/officeart/2005/8/layout/list1"/>
    <dgm:cxn modelId="{30FF9691-5C5B-48E6-A686-194CE5BBD6D8}" type="presOf" srcId="{807F2916-BB8D-4518-93CA-B64656D1E9B5}" destId="{1EA8E482-1691-4019-9067-BF1A216B3360}" srcOrd="1" destOrd="0" presId="urn:microsoft.com/office/officeart/2005/8/layout/list1"/>
    <dgm:cxn modelId="{C15FA6B6-7265-4FC3-A199-F8AD68FCF02D}" srcId="{310A10FC-8AB0-418C-8F37-15FF2CB81DE5}" destId="{924CEBCB-D3FF-483A-8CFB-F8304E808684}" srcOrd="0" destOrd="0" parTransId="{00E38FAF-721B-4077-93CC-6267449B2185}" sibTransId="{9385A0B0-C389-42CF-B156-FB9C6414D8CA}"/>
    <dgm:cxn modelId="{3C8785E5-5D3B-462C-95A7-F980714E2301}" srcId="{623C1641-DFA9-4FE5-9548-42E25D82828F}" destId="{25610D97-143C-4FC0-858E-3F3BD696327A}" srcOrd="1" destOrd="0" parTransId="{78A17485-B279-4AFC-ACF0-6B95E407A5FF}" sibTransId="{90CAF793-9C3A-45DE-88B3-D7CF879D0E0C}"/>
    <dgm:cxn modelId="{542CB313-1816-44A4-B1D3-8913CC1B248A}" srcId="{25610D97-143C-4FC0-858E-3F3BD696327A}" destId="{080D8D8E-B655-4A7D-8C33-4C4905C6F209}" srcOrd="2" destOrd="0" parTransId="{D48E6517-034E-4727-B045-9B9C72E8C3DF}" sibTransId="{D8137783-B7F5-4CD7-9B83-757B89B06FBA}"/>
    <dgm:cxn modelId="{AE2178A6-0AA6-4B0E-8BD9-76C3042A91C2}" srcId="{807F2916-BB8D-4518-93CA-B64656D1E9B5}" destId="{310A10FC-8AB0-418C-8F37-15FF2CB81DE5}" srcOrd="1" destOrd="0" parTransId="{F2BC3D73-396C-4E5C-8C3C-15310AD7015D}" sibTransId="{F05BAFAC-ED05-442A-9E1F-38AAD4BA32DC}"/>
    <dgm:cxn modelId="{57408337-E3F6-40BC-BA3D-D3702EC6D651}" type="presOf" srcId="{080D8D8E-B655-4A7D-8C33-4C4905C6F209}" destId="{6988883D-9397-4A42-A88B-32E305A8C285}" srcOrd="0" destOrd="3" presId="urn:microsoft.com/office/officeart/2005/8/layout/list1"/>
    <dgm:cxn modelId="{7C884191-A34B-4F6C-9CB5-A89EC93B2F2D}" type="presOf" srcId="{B747A34F-1C0C-400D-96A4-ACC68FD18B15}" destId="{6988883D-9397-4A42-A88B-32E305A8C285}" srcOrd="0" destOrd="1" presId="urn:microsoft.com/office/officeart/2005/8/layout/list1"/>
    <dgm:cxn modelId="{FEAAFF72-9B10-48B7-A9F8-5F18C03F9AD3}" srcId="{B747A34F-1C0C-400D-96A4-ACC68FD18B15}" destId="{EEFFBFEA-050C-45F4-8035-96859D0E37EA}" srcOrd="0" destOrd="0" parTransId="{5EC31B08-D071-4219-AD45-DB8D7DEA8E9A}" sibTransId="{58E66AD7-C0AF-49B5-B320-FD89CEB32778}"/>
    <dgm:cxn modelId="{60FE88E4-30FB-4DAB-AE5D-9077B7E29DB0}" type="presParOf" srcId="{0BB9DD29-083E-4F26-8518-2211DA1B9AD2}" destId="{15A53515-51F2-434D-96C3-BA6B7CF1264A}" srcOrd="0" destOrd="0" presId="urn:microsoft.com/office/officeart/2005/8/layout/list1"/>
    <dgm:cxn modelId="{3B07D970-77E4-477A-8064-58A53CA302A8}" type="presParOf" srcId="{15A53515-51F2-434D-96C3-BA6B7CF1264A}" destId="{BEE8D58E-59FE-4215-BCCA-B2B0F5CE0944}" srcOrd="0" destOrd="0" presId="urn:microsoft.com/office/officeart/2005/8/layout/list1"/>
    <dgm:cxn modelId="{3035C6D2-D38F-46DC-9225-8433410966B5}" type="presParOf" srcId="{15A53515-51F2-434D-96C3-BA6B7CF1264A}" destId="{1EA8E482-1691-4019-9067-BF1A216B3360}" srcOrd="1" destOrd="0" presId="urn:microsoft.com/office/officeart/2005/8/layout/list1"/>
    <dgm:cxn modelId="{16C96BA9-117A-466D-9AB7-6B867786980D}" type="presParOf" srcId="{0BB9DD29-083E-4F26-8518-2211DA1B9AD2}" destId="{F308D0DC-D74A-4F8F-9321-BE6C0484D7CF}" srcOrd="1" destOrd="0" presId="urn:microsoft.com/office/officeart/2005/8/layout/list1"/>
    <dgm:cxn modelId="{EFF8C783-ECDC-4341-840B-1C7D0A47BFB4}" type="presParOf" srcId="{0BB9DD29-083E-4F26-8518-2211DA1B9AD2}" destId="{D1B9CA21-CAE4-46FA-B1F1-DAA29238200A}" srcOrd="2" destOrd="0" presId="urn:microsoft.com/office/officeart/2005/8/layout/list1"/>
    <dgm:cxn modelId="{343F5D81-61A5-4080-BEAC-01249CB6D4CC}" type="presParOf" srcId="{0BB9DD29-083E-4F26-8518-2211DA1B9AD2}" destId="{8226238B-B174-47DC-BE3E-4D748490903D}" srcOrd="3" destOrd="0" presId="urn:microsoft.com/office/officeart/2005/8/layout/list1"/>
    <dgm:cxn modelId="{35CC997F-1557-478B-A084-E6A49E864994}" type="presParOf" srcId="{0BB9DD29-083E-4F26-8518-2211DA1B9AD2}" destId="{38E081F7-8717-4E6F-A636-CE0924AB4404}" srcOrd="4" destOrd="0" presId="urn:microsoft.com/office/officeart/2005/8/layout/list1"/>
    <dgm:cxn modelId="{F7338530-7407-4D85-B604-876A21F32E3C}" type="presParOf" srcId="{38E081F7-8717-4E6F-A636-CE0924AB4404}" destId="{BF5CCF44-5C3E-4039-9AB2-F241589F88A8}" srcOrd="0" destOrd="0" presId="urn:microsoft.com/office/officeart/2005/8/layout/list1"/>
    <dgm:cxn modelId="{CCC4DD53-F306-4563-8F9D-625B534EBF91}" type="presParOf" srcId="{38E081F7-8717-4E6F-A636-CE0924AB4404}" destId="{59804122-747D-48B6-AB42-453951623033}" srcOrd="1" destOrd="0" presId="urn:microsoft.com/office/officeart/2005/8/layout/list1"/>
    <dgm:cxn modelId="{34CE4853-01F2-49F5-AF38-27D33BDED85F}" type="presParOf" srcId="{0BB9DD29-083E-4F26-8518-2211DA1B9AD2}" destId="{071690E6-0642-4E9A-ACD1-A8212E79F07E}" srcOrd="5" destOrd="0" presId="urn:microsoft.com/office/officeart/2005/8/layout/list1"/>
    <dgm:cxn modelId="{D82A4408-2699-4A0B-A5DE-D3BC10E8AD1A}" type="presParOf" srcId="{0BB9DD29-083E-4F26-8518-2211DA1B9AD2}" destId="{6988883D-9397-4A42-A88B-32E305A8C28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3C1641-DFA9-4FE5-9548-42E25D82828F}"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807F2916-BB8D-4518-93CA-B64656D1E9B5}">
      <dgm:prSet/>
      <dgm:spPr>
        <a:solidFill>
          <a:schemeClr val="accent1"/>
        </a:solidFill>
      </dgm:spPr>
      <dgm:t>
        <a:bodyPr/>
        <a:lstStyle/>
        <a:p>
          <a:r>
            <a:rPr lang="en-US" b="1" dirty="0" smtClean="0"/>
            <a:t>Certificate Lifecycle (Vault)</a:t>
          </a:r>
        </a:p>
      </dgm:t>
    </dgm:pt>
    <dgm:pt modelId="{BEF62BD8-68F1-48E6-9624-2FC5BAE3D5AD}" type="parTrans" cxnId="{7DD31601-1308-4185-A800-BF063AB9CBF5}">
      <dgm:prSet/>
      <dgm:spPr/>
      <dgm:t>
        <a:bodyPr/>
        <a:lstStyle/>
        <a:p>
          <a:endParaRPr lang="en-US"/>
        </a:p>
      </dgm:t>
    </dgm:pt>
    <dgm:pt modelId="{9865172A-CEBE-4DFF-93B2-5FF7A4CE01C7}" type="sibTrans" cxnId="{7DD31601-1308-4185-A800-BF063AB9CBF5}">
      <dgm:prSet/>
      <dgm:spPr/>
      <dgm:t>
        <a:bodyPr/>
        <a:lstStyle/>
        <a:p>
          <a:endParaRPr lang="en-US"/>
        </a:p>
      </dgm:t>
    </dgm:pt>
    <dgm:pt modelId="{CAC538F1-7F5B-4905-BD76-E530279A190C}">
      <dgm:prSet/>
      <dgm:spPr>
        <a:ln w="19050">
          <a:solidFill>
            <a:schemeClr val="accent1"/>
          </a:solidFill>
        </a:ln>
      </dgm:spPr>
      <dgm:t>
        <a:bodyPr/>
        <a:lstStyle/>
        <a:p>
          <a:r>
            <a:rPr lang="en-US" dirty="0" smtClean="0"/>
            <a:t>Certificate lifecycle management responsible for Certificate Enrollment, Validation, Revocation, Renewal and Destruction. </a:t>
          </a:r>
          <a:endParaRPr lang="en-US" dirty="0"/>
        </a:p>
      </dgm:t>
    </dgm:pt>
    <dgm:pt modelId="{DE7BD02F-CAD8-4D02-90CB-AC8ADF0DFCD3}" type="parTrans" cxnId="{43707D67-9672-4E24-8060-7C18F602EFB0}">
      <dgm:prSet/>
      <dgm:spPr/>
      <dgm:t>
        <a:bodyPr/>
        <a:lstStyle/>
        <a:p>
          <a:endParaRPr lang="en-US"/>
        </a:p>
      </dgm:t>
    </dgm:pt>
    <dgm:pt modelId="{9F36EF43-BCA5-4613-8DD5-686AB2CA6E51}" type="sibTrans" cxnId="{43707D67-9672-4E24-8060-7C18F602EFB0}">
      <dgm:prSet/>
      <dgm:spPr/>
      <dgm:t>
        <a:bodyPr/>
        <a:lstStyle/>
        <a:p>
          <a:endParaRPr lang="en-US"/>
        </a:p>
      </dgm:t>
    </dgm:pt>
    <dgm:pt modelId="{310A10FC-8AB0-418C-8F37-15FF2CB81DE5}">
      <dgm:prSet/>
      <dgm:spPr>
        <a:ln w="19050">
          <a:solidFill>
            <a:schemeClr val="accent1"/>
          </a:solidFill>
        </a:ln>
      </dgm:spPr>
      <dgm:t>
        <a:bodyPr/>
        <a:lstStyle/>
        <a:p>
          <a:r>
            <a:rPr lang="en-US" b="1" dirty="0"/>
            <a:t>Current Status: </a:t>
          </a:r>
          <a:r>
            <a:rPr lang="en-US" dirty="0" smtClean="0">
              <a:solidFill>
                <a:srgbClr val="FF5050"/>
              </a:solidFill>
            </a:rPr>
            <a:t>Not Satisfied</a:t>
          </a:r>
          <a:endParaRPr lang="en-US" dirty="0">
            <a:solidFill>
              <a:srgbClr val="FF5050"/>
            </a:solidFill>
          </a:endParaRPr>
        </a:p>
      </dgm:t>
    </dgm:pt>
    <dgm:pt modelId="{F2BC3D73-396C-4E5C-8C3C-15310AD7015D}" type="parTrans" cxnId="{AE2178A6-0AA6-4B0E-8BD9-76C3042A91C2}">
      <dgm:prSet/>
      <dgm:spPr/>
      <dgm:t>
        <a:bodyPr/>
        <a:lstStyle/>
        <a:p>
          <a:endParaRPr lang="en-US"/>
        </a:p>
      </dgm:t>
    </dgm:pt>
    <dgm:pt modelId="{F05BAFAC-ED05-442A-9E1F-38AAD4BA32DC}" type="sibTrans" cxnId="{AE2178A6-0AA6-4B0E-8BD9-76C3042A91C2}">
      <dgm:prSet/>
      <dgm:spPr/>
      <dgm:t>
        <a:bodyPr/>
        <a:lstStyle/>
        <a:p>
          <a:endParaRPr lang="en-US"/>
        </a:p>
      </dgm:t>
    </dgm:pt>
    <dgm:pt modelId="{830F0F3B-3791-4B83-8317-E3B02BDD26C6}">
      <dgm:prSet/>
      <dgm:spPr>
        <a:ln w="19050">
          <a:solidFill>
            <a:schemeClr val="accent1"/>
          </a:solidFill>
        </a:ln>
      </dgm:spPr>
      <dgm:t>
        <a:bodyPr/>
        <a:lstStyle/>
        <a:p>
          <a:r>
            <a:rPr lang="en-US" b="1" dirty="0"/>
            <a:t>Impact:  </a:t>
          </a:r>
          <a:r>
            <a:rPr lang="en-US" dirty="0" smtClean="0">
              <a:solidFill>
                <a:srgbClr val="FF0000"/>
              </a:solidFill>
            </a:rPr>
            <a:t>High</a:t>
          </a:r>
          <a:endParaRPr lang="en-US" dirty="0">
            <a:solidFill>
              <a:srgbClr val="FFC000"/>
            </a:solidFill>
          </a:endParaRPr>
        </a:p>
      </dgm:t>
    </dgm:pt>
    <dgm:pt modelId="{64CCB841-AA9E-4D68-87AB-E653335AC5AD}" type="parTrans" cxnId="{D4F2FBDC-5700-40BA-B46D-F3352ECAFD49}">
      <dgm:prSet/>
      <dgm:spPr/>
      <dgm:t>
        <a:bodyPr/>
        <a:lstStyle/>
        <a:p>
          <a:endParaRPr lang="en-US"/>
        </a:p>
      </dgm:t>
    </dgm:pt>
    <dgm:pt modelId="{B008757E-B87D-4569-986D-7A534F86B2DB}" type="sibTrans" cxnId="{D4F2FBDC-5700-40BA-B46D-F3352ECAFD49}">
      <dgm:prSet/>
      <dgm:spPr/>
      <dgm:t>
        <a:bodyPr/>
        <a:lstStyle/>
        <a:p>
          <a:endParaRPr lang="en-US"/>
        </a:p>
      </dgm:t>
    </dgm:pt>
    <dgm:pt modelId="{25610D97-143C-4FC0-858E-3F3BD696327A}">
      <dgm:prSet/>
      <dgm:spPr>
        <a:solidFill>
          <a:schemeClr val="accent1"/>
        </a:solidFill>
      </dgm:spPr>
      <dgm:t>
        <a:bodyPr/>
        <a:lstStyle/>
        <a:p>
          <a:r>
            <a:rPr lang="en-US" b="1" dirty="0" smtClean="0"/>
            <a:t>Communication (Service Mesh)</a:t>
          </a:r>
          <a:endParaRPr lang="en-US" dirty="0"/>
        </a:p>
      </dgm:t>
    </dgm:pt>
    <dgm:pt modelId="{78A17485-B279-4AFC-ACF0-6B95E407A5FF}" type="parTrans" cxnId="{3C8785E5-5D3B-462C-95A7-F980714E2301}">
      <dgm:prSet/>
      <dgm:spPr/>
      <dgm:t>
        <a:bodyPr/>
        <a:lstStyle/>
        <a:p>
          <a:endParaRPr lang="en-AU"/>
        </a:p>
      </dgm:t>
    </dgm:pt>
    <dgm:pt modelId="{90CAF793-9C3A-45DE-88B3-D7CF879D0E0C}" type="sibTrans" cxnId="{3C8785E5-5D3B-462C-95A7-F980714E2301}">
      <dgm:prSet/>
      <dgm:spPr/>
      <dgm:t>
        <a:bodyPr/>
        <a:lstStyle/>
        <a:p>
          <a:endParaRPr lang="en-AU"/>
        </a:p>
      </dgm:t>
    </dgm:pt>
    <dgm:pt modelId="{61AD92E2-3394-492C-BCD3-04D009E474EC}">
      <dgm:prSet/>
      <dgm:spPr>
        <a:ln w="19050">
          <a:solidFill>
            <a:schemeClr val="accent1"/>
          </a:solidFill>
        </a:ln>
      </dgm:spPr>
      <dgm:t>
        <a:bodyPr/>
        <a:lstStyle/>
        <a:p>
          <a:r>
            <a:rPr lang="en-US" dirty="0" smtClean="0"/>
            <a:t>Service mesh automate the mutual TLS implementation for the components running inside a container environments such as Kubernetes, without having to make any code changes to the application. Service mesh has inbuilt tools for certificate lifecycle management and streamline the security in transit for any container regardless of the implementation. </a:t>
          </a:r>
          <a:endParaRPr lang="en-US" dirty="0"/>
        </a:p>
      </dgm:t>
    </dgm:pt>
    <dgm:pt modelId="{28F18D0C-A8A0-4100-BC4B-85338F8B7703}" type="parTrans" cxnId="{CA342654-88D6-45FE-8B60-73D1F81BC356}">
      <dgm:prSet/>
      <dgm:spPr/>
      <dgm:t>
        <a:bodyPr/>
        <a:lstStyle/>
        <a:p>
          <a:endParaRPr lang="en-AU"/>
        </a:p>
      </dgm:t>
    </dgm:pt>
    <dgm:pt modelId="{208D28B4-8158-4A9E-8053-DFBC6AD757DB}" type="sibTrans" cxnId="{CA342654-88D6-45FE-8B60-73D1F81BC356}">
      <dgm:prSet/>
      <dgm:spPr/>
      <dgm:t>
        <a:bodyPr/>
        <a:lstStyle/>
        <a:p>
          <a:endParaRPr lang="en-AU"/>
        </a:p>
      </dgm:t>
    </dgm:pt>
    <dgm:pt modelId="{B747A34F-1C0C-400D-96A4-ACC68FD18B15}">
      <dgm:prSet/>
      <dgm:spPr>
        <a:ln w="19050">
          <a:solidFill>
            <a:schemeClr val="accent1"/>
          </a:solidFill>
        </a:ln>
      </dgm:spPr>
      <dgm:t>
        <a:bodyPr/>
        <a:lstStyle/>
        <a:p>
          <a:r>
            <a:rPr lang="en-US" b="1" dirty="0"/>
            <a:t>Current Status: </a:t>
          </a:r>
          <a:r>
            <a:rPr lang="en-US" b="0" dirty="0">
              <a:solidFill>
                <a:srgbClr val="FF5050"/>
              </a:solidFill>
            </a:rPr>
            <a:t>Not</a:t>
          </a:r>
          <a:r>
            <a:rPr lang="en-US" b="1" dirty="0">
              <a:solidFill>
                <a:srgbClr val="FF5050"/>
              </a:solidFill>
            </a:rPr>
            <a:t> </a:t>
          </a:r>
          <a:r>
            <a:rPr lang="en-US" dirty="0">
              <a:solidFill>
                <a:srgbClr val="FF5050"/>
              </a:solidFill>
            </a:rPr>
            <a:t>Satisfied</a:t>
          </a:r>
        </a:p>
      </dgm:t>
    </dgm:pt>
    <dgm:pt modelId="{D3A345C6-A3D3-4F74-92A6-567D5C1F65C6}" type="parTrans" cxnId="{C280D576-D225-4EEB-BF4D-B09266F88203}">
      <dgm:prSet/>
      <dgm:spPr/>
      <dgm:t>
        <a:bodyPr/>
        <a:lstStyle/>
        <a:p>
          <a:endParaRPr lang="en-AU"/>
        </a:p>
      </dgm:t>
    </dgm:pt>
    <dgm:pt modelId="{5324CF22-A6DD-4E8B-86F7-876249F6CA8A}" type="sibTrans" cxnId="{C280D576-D225-4EEB-BF4D-B09266F88203}">
      <dgm:prSet/>
      <dgm:spPr/>
      <dgm:t>
        <a:bodyPr/>
        <a:lstStyle/>
        <a:p>
          <a:endParaRPr lang="en-AU"/>
        </a:p>
      </dgm:t>
    </dgm:pt>
    <dgm:pt modelId="{080D8D8E-B655-4A7D-8C33-4C4905C6F209}">
      <dgm:prSet/>
      <dgm:spPr>
        <a:ln w="19050">
          <a:solidFill>
            <a:schemeClr val="accent1"/>
          </a:solidFill>
        </a:ln>
      </dgm:spPr>
      <dgm:t>
        <a:bodyPr/>
        <a:lstStyle/>
        <a:p>
          <a:r>
            <a:rPr lang="en-US" b="1" dirty="0"/>
            <a:t>Impact:  </a:t>
          </a:r>
          <a:r>
            <a:rPr lang="en-US" dirty="0" smtClean="0">
              <a:solidFill>
                <a:srgbClr val="FF5050"/>
              </a:solidFill>
            </a:rPr>
            <a:t>Medium</a:t>
          </a:r>
          <a:endParaRPr lang="en-AU" dirty="0">
            <a:solidFill>
              <a:srgbClr val="FF5050"/>
            </a:solidFill>
          </a:endParaRPr>
        </a:p>
      </dgm:t>
    </dgm:pt>
    <dgm:pt modelId="{D48E6517-034E-4727-B045-9B9C72E8C3DF}" type="parTrans" cxnId="{542CB313-1816-44A4-B1D3-8913CC1B248A}">
      <dgm:prSet/>
      <dgm:spPr/>
      <dgm:t>
        <a:bodyPr/>
        <a:lstStyle/>
        <a:p>
          <a:endParaRPr lang="en-AU"/>
        </a:p>
      </dgm:t>
    </dgm:pt>
    <dgm:pt modelId="{D8137783-B7F5-4CD7-9B83-757B89B06FBA}" type="sibTrans" cxnId="{542CB313-1816-44A4-B1D3-8913CC1B248A}">
      <dgm:prSet/>
      <dgm:spPr/>
      <dgm:t>
        <a:bodyPr/>
        <a:lstStyle/>
        <a:p>
          <a:endParaRPr lang="en-AU"/>
        </a:p>
      </dgm:t>
    </dgm:pt>
    <dgm:pt modelId="{47C8326D-D2E2-4514-88D9-9D40CB420A16}">
      <dgm:prSet/>
      <dgm:spPr>
        <a:ln w="19050">
          <a:solidFill>
            <a:schemeClr val="accent1"/>
          </a:solidFill>
        </a:ln>
      </dgm:spPr>
      <dgm:t>
        <a:bodyPr/>
        <a:lstStyle/>
        <a:p>
          <a:r>
            <a:rPr lang="en-US" dirty="0" smtClean="0"/>
            <a:t>Service mesh fundamentally simplifies the mTLS deployment and maintenance and streamline service to service communication. Alternate options can be complex for both deployment and maintenance </a:t>
          </a:r>
          <a:endParaRPr lang="en-AU" b="0" dirty="0">
            <a:solidFill>
              <a:srgbClr val="FFC000"/>
            </a:solidFill>
          </a:endParaRPr>
        </a:p>
      </dgm:t>
    </dgm:pt>
    <dgm:pt modelId="{D5C18CB1-CBAE-4665-B875-ABFA0D703279}" type="parTrans" cxnId="{F282F38A-7E39-4FE3-9952-D686CDEB6377}">
      <dgm:prSet/>
      <dgm:spPr/>
      <dgm:t>
        <a:bodyPr/>
        <a:lstStyle/>
        <a:p>
          <a:endParaRPr lang="en-US"/>
        </a:p>
      </dgm:t>
    </dgm:pt>
    <dgm:pt modelId="{6573A9AC-F958-4BB3-8075-FF3F4D1890CD}" type="sibTrans" cxnId="{F282F38A-7E39-4FE3-9952-D686CDEB6377}">
      <dgm:prSet/>
      <dgm:spPr/>
      <dgm:t>
        <a:bodyPr/>
        <a:lstStyle/>
        <a:p>
          <a:endParaRPr lang="en-US"/>
        </a:p>
      </dgm:t>
    </dgm:pt>
    <dgm:pt modelId="{A430B971-28BB-425A-93EC-690BCC39E7F8}">
      <dgm:prSet/>
      <dgm:spPr>
        <a:ln w="19050">
          <a:solidFill>
            <a:schemeClr val="accent1"/>
          </a:solidFill>
        </a:ln>
      </dgm:spPr>
      <dgm:t>
        <a:bodyPr/>
        <a:lstStyle/>
        <a:p>
          <a:r>
            <a:rPr lang="en-US" dirty="0" smtClean="0"/>
            <a:t>Without having a proper lifecycle management, the benefits of mTLS will be reduced while increasing the risks an unplanned downtime. </a:t>
          </a:r>
          <a:endParaRPr lang="en-US" dirty="0"/>
        </a:p>
      </dgm:t>
    </dgm:pt>
    <dgm:pt modelId="{515A7DEC-2A23-4E8D-8744-DF867A1A17DF}" type="parTrans" cxnId="{7C89506B-6C75-4176-8A13-2786412F66E3}">
      <dgm:prSet/>
      <dgm:spPr/>
      <dgm:t>
        <a:bodyPr/>
        <a:lstStyle/>
        <a:p>
          <a:endParaRPr lang="en-US"/>
        </a:p>
      </dgm:t>
    </dgm:pt>
    <dgm:pt modelId="{106C756A-535B-4995-8FE9-5B83EC995DCD}" type="sibTrans" cxnId="{7C89506B-6C75-4176-8A13-2786412F66E3}">
      <dgm:prSet/>
      <dgm:spPr/>
      <dgm:t>
        <a:bodyPr/>
        <a:lstStyle/>
        <a:p>
          <a:endParaRPr lang="en-US"/>
        </a:p>
      </dgm:t>
    </dgm:pt>
    <dgm:pt modelId="{7FCCD116-C212-4C0E-89DF-529DA29B16D8}">
      <dgm:prSet/>
      <dgm:spPr>
        <a:ln w="19050">
          <a:solidFill>
            <a:schemeClr val="accent1"/>
          </a:solidFill>
        </a:ln>
      </dgm:spPr>
      <dgm:t>
        <a:bodyPr/>
        <a:lstStyle/>
        <a:p>
          <a:r>
            <a:rPr lang="en-US" dirty="0" smtClean="0"/>
            <a:t>There is no sufficient certificate automation is available within ASX to satisfy all the above requirement for a production environment. </a:t>
          </a:r>
          <a:endParaRPr lang="en-US" dirty="0">
            <a:solidFill>
              <a:srgbClr val="FF5050"/>
            </a:solidFill>
          </a:endParaRPr>
        </a:p>
      </dgm:t>
    </dgm:pt>
    <dgm:pt modelId="{BB350A38-B752-4BE9-B178-C1FF1251F05D}" type="parTrans" cxnId="{67D1683E-C4C5-4FDA-9486-9643A32F49FF}">
      <dgm:prSet/>
      <dgm:spPr/>
      <dgm:t>
        <a:bodyPr/>
        <a:lstStyle/>
        <a:p>
          <a:endParaRPr lang="en-US"/>
        </a:p>
      </dgm:t>
    </dgm:pt>
    <dgm:pt modelId="{6BF7C0BF-7529-423D-99C6-9B2D7806F743}" type="sibTrans" cxnId="{67D1683E-C4C5-4FDA-9486-9643A32F49FF}">
      <dgm:prSet/>
      <dgm:spPr/>
      <dgm:t>
        <a:bodyPr/>
        <a:lstStyle/>
        <a:p>
          <a:endParaRPr lang="en-US"/>
        </a:p>
      </dgm:t>
    </dgm:pt>
    <dgm:pt modelId="{0BB9DD29-083E-4F26-8518-2211DA1B9AD2}" type="pres">
      <dgm:prSet presAssocID="{623C1641-DFA9-4FE5-9548-42E25D82828F}" presName="linear" presStyleCnt="0">
        <dgm:presLayoutVars>
          <dgm:dir/>
          <dgm:animLvl val="lvl"/>
          <dgm:resizeHandles val="exact"/>
        </dgm:presLayoutVars>
      </dgm:prSet>
      <dgm:spPr/>
      <dgm:t>
        <a:bodyPr/>
        <a:lstStyle/>
        <a:p>
          <a:endParaRPr lang="en-US"/>
        </a:p>
      </dgm:t>
    </dgm:pt>
    <dgm:pt modelId="{15A53515-51F2-434D-96C3-BA6B7CF1264A}" type="pres">
      <dgm:prSet presAssocID="{807F2916-BB8D-4518-93CA-B64656D1E9B5}" presName="parentLin" presStyleCnt="0"/>
      <dgm:spPr/>
      <dgm:t>
        <a:bodyPr/>
        <a:lstStyle/>
        <a:p>
          <a:endParaRPr lang="en-US"/>
        </a:p>
      </dgm:t>
    </dgm:pt>
    <dgm:pt modelId="{BEE8D58E-59FE-4215-BCCA-B2B0F5CE0944}" type="pres">
      <dgm:prSet presAssocID="{807F2916-BB8D-4518-93CA-B64656D1E9B5}" presName="parentLeftMargin" presStyleLbl="node1" presStyleIdx="0" presStyleCnt="2"/>
      <dgm:spPr/>
      <dgm:t>
        <a:bodyPr/>
        <a:lstStyle/>
        <a:p>
          <a:endParaRPr lang="en-US"/>
        </a:p>
      </dgm:t>
    </dgm:pt>
    <dgm:pt modelId="{1EA8E482-1691-4019-9067-BF1A216B3360}" type="pres">
      <dgm:prSet presAssocID="{807F2916-BB8D-4518-93CA-B64656D1E9B5}" presName="parentText" presStyleLbl="node1" presStyleIdx="0" presStyleCnt="2" custScaleY="74768">
        <dgm:presLayoutVars>
          <dgm:chMax val="0"/>
          <dgm:bulletEnabled val="1"/>
        </dgm:presLayoutVars>
      </dgm:prSet>
      <dgm:spPr>
        <a:prstGeom prst="rect">
          <a:avLst/>
        </a:prstGeom>
      </dgm:spPr>
      <dgm:t>
        <a:bodyPr/>
        <a:lstStyle/>
        <a:p>
          <a:endParaRPr lang="en-US"/>
        </a:p>
      </dgm:t>
    </dgm:pt>
    <dgm:pt modelId="{F308D0DC-D74A-4F8F-9321-BE6C0484D7CF}" type="pres">
      <dgm:prSet presAssocID="{807F2916-BB8D-4518-93CA-B64656D1E9B5}" presName="negativeSpace" presStyleCnt="0"/>
      <dgm:spPr/>
      <dgm:t>
        <a:bodyPr/>
        <a:lstStyle/>
        <a:p>
          <a:endParaRPr lang="en-US"/>
        </a:p>
      </dgm:t>
    </dgm:pt>
    <dgm:pt modelId="{D1B9CA21-CAE4-46FA-B1F1-DAA29238200A}" type="pres">
      <dgm:prSet presAssocID="{807F2916-BB8D-4518-93CA-B64656D1E9B5}" presName="childText" presStyleLbl="conFgAcc1" presStyleIdx="0" presStyleCnt="2">
        <dgm:presLayoutVars>
          <dgm:bulletEnabled val="1"/>
        </dgm:presLayoutVars>
      </dgm:prSet>
      <dgm:spPr/>
      <dgm:t>
        <a:bodyPr/>
        <a:lstStyle/>
        <a:p>
          <a:endParaRPr lang="en-US"/>
        </a:p>
      </dgm:t>
    </dgm:pt>
    <dgm:pt modelId="{8226238B-B174-47DC-BE3E-4D748490903D}" type="pres">
      <dgm:prSet presAssocID="{9865172A-CEBE-4DFF-93B2-5FF7A4CE01C7}" presName="spaceBetweenRectangles" presStyleCnt="0"/>
      <dgm:spPr/>
      <dgm:t>
        <a:bodyPr/>
        <a:lstStyle/>
        <a:p>
          <a:endParaRPr lang="en-US"/>
        </a:p>
      </dgm:t>
    </dgm:pt>
    <dgm:pt modelId="{38E081F7-8717-4E6F-A636-CE0924AB4404}" type="pres">
      <dgm:prSet presAssocID="{25610D97-143C-4FC0-858E-3F3BD696327A}" presName="parentLin" presStyleCnt="0"/>
      <dgm:spPr/>
      <dgm:t>
        <a:bodyPr/>
        <a:lstStyle/>
        <a:p>
          <a:endParaRPr lang="en-US"/>
        </a:p>
      </dgm:t>
    </dgm:pt>
    <dgm:pt modelId="{BF5CCF44-5C3E-4039-9AB2-F241589F88A8}" type="pres">
      <dgm:prSet presAssocID="{25610D97-143C-4FC0-858E-3F3BD696327A}" presName="parentLeftMargin" presStyleLbl="node1" presStyleIdx="0" presStyleCnt="2"/>
      <dgm:spPr/>
      <dgm:t>
        <a:bodyPr/>
        <a:lstStyle/>
        <a:p>
          <a:endParaRPr lang="en-US"/>
        </a:p>
      </dgm:t>
    </dgm:pt>
    <dgm:pt modelId="{59804122-747D-48B6-AB42-453951623033}" type="pres">
      <dgm:prSet presAssocID="{25610D97-143C-4FC0-858E-3F3BD696327A}" presName="parentText" presStyleLbl="node1" presStyleIdx="1" presStyleCnt="2" custScaleY="73505">
        <dgm:presLayoutVars>
          <dgm:chMax val="0"/>
          <dgm:bulletEnabled val="1"/>
        </dgm:presLayoutVars>
      </dgm:prSet>
      <dgm:spPr>
        <a:prstGeom prst="rect">
          <a:avLst/>
        </a:prstGeom>
      </dgm:spPr>
      <dgm:t>
        <a:bodyPr/>
        <a:lstStyle/>
        <a:p>
          <a:endParaRPr lang="en-US"/>
        </a:p>
      </dgm:t>
    </dgm:pt>
    <dgm:pt modelId="{071690E6-0642-4E9A-ACD1-A8212E79F07E}" type="pres">
      <dgm:prSet presAssocID="{25610D97-143C-4FC0-858E-3F3BD696327A}" presName="negativeSpace" presStyleCnt="0"/>
      <dgm:spPr/>
      <dgm:t>
        <a:bodyPr/>
        <a:lstStyle/>
        <a:p>
          <a:endParaRPr lang="en-US"/>
        </a:p>
      </dgm:t>
    </dgm:pt>
    <dgm:pt modelId="{6988883D-9397-4A42-A88B-32E305A8C285}" type="pres">
      <dgm:prSet presAssocID="{25610D97-143C-4FC0-858E-3F3BD696327A}" presName="childText" presStyleLbl="conFgAcc1" presStyleIdx="1" presStyleCnt="2">
        <dgm:presLayoutVars>
          <dgm:bulletEnabled val="1"/>
        </dgm:presLayoutVars>
      </dgm:prSet>
      <dgm:spPr/>
      <dgm:t>
        <a:bodyPr/>
        <a:lstStyle/>
        <a:p>
          <a:endParaRPr lang="en-US"/>
        </a:p>
      </dgm:t>
    </dgm:pt>
  </dgm:ptLst>
  <dgm:cxnLst>
    <dgm:cxn modelId="{91EEB868-84C1-412B-BBE0-51AFD11C4EB4}" type="presOf" srcId="{830F0F3B-3791-4B83-8317-E3B02BDD26C6}" destId="{D1B9CA21-CAE4-46FA-B1F1-DAA29238200A}" srcOrd="0" destOrd="3" presId="urn:microsoft.com/office/officeart/2005/8/layout/list1"/>
    <dgm:cxn modelId="{CEF2BFA6-C2BC-4B33-8A82-F432CE30962F}" type="presOf" srcId="{25610D97-143C-4FC0-858E-3F3BD696327A}" destId="{59804122-747D-48B6-AB42-453951623033}" srcOrd="1" destOrd="0" presId="urn:microsoft.com/office/officeart/2005/8/layout/list1"/>
    <dgm:cxn modelId="{30FF9691-5C5B-48E6-A686-194CE5BBD6D8}" type="presOf" srcId="{807F2916-BB8D-4518-93CA-B64656D1E9B5}" destId="{1EA8E482-1691-4019-9067-BF1A216B3360}" srcOrd="1" destOrd="0" presId="urn:microsoft.com/office/officeart/2005/8/layout/list1"/>
    <dgm:cxn modelId="{7A926CE7-825E-4596-B0FD-E5138F59D6A4}" type="presOf" srcId="{61AD92E2-3394-492C-BCD3-04D009E474EC}" destId="{6988883D-9397-4A42-A88B-32E305A8C285}" srcOrd="0" destOrd="0" presId="urn:microsoft.com/office/officeart/2005/8/layout/list1"/>
    <dgm:cxn modelId="{7DD31601-1308-4185-A800-BF063AB9CBF5}" srcId="{623C1641-DFA9-4FE5-9548-42E25D82828F}" destId="{807F2916-BB8D-4518-93CA-B64656D1E9B5}" srcOrd="0" destOrd="0" parTransId="{BEF62BD8-68F1-48E6-9624-2FC5BAE3D5AD}" sibTransId="{9865172A-CEBE-4DFF-93B2-5FF7A4CE01C7}"/>
    <dgm:cxn modelId="{CA342654-88D6-45FE-8B60-73D1F81BC356}" srcId="{25610D97-143C-4FC0-858E-3F3BD696327A}" destId="{61AD92E2-3394-492C-BCD3-04D009E474EC}" srcOrd="0" destOrd="0" parTransId="{28F18D0C-A8A0-4100-BC4B-85338F8B7703}" sibTransId="{208D28B4-8158-4A9E-8053-DFBC6AD757DB}"/>
    <dgm:cxn modelId="{7C89506B-6C75-4176-8A13-2786412F66E3}" srcId="{830F0F3B-3791-4B83-8317-E3B02BDD26C6}" destId="{A430B971-28BB-425A-93EC-690BCC39E7F8}" srcOrd="0" destOrd="0" parTransId="{515A7DEC-2A23-4E8D-8744-DF867A1A17DF}" sibTransId="{106C756A-535B-4995-8FE9-5B83EC995DCD}"/>
    <dgm:cxn modelId="{D4F2FBDC-5700-40BA-B46D-F3352ECAFD49}" srcId="{807F2916-BB8D-4518-93CA-B64656D1E9B5}" destId="{830F0F3B-3791-4B83-8317-E3B02BDD26C6}" srcOrd="2" destOrd="0" parTransId="{64CCB841-AA9E-4D68-87AB-E653335AC5AD}" sibTransId="{B008757E-B87D-4569-986D-7A534F86B2DB}"/>
    <dgm:cxn modelId="{3C8785E5-5D3B-462C-95A7-F980714E2301}" srcId="{623C1641-DFA9-4FE5-9548-42E25D82828F}" destId="{25610D97-143C-4FC0-858E-3F3BD696327A}" srcOrd="1" destOrd="0" parTransId="{78A17485-B279-4AFC-ACF0-6B95E407A5FF}" sibTransId="{90CAF793-9C3A-45DE-88B3-D7CF879D0E0C}"/>
    <dgm:cxn modelId="{43707D67-9672-4E24-8060-7C18F602EFB0}" srcId="{807F2916-BB8D-4518-93CA-B64656D1E9B5}" destId="{CAC538F1-7F5B-4905-BD76-E530279A190C}" srcOrd="0" destOrd="0" parTransId="{DE7BD02F-CAD8-4D02-90CB-AC8ADF0DFCD3}" sibTransId="{9F36EF43-BCA5-4613-8DD5-686AB2CA6E51}"/>
    <dgm:cxn modelId="{542CB313-1816-44A4-B1D3-8913CC1B248A}" srcId="{25610D97-143C-4FC0-858E-3F3BD696327A}" destId="{080D8D8E-B655-4A7D-8C33-4C4905C6F209}" srcOrd="2" destOrd="0" parTransId="{D48E6517-034E-4727-B045-9B9C72E8C3DF}" sibTransId="{D8137783-B7F5-4CD7-9B83-757B89B06FBA}"/>
    <dgm:cxn modelId="{C280D576-D225-4EEB-BF4D-B09266F88203}" srcId="{25610D97-143C-4FC0-858E-3F3BD696327A}" destId="{B747A34F-1C0C-400D-96A4-ACC68FD18B15}" srcOrd="1" destOrd="0" parTransId="{D3A345C6-A3D3-4F74-92A6-567D5C1F65C6}" sibTransId="{5324CF22-A6DD-4E8B-86F7-876249F6CA8A}"/>
    <dgm:cxn modelId="{DE61F7BE-3259-4D1D-970B-FBC928D0B6A8}" type="presOf" srcId="{25610D97-143C-4FC0-858E-3F3BD696327A}" destId="{BF5CCF44-5C3E-4039-9AB2-F241589F88A8}" srcOrd="0" destOrd="0" presId="urn:microsoft.com/office/officeart/2005/8/layout/list1"/>
    <dgm:cxn modelId="{0E37A277-705A-428D-B54B-516EB10017CE}" type="presOf" srcId="{CAC538F1-7F5B-4905-BD76-E530279A190C}" destId="{D1B9CA21-CAE4-46FA-B1F1-DAA29238200A}" srcOrd="0" destOrd="0" presId="urn:microsoft.com/office/officeart/2005/8/layout/list1"/>
    <dgm:cxn modelId="{4525AB32-2E4F-4F44-B423-F87A2B970E6B}" type="presOf" srcId="{623C1641-DFA9-4FE5-9548-42E25D82828F}" destId="{0BB9DD29-083E-4F26-8518-2211DA1B9AD2}" srcOrd="0" destOrd="0" presId="urn:microsoft.com/office/officeart/2005/8/layout/list1"/>
    <dgm:cxn modelId="{E005493E-4374-4365-8D63-AC08A14CCD75}" type="presOf" srcId="{47C8326D-D2E2-4514-88D9-9D40CB420A16}" destId="{6988883D-9397-4A42-A88B-32E305A8C285}" srcOrd="0" destOrd="3" presId="urn:microsoft.com/office/officeart/2005/8/layout/list1"/>
    <dgm:cxn modelId="{2645C39B-EB91-472A-A3A6-BFF8659C4764}" type="presOf" srcId="{310A10FC-8AB0-418C-8F37-15FF2CB81DE5}" destId="{D1B9CA21-CAE4-46FA-B1F1-DAA29238200A}" srcOrd="0" destOrd="1" presId="urn:microsoft.com/office/officeart/2005/8/layout/list1"/>
    <dgm:cxn modelId="{67D1683E-C4C5-4FDA-9486-9643A32F49FF}" srcId="{310A10FC-8AB0-418C-8F37-15FF2CB81DE5}" destId="{7FCCD116-C212-4C0E-89DF-529DA29B16D8}" srcOrd="0" destOrd="0" parTransId="{BB350A38-B752-4BE9-B178-C1FF1251F05D}" sibTransId="{6BF7C0BF-7529-423D-99C6-9B2D7806F743}"/>
    <dgm:cxn modelId="{E1E5A939-FA27-43A8-BAEB-12265BA81993}" type="presOf" srcId="{A430B971-28BB-425A-93EC-690BCC39E7F8}" destId="{D1B9CA21-CAE4-46FA-B1F1-DAA29238200A}" srcOrd="0" destOrd="4" presId="urn:microsoft.com/office/officeart/2005/8/layout/list1"/>
    <dgm:cxn modelId="{744505BA-9E33-4B26-90CE-411F13763E8A}" type="presOf" srcId="{807F2916-BB8D-4518-93CA-B64656D1E9B5}" destId="{BEE8D58E-59FE-4215-BCCA-B2B0F5CE0944}" srcOrd="0" destOrd="0" presId="urn:microsoft.com/office/officeart/2005/8/layout/list1"/>
    <dgm:cxn modelId="{7C884191-A34B-4F6C-9CB5-A89EC93B2F2D}" type="presOf" srcId="{B747A34F-1C0C-400D-96A4-ACC68FD18B15}" destId="{6988883D-9397-4A42-A88B-32E305A8C285}" srcOrd="0" destOrd="1" presId="urn:microsoft.com/office/officeart/2005/8/layout/list1"/>
    <dgm:cxn modelId="{182E65D0-E531-4A11-B093-265E97364391}" type="presOf" srcId="{7FCCD116-C212-4C0E-89DF-529DA29B16D8}" destId="{D1B9CA21-CAE4-46FA-B1F1-DAA29238200A}" srcOrd="0" destOrd="2" presId="urn:microsoft.com/office/officeart/2005/8/layout/list1"/>
    <dgm:cxn modelId="{57408337-E3F6-40BC-BA3D-D3702EC6D651}" type="presOf" srcId="{080D8D8E-B655-4A7D-8C33-4C4905C6F209}" destId="{6988883D-9397-4A42-A88B-32E305A8C285}" srcOrd="0" destOrd="2" presId="urn:microsoft.com/office/officeart/2005/8/layout/list1"/>
    <dgm:cxn modelId="{F282F38A-7E39-4FE3-9952-D686CDEB6377}" srcId="{080D8D8E-B655-4A7D-8C33-4C4905C6F209}" destId="{47C8326D-D2E2-4514-88D9-9D40CB420A16}" srcOrd="0" destOrd="0" parTransId="{D5C18CB1-CBAE-4665-B875-ABFA0D703279}" sibTransId="{6573A9AC-F958-4BB3-8075-FF3F4D1890CD}"/>
    <dgm:cxn modelId="{AE2178A6-0AA6-4B0E-8BD9-76C3042A91C2}" srcId="{807F2916-BB8D-4518-93CA-B64656D1E9B5}" destId="{310A10FC-8AB0-418C-8F37-15FF2CB81DE5}" srcOrd="1" destOrd="0" parTransId="{F2BC3D73-396C-4E5C-8C3C-15310AD7015D}" sibTransId="{F05BAFAC-ED05-442A-9E1F-38AAD4BA32DC}"/>
    <dgm:cxn modelId="{60FE88E4-30FB-4DAB-AE5D-9077B7E29DB0}" type="presParOf" srcId="{0BB9DD29-083E-4F26-8518-2211DA1B9AD2}" destId="{15A53515-51F2-434D-96C3-BA6B7CF1264A}" srcOrd="0" destOrd="0" presId="urn:microsoft.com/office/officeart/2005/8/layout/list1"/>
    <dgm:cxn modelId="{3B07D970-77E4-477A-8064-58A53CA302A8}" type="presParOf" srcId="{15A53515-51F2-434D-96C3-BA6B7CF1264A}" destId="{BEE8D58E-59FE-4215-BCCA-B2B0F5CE0944}" srcOrd="0" destOrd="0" presId="urn:microsoft.com/office/officeart/2005/8/layout/list1"/>
    <dgm:cxn modelId="{3035C6D2-D38F-46DC-9225-8433410966B5}" type="presParOf" srcId="{15A53515-51F2-434D-96C3-BA6B7CF1264A}" destId="{1EA8E482-1691-4019-9067-BF1A216B3360}" srcOrd="1" destOrd="0" presId="urn:microsoft.com/office/officeart/2005/8/layout/list1"/>
    <dgm:cxn modelId="{16C96BA9-117A-466D-9AB7-6B867786980D}" type="presParOf" srcId="{0BB9DD29-083E-4F26-8518-2211DA1B9AD2}" destId="{F308D0DC-D74A-4F8F-9321-BE6C0484D7CF}" srcOrd="1" destOrd="0" presId="urn:microsoft.com/office/officeart/2005/8/layout/list1"/>
    <dgm:cxn modelId="{EFF8C783-ECDC-4341-840B-1C7D0A47BFB4}" type="presParOf" srcId="{0BB9DD29-083E-4F26-8518-2211DA1B9AD2}" destId="{D1B9CA21-CAE4-46FA-B1F1-DAA29238200A}" srcOrd="2" destOrd="0" presId="urn:microsoft.com/office/officeart/2005/8/layout/list1"/>
    <dgm:cxn modelId="{343F5D81-61A5-4080-BEAC-01249CB6D4CC}" type="presParOf" srcId="{0BB9DD29-083E-4F26-8518-2211DA1B9AD2}" destId="{8226238B-B174-47DC-BE3E-4D748490903D}" srcOrd="3" destOrd="0" presId="urn:microsoft.com/office/officeart/2005/8/layout/list1"/>
    <dgm:cxn modelId="{35CC997F-1557-478B-A084-E6A49E864994}" type="presParOf" srcId="{0BB9DD29-083E-4F26-8518-2211DA1B9AD2}" destId="{38E081F7-8717-4E6F-A636-CE0924AB4404}" srcOrd="4" destOrd="0" presId="urn:microsoft.com/office/officeart/2005/8/layout/list1"/>
    <dgm:cxn modelId="{F7338530-7407-4D85-B604-876A21F32E3C}" type="presParOf" srcId="{38E081F7-8717-4E6F-A636-CE0924AB4404}" destId="{BF5CCF44-5C3E-4039-9AB2-F241589F88A8}" srcOrd="0" destOrd="0" presId="urn:microsoft.com/office/officeart/2005/8/layout/list1"/>
    <dgm:cxn modelId="{CCC4DD53-F306-4563-8F9D-625B534EBF91}" type="presParOf" srcId="{38E081F7-8717-4E6F-A636-CE0924AB4404}" destId="{59804122-747D-48B6-AB42-453951623033}" srcOrd="1" destOrd="0" presId="urn:microsoft.com/office/officeart/2005/8/layout/list1"/>
    <dgm:cxn modelId="{34CE4853-01F2-49F5-AF38-27D33BDED85F}" type="presParOf" srcId="{0BB9DD29-083E-4F26-8518-2211DA1B9AD2}" destId="{071690E6-0642-4E9A-ACD1-A8212E79F07E}" srcOrd="5" destOrd="0" presId="urn:microsoft.com/office/officeart/2005/8/layout/list1"/>
    <dgm:cxn modelId="{D82A4408-2699-4A0B-A5DE-D3BC10E8AD1A}" type="presParOf" srcId="{0BB9DD29-083E-4F26-8518-2211DA1B9AD2}" destId="{6988883D-9397-4A42-A88B-32E305A8C285}"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B21F19-027E-4727-93CC-68692E23B3D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0C3BC5BB-8F19-4A4E-BEFA-D4E45DB48CBF}">
      <dgm:prSet phldrT="[Text]"/>
      <dgm:spPr/>
      <dgm:t>
        <a:bodyPr/>
        <a:lstStyle/>
        <a:p>
          <a:r>
            <a:rPr lang="en-US" b="1" dirty="0" smtClean="0"/>
            <a:t>Risk of NOT implementing</a:t>
          </a:r>
          <a:endParaRPr lang="en-US" b="1" dirty="0"/>
        </a:p>
      </dgm:t>
    </dgm:pt>
    <dgm:pt modelId="{6AE84BCE-7FDE-4FAC-BD1B-B75C8751FE56}" type="parTrans" cxnId="{74028B6D-4A55-4418-96E0-70FDF8355DAB}">
      <dgm:prSet/>
      <dgm:spPr/>
      <dgm:t>
        <a:bodyPr/>
        <a:lstStyle/>
        <a:p>
          <a:endParaRPr lang="en-US"/>
        </a:p>
      </dgm:t>
    </dgm:pt>
    <dgm:pt modelId="{CC49FF90-8F04-479F-984C-B5E6C38FC16A}" type="sibTrans" cxnId="{74028B6D-4A55-4418-96E0-70FDF8355DAB}">
      <dgm:prSet/>
      <dgm:spPr/>
      <dgm:t>
        <a:bodyPr/>
        <a:lstStyle/>
        <a:p>
          <a:endParaRPr lang="en-US"/>
        </a:p>
      </dgm:t>
    </dgm:pt>
    <dgm:pt modelId="{CDF48122-F019-40C3-AFFE-8C330E517194}">
      <dgm:prSet phldrT="[Text]"/>
      <dgm:spPr/>
      <dgm:t>
        <a:bodyPr/>
        <a:lstStyle/>
        <a:p>
          <a:r>
            <a:rPr lang="en-US" b="1" dirty="0" smtClean="0"/>
            <a:t>Risk of Implementing without Tooling</a:t>
          </a:r>
          <a:endParaRPr lang="en-US" b="1" dirty="0"/>
        </a:p>
      </dgm:t>
    </dgm:pt>
    <dgm:pt modelId="{6A031493-F7CD-4EC4-AAA8-93453773729D}" type="parTrans" cxnId="{81E63D95-3A05-423F-9C5D-452602712538}">
      <dgm:prSet/>
      <dgm:spPr/>
      <dgm:t>
        <a:bodyPr/>
        <a:lstStyle/>
        <a:p>
          <a:endParaRPr lang="en-US"/>
        </a:p>
      </dgm:t>
    </dgm:pt>
    <dgm:pt modelId="{9D01B133-2E9B-4C39-9B21-8C783A0B12BE}" type="sibTrans" cxnId="{81E63D95-3A05-423F-9C5D-452602712538}">
      <dgm:prSet/>
      <dgm:spPr/>
      <dgm:t>
        <a:bodyPr/>
        <a:lstStyle/>
        <a:p>
          <a:endParaRPr lang="en-US"/>
        </a:p>
      </dgm:t>
    </dgm:pt>
    <dgm:pt modelId="{06928466-8ABD-472A-8830-1868EC5025AE}">
      <dgm:prSet phldrT="[Text]"/>
      <dgm:spPr/>
      <dgm:t>
        <a:bodyPr/>
        <a:lstStyle/>
        <a:p>
          <a:r>
            <a:rPr lang="en-US" dirty="0" smtClean="0"/>
            <a:t>All the basic tools available and risk is low</a:t>
          </a:r>
          <a:endParaRPr lang="en-US" dirty="0"/>
        </a:p>
      </dgm:t>
    </dgm:pt>
    <dgm:pt modelId="{A0204FDB-5925-4B92-981D-DA5A2E29CC05}" type="parTrans" cxnId="{A7FBC153-0DB4-414F-8BD5-1DB61182861F}">
      <dgm:prSet/>
      <dgm:spPr/>
      <dgm:t>
        <a:bodyPr/>
        <a:lstStyle/>
        <a:p>
          <a:endParaRPr lang="en-US"/>
        </a:p>
      </dgm:t>
    </dgm:pt>
    <dgm:pt modelId="{77FC821D-FE81-4FB3-8BBA-3B07F5C37628}" type="sibTrans" cxnId="{A7FBC153-0DB4-414F-8BD5-1DB61182861F}">
      <dgm:prSet/>
      <dgm:spPr/>
      <dgm:t>
        <a:bodyPr/>
        <a:lstStyle/>
        <a:p>
          <a:endParaRPr lang="en-US"/>
        </a:p>
      </dgm:t>
    </dgm:pt>
    <dgm:pt modelId="{E3B99386-E98A-4938-BAF6-C786D8F0337D}">
      <dgm:prSet phldrT="[Text]"/>
      <dgm:spPr/>
      <dgm:t>
        <a:bodyPr/>
        <a:lstStyle/>
        <a:p>
          <a:r>
            <a:rPr lang="en-US" dirty="0" smtClean="0"/>
            <a:t>Open access to local network</a:t>
          </a:r>
          <a:endParaRPr lang="en-US" dirty="0"/>
        </a:p>
      </dgm:t>
    </dgm:pt>
    <dgm:pt modelId="{904C1064-5499-446F-8DB3-A4724816E057}" type="parTrans" cxnId="{5932BC9A-7012-4FB1-95A4-977BA365028B}">
      <dgm:prSet/>
      <dgm:spPr/>
      <dgm:t>
        <a:bodyPr/>
        <a:lstStyle/>
        <a:p>
          <a:endParaRPr lang="en-US"/>
        </a:p>
      </dgm:t>
    </dgm:pt>
    <dgm:pt modelId="{812434A2-D014-4C04-99E1-16F5EB9B563C}" type="sibTrans" cxnId="{5932BC9A-7012-4FB1-95A4-977BA365028B}">
      <dgm:prSet/>
      <dgm:spPr/>
      <dgm:t>
        <a:bodyPr/>
        <a:lstStyle/>
        <a:p>
          <a:endParaRPr lang="en-US"/>
        </a:p>
      </dgm:t>
    </dgm:pt>
    <dgm:pt modelId="{E3AFA468-68BA-403F-937B-D55CBED28D77}">
      <dgm:prSet phldrT="[Text]"/>
      <dgm:spPr/>
      <dgm:t>
        <a:bodyPr/>
        <a:lstStyle/>
        <a:p>
          <a:r>
            <a:rPr lang="en-US" dirty="0" smtClean="0"/>
            <a:t>No Authentication</a:t>
          </a:r>
          <a:endParaRPr lang="en-US" dirty="0"/>
        </a:p>
      </dgm:t>
    </dgm:pt>
    <dgm:pt modelId="{ED8DB0D6-BB46-46CB-82AC-9C2A1BC91D5B}" type="parTrans" cxnId="{051C372A-2CD9-4727-95D7-ABB8B187E591}">
      <dgm:prSet/>
      <dgm:spPr/>
      <dgm:t>
        <a:bodyPr/>
        <a:lstStyle/>
        <a:p>
          <a:endParaRPr lang="en-US"/>
        </a:p>
      </dgm:t>
    </dgm:pt>
    <dgm:pt modelId="{D7FE553C-362E-4D2F-B926-CD9D2B28B857}" type="sibTrans" cxnId="{051C372A-2CD9-4727-95D7-ABB8B187E591}">
      <dgm:prSet/>
      <dgm:spPr/>
      <dgm:t>
        <a:bodyPr/>
        <a:lstStyle/>
        <a:p>
          <a:endParaRPr lang="en-US"/>
        </a:p>
      </dgm:t>
    </dgm:pt>
    <dgm:pt modelId="{2859072D-3965-4525-8E85-558D6F4728B2}">
      <dgm:prSet phldrT="[Text]"/>
      <dgm:spPr/>
      <dgm:t>
        <a:bodyPr/>
        <a:lstStyle/>
        <a:p>
          <a:r>
            <a:rPr lang="en-US" dirty="0" smtClean="0"/>
            <a:t>No Access control</a:t>
          </a:r>
          <a:endParaRPr lang="en-US" dirty="0"/>
        </a:p>
      </dgm:t>
    </dgm:pt>
    <dgm:pt modelId="{EC5F85D6-77E4-46E4-AEC9-6EC9FE26D474}" type="parTrans" cxnId="{6A341BC0-6FCA-486D-A5DA-C17E085291E7}">
      <dgm:prSet/>
      <dgm:spPr/>
      <dgm:t>
        <a:bodyPr/>
        <a:lstStyle/>
        <a:p>
          <a:endParaRPr lang="en-US"/>
        </a:p>
      </dgm:t>
    </dgm:pt>
    <dgm:pt modelId="{B5F511D4-2148-4139-BA42-BE8A4EB06888}" type="sibTrans" cxnId="{6A341BC0-6FCA-486D-A5DA-C17E085291E7}">
      <dgm:prSet/>
      <dgm:spPr/>
      <dgm:t>
        <a:bodyPr/>
        <a:lstStyle/>
        <a:p>
          <a:endParaRPr lang="en-US"/>
        </a:p>
      </dgm:t>
    </dgm:pt>
    <dgm:pt modelId="{7E8DFC72-7518-4A02-A95C-0B33FA9A4DEB}" type="pres">
      <dgm:prSet presAssocID="{B5B21F19-027E-4727-93CC-68692E23B3D6}" presName="outerComposite" presStyleCnt="0">
        <dgm:presLayoutVars>
          <dgm:chMax val="2"/>
          <dgm:animLvl val="lvl"/>
          <dgm:resizeHandles val="exact"/>
        </dgm:presLayoutVars>
      </dgm:prSet>
      <dgm:spPr/>
      <dgm:t>
        <a:bodyPr/>
        <a:lstStyle/>
        <a:p>
          <a:endParaRPr lang="en-US"/>
        </a:p>
      </dgm:t>
    </dgm:pt>
    <dgm:pt modelId="{44D79853-6AA7-4991-A0E7-32E396279F18}" type="pres">
      <dgm:prSet presAssocID="{B5B21F19-027E-4727-93CC-68692E23B3D6}" presName="dummyMaxCanvas" presStyleCnt="0"/>
      <dgm:spPr/>
    </dgm:pt>
    <dgm:pt modelId="{2E204108-0941-4ABF-A948-F692686401DD}" type="pres">
      <dgm:prSet presAssocID="{B5B21F19-027E-4727-93CC-68692E23B3D6}" presName="parentComposite" presStyleCnt="0"/>
      <dgm:spPr/>
    </dgm:pt>
    <dgm:pt modelId="{E9E05067-121D-42E7-B7E5-DCECEBD69549}" type="pres">
      <dgm:prSet presAssocID="{B5B21F19-027E-4727-93CC-68692E23B3D6}" presName="parent1" presStyleLbl="alignAccFollowNode1" presStyleIdx="0" presStyleCnt="4">
        <dgm:presLayoutVars>
          <dgm:chMax val="4"/>
        </dgm:presLayoutVars>
      </dgm:prSet>
      <dgm:spPr/>
      <dgm:t>
        <a:bodyPr/>
        <a:lstStyle/>
        <a:p>
          <a:endParaRPr lang="en-US"/>
        </a:p>
      </dgm:t>
    </dgm:pt>
    <dgm:pt modelId="{DE3EC99A-791D-4A9E-B8E0-72E487E3C889}" type="pres">
      <dgm:prSet presAssocID="{B5B21F19-027E-4727-93CC-68692E23B3D6}" presName="parent2" presStyleLbl="alignAccFollowNode1" presStyleIdx="1" presStyleCnt="4">
        <dgm:presLayoutVars>
          <dgm:chMax val="4"/>
        </dgm:presLayoutVars>
      </dgm:prSet>
      <dgm:spPr/>
      <dgm:t>
        <a:bodyPr/>
        <a:lstStyle/>
        <a:p>
          <a:endParaRPr lang="en-US"/>
        </a:p>
      </dgm:t>
    </dgm:pt>
    <dgm:pt modelId="{B3A430D7-3C27-450E-8DDE-39B7508FBA76}" type="pres">
      <dgm:prSet presAssocID="{B5B21F19-027E-4727-93CC-68692E23B3D6}" presName="childrenComposite" presStyleCnt="0"/>
      <dgm:spPr/>
    </dgm:pt>
    <dgm:pt modelId="{B2066EEC-D013-4908-B29E-C569418C99A0}" type="pres">
      <dgm:prSet presAssocID="{B5B21F19-027E-4727-93CC-68692E23B3D6}" presName="dummyMaxCanvas_ChildArea" presStyleCnt="0"/>
      <dgm:spPr/>
    </dgm:pt>
    <dgm:pt modelId="{43155E04-E6EE-4FD4-9184-9D17234F13A4}" type="pres">
      <dgm:prSet presAssocID="{B5B21F19-027E-4727-93CC-68692E23B3D6}" presName="fulcrum" presStyleLbl="alignAccFollowNode1" presStyleIdx="2" presStyleCnt="4"/>
      <dgm:spPr/>
    </dgm:pt>
    <dgm:pt modelId="{1BE15B9B-2FF9-48AC-964A-D1CB46F235E7}" type="pres">
      <dgm:prSet presAssocID="{B5B21F19-027E-4727-93CC-68692E23B3D6}" presName="balance_31" presStyleLbl="alignAccFollowNode1" presStyleIdx="3" presStyleCnt="4">
        <dgm:presLayoutVars>
          <dgm:bulletEnabled val="1"/>
        </dgm:presLayoutVars>
      </dgm:prSet>
      <dgm:spPr/>
    </dgm:pt>
    <dgm:pt modelId="{767DC53B-8D7A-42D0-8BAC-616758AC71AE}" type="pres">
      <dgm:prSet presAssocID="{B5B21F19-027E-4727-93CC-68692E23B3D6}" presName="left_31_1" presStyleLbl="node1" presStyleIdx="0" presStyleCnt="4">
        <dgm:presLayoutVars>
          <dgm:bulletEnabled val="1"/>
        </dgm:presLayoutVars>
      </dgm:prSet>
      <dgm:spPr/>
      <dgm:t>
        <a:bodyPr/>
        <a:lstStyle/>
        <a:p>
          <a:endParaRPr lang="en-US"/>
        </a:p>
      </dgm:t>
    </dgm:pt>
    <dgm:pt modelId="{5D67F17F-FB22-493F-92EE-0956571BE269}" type="pres">
      <dgm:prSet presAssocID="{B5B21F19-027E-4727-93CC-68692E23B3D6}" presName="left_31_2" presStyleLbl="node1" presStyleIdx="1" presStyleCnt="4">
        <dgm:presLayoutVars>
          <dgm:bulletEnabled val="1"/>
        </dgm:presLayoutVars>
      </dgm:prSet>
      <dgm:spPr/>
      <dgm:t>
        <a:bodyPr/>
        <a:lstStyle/>
        <a:p>
          <a:endParaRPr lang="en-US"/>
        </a:p>
      </dgm:t>
    </dgm:pt>
    <dgm:pt modelId="{3F7D2109-27B3-4495-8D3D-7A4A1E395374}" type="pres">
      <dgm:prSet presAssocID="{B5B21F19-027E-4727-93CC-68692E23B3D6}" presName="left_31_3" presStyleLbl="node1" presStyleIdx="2" presStyleCnt="4">
        <dgm:presLayoutVars>
          <dgm:bulletEnabled val="1"/>
        </dgm:presLayoutVars>
      </dgm:prSet>
      <dgm:spPr/>
      <dgm:t>
        <a:bodyPr/>
        <a:lstStyle/>
        <a:p>
          <a:endParaRPr lang="en-US"/>
        </a:p>
      </dgm:t>
    </dgm:pt>
    <dgm:pt modelId="{3F503039-DADC-459B-AE0D-B83A71033959}" type="pres">
      <dgm:prSet presAssocID="{B5B21F19-027E-4727-93CC-68692E23B3D6}" presName="right_31_1" presStyleLbl="node1" presStyleIdx="3" presStyleCnt="4">
        <dgm:presLayoutVars>
          <dgm:bulletEnabled val="1"/>
        </dgm:presLayoutVars>
      </dgm:prSet>
      <dgm:spPr/>
      <dgm:t>
        <a:bodyPr/>
        <a:lstStyle/>
        <a:p>
          <a:endParaRPr lang="en-US"/>
        </a:p>
      </dgm:t>
    </dgm:pt>
  </dgm:ptLst>
  <dgm:cxnLst>
    <dgm:cxn modelId="{81E63D95-3A05-423F-9C5D-452602712538}" srcId="{B5B21F19-027E-4727-93CC-68692E23B3D6}" destId="{CDF48122-F019-40C3-AFFE-8C330E517194}" srcOrd="1" destOrd="0" parTransId="{6A031493-F7CD-4EC4-AAA8-93453773729D}" sibTransId="{9D01B133-2E9B-4C39-9B21-8C783A0B12BE}"/>
    <dgm:cxn modelId="{970877AA-F3CB-4689-9DD3-E07FFF8EBF10}" type="presOf" srcId="{2859072D-3965-4525-8E85-558D6F4728B2}" destId="{5D67F17F-FB22-493F-92EE-0956571BE269}" srcOrd="0" destOrd="0" presId="urn:microsoft.com/office/officeart/2005/8/layout/balance1"/>
    <dgm:cxn modelId="{051C372A-2CD9-4727-95D7-ABB8B187E591}" srcId="{0C3BC5BB-8F19-4A4E-BEFA-D4E45DB48CBF}" destId="{E3AFA468-68BA-403F-937B-D55CBED28D77}" srcOrd="0" destOrd="0" parTransId="{ED8DB0D6-BB46-46CB-82AC-9C2A1BC91D5B}" sibTransId="{D7FE553C-362E-4D2F-B926-CD9D2B28B857}"/>
    <dgm:cxn modelId="{C3AEFF58-6096-4E23-B4BF-EFC6ED02440B}" type="presOf" srcId="{E3AFA468-68BA-403F-937B-D55CBED28D77}" destId="{767DC53B-8D7A-42D0-8BAC-616758AC71AE}" srcOrd="0" destOrd="0" presId="urn:microsoft.com/office/officeart/2005/8/layout/balance1"/>
    <dgm:cxn modelId="{FEF194A5-4CC3-48C7-A751-C17EA6ADFD5A}" type="presOf" srcId="{06928466-8ABD-472A-8830-1868EC5025AE}" destId="{3F503039-DADC-459B-AE0D-B83A71033959}" srcOrd="0" destOrd="0" presId="urn:microsoft.com/office/officeart/2005/8/layout/balance1"/>
    <dgm:cxn modelId="{A7FBC153-0DB4-414F-8BD5-1DB61182861F}" srcId="{CDF48122-F019-40C3-AFFE-8C330E517194}" destId="{06928466-8ABD-472A-8830-1868EC5025AE}" srcOrd="0" destOrd="0" parTransId="{A0204FDB-5925-4B92-981D-DA5A2E29CC05}" sibTransId="{77FC821D-FE81-4FB3-8BBA-3B07F5C37628}"/>
    <dgm:cxn modelId="{D35F503B-296B-4997-8670-6525D614DF20}" type="presOf" srcId="{B5B21F19-027E-4727-93CC-68692E23B3D6}" destId="{7E8DFC72-7518-4A02-A95C-0B33FA9A4DEB}" srcOrd="0" destOrd="0" presId="urn:microsoft.com/office/officeart/2005/8/layout/balance1"/>
    <dgm:cxn modelId="{87733255-55C5-46CE-BA93-49A8B065F9A9}" type="presOf" srcId="{0C3BC5BB-8F19-4A4E-BEFA-D4E45DB48CBF}" destId="{E9E05067-121D-42E7-B7E5-DCECEBD69549}" srcOrd="0" destOrd="0" presId="urn:microsoft.com/office/officeart/2005/8/layout/balance1"/>
    <dgm:cxn modelId="{AF8A8EF1-52FA-4650-AE76-FA29727570F6}" type="presOf" srcId="{CDF48122-F019-40C3-AFFE-8C330E517194}" destId="{DE3EC99A-791D-4A9E-B8E0-72E487E3C889}" srcOrd="0" destOrd="0" presId="urn:microsoft.com/office/officeart/2005/8/layout/balance1"/>
    <dgm:cxn modelId="{6A341BC0-6FCA-486D-A5DA-C17E085291E7}" srcId="{0C3BC5BB-8F19-4A4E-BEFA-D4E45DB48CBF}" destId="{2859072D-3965-4525-8E85-558D6F4728B2}" srcOrd="1" destOrd="0" parTransId="{EC5F85D6-77E4-46E4-AEC9-6EC9FE26D474}" sibTransId="{B5F511D4-2148-4139-BA42-BE8A4EB06888}"/>
    <dgm:cxn modelId="{99AC0CF2-967E-40C2-A59E-113B26A3FD82}" type="presOf" srcId="{E3B99386-E98A-4938-BAF6-C786D8F0337D}" destId="{3F7D2109-27B3-4495-8D3D-7A4A1E395374}" srcOrd="0" destOrd="0" presId="urn:microsoft.com/office/officeart/2005/8/layout/balance1"/>
    <dgm:cxn modelId="{74028B6D-4A55-4418-96E0-70FDF8355DAB}" srcId="{B5B21F19-027E-4727-93CC-68692E23B3D6}" destId="{0C3BC5BB-8F19-4A4E-BEFA-D4E45DB48CBF}" srcOrd="0" destOrd="0" parTransId="{6AE84BCE-7FDE-4FAC-BD1B-B75C8751FE56}" sibTransId="{CC49FF90-8F04-479F-984C-B5E6C38FC16A}"/>
    <dgm:cxn modelId="{5932BC9A-7012-4FB1-95A4-977BA365028B}" srcId="{0C3BC5BB-8F19-4A4E-BEFA-D4E45DB48CBF}" destId="{E3B99386-E98A-4938-BAF6-C786D8F0337D}" srcOrd="2" destOrd="0" parTransId="{904C1064-5499-446F-8DB3-A4724816E057}" sibTransId="{812434A2-D014-4C04-99E1-16F5EB9B563C}"/>
    <dgm:cxn modelId="{1FAB608E-E89B-4B8F-A967-90A562D16622}" type="presParOf" srcId="{7E8DFC72-7518-4A02-A95C-0B33FA9A4DEB}" destId="{44D79853-6AA7-4991-A0E7-32E396279F18}" srcOrd="0" destOrd="0" presId="urn:microsoft.com/office/officeart/2005/8/layout/balance1"/>
    <dgm:cxn modelId="{31A739D1-8ACE-4104-9064-DEBBCD7BBDE8}" type="presParOf" srcId="{7E8DFC72-7518-4A02-A95C-0B33FA9A4DEB}" destId="{2E204108-0941-4ABF-A948-F692686401DD}" srcOrd="1" destOrd="0" presId="urn:microsoft.com/office/officeart/2005/8/layout/balance1"/>
    <dgm:cxn modelId="{C0CAB5C3-D700-415F-A0B8-2056072B0E90}" type="presParOf" srcId="{2E204108-0941-4ABF-A948-F692686401DD}" destId="{E9E05067-121D-42E7-B7E5-DCECEBD69549}" srcOrd="0" destOrd="0" presId="urn:microsoft.com/office/officeart/2005/8/layout/balance1"/>
    <dgm:cxn modelId="{735A1A68-1E92-4CD4-AD52-CB9BE4E9BBDC}" type="presParOf" srcId="{2E204108-0941-4ABF-A948-F692686401DD}" destId="{DE3EC99A-791D-4A9E-B8E0-72E487E3C889}" srcOrd="1" destOrd="0" presId="urn:microsoft.com/office/officeart/2005/8/layout/balance1"/>
    <dgm:cxn modelId="{06720032-E7AD-42E5-9310-5A093E289679}" type="presParOf" srcId="{7E8DFC72-7518-4A02-A95C-0B33FA9A4DEB}" destId="{B3A430D7-3C27-450E-8DDE-39B7508FBA76}" srcOrd="2" destOrd="0" presId="urn:microsoft.com/office/officeart/2005/8/layout/balance1"/>
    <dgm:cxn modelId="{47FAB3F5-00BA-40F0-8CEE-0A5D80B756D6}" type="presParOf" srcId="{B3A430D7-3C27-450E-8DDE-39B7508FBA76}" destId="{B2066EEC-D013-4908-B29E-C569418C99A0}" srcOrd="0" destOrd="0" presId="urn:microsoft.com/office/officeart/2005/8/layout/balance1"/>
    <dgm:cxn modelId="{B550BBEB-EBFD-4FA8-8729-47F08E621C69}" type="presParOf" srcId="{B3A430D7-3C27-450E-8DDE-39B7508FBA76}" destId="{43155E04-E6EE-4FD4-9184-9D17234F13A4}" srcOrd="1" destOrd="0" presId="urn:microsoft.com/office/officeart/2005/8/layout/balance1"/>
    <dgm:cxn modelId="{FE929B31-9336-4DAA-949D-CFD838909628}" type="presParOf" srcId="{B3A430D7-3C27-450E-8DDE-39B7508FBA76}" destId="{1BE15B9B-2FF9-48AC-964A-D1CB46F235E7}" srcOrd="2" destOrd="0" presId="urn:microsoft.com/office/officeart/2005/8/layout/balance1"/>
    <dgm:cxn modelId="{F82EC7EB-DC29-4D41-A803-5328F1B6223C}" type="presParOf" srcId="{B3A430D7-3C27-450E-8DDE-39B7508FBA76}" destId="{767DC53B-8D7A-42D0-8BAC-616758AC71AE}" srcOrd="3" destOrd="0" presId="urn:microsoft.com/office/officeart/2005/8/layout/balance1"/>
    <dgm:cxn modelId="{3FE75849-0301-4992-8F73-43A46C38BECE}" type="presParOf" srcId="{B3A430D7-3C27-450E-8DDE-39B7508FBA76}" destId="{5D67F17F-FB22-493F-92EE-0956571BE269}" srcOrd="4" destOrd="0" presId="urn:microsoft.com/office/officeart/2005/8/layout/balance1"/>
    <dgm:cxn modelId="{6BEFD79C-FDD8-481C-B1DD-863F63AA1E65}" type="presParOf" srcId="{B3A430D7-3C27-450E-8DDE-39B7508FBA76}" destId="{3F7D2109-27B3-4495-8D3D-7A4A1E395374}" srcOrd="5" destOrd="0" presId="urn:microsoft.com/office/officeart/2005/8/layout/balance1"/>
    <dgm:cxn modelId="{3D33D80A-3982-4989-B1B3-53FB4F1C4EB1}" type="presParOf" srcId="{B3A430D7-3C27-450E-8DDE-39B7508FBA76}" destId="{3F503039-DADC-459B-AE0D-B83A71033959}"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B21F19-027E-4727-93CC-68692E23B3D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0C3BC5BB-8F19-4A4E-BEFA-D4E45DB48CBF}">
      <dgm:prSet phldrT="[Text]"/>
      <dgm:spPr/>
      <dgm:t>
        <a:bodyPr/>
        <a:lstStyle/>
        <a:p>
          <a:r>
            <a:rPr lang="en-US" b="1" dirty="0" smtClean="0"/>
            <a:t>Risk of NOT implementing</a:t>
          </a:r>
          <a:endParaRPr lang="en-US" dirty="0"/>
        </a:p>
      </dgm:t>
    </dgm:pt>
    <dgm:pt modelId="{6AE84BCE-7FDE-4FAC-BD1B-B75C8751FE56}" type="parTrans" cxnId="{74028B6D-4A55-4418-96E0-70FDF8355DAB}">
      <dgm:prSet/>
      <dgm:spPr/>
      <dgm:t>
        <a:bodyPr/>
        <a:lstStyle/>
        <a:p>
          <a:endParaRPr lang="en-US"/>
        </a:p>
      </dgm:t>
    </dgm:pt>
    <dgm:pt modelId="{CC49FF90-8F04-479F-984C-B5E6C38FC16A}" type="sibTrans" cxnId="{74028B6D-4A55-4418-96E0-70FDF8355DAB}">
      <dgm:prSet/>
      <dgm:spPr/>
      <dgm:t>
        <a:bodyPr/>
        <a:lstStyle/>
        <a:p>
          <a:endParaRPr lang="en-US"/>
        </a:p>
      </dgm:t>
    </dgm:pt>
    <dgm:pt modelId="{CDF48122-F019-40C3-AFFE-8C330E517194}">
      <dgm:prSet phldrT="[Text]"/>
      <dgm:spPr/>
      <dgm:t>
        <a:bodyPr/>
        <a:lstStyle/>
        <a:p>
          <a:r>
            <a:rPr lang="en-US" b="1" dirty="0" smtClean="0"/>
            <a:t>Risk of Implementing without Tooling</a:t>
          </a:r>
          <a:endParaRPr lang="en-US" dirty="0"/>
        </a:p>
      </dgm:t>
    </dgm:pt>
    <dgm:pt modelId="{6A031493-F7CD-4EC4-AAA8-93453773729D}" type="parTrans" cxnId="{81E63D95-3A05-423F-9C5D-452602712538}">
      <dgm:prSet/>
      <dgm:spPr/>
      <dgm:t>
        <a:bodyPr/>
        <a:lstStyle/>
        <a:p>
          <a:endParaRPr lang="en-US"/>
        </a:p>
      </dgm:t>
    </dgm:pt>
    <dgm:pt modelId="{9D01B133-2E9B-4C39-9B21-8C783A0B12BE}" type="sibTrans" cxnId="{81E63D95-3A05-423F-9C5D-452602712538}">
      <dgm:prSet/>
      <dgm:spPr/>
      <dgm:t>
        <a:bodyPr/>
        <a:lstStyle/>
        <a:p>
          <a:endParaRPr lang="en-US"/>
        </a:p>
      </dgm:t>
    </dgm:pt>
    <dgm:pt modelId="{06928466-8ABD-472A-8830-1868EC5025AE}">
      <dgm:prSet phldrT="[Text]"/>
      <dgm:spPr/>
      <dgm:t>
        <a:bodyPr/>
        <a:lstStyle/>
        <a:p>
          <a:r>
            <a:rPr lang="en-US" dirty="0" smtClean="0"/>
            <a:t>Complex manual deployments</a:t>
          </a:r>
          <a:endParaRPr lang="en-US" dirty="0"/>
        </a:p>
      </dgm:t>
    </dgm:pt>
    <dgm:pt modelId="{A0204FDB-5925-4B92-981D-DA5A2E29CC05}" type="parTrans" cxnId="{A7FBC153-0DB4-414F-8BD5-1DB61182861F}">
      <dgm:prSet/>
      <dgm:spPr/>
      <dgm:t>
        <a:bodyPr/>
        <a:lstStyle/>
        <a:p>
          <a:endParaRPr lang="en-US"/>
        </a:p>
      </dgm:t>
    </dgm:pt>
    <dgm:pt modelId="{77FC821D-FE81-4FB3-8BBA-3B07F5C37628}" type="sibTrans" cxnId="{A7FBC153-0DB4-414F-8BD5-1DB61182861F}">
      <dgm:prSet/>
      <dgm:spPr/>
      <dgm:t>
        <a:bodyPr/>
        <a:lstStyle/>
        <a:p>
          <a:endParaRPr lang="en-US"/>
        </a:p>
      </dgm:t>
    </dgm:pt>
    <dgm:pt modelId="{E3AFA468-68BA-403F-937B-D55CBED28D77}">
      <dgm:prSet phldrT="[Text]"/>
      <dgm:spPr/>
      <dgm:t>
        <a:bodyPr/>
        <a:lstStyle/>
        <a:p>
          <a:r>
            <a:rPr lang="en-US" dirty="0" smtClean="0"/>
            <a:t>No second layer of defense</a:t>
          </a:r>
          <a:endParaRPr lang="en-US" dirty="0"/>
        </a:p>
      </dgm:t>
    </dgm:pt>
    <dgm:pt modelId="{ED8DB0D6-BB46-46CB-82AC-9C2A1BC91D5B}" type="parTrans" cxnId="{051C372A-2CD9-4727-95D7-ABB8B187E591}">
      <dgm:prSet/>
      <dgm:spPr/>
      <dgm:t>
        <a:bodyPr/>
        <a:lstStyle/>
        <a:p>
          <a:endParaRPr lang="en-US"/>
        </a:p>
      </dgm:t>
    </dgm:pt>
    <dgm:pt modelId="{D7FE553C-362E-4D2F-B926-CD9D2B28B857}" type="sibTrans" cxnId="{051C372A-2CD9-4727-95D7-ABB8B187E591}">
      <dgm:prSet/>
      <dgm:spPr/>
      <dgm:t>
        <a:bodyPr/>
        <a:lstStyle/>
        <a:p>
          <a:endParaRPr lang="en-US"/>
        </a:p>
      </dgm:t>
    </dgm:pt>
    <dgm:pt modelId="{6603769A-D7B1-46DE-960C-26ED5A01BDFB}">
      <dgm:prSet phldrT="[Text]"/>
      <dgm:spPr/>
      <dgm:t>
        <a:bodyPr/>
        <a:lstStyle/>
        <a:p>
          <a:r>
            <a:rPr lang="en-US" dirty="0" smtClean="0"/>
            <a:t>Capability is limited without tooling</a:t>
          </a:r>
          <a:endParaRPr lang="en-US" dirty="0"/>
        </a:p>
      </dgm:t>
    </dgm:pt>
    <dgm:pt modelId="{CF37F93E-B07A-492F-9051-227D1EF95E8F}" type="parTrans" cxnId="{DC502747-1C23-4A06-BA26-044BDEF9EB17}">
      <dgm:prSet/>
      <dgm:spPr/>
      <dgm:t>
        <a:bodyPr/>
        <a:lstStyle/>
        <a:p>
          <a:endParaRPr lang="en-US"/>
        </a:p>
      </dgm:t>
    </dgm:pt>
    <dgm:pt modelId="{8E2946D5-2411-478A-A477-D603F606F7CE}" type="sibTrans" cxnId="{DC502747-1C23-4A06-BA26-044BDEF9EB17}">
      <dgm:prSet/>
      <dgm:spPr/>
      <dgm:t>
        <a:bodyPr/>
        <a:lstStyle/>
        <a:p>
          <a:endParaRPr lang="en-US"/>
        </a:p>
      </dgm:t>
    </dgm:pt>
    <dgm:pt modelId="{DF1E1967-3DB0-4126-BDE3-74BDEDD1AFFB}">
      <dgm:prSet phldrT="[Text]"/>
      <dgm:spPr/>
      <dgm:t>
        <a:bodyPr/>
        <a:lstStyle/>
        <a:p>
          <a:r>
            <a:rPr lang="en-US" dirty="0" smtClean="0"/>
            <a:t>High risk of unplanned downtime</a:t>
          </a:r>
          <a:endParaRPr lang="en-US" dirty="0"/>
        </a:p>
      </dgm:t>
    </dgm:pt>
    <dgm:pt modelId="{A7457577-7544-45C9-B6F8-490DFA758643}" type="parTrans" cxnId="{65016A9B-8839-488C-87FF-3DBE7D4BE870}">
      <dgm:prSet/>
      <dgm:spPr/>
      <dgm:t>
        <a:bodyPr/>
        <a:lstStyle/>
        <a:p>
          <a:endParaRPr lang="en-US"/>
        </a:p>
      </dgm:t>
    </dgm:pt>
    <dgm:pt modelId="{A01AACB0-687B-4ADE-BDB0-CF3677779FE9}" type="sibTrans" cxnId="{65016A9B-8839-488C-87FF-3DBE7D4BE870}">
      <dgm:prSet/>
      <dgm:spPr/>
      <dgm:t>
        <a:bodyPr/>
        <a:lstStyle/>
        <a:p>
          <a:endParaRPr lang="en-US"/>
        </a:p>
      </dgm:t>
    </dgm:pt>
    <dgm:pt modelId="{7E8DFC72-7518-4A02-A95C-0B33FA9A4DEB}" type="pres">
      <dgm:prSet presAssocID="{B5B21F19-027E-4727-93CC-68692E23B3D6}" presName="outerComposite" presStyleCnt="0">
        <dgm:presLayoutVars>
          <dgm:chMax val="2"/>
          <dgm:animLvl val="lvl"/>
          <dgm:resizeHandles val="exact"/>
        </dgm:presLayoutVars>
      </dgm:prSet>
      <dgm:spPr/>
      <dgm:t>
        <a:bodyPr/>
        <a:lstStyle/>
        <a:p>
          <a:endParaRPr lang="en-US"/>
        </a:p>
      </dgm:t>
    </dgm:pt>
    <dgm:pt modelId="{44D79853-6AA7-4991-A0E7-32E396279F18}" type="pres">
      <dgm:prSet presAssocID="{B5B21F19-027E-4727-93CC-68692E23B3D6}" presName="dummyMaxCanvas" presStyleCnt="0"/>
      <dgm:spPr/>
    </dgm:pt>
    <dgm:pt modelId="{2E204108-0941-4ABF-A948-F692686401DD}" type="pres">
      <dgm:prSet presAssocID="{B5B21F19-027E-4727-93CC-68692E23B3D6}" presName="parentComposite" presStyleCnt="0"/>
      <dgm:spPr/>
    </dgm:pt>
    <dgm:pt modelId="{E9E05067-121D-42E7-B7E5-DCECEBD69549}" type="pres">
      <dgm:prSet presAssocID="{B5B21F19-027E-4727-93CC-68692E23B3D6}" presName="parent1" presStyleLbl="alignAccFollowNode1" presStyleIdx="0" presStyleCnt="4">
        <dgm:presLayoutVars>
          <dgm:chMax val="4"/>
        </dgm:presLayoutVars>
      </dgm:prSet>
      <dgm:spPr/>
      <dgm:t>
        <a:bodyPr/>
        <a:lstStyle/>
        <a:p>
          <a:endParaRPr lang="en-US"/>
        </a:p>
      </dgm:t>
    </dgm:pt>
    <dgm:pt modelId="{DE3EC99A-791D-4A9E-B8E0-72E487E3C889}" type="pres">
      <dgm:prSet presAssocID="{B5B21F19-027E-4727-93CC-68692E23B3D6}" presName="parent2" presStyleLbl="alignAccFollowNode1" presStyleIdx="1" presStyleCnt="4">
        <dgm:presLayoutVars>
          <dgm:chMax val="4"/>
        </dgm:presLayoutVars>
      </dgm:prSet>
      <dgm:spPr/>
      <dgm:t>
        <a:bodyPr/>
        <a:lstStyle/>
        <a:p>
          <a:endParaRPr lang="en-US"/>
        </a:p>
      </dgm:t>
    </dgm:pt>
    <dgm:pt modelId="{B3A430D7-3C27-450E-8DDE-39B7508FBA76}" type="pres">
      <dgm:prSet presAssocID="{B5B21F19-027E-4727-93CC-68692E23B3D6}" presName="childrenComposite" presStyleCnt="0"/>
      <dgm:spPr/>
    </dgm:pt>
    <dgm:pt modelId="{B2066EEC-D013-4908-B29E-C569418C99A0}" type="pres">
      <dgm:prSet presAssocID="{B5B21F19-027E-4727-93CC-68692E23B3D6}" presName="dummyMaxCanvas_ChildArea" presStyleCnt="0"/>
      <dgm:spPr/>
    </dgm:pt>
    <dgm:pt modelId="{43155E04-E6EE-4FD4-9184-9D17234F13A4}" type="pres">
      <dgm:prSet presAssocID="{B5B21F19-027E-4727-93CC-68692E23B3D6}" presName="fulcrum" presStyleLbl="alignAccFollowNode1" presStyleIdx="2" presStyleCnt="4"/>
      <dgm:spPr/>
    </dgm:pt>
    <dgm:pt modelId="{9F9FD291-F0A6-475F-A779-E2573708596E}" type="pres">
      <dgm:prSet presAssocID="{B5B21F19-027E-4727-93CC-68692E23B3D6}" presName="balance_13" presStyleLbl="alignAccFollowNode1" presStyleIdx="3" presStyleCnt="4">
        <dgm:presLayoutVars>
          <dgm:bulletEnabled val="1"/>
        </dgm:presLayoutVars>
      </dgm:prSet>
      <dgm:spPr/>
    </dgm:pt>
    <dgm:pt modelId="{8F6FCC4A-4A6B-46C1-A6BF-DF9C1C601C64}" type="pres">
      <dgm:prSet presAssocID="{B5B21F19-027E-4727-93CC-68692E23B3D6}" presName="right_13_1" presStyleLbl="node1" presStyleIdx="0" presStyleCnt="4">
        <dgm:presLayoutVars>
          <dgm:bulletEnabled val="1"/>
        </dgm:presLayoutVars>
      </dgm:prSet>
      <dgm:spPr/>
      <dgm:t>
        <a:bodyPr/>
        <a:lstStyle/>
        <a:p>
          <a:endParaRPr lang="en-US"/>
        </a:p>
      </dgm:t>
    </dgm:pt>
    <dgm:pt modelId="{950087EE-9C29-4229-9ADA-39D4A5414DE0}" type="pres">
      <dgm:prSet presAssocID="{B5B21F19-027E-4727-93CC-68692E23B3D6}" presName="right_13_2" presStyleLbl="node1" presStyleIdx="1" presStyleCnt="4">
        <dgm:presLayoutVars>
          <dgm:bulletEnabled val="1"/>
        </dgm:presLayoutVars>
      </dgm:prSet>
      <dgm:spPr/>
      <dgm:t>
        <a:bodyPr/>
        <a:lstStyle/>
        <a:p>
          <a:endParaRPr lang="en-US"/>
        </a:p>
      </dgm:t>
    </dgm:pt>
    <dgm:pt modelId="{676E58DB-434D-4236-9E6B-CCCD8EC783B3}" type="pres">
      <dgm:prSet presAssocID="{B5B21F19-027E-4727-93CC-68692E23B3D6}" presName="right_13_3" presStyleLbl="node1" presStyleIdx="2" presStyleCnt="4">
        <dgm:presLayoutVars>
          <dgm:bulletEnabled val="1"/>
        </dgm:presLayoutVars>
      </dgm:prSet>
      <dgm:spPr/>
      <dgm:t>
        <a:bodyPr/>
        <a:lstStyle/>
        <a:p>
          <a:endParaRPr lang="en-US"/>
        </a:p>
      </dgm:t>
    </dgm:pt>
    <dgm:pt modelId="{D11D4FC5-D25E-4A92-BB31-552AC5A74CAE}" type="pres">
      <dgm:prSet presAssocID="{B5B21F19-027E-4727-93CC-68692E23B3D6}" presName="left_13_1" presStyleLbl="node1" presStyleIdx="3" presStyleCnt="4">
        <dgm:presLayoutVars>
          <dgm:bulletEnabled val="1"/>
        </dgm:presLayoutVars>
      </dgm:prSet>
      <dgm:spPr/>
      <dgm:t>
        <a:bodyPr/>
        <a:lstStyle/>
        <a:p>
          <a:endParaRPr lang="en-US"/>
        </a:p>
      </dgm:t>
    </dgm:pt>
  </dgm:ptLst>
  <dgm:cxnLst>
    <dgm:cxn modelId="{AF9EFB6E-525E-40CD-809A-BADBAE4D516D}" type="presOf" srcId="{CDF48122-F019-40C3-AFFE-8C330E517194}" destId="{DE3EC99A-791D-4A9E-B8E0-72E487E3C889}" srcOrd="0" destOrd="0" presId="urn:microsoft.com/office/officeart/2005/8/layout/balance1"/>
    <dgm:cxn modelId="{81E63D95-3A05-423F-9C5D-452602712538}" srcId="{B5B21F19-027E-4727-93CC-68692E23B3D6}" destId="{CDF48122-F019-40C3-AFFE-8C330E517194}" srcOrd="1" destOrd="0" parTransId="{6A031493-F7CD-4EC4-AAA8-93453773729D}" sibTransId="{9D01B133-2E9B-4C39-9B21-8C783A0B12BE}"/>
    <dgm:cxn modelId="{051C372A-2CD9-4727-95D7-ABB8B187E591}" srcId="{0C3BC5BB-8F19-4A4E-BEFA-D4E45DB48CBF}" destId="{E3AFA468-68BA-403F-937B-D55CBED28D77}" srcOrd="0" destOrd="0" parTransId="{ED8DB0D6-BB46-46CB-82AC-9C2A1BC91D5B}" sibTransId="{D7FE553C-362E-4D2F-B926-CD9D2B28B857}"/>
    <dgm:cxn modelId="{A7FBC153-0DB4-414F-8BD5-1DB61182861F}" srcId="{CDF48122-F019-40C3-AFFE-8C330E517194}" destId="{06928466-8ABD-472A-8830-1868EC5025AE}" srcOrd="0" destOrd="0" parTransId="{A0204FDB-5925-4B92-981D-DA5A2E29CC05}" sibTransId="{77FC821D-FE81-4FB3-8BBA-3B07F5C37628}"/>
    <dgm:cxn modelId="{DC502747-1C23-4A06-BA26-044BDEF9EB17}" srcId="{CDF48122-F019-40C3-AFFE-8C330E517194}" destId="{6603769A-D7B1-46DE-960C-26ED5A01BDFB}" srcOrd="2" destOrd="0" parTransId="{CF37F93E-B07A-492F-9051-227D1EF95E8F}" sibTransId="{8E2946D5-2411-478A-A477-D603F606F7CE}"/>
    <dgm:cxn modelId="{95F01BAF-F748-4263-A598-872675C1B584}" type="presOf" srcId="{B5B21F19-027E-4727-93CC-68692E23B3D6}" destId="{7E8DFC72-7518-4A02-A95C-0B33FA9A4DEB}" srcOrd="0" destOrd="0" presId="urn:microsoft.com/office/officeart/2005/8/layout/balance1"/>
    <dgm:cxn modelId="{74028B6D-4A55-4418-96E0-70FDF8355DAB}" srcId="{B5B21F19-027E-4727-93CC-68692E23B3D6}" destId="{0C3BC5BB-8F19-4A4E-BEFA-D4E45DB48CBF}" srcOrd="0" destOrd="0" parTransId="{6AE84BCE-7FDE-4FAC-BD1B-B75C8751FE56}" sibTransId="{CC49FF90-8F04-479F-984C-B5E6C38FC16A}"/>
    <dgm:cxn modelId="{BB483893-97C3-4F97-BDBD-84BA48B85C43}" type="presOf" srcId="{0C3BC5BB-8F19-4A4E-BEFA-D4E45DB48CBF}" destId="{E9E05067-121D-42E7-B7E5-DCECEBD69549}" srcOrd="0" destOrd="0" presId="urn:microsoft.com/office/officeart/2005/8/layout/balance1"/>
    <dgm:cxn modelId="{F0CBBC36-0D29-49EE-832A-2DB80BDD37F1}" type="presOf" srcId="{06928466-8ABD-472A-8830-1868EC5025AE}" destId="{8F6FCC4A-4A6B-46C1-A6BF-DF9C1C601C64}" srcOrd="0" destOrd="0" presId="urn:microsoft.com/office/officeart/2005/8/layout/balance1"/>
    <dgm:cxn modelId="{9954A530-A02D-47DB-B346-FB547E3E8942}" type="presOf" srcId="{E3AFA468-68BA-403F-937B-D55CBED28D77}" destId="{D11D4FC5-D25E-4A92-BB31-552AC5A74CAE}" srcOrd="0" destOrd="0" presId="urn:microsoft.com/office/officeart/2005/8/layout/balance1"/>
    <dgm:cxn modelId="{E8BBBA8B-037D-4FA6-97AD-930EECF9A06C}" type="presOf" srcId="{DF1E1967-3DB0-4126-BDE3-74BDEDD1AFFB}" destId="{950087EE-9C29-4229-9ADA-39D4A5414DE0}" srcOrd="0" destOrd="0" presId="urn:microsoft.com/office/officeart/2005/8/layout/balance1"/>
    <dgm:cxn modelId="{BBB83961-805A-4348-BE87-AFF7E6C5DB33}" type="presOf" srcId="{6603769A-D7B1-46DE-960C-26ED5A01BDFB}" destId="{676E58DB-434D-4236-9E6B-CCCD8EC783B3}" srcOrd="0" destOrd="0" presId="urn:microsoft.com/office/officeart/2005/8/layout/balance1"/>
    <dgm:cxn modelId="{65016A9B-8839-488C-87FF-3DBE7D4BE870}" srcId="{CDF48122-F019-40C3-AFFE-8C330E517194}" destId="{DF1E1967-3DB0-4126-BDE3-74BDEDD1AFFB}" srcOrd="1" destOrd="0" parTransId="{A7457577-7544-45C9-B6F8-490DFA758643}" sibTransId="{A01AACB0-687B-4ADE-BDB0-CF3677779FE9}"/>
    <dgm:cxn modelId="{D49C688C-E651-43F0-8ADC-684EBEAB0AF9}" type="presParOf" srcId="{7E8DFC72-7518-4A02-A95C-0B33FA9A4DEB}" destId="{44D79853-6AA7-4991-A0E7-32E396279F18}" srcOrd="0" destOrd="0" presId="urn:microsoft.com/office/officeart/2005/8/layout/balance1"/>
    <dgm:cxn modelId="{7330374C-A6A0-490A-A46D-513101210B80}" type="presParOf" srcId="{7E8DFC72-7518-4A02-A95C-0B33FA9A4DEB}" destId="{2E204108-0941-4ABF-A948-F692686401DD}" srcOrd="1" destOrd="0" presId="urn:microsoft.com/office/officeart/2005/8/layout/balance1"/>
    <dgm:cxn modelId="{24A23E44-A073-42DF-89CC-FCFA0AC5461B}" type="presParOf" srcId="{2E204108-0941-4ABF-A948-F692686401DD}" destId="{E9E05067-121D-42E7-B7E5-DCECEBD69549}" srcOrd="0" destOrd="0" presId="urn:microsoft.com/office/officeart/2005/8/layout/balance1"/>
    <dgm:cxn modelId="{D10C51EA-B240-4FFC-A3EC-48EF297316DF}" type="presParOf" srcId="{2E204108-0941-4ABF-A948-F692686401DD}" destId="{DE3EC99A-791D-4A9E-B8E0-72E487E3C889}" srcOrd="1" destOrd="0" presId="urn:microsoft.com/office/officeart/2005/8/layout/balance1"/>
    <dgm:cxn modelId="{4E7B9871-F10C-4FA0-B17A-9D64B0D980FA}" type="presParOf" srcId="{7E8DFC72-7518-4A02-A95C-0B33FA9A4DEB}" destId="{B3A430D7-3C27-450E-8DDE-39B7508FBA76}" srcOrd="2" destOrd="0" presId="urn:microsoft.com/office/officeart/2005/8/layout/balance1"/>
    <dgm:cxn modelId="{337AE0C0-BF89-48B7-B606-A90E73244714}" type="presParOf" srcId="{B3A430D7-3C27-450E-8DDE-39B7508FBA76}" destId="{B2066EEC-D013-4908-B29E-C569418C99A0}" srcOrd="0" destOrd="0" presId="urn:microsoft.com/office/officeart/2005/8/layout/balance1"/>
    <dgm:cxn modelId="{B48160BE-EB4D-4824-AAC5-A194D6D1ADC0}" type="presParOf" srcId="{B3A430D7-3C27-450E-8DDE-39B7508FBA76}" destId="{43155E04-E6EE-4FD4-9184-9D17234F13A4}" srcOrd="1" destOrd="0" presId="urn:microsoft.com/office/officeart/2005/8/layout/balance1"/>
    <dgm:cxn modelId="{B98194C9-B4D6-4B8E-BA8C-7514A229E6FD}" type="presParOf" srcId="{B3A430D7-3C27-450E-8DDE-39B7508FBA76}" destId="{9F9FD291-F0A6-475F-A779-E2573708596E}" srcOrd="2" destOrd="0" presId="urn:microsoft.com/office/officeart/2005/8/layout/balance1"/>
    <dgm:cxn modelId="{7964A16D-46C6-4DE7-8AB4-EF4B581DFBB1}" type="presParOf" srcId="{B3A430D7-3C27-450E-8DDE-39B7508FBA76}" destId="{8F6FCC4A-4A6B-46C1-A6BF-DF9C1C601C64}" srcOrd="3" destOrd="0" presId="urn:microsoft.com/office/officeart/2005/8/layout/balance1"/>
    <dgm:cxn modelId="{E13C65A2-1485-409D-8790-B667BD5C3BF9}" type="presParOf" srcId="{B3A430D7-3C27-450E-8DDE-39B7508FBA76}" destId="{950087EE-9C29-4229-9ADA-39D4A5414DE0}" srcOrd="4" destOrd="0" presId="urn:microsoft.com/office/officeart/2005/8/layout/balance1"/>
    <dgm:cxn modelId="{C5A9B2C4-DE07-40AE-BC4B-596EA2871E89}" type="presParOf" srcId="{B3A430D7-3C27-450E-8DDE-39B7508FBA76}" destId="{676E58DB-434D-4236-9E6B-CCCD8EC783B3}" srcOrd="5" destOrd="0" presId="urn:microsoft.com/office/officeart/2005/8/layout/balance1"/>
    <dgm:cxn modelId="{95C8F6EA-B098-4F62-920F-278B38FF3B4A}" type="presParOf" srcId="{B3A430D7-3C27-450E-8DDE-39B7508FBA76}" destId="{D11D4FC5-D25E-4A92-BB31-552AC5A74CAE}" srcOrd="6" destOrd="0" presId="urn:microsoft.com/office/officeart/2005/8/layout/balanc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B21F19-027E-4727-93CC-68692E23B3D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0C3BC5BB-8F19-4A4E-BEFA-D4E45DB48CBF}">
      <dgm:prSet phldrT="[Text]"/>
      <dgm:spPr/>
      <dgm:t>
        <a:bodyPr/>
        <a:lstStyle/>
        <a:p>
          <a:r>
            <a:rPr lang="en-US" b="1" dirty="0" smtClean="0"/>
            <a:t>Risk of NOT implementing</a:t>
          </a:r>
          <a:endParaRPr lang="en-US" dirty="0"/>
        </a:p>
      </dgm:t>
    </dgm:pt>
    <dgm:pt modelId="{6AE84BCE-7FDE-4FAC-BD1B-B75C8751FE56}" type="parTrans" cxnId="{74028B6D-4A55-4418-96E0-70FDF8355DAB}">
      <dgm:prSet/>
      <dgm:spPr/>
      <dgm:t>
        <a:bodyPr/>
        <a:lstStyle/>
        <a:p>
          <a:endParaRPr lang="en-US"/>
        </a:p>
      </dgm:t>
    </dgm:pt>
    <dgm:pt modelId="{CC49FF90-8F04-479F-984C-B5E6C38FC16A}" type="sibTrans" cxnId="{74028B6D-4A55-4418-96E0-70FDF8355DAB}">
      <dgm:prSet/>
      <dgm:spPr/>
      <dgm:t>
        <a:bodyPr/>
        <a:lstStyle/>
        <a:p>
          <a:endParaRPr lang="en-US"/>
        </a:p>
      </dgm:t>
    </dgm:pt>
    <dgm:pt modelId="{CDF48122-F019-40C3-AFFE-8C330E517194}">
      <dgm:prSet phldrT="[Text]"/>
      <dgm:spPr/>
      <dgm:t>
        <a:bodyPr/>
        <a:lstStyle/>
        <a:p>
          <a:r>
            <a:rPr lang="en-US" b="1" dirty="0" smtClean="0"/>
            <a:t>Risk of Implementing without Tooling</a:t>
          </a:r>
          <a:endParaRPr lang="en-US" dirty="0"/>
        </a:p>
      </dgm:t>
    </dgm:pt>
    <dgm:pt modelId="{6A031493-F7CD-4EC4-AAA8-93453773729D}" type="parTrans" cxnId="{81E63D95-3A05-423F-9C5D-452602712538}">
      <dgm:prSet/>
      <dgm:spPr/>
      <dgm:t>
        <a:bodyPr/>
        <a:lstStyle/>
        <a:p>
          <a:endParaRPr lang="en-US"/>
        </a:p>
      </dgm:t>
    </dgm:pt>
    <dgm:pt modelId="{9D01B133-2E9B-4C39-9B21-8C783A0B12BE}" type="sibTrans" cxnId="{81E63D95-3A05-423F-9C5D-452602712538}">
      <dgm:prSet/>
      <dgm:spPr/>
      <dgm:t>
        <a:bodyPr/>
        <a:lstStyle/>
        <a:p>
          <a:endParaRPr lang="en-US"/>
        </a:p>
      </dgm:t>
    </dgm:pt>
    <dgm:pt modelId="{06928466-8ABD-472A-8830-1868EC5025AE}">
      <dgm:prSet phldrT="[Text]"/>
      <dgm:spPr/>
      <dgm:t>
        <a:bodyPr/>
        <a:lstStyle/>
        <a:p>
          <a:r>
            <a:rPr lang="en-US" dirty="0" smtClean="0"/>
            <a:t>Manual deployment of Certificates</a:t>
          </a:r>
          <a:endParaRPr lang="en-US" dirty="0"/>
        </a:p>
      </dgm:t>
    </dgm:pt>
    <dgm:pt modelId="{A0204FDB-5925-4B92-981D-DA5A2E29CC05}" type="parTrans" cxnId="{A7FBC153-0DB4-414F-8BD5-1DB61182861F}">
      <dgm:prSet/>
      <dgm:spPr/>
      <dgm:t>
        <a:bodyPr/>
        <a:lstStyle/>
        <a:p>
          <a:endParaRPr lang="en-US"/>
        </a:p>
      </dgm:t>
    </dgm:pt>
    <dgm:pt modelId="{77FC821D-FE81-4FB3-8BBA-3B07F5C37628}" type="sibTrans" cxnId="{A7FBC153-0DB4-414F-8BD5-1DB61182861F}">
      <dgm:prSet/>
      <dgm:spPr/>
      <dgm:t>
        <a:bodyPr/>
        <a:lstStyle/>
        <a:p>
          <a:endParaRPr lang="en-US"/>
        </a:p>
      </dgm:t>
    </dgm:pt>
    <dgm:pt modelId="{E3B99386-E98A-4938-BAF6-C786D8F0337D}">
      <dgm:prSet phldrT="[Text]"/>
      <dgm:spPr/>
      <dgm:t>
        <a:bodyPr/>
        <a:lstStyle/>
        <a:p>
          <a:r>
            <a:rPr lang="en-US" dirty="0" smtClean="0"/>
            <a:t>Not meeting compliance</a:t>
          </a:r>
          <a:endParaRPr lang="en-US" dirty="0"/>
        </a:p>
      </dgm:t>
    </dgm:pt>
    <dgm:pt modelId="{904C1064-5499-446F-8DB3-A4724816E057}" type="parTrans" cxnId="{5932BC9A-7012-4FB1-95A4-977BA365028B}">
      <dgm:prSet/>
      <dgm:spPr/>
      <dgm:t>
        <a:bodyPr/>
        <a:lstStyle/>
        <a:p>
          <a:endParaRPr lang="en-US"/>
        </a:p>
      </dgm:t>
    </dgm:pt>
    <dgm:pt modelId="{812434A2-D014-4C04-99E1-16F5EB9B563C}" type="sibTrans" cxnId="{5932BC9A-7012-4FB1-95A4-977BA365028B}">
      <dgm:prSet/>
      <dgm:spPr/>
      <dgm:t>
        <a:bodyPr/>
        <a:lstStyle/>
        <a:p>
          <a:endParaRPr lang="en-US"/>
        </a:p>
      </dgm:t>
    </dgm:pt>
    <dgm:pt modelId="{E3AFA468-68BA-403F-937B-D55CBED28D77}">
      <dgm:prSet phldrT="[Text]"/>
      <dgm:spPr/>
      <dgm:t>
        <a:bodyPr/>
        <a:lstStyle/>
        <a:p>
          <a:r>
            <a:rPr lang="en-US" dirty="0" smtClean="0"/>
            <a:t>High risk of eavesdropping</a:t>
          </a:r>
          <a:endParaRPr lang="en-US" dirty="0"/>
        </a:p>
      </dgm:t>
    </dgm:pt>
    <dgm:pt modelId="{ED8DB0D6-BB46-46CB-82AC-9C2A1BC91D5B}" type="parTrans" cxnId="{051C372A-2CD9-4727-95D7-ABB8B187E591}">
      <dgm:prSet/>
      <dgm:spPr/>
      <dgm:t>
        <a:bodyPr/>
        <a:lstStyle/>
        <a:p>
          <a:endParaRPr lang="en-US"/>
        </a:p>
      </dgm:t>
    </dgm:pt>
    <dgm:pt modelId="{D7FE553C-362E-4D2F-B926-CD9D2B28B857}" type="sibTrans" cxnId="{051C372A-2CD9-4727-95D7-ABB8B187E591}">
      <dgm:prSet/>
      <dgm:spPr/>
      <dgm:t>
        <a:bodyPr/>
        <a:lstStyle/>
        <a:p>
          <a:endParaRPr lang="en-US"/>
        </a:p>
      </dgm:t>
    </dgm:pt>
    <dgm:pt modelId="{2859072D-3965-4525-8E85-558D6F4728B2}">
      <dgm:prSet phldrT="[Text]"/>
      <dgm:spPr/>
      <dgm:t>
        <a:bodyPr/>
        <a:lstStyle/>
        <a:p>
          <a:r>
            <a:rPr lang="en-US" dirty="0" smtClean="0"/>
            <a:t>Clear text data movement</a:t>
          </a:r>
          <a:endParaRPr lang="en-US" dirty="0"/>
        </a:p>
      </dgm:t>
    </dgm:pt>
    <dgm:pt modelId="{EC5F85D6-77E4-46E4-AEC9-6EC9FE26D474}" type="parTrans" cxnId="{6A341BC0-6FCA-486D-A5DA-C17E085291E7}">
      <dgm:prSet/>
      <dgm:spPr/>
      <dgm:t>
        <a:bodyPr/>
        <a:lstStyle/>
        <a:p>
          <a:endParaRPr lang="en-US"/>
        </a:p>
      </dgm:t>
    </dgm:pt>
    <dgm:pt modelId="{B5F511D4-2148-4139-BA42-BE8A4EB06888}" type="sibTrans" cxnId="{6A341BC0-6FCA-486D-A5DA-C17E085291E7}">
      <dgm:prSet/>
      <dgm:spPr/>
      <dgm:t>
        <a:bodyPr/>
        <a:lstStyle/>
        <a:p>
          <a:endParaRPr lang="en-US"/>
        </a:p>
      </dgm:t>
    </dgm:pt>
    <dgm:pt modelId="{A24A34B3-A05E-4CB5-8FEA-33FD98276D42}">
      <dgm:prSet phldrT="[Text]"/>
      <dgm:spPr/>
      <dgm:t>
        <a:bodyPr/>
        <a:lstStyle/>
        <a:p>
          <a:r>
            <a:rPr lang="en-US" dirty="0" smtClean="0"/>
            <a:t>Require additional process to avoid downtime</a:t>
          </a:r>
          <a:endParaRPr lang="en-US" dirty="0"/>
        </a:p>
      </dgm:t>
    </dgm:pt>
    <dgm:pt modelId="{27127CF5-397B-4AF6-8647-08467189E04A}" type="parTrans" cxnId="{7B27AB8E-251F-4E36-9162-71AEB0A3BEAB}">
      <dgm:prSet/>
      <dgm:spPr/>
      <dgm:t>
        <a:bodyPr/>
        <a:lstStyle/>
        <a:p>
          <a:endParaRPr lang="en-US"/>
        </a:p>
      </dgm:t>
    </dgm:pt>
    <dgm:pt modelId="{CF1B2740-E04A-41CA-8653-355A6DC4EC19}" type="sibTrans" cxnId="{7B27AB8E-251F-4E36-9162-71AEB0A3BEAB}">
      <dgm:prSet/>
      <dgm:spPr/>
      <dgm:t>
        <a:bodyPr/>
        <a:lstStyle/>
        <a:p>
          <a:endParaRPr lang="en-US"/>
        </a:p>
      </dgm:t>
    </dgm:pt>
    <dgm:pt modelId="{7E8DFC72-7518-4A02-A95C-0B33FA9A4DEB}" type="pres">
      <dgm:prSet presAssocID="{B5B21F19-027E-4727-93CC-68692E23B3D6}" presName="outerComposite" presStyleCnt="0">
        <dgm:presLayoutVars>
          <dgm:chMax val="2"/>
          <dgm:animLvl val="lvl"/>
          <dgm:resizeHandles val="exact"/>
        </dgm:presLayoutVars>
      </dgm:prSet>
      <dgm:spPr/>
      <dgm:t>
        <a:bodyPr/>
        <a:lstStyle/>
        <a:p>
          <a:endParaRPr lang="en-US"/>
        </a:p>
      </dgm:t>
    </dgm:pt>
    <dgm:pt modelId="{44D79853-6AA7-4991-A0E7-32E396279F18}" type="pres">
      <dgm:prSet presAssocID="{B5B21F19-027E-4727-93CC-68692E23B3D6}" presName="dummyMaxCanvas" presStyleCnt="0"/>
      <dgm:spPr/>
    </dgm:pt>
    <dgm:pt modelId="{2E204108-0941-4ABF-A948-F692686401DD}" type="pres">
      <dgm:prSet presAssocID="{B5B21F19-027E-4727-93CC-68692E23B3D6}" presName="parentComposite" presStyleCnt="0"/>
      <dgm:spPr/>
    </dgm:pt>
    <dgm:pt modelId="{E9E05067-121D-42E7-B7E5-DCECEBD69549}" type="pres">
      <dgm:prSet presAssocID="{B5B21F19-027E-4727-93CC-68692E23B3D6}" presName="parent1" presStyleLbl="alignAccFollowNode1" presStyleIdx="0" presStyleCnt="4">
        <dgm:presLayoutVars>
          <dgm:chMax val="4"/>
        </dgm:presLayoutVars>
      </dgm:prSet>
      <dgm:spPr/>
      <dgm:t>
        <a:bodyPr/>
        <a:lstStyle/>
        <a:p>
          <a:endParaRPr lang="en-US"/>
        </a:p>
      </dgm:t>
    </dgm:pt>
    <dgm:pt modelId="{DE3EC99A-791D-4A9E-B8E0-72E487E3C889}" type="pres">
      <dgm:prSet presAssocID="{B5B21F19-027E-4727-93CC-68692E23B3D6}" presName="parent2" presStyleLbl="alignAccFollowNode1" presStyleIdx="1" presStyleCnt="4">
        <dgm:presLayoutVars>
          <dgm:chMax val="4"/>
        </dgm:presLayoutVars>
      </dgm:prSet>
      <dgm:spPr/>
      <dgm:t>
        <a:bodyPr/>
        <a:lstStyle/>
        <a:p>
          <a:endParaRPr lang="en-US"/>
        </a:p>
      </dgm:t>
    </dgm:pt>
    <dgm:pt modelId="{B3A430D7-3C27-450E-8DDE-39B7508FBA76}" type="pres">
      <dgm:prSet presAssocID="{B5B21F19-027E-4727-93CC-68692E23B3D6}" presName="childrenComposite" presStyleCnt="0"/>
      <dgm:spPr/>
    </dgm:pt>
    <dgm:pt modelId="{B2066EEC-D013-4908-B29E-C569418C99A0}" type="pres">
      <dgm:prSet presAssocID="{B5B21F19-027E-4727-93CC-68692E23B3D6}" presName="dummyMaxCanvas_ChildArea" presStyleCnt="0"/>
      <dgm:spPr/>
    </dgm:pt>
    <dgm:pt modelId="{43155E04-E6EE-4FD4-9184-9D17234F13A4}" type="pres">
      <dgm:prSet presAssocID="{B5B21F19-027E-4727-93CC-68692E23B3D6}" presName="fulcrum" presStyleLbl="alignAccFollowNode1" presStyleIdx="2" presStyleCnt="4"/>
      <dgm:spPr/>
    </dgm:pt>
    <dgm:pt modelId="{7EC66B55-AF38-455E-AABC-92DB92DF7B1C}" type="pres">
      <dgm:prSet presAssocID="{B5B21F19-027E-4727-93CC-68692E23B3D6}" presName="balance_32" presStyleLbl="alignAccFollowNode1" presStyleIdx="3" presStyleCnt="4">
        <dgm:presLayoutVars>
          <dgm:bulletEnabled val="1"/>
        </dgm:presLayoutVars>
      </dgm:prSet>
      <dgm:spPr/>
    </dgm:pt>
    <dgm:pt modelId="{2A937147-79E4-474A-ABE3-471A11A7EE6F}" type="pres">
      <dgm:prSet presAssocID="{B5B21F19-027E-4727-93CC-68692E23B3D6}" presName="left_32_1" presStyleLbl="node1" presStyleIdx="0" presStyleCnt="5">
        <dgm:presLayoutVars>
          <dgm:bulletEnabled val="1"/>
        </dgm:presLayoutVars>
      </dgm:prSet>
      <dgm:spPr/>
      <dgm:t>
        <a:bodyPr/>
        <a:lstStyle/>
        <a:p>
          <a:endParaRPr lang="en-US"/>
        </a:p>
      </dgm:t>
    </dgm:pt>
    <dgm:pt modelId="{887270E6-BD19-4DC3-82DC-2A3551B3A98B}" type="pres">
      <dgm:prSet presAssocID="{B5B21F19-027E-4727-93CC-68692E23B3D6}" presName="left_32_2" presStyleLbl="node1" presStyleIdx="1" presStyleCnt="5">
        <dgm:presLayoutVars>
          <dgm:bulletEnabled val="1"/>
        </dgm:presLayoutVars>
      </dgm:prSet>
      <dgm:spPr/>
      <dgm:t>
        <a:bodyPr/>
        <a:lstStyle/>
        <a:p>
          <a:endParaRPr lang="en-US"/>
        </a:p>
      </dgm:t>
    </dgm:pt>
    <dgm:pt modelId="{557983B6-2308-4577-8253-DF123A013067}" type="pres">
      <dgm:prSet presAssocID="{B5B21F19-027E-4727-93CC-68692E23B3D6}" presName="left_32_3" presStyleLbl="node1" presStyleIdx="2" presStyleCnt="5">
        <dgm:presLayoutVars>
          <dgm:bulletEnabled val="1"/>
        </dgm:presLayoutVars>
      </dgm:prSet>
      <dgm:spPr/>
      <dgm:t>
        <a:bodyPr/>
        <a:lstStyle/>
        <a:p>
          <a:endParaRPr lang="en-US"/>
        </a:p>
      </dgm:t>
    </dgm:pt>
    <dgm:pt modelId="{A8933C52-0B6F-4DCE-AEAD-4EE6C3C733F9}" type="pres">
      <dgm:prSet presAssocID="{B5B21F19-027E-4727-93CC-68692E23B3D6}" presName="right_32_1" presStyleLbl="node1" presStyleIdx="3" presStyleCnt="5">
        <dgm:presLayoutVars>
          <dgm:bulletEnabled val="1"/>
        </dgm:presLayoutVars>
      </dgm:prSet>
      <dgm:spPr/>
      <dgm:t>
        <a:bodyPr/>
        <a:lstStyle/>
        <a:p>
          <a:endParaRPr lang="en-US"/>
        </a:p>
      </dgm:t>
    </dgm:pt>
    <dgm:pt modelId="{D6F1EB5E-602E-4A37-9B55-E6DC4536AD03}" type="pres">
      <dgm:prSet presAssocID="{B5B21F19-027E-4727-93CC-68692E23B3D6}" presName="right_32_2" presStyleLbl="node1" presStyleIdx="4" presStyleCnt="5">
        <dgm:presLayoutVars>
          <dgm:bulletEnabled val="1"/>
        </dgm:presLayoutVars>
      </dgm:prSet>
      <dgm:spPr/>
      <dgm:t>
        <a:bodyPr/>
        <a:lstStyle/>
        <a:p>
          <a:endParaRPr lang="en-US"/>
        </a:p>
      </dgm:t>
    </dgm:pt>
  </dgm:ptLst>
  <dgm:cxnLst>
    <dgm:cxn modelId="{81E63D95-3A05-423F-9C5D-452602712538}" srcId="{B5B21F19-027E-4727-93CC-68692E23B3D6}" destId="{CDF48122-F019-40C3-AFFE-8C330E517194}" srcOrd="1" destOrd="0" parTransId="{6A031493-F7CD-4EC4-AAA8-93453773729D}" sibTransId="{9D01B133-2E9B-4C39-9B21-8C783A0B12BE}"/>
    <dgm:cxn modelId="{57A9668B-69D6-44EC-A58A-D72A33352D6C}" type="presOf" srcId="{0C3BC5BB-8F19-4A4E-BEFA-D4E45DB48CBF}" destId="{E9E05067-121D-42E7-B7E5-DCECEBD69549}" srcOrd="0" destOrd="0" presId="urn:microsoft.com/office/officeart/2005/8/layout/balance1"/>
    <dgm:cxn modelId="{051C372A-2CD9-4727-95D7-ABB8B187E591}" srcId="{0C3BC5BB-8F19-4A4E-BEFA-D4E45DB48CBF}" destId="{E3AFA468-68BA-403F-937B-D55CBED28D77}" srcOrd="0" destOrd="0" parTransId="{ED8DB0D6-BB46-46CB-82AC-9C2A1BC91D5B}" sibTransId="{D7FE553C-362E-4D2F-B926-CD9D2B28B857}"/>
    <dgm:cxn modelId="{7B27AB8E-251F-4E36-9162-71AEB0A3BEAB}" srcId="{CDF48122-F019-40C3-AFFE-8C330E517194}" destId="{A24A34B3-A05E-4CB5-8FEA-33FD98276D42}" srcOrd="1" destOrd="0" parTransId="{27127CF5-397B-4AF6-8647-08467189E04A}" sibTransId="{CF1B2740-E04A-41CA-8653-355A6DC4EC19}"/>
    <dgm:cxn modelId="{A7FBC153-0DB4-414F-8BD5-1DB61182861F}" srcId="{CDF48122-F019-40C3-AFFE-8C330E517194}" destId="{06928466-8ABD-472A-8830-1868EC5025AE}" srcOrd="0" destOrd="0" parTransId="{A0204FDB-5925-4B92-981D-DA5A2E29CC05}" sibTransId="{77FC821D-FE81-4FB3-8BBA-3B07F5C37628}"/>
    <dgm:cxn modelId="{C1A39B0C-DD32-4152-BDE5-30B8A79BC831}" type="presOf" srcId="{B5B21F19-027E-4727-93CC-68692E23B3D6}" destId="{7E8DFC72-7518-4A02-A95C-0B33FA9A4DEB}" srcOrd="0" destOrd="0" presId="urn:microsoft.com/office/officeart/2005/8/layout/balance1"/>
    <dgm:cxn modelId="{6A341BC0-6FCA-486D-A5DA-C17E085291E7}" srcId="{0C3BC5BB-8F19-4A4E-BEFA-D4E45DB48CBF}" destId="{2859072D-3965-4525-8E85-558D6F4728B2}" srcOrd="1" destOrd="0" parTransId="{EC5F85D6-77E4-46E4-AEC9-6EC9FE26D474}" sibTransId="{B5F511D4-2148-4139-BA42-BE8A4EB06888}"/>
    <dgm:cxn modelId="{75680EB2-9FCB-462F-AEA4-681E1DAC8FA0}" type="presOf" srcId="{2859072D-3965-4525-8E85-558D6F4728B2}" destId="{887270E6-BD19-4DC3-82DC-2A3551B3A98B}" srcOrd="0" destOrd="0" presId="urn:microsoft.com/office/officeart/2005/8/layout/balance1"/>
    <dgm:cxn modelId="{74028B6D-4A55-4418-96E0-70FDF8355DAB}" srcId="{B5B21F19-027E-4727-93CC-68692E23B3D6}" destId="{0C3BC5BB-8F19-4A4E-BEFA-D4E45DB48CBF}" srcOrd="0" destOrd="0" parTransId="{6AE84BCE-7FDE-4FAC-BD1B-B75C8751FE56}" sibTransId="{CC49FF90-8F04-479F-984C-B5E6C38FC16A}"/>
    <dgm:cxn modelId="{03559333-E32C-4825-978B-AE34C3F384E0}" type="presOf" srcId="{CDF48122-F019-40C3-AFFE-8C330E517194}" destId="{DE3EC99A-791D-4A9E-B8E0-72E487E3C889}" srcOrd="0" destOrd="0" presId="urn:microsoft.com/office/officeart/2005/8/layout/balance1"/>
    <dgm:cxn modelId="{E5924BB9-B1EA-465E-8977-1F5E330D1168}" type="presOf" srcId="{E3B99386-E98A-4938-BAF6-C786D8F0337D}" destId="{557983B6-2308-4577-8253-DF123A013067}" srcOrd="0" destOrd="0" presId="urn:microsoft.com/office/officeart/2005/8/layout/balance1"/>
    <dgm:cxn modelId="{821079B5-63E6-4B12-B729-3C2C8C09532D}" type="presOf" srcId="{06928466-8ABD-472A-8830-1868EC5025AE}" destId="{A8933C52-0B6F-4DCE-AEAD-4EE6C3C733F9}" srcOrd="0" destOrd="0" presId="urn:microsoft.com/office/officeart/2005/8/layout/balance1"/>
    <dgm:cxn modelId="{5D8849D6-881C-450A-A4F7-B37DB3E22647}" type="presOf" srcId="{E3AFA468-68BA-403F-937B-D55CBED28D77}" destId="{2A937147-79E4-474A-ABE3-471A11A7EE6F}" srcOrd="0" destOrd="0" presId="urn:microsoft.com/office/officeart/2005/8/layout/balance1"/>
    <dgm:cxn modelId="{5932BC9A-7012-4FB1-95A4-977BA365028B}" srcId="{0C3BC5BB-8F19-4A4E-BEFA-D4E45DB48CBF}" destId="{E3B99386-E98A-4938-BAF6-C786D8F0337D}" srcOrd="2" destOrd="0" parTransId="{904C1064-5499-446F-8DB3-A4724816E057}" sibTransId="{812434A2-D014-4C04-99E1-16F5EB9B563C}"/>
    <dgm:cxn modelId="{3817741B-E24B-47A8-9F89-072926CFED60}" type="presOf" srcId="{A24A34B3-A05E-4CB5-8FEA-33FD98276D42}" destId="{D6F1EB5E-602E-4A37-9B55-E6DC4536AD03}" srcOrd="0" destOrd="0" presId="urn:microsoft.com/office/officeart/2005/8/layout/balance1"/>
    <dgm:cxn modelId="{715EE510-3E04-4BF6-90D9-38EAFD0C4F55}" type="presParOf" srcId="{7E8DFC72-7518-4A02-A95C-0B33FA9A4DEB}" destId="{44D79853-6AA7-4991-A0E7-32E396279F18}" srcOrd="0" destOrd="0" presId="urn:microsoft.com/office/officeart/2005/8/layout/balance1"/>
    <dgm:cxn modelId="{C2EE90F8-69A7-439A-99C5-0BEAED48E436}" type="presParOf" srcId="{7E8DFC72-7518-4A02-A95C-0B33FA9A4DEB}" destId="{2E204108-0941-4ABF-A948-F692686401DD}" srcOrd="1" destOrd="0" presId="urn:microsoft.com/office/officeart/2005/8/layout/balance1"/>
    <dgm:cxn modelId="{00715F47-133D-48C5-A2C6-2E5ED20D829C}" type="presParOf" srcId="{2E204108-0941-4ABF-A948-F692686401DD}" destId="{E9E05067-121D-42E7-B7E5-DCECEBD69549}" srcOrd="0" destOrd="0" presId="urn:microsoft.com/office/officeart/2005/8/layout/balance1"/>
    <dgm:cxn modelId="{2A89E193-4DDB-4EC1-AC36-FF0053470149}" type="presParOf" srcId="{2E204108-0941-4ABF-A948-F692686401DD}" destId="{DE3EC99A-791D-4A9E-B8E0-72E487E3C889}" srcOrd="1" destOrd="0" presId="urn:microsoft.com/office/officeart/2005/8/layout/balance1"/>
    <dgm:cxn modelId="{51359546-3867-41C1-A01F-E7A98A0A6FF0}" type="presParOf" srcId="{7E8DFC72-7518-4A02-A95C-0B33FA9A4DEB}" destId="{B3A430D7-3C27-450E-8DDE-39B7508FBA76}" srcOrd="2" destOrd="0" presId="urn:microsoft.com/office/officeart/2005/8/layout/balance1"/>
    <dgm:cxn modelId="{99B778E2-1F07-4DE4-A761-9F696E83A396}" type="presParOf" srcId="{B3A430D7-3C27-450E-8DDE-39B7508FBA76}" destId="{B2066EEC-D013-4908-B29E-C569418C99A0}" srcOrd="0" destOrd="0" presId="urn:microsoft.com/office/officeart/2005/8/layout/balance1"/>
    <dgm:cxn modelId="{65A4F215-BBF4-40DF-A081-B401FADAAACC}" type="presParOf" srcId="{B3A430D7-3C27-450E-8DDE-39B7508FBA76}" destId="{43155E04-E6EE-4FD4-9184-9D17234F13A4}" srcOrd="1" destOrd="0" presId="urn:microsoft.com/office/officeart/2005/8/layout/balance1"/>
    <dgm:cxn modelId="{D53B78DF-1E21-43DD-9DE4-F0F94C4B97F4}" type="presParOf" srcId="{B3A430D7-3C27-450E-8DDE-39B7508FBA76}" destId="{7EC66B55-AF38-455E-AABC-92DB92DF7B1C}" srcOrd="2" destOrd="0" presId="urn:microsoft.com/office/officeart/2005/8/layout/balance1"/>
    <dgm:cxn modelId="{2AEDC264-F9C7-49C2-B7D4-B5A7679E6E09}" type="presParOf" srcId="{B3A430D7-3C27-450E-8DDE-39B7508FBA76}" destId="{2A937147-79E4-474A-ABE3-471A11A7EE6F}" srcOrd="3" destOrd="0" presId="urn:microsoft.com/office/officeart/2005/8/layout/balance1"/>
    <dgm:cxn modelId="{675297D1-4F4D-41D7-9FB8-D3D7D972C4B7}" type="presParOf" srcId="{B3A430D7-3C27-450E-8DDE-39B7508FBA76}" destId="{887270E6-BD19-4DC3-82DC-2A3551B3A98B}" srcOrd="4" destOrd="0" presId="urn:microsoft.com/office/officeart/2005/8/layout/balance1"/>
    <dgm:cxn modelId="{72F22B2F-6D1E-42B7-8861-5FDE05E4F61E}" type="presParOf" srcId="{B3A430D7-3C27-450E-8DDE-39B7508FBA76}" destId="{557983B6-2308-4577-8253-DF123A013067}" srcOrd="5" destOrd="0" presId="urn:microsoft.com/office/officeart/2005/8/layout/balance1"/>
    <dgm:cxn modelId="{8569E79B-A9ED-48FD-A419-02386EF6A380}" type="presParOf" srcId="{B3A430D7-3C27-450E-8DDE-39B7508FBA76}" destId="{A8933C52-0B6F-4DCE-AEAD-4EE6C3C733F9}" srcOrd="6" destOrd="0" presId="urn:microsoft.com/office/officeart/2005/8/layout/balance1"/>
    <dgm:cxn modelId="{44E0F134-D259-44F2-AF5B-34F5CB5392FE}" type="presParOf" srcId="{B3A430D7-3C27-450E-8DDE-39B7508FBA76}" destId="{D6F1EB5E-602E-4A37-9B55-E6DC4536AD03}" srcOrd="7" destOrd="0" presId="urn:microsoft.com/office/officeart/2005/8/layout/balance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05E1FB-A937-496A-9E33-3C0CD294EE56}"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67E6839F-2332-4CFF-BFE9-B5732CDFBDBA}">
      <dgm:prSet/>
      <dgm:spPr/>
      <dgm:t>
        <a:bodyPr/>
        <a:lstStyle/>
        <a:p>
          <a:pPr>
            <a:defRPr b="1"/>
          </a:pPr>
          <a:r>
            <a:rPr lang="en-US" dirty="0"/>
            <a:t>Strong Authentication – Primary Authentication</a:t>
          </a:r>
        </a:p>
      </dgm:t>
    </dgm:pt>
    <dgm:pt modelId="{288D0316-132C-4E8E-99CD-8E75D8F245B5}" type="parTrans" cxnId="{3721EA62-2694-4B8A-BCF1-69CE469113D1}">
      <dgm:prSet/>
      <dgm:spPr/>
      <dgm:t>
        <a:bodyPr/>
        <a:lstStyle/>
        <a:p>
          <a:endParaRPr lang="en-US"/>
        </a:p>
      </dgm:t>
    </dgm:pt>
    <dgm:pt modelId="{070A414E-6DDB-4217-8751-692B7F53F2F7}" type="sibTrans" cxnId="{3721EA62-2694-4B8A-BCF1-69CE469113D1}">
      <dgm:prSet/>
      <dgm:spPr/>
      <dgm:t>
        <a:bodyPr/>
        <a:lstStyle/>
        <a:p>
          <a:endParaRPr lang="en-US"/>
        </a:p>
      </dgm:t>
    </dgm:pt>
    <dgm:pt modelId="{B281F0FF-1A82-428C-A985-B8176EED21FC}">
      <dgm:prSet/>
      <dgm:spPr/>
      <dgm:t>
        <a:bodyPr/>
        <a:lstStyle/>
        <a:p>
          <a:r>
            <a:rPr lang="en-AU" dirty="0"/>
            <a:t>This is a mandatory requirement; the current tools are sufficient to satisfy the requirement. </a:t>
          </a:r>
        </a:p>
        <a:p>
          <a:r>
            <a:rPr lang="en-AU" dirty="0"/>
            <a:t>Therefore, </a:t>
          </a:r>
          <a:r>
            <a:rPr lang="en-US" b="1" dirty="0"/>
            <a:t>the recommendation is that all</a:t>
          </a:r>
          <a:r>
            <a:rPr lang="en-AU" b="1" dirty="0"/>
            <a:t> microservices must have an identity based primary authentication.</a:t>
          </a:r>
          <a:endParaRPr lang="en-US" b="1" dirty="0"/>
        </a:p>
      </dgm:t>
    </dgm:pt>
    <dgm:pt modelId="{487CB60C-56C5-4515-B16A-A47A2145C4D7}" type="parTrans" cxnId="{F1D8B269-1D7E-419B-9862-60D031CB1A62}">
      <dgm:prSet/>
      <dgm:spPr/>
      <dgm:t>
        <a:bodyPr/>
        <a:lstStyle/>
        <a:p>
          <a:endParaRPr lang="en-US"/>
        </a:p>
      </dgm:t>
    </dgm:pt>
    <dgm:pt modelId="{B75C507F-94C4-4E64-8BE8-AAE7EA5CDFFF}" type="sibTrans" cxnId="{F1D8B269-1D7E-419B-9862-60D031CB1A62}">
      <dgm:prSet/>
      <dgm:spPr/>
      <dgm:t>
        <a:bodyPr/>
        <a:lstStyle/>
        <a:p>
          <a:endParaRPr lang="en-US"/>
        </a:p>
      </dgm:t>
    </dgm:pt>
    <dgm:pt modelId="{644C6C1E-0D61-4FB1-9BBD-DEA8A6DA1B62}">
      <dgm:prSet/>
      <dgm:spPr/>
      <dgm:t>
        <a:bodyPr/>
        <a:lstStyle/>
        <a:p>
          <a:pPr>
            <a:defRPr b="1"/>
          </a:pPr>
          <a:r>
            <a:rPr lang="en-US" dirty="0"/>
            <a:t>Strong Authentication – Layered Authentication (mTLS)</a:t>
          </a:r>
        </a:p>
      </dgm:t>
    </dgm:pt>
    <dgm:pt modelId="{54EF2C0E-6074-4126-B9EC-5B1969933561}" type="parTrans" cxnId="{63AA271A-4D4B-4296-B277-11F638100D9E}">
      <dgm:prSet/>
      <dgm:spPr/>
      <dgm:t>
        <a:bodyPr/>
        <a:lstStyle/>
        <a:p>
          <a:endParaRPr lang="en-US"/>
        </a:p>
      </dgm:t>
    </dgm:pt>
    <dgm:pt modelId="{AC4EBE88-628D-421A-B012-91CB32902F48}" type="sibTrans" cxnId="{63AA271A-4D4B-4296-B277-11F638100D9E}">
      <dgm:prSet/>
      <dgm:spPr/>
      <dgm:t>
        <a:bodyPr/>
        <a:lstStyle/>
        <a:p>
          <a:endParaRPr lang="en-US"/>
        </a:p>
      </dgm:t>
    </dgm:pt>
    <dgm:pt modelId="{34F12678-1224-455E-8059-87C252FD9DBB}">
      <dgm:prSet/>
      <dgm:spPr/>
      <dgm:t>
        <a:bodyPr/>
        <a:lstStyle/>
        <a:p>
          <a:r>
            <a:rPr lang="en-US" dirty="0"/>
            <a:t>Without proper tooling mTLS can be a complex implementation</a:t>
          </a:r>
        </a:p>
      </dgm:t>
    </dgm:pt>
    <dgm:pt modelId="{88298A00-FD75-46F7-8B5C-1102FC7C5DD9}" type="parTrans" cxnId="{C031D718-6912-4679-B0A7-DA233B471FB3}">
      <dgm:prSet/>
      <dgm:spPr/>
      <dgm:t>
        <a:bodyPr/>
        <a:lstStyle/>
        <a:p>
          <a:endParaRPr lang="en-US"/>
        </a:p>
      </dgm:t>
    </dgm:pt>
    <dgm:pt modelId="{E41A23F6-0D8B-4803-8E43-D02AFB9D5C08}" type="sibTrans" cxnId="{C031D718-6912-4679-B0A7-DA233B471FB3}">
      <dgm:prSet/>
      <dgm:spPr/>
      <dgm:t>
        <a:bodyPr/>
        <a:lstStyle/>
        <a:p>
          <a:endParaRPr lang="en-US"/>
        </a:p>
      </dgm:t>
    </dgm:pt>
    <dgm:pt modelId="{2A09A37C-9888-4BA0-BEFB-B23F7E4DC9F9}">
      <dgm:prSet/>
      <dgm:spPr/>
      <dgm:t>
        <a:bodyPr/>
        <a:lstStyle/>
        <a:p>
          <a:r>
            <a:rPr lang="en-US" dirty="0"/>
            <a:t>Workarounds will increase the risk of </a:t>
          </a:r>
          <a:r>
            <a:rPr lang="en-US" dirty="0" smtClean="0"/>
            <a:t>a failure </a:t>
          </a:r>
          <a:r>
            <a:rPr lang="en-US" dirty="0"/>
            <a:t>while not brining the complete value of mTLS</a:t>
          </a:r>
        </a:p>
      </dgm:t>
    </dgm:pt>
    <dgm:pt modelId="{A01E7C9E-D0E3-4566-AEF8-15DC73B6EFAF}" type="parTrans" cxnId="{12408A36-D84B-4519-A19C-39B7F364D9EF}">
      <dgm:prSet/>
      <dgm:spPr/>
      <dgm:t>
        <a:bodyPr/>
        <a:lstStyle/>
        <a:p>
          <a:endParaRPr lang="en-US"/>
        </a:p>
      </dgm:t>
    </dgm:pt>
    <dgm:pt modelId="{4605106E-EF71-45C9-AB7B-4E37BA24BAAE}" type="sibTrans" cxnId="{12408A36-D84B-4519-A19C-39B7F364D9EF}">
      <dgm:prSet/>
      <dgm:spPr/>
      <dgm:t>
        <a:bodyPr/>
        <a:lstStyle/>
        <a:p>
          <a:endParaRPr lang="en-US"/>
        </a:p>
      </dgm:t>
    </dgm:pt>
    <dgm:pt modelId="{DE118160-6CE2-41D3-B568-F9876A071A4E}">
      <dgm:prSet/>
      <dgm:spPr/>
      <dgm:t>
        <a:bodyPr/>
        <a:lstStyle/>
        <a:p>
          <a:r>
            <a:rPr lang="en-US" dirty="0"/>
            <a:t>Therefore</a:t>
          </a:r>
          <a:r>
            <a:rPr lang="en-US" b="1" dirty="0"/>
            <a:t>, the recommendation is pause mTLS and exclude from ITE1 until the tools are finalised.</a:t>
          </a:r>
        </a:p>
      </dgm:t>
    </dgm:pt>
    <dgm:pt modelId="{3B320B84-588A-4E9C-97BE-8E39E71D5449}" type="parTrans" cxnId="{FE99143B-D584-4669-92C9-855E1F9ACD73}">
      <dgm:prSet/>
      <dgm:spPr/>
      <dgm:t>
        <a:bodyPr/>
        <a:lstStyle/>
        <a:p>
          <a:endParaRPr lang="en-US"/>
        </a:p>
      </dgm:t>
    </dgm:pt>
    <dgm:pt modelId="{365498D3-A6F5-448B-AD2B-9773E2E8B156}" type="sibTrans" cxnId="{FE99143B-D584-4669-92C9-855E1F9ACD73}">
      <dgm:prSet/>
      <dgm:spPr/>
      <dgm:t>
        <a:bodyPr/>
        <a:lstStyle/>
        <a:p>
          <a:endParaRPr lang="en-US"/>
        </a:p>
      </dgm:t>
    </dgm:pt>
    <dgm:pt modelId="{8A029E94-9421-4161-8FDC-839EA509F956}">
      <dgm:prSet/>
      <dgm:spPr/>
      <dgm:t>
        <a:bodyPr/>
        <a:lstStyle/>
        <a:p>
          <a:pPr>
            <a:defRPr b="1"/>
          </a:pPr>
          <a:r>
            <a:rPr lang="en-US" dirty="0"/>
            <a:t>Encryption</a:t>
          </a:r>
          <a:r>
            <a:rPr lang="en-US" baseline="0" dirty="0"/>
            <a:t> in transit </a:t>
          </a:r>
          <a:endParaRPr lang="en-US" dirty="0"/>
        </a:p>
      </dgm:t>
    </dgm:pt>
    <dgm:pt modelId="{FECA0E27-F6B8-477B-BF7E-8FB0B649E612}" type="parTrans" cxnId="{5D76E342-1D62-46C8-9164-69076E9671A3}">
      <dgm:prSet/>
      <dgm:spPr/>
      <dgm:t>
        <a:bodyPr/>
        <a:lstStyle/>
        <a:p>
          <a:endParaRPr lang="en-US"/>
        </a:p>
      </dgm:t>
    </dgm:pt>
    <dgm:pt modelId="{40FD36A3-AE84-478F-A3EC-F33CD97E29BB}" type="sibTrans" cxnId="{5D76E342-1D62-46C8-9164-69076E9671A3}">
      <dgm:prSet/>
      <dgm:spPr/>
      <dgm:t>
        <a:bodyPr/>
        <a:lstStyle/>
        <a:p>
          <a:endParaRPr lang="en-US"/>
        </a:p>
      </dgm:t>
    </dgm:pt>
    <dgm:pt modelId="{71218050-9A24-4DA2-99C4-978ED2422DF7}">
      <dgm:prSet/>
      <dgm:spPr/>
      <dgm:t>
        <a:bodyPr/>
        <a:lstStyle/>
        <a:p>
          <a:r>
            <a:rPr lang="en-US" baseline="0" dirty="0"/>
            <a:t>This is a </a:t>
          </a:r>
          <a:r>
            <a:rPr lang="en-US" dirty="0"/>
            <a:t>mandatory requirement, and current tooling can provide minimum requirement with workarounds.</a:t>
          </a:r>
        </a:p>
      </dgm:t>
    </dgm:pt>
    <dgm:pt modelId="{BE193FAF-5545-4D07-89CA-D6C8AC68FF70}" type="parTrans" cxnId="{EF4782C9-7F57-4FDF-8114-DAF91D0D32AA}">
      <dgm:prSet/>
      <dgm:spPr/>
      <dgm:t>
        <a:bodyPr/>
        <a:lstStyle/>
        <a:p>
          <a:endParaRPr lang="en-US"/>
        </a:p>
      </dgm:t>
    </dgm:pt>
    <dgm:pt modelId="{88AD7275-73D3-400E-9ACE-9CD3E849A4C7}" type="sibTrans" cxnId="{EF4782C9-7F57-4FDF-8114-DAF91D0D32AA}">
      <dgm:prSet/>
      <dgm:spPr/>
      <dgm:t>
        <a:bodyPr/>
        <a:lstStyle/>
        <a:p>
          <a:endParaRPr lang="en-US"/>
        </a:p>
      </dgm:t>
    </dgm:pt>
    <dgm:pt modelId="{2023143B-38A7-469E-AF7C-A8A93D1DB1F5}">
      <dgm:prSet/>
      <dgm:spPr/>
      <dgm:t>
        <a:bodyPr/>
        <a:lstStyle/>
        <a:p>
          <a:r>
            <a:rPr lang="en-US" dirty="0" smtClean="0"/>
            <a:t>Workarounds </a:t>
          </a:r>
          <a:r>
            <a:rPr lang="en-US" dirty="0"/>
            <a:t>such as wildcard certificates can reduce the complexity of the deployment with reasonable compromises</a:t>
          </a:r>
        </a:p>
      </dgm:t>
    </dgm:pt>
    <dgm:pt modelId="{E1710D50-3A5B-464A-88E2-3C1D9B10C039}" type="parTrans" cxnId="{5E096E94-2BCE-4928-9120-AF251B4FD1E6}">
      <dgm:prSet/>
      <dgm:spPr/>
      <dgm:t>
        <a:bodyPr/>
        <a:lstStyle/>
        <a:p>
          <a:endParaRPr lang="en-US"/>
        </a:p>
      </dgm:t>
    </dgm:pt>
    <dgm:pt modelId="{D4D2BEE3-D956-436D-89E7-0EC7A2FC3547}" type="sibTrans" cxnId="{5E096E94-2BCE-4928-9120-AF251B4FD1E6}">
      <dgm:prSet/>
      <dgm:spPr/>
      <dgm:t>
        <a:bodyPr/>
        <a:lstStyle/>
        <a:p>
          <a:endParaRPr lang="en-US"/>
        </a:p>
      </dgm:t>
    </dgm:pt>
    <dgm:pt modelId="{FAFDBE5A-05AC-4D3A-B8A4-88B47F9CB35D}">
      <dgm:prSet/>
      <dgm:spPr/>
      <dgm:t>
        <a:bodyPr/>
        <a:lstStyle/>
        <a:p>
          <a:r>
            <a:rPr lang="en-US" dirty="0"/>
            <a:t>Therefore, </a:t>
          </a:r>
          <a:r>
            <a:rPr lang="en-US" b="1" dirty="0"/>
            <a:t>the recommendation is to implement TLS as the minimum requirement and refactor once the tools are finalised. </a:t>
          </a:r>
        </a:p>
      </dgm:t>
    </dgm:pt>
    <dgm:pt modelId="{D0F562C1-6E57-4189-8500-B5D60570C8D9}" type="parTrans" cxnId="{F64813D4-3AD7-425B-A341-0E78A51D31B0}">
      <dgm:prSet/>
      <dgm:spPr/>
      <dgm:t>
        <a:bodyPr/>
        <a:lstStyle/>
        <a:p>
          <a:endParaRPr lang="en-US"/>
        </a:p>
      </dgm:t>
    </dgm:pt>
    <dgm:pt modelId="{D8C92238-09FE-439A-A639-BA3123A7A870}" type="sibTrans" cxnId="{F64813D4-3AD7-425B-A341-0E78A51D31B0}">
      <dgm:prSet/>
      <dgm:spPr/>
      <dgm:t>
        <a:bodyPr/>
        <a:lstStyle/>
        <a:p>
          <a:endParaRPr lang="en-US"/>
        </a:p>
      </dgm:t>
    </dgm:pt>
    <dgm:pt modelId="{CA2A832D-662F-4AB5-9964-3F946D37AA1D}" type="pres">
      <dgm:prSet presAssocID="{0005E1FB-A937-496A-9E33-3C0CD294EE56}" presName="root" presStyleCnt="0">
        <dgm:presLayoutVars>
          <dgm:dir/>
          <dgm:resizeHandles val="exact"/>
        </dgm:presLayoutVars>
      </dgm:prSet>
      <dgm:spPr/>
      <dgm:t>
        <a:bodyPr/>
        <a:lstStyle/>
        <a:p>
          <a:endParaRPr lang="en-US"/>
        </a:p>
      </dgm:t>
    </dgm:pt>
    <dgm:pt modelId="{2C0EF296-C696-4AB0-B5DF-00317A28019D}" type="pres">
      <dgm:prSet presAssocID="{67E6839F-2332-4CFF-BFE9-B5732CDFBDBA}" presName="compNode" presStyleCnt="0"/>
      <dgm:spPr/>
    </dgm:pt>
    <dgm:pt modelId="{B94A4F51-EF63-4B1B-ADFE-9BF060A88BDA}" type="pres">
      <dgm:prSet presAssocID="{67E6839F-2332-4CFF-BFE9-B5732CDFBDBA}"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Key"/>
        </a:ext>
      </dgm:extLst>
    </dgm:pt>
    <dgm:pt modelId="{E1515B9C-A33A-4B1A-8BFC-736B3E7FECD4}" type="pres">
      <dgm:prSet presAssocID="{67E6839F-2332-4CFF-BFE9-B5732CDFBDBA}" presName="iconSpace" presStyleCnt="0"/>
      <dgm:spPr/>
    </dgm:pt>
    <dgm:pt modelId="{CB44C8ED-8F14-442D-8EE3-1A355277B3FD}" type="pres">
      <dgm:prSet presAssocID="{67E6839F-2332-4CFF-BFE9-B5732CDFBDBA}" presName="parTx" presStyleLbl="revTx" presStyleIdx="0" presStyleCnt="6">
        <dgm:presLayoutVars>
          <dgm:chMax val="0"/>
          <dgm:chPref val="0"/>
        </dgm:presLayoutVars>
      </dgm:prSet>
      <dgm:spPr/>
      <dgm:t>
        <a:bodyPr/>
        <a:lstStyle/>
        <a:p>
          <a:endParaRPr lang="en-US"/>
        </a:p>
      </dgm:t>
    </dgm:pt>
    <dgm:pt modelId="{22D8CACF-1683-4F87-8D8A-5A10319AF1CE}" type="pres">
      <dgm:prSet presAssocID="{67E6839F-2332-4CFF-BFE9-B5732CDFBDBA}" presName="txSpace" presStyleCnt="0"/>
      <dgm:spPr/>
    </dgm:pt>
    <dgm:pt modelId="{E4D17756-E534-4CC9-B816-0B1DEEF788E6}" type="pres">
      <dgm:prSet presAssocID="{67E6839F-2332-4CFF-BFE9-B5732CDFBDBA}" presName="desTx" presStyleLbl="revTx" presStyleIdx="1" presStyleCnt="6">
        <dgm:presLayoutVars/>
      </dgm:prSet>
      <dgm:spPr/>
      <dgm:t>
        <a:bodyPr/>
        <a:lstStyle/>
        <a:p>
          <a:endParaRPr lang="en-US"/>
        </a:p>
      </dgm:t>
    </dgm:pt>
    <dgm:pt modelId="{8254E90B-FC2E-41AB-B83A-945F8B900173}" type="pres">
      <dgm:prSet presAssocID="{070A414E-6DDB-4217-8751-692B7F53F2F7}" presName="sibTrans" presStyleCnt="0"/>
      <dgm:spPr/>
    </dgm:pt>
    <dgm:pt modelId="{43478DBB-5BCB-414E-9804-03A539838332}" type="pres">
      <dgm:prSet presAssocID="{644C6C1E-0D61-4FB1-9BBD-DEA8A6DA1B62}" presName="compNode" presStyleCnt="0"/>
      <dgm:spPr/>
    </dgm:pt>
    <dgm:pt modelId="{15F48782-E4AC-4357-9430-B8973D8A5022}" type="pres">
      <dgm:prSet presAssocID="{644C6C1E-0D61-4FB1-9BBD-DEA8A6DA1B6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a:noFill/>
        </a:ln>
      </dgm:spPr>
      <dgm:extLst>
        <a:ext uri="{E40237B7-FDA0-4F09-8148-C483321AD2D9}">
          <dgm14:cNvPr xmlns:dgm14="http://schemas.microsoft.com/office/drawing/2010/diagram" id="0" name="" descr="Employee badge with solid fill"/>
        </a:ext>
      </dgm:extLst>
    </dgm:pt>
    <dgm:pt modelId="{613F9A14-E55A-4089-BEEA-57BB24913230}" type="pres">
      <dgm:prSet presAssocID="{644C6C1E-0D61-4FB1-9BBD-DEA8A6DA1B62}" presName="iconSpace" presStyleCnt="0"/>
      <dgm:spPr/>
    </dgm:pt>
    <dgm:pt modelId="{4F616EC3-E549-43D8-8613-189A36DE8526}" type="pres">
      <dgm:prSet presAssocID="{644C6C1E-0D61-4FB1-9BBD-DEA8A6DA1B62}" presName="parTx" presStyleLbl="revTx" presStyleIdx="2" presStyleCnt="6">
        <dgm:presLayoutVars>
          <dgm:chMax val="0"/>
          <dgm:chPref val="0"/>
        </dgm:presLayoutVars>
      </dgm:prSet>
      <dgm:spPr/>
      <dgm:t>
        <a:bodyPr/>
        <a:lstStyle/>
        <a:p>
          <a:endParaRPr lang="en-US"/>
        </a:p>
      </dgm:t>
    </dgm:pt>
    <dgm:pt modelId="{41BB65A7-3B1D-4A56-86A6-ECA3EC1C4B7B}" type="pres">
      <dgm:prSet presAssocID="{644C6C1E-0D61-4FB1-9BBD-DEA8A6DA1B62}" presName="txSpace" presStyleCnt="0"/>
      <dgm:spPr/>
    </dgm:pt>
    <dgm:pt modelId="{FF5C0FFE-E0BF-4C56-B62E-5A53D3E3ADC7}" type="pres">
      <dgm:prSet presAssocID="{644C6C1E-0D61-4FB1-9BBD-DEA8A6DA1B62}" presName="desTx" presStyleLbl="revTx" presStyleIdx="3" presStyleCnt="6">
        <dgm:presLayoutVars/>
      </dgm:prSet>
      <dgm:spPr/>
      <dgm:t>
        <a:bodyPr/>
        <a:lstStyle/>
        <a:p>
          <a:endParaRPr lang="en-US"/>
        </a:p>
      </dgm:t>
    </dgm:pt>
    <dgm:pt modelId="{095179D9-7B56-42C8-878C-92C48C1AE701}" type="pres">
      <dgm:prSet presAssocID="{AC4EBE88-628D-421A-B012-91CB32902F48}" presName="sibTrans" presStyleCnt="0"/>
      <dgm:spPr/>
    </dgm:pt>
    <dgm:pt modelId="{EC6DB119-DAA7-41D9-B959-D5C333451C1F}" type="pres">
      <dgm:prSet presAssocID="{8A029E94-9421-4161-8FDC-839EA509F956}" presName="compNode" presStyleCnt="0"/>
      <dgm:spPr/>
    </dgm:pt>
    <dgm:pt modelId="{20F165E7-CBD9-40C9-A2EC-33CF75E76DC4}" type="pres">
      <dgm:prSet presAssocID="{8A029E94-9421-4161-8FDC-839EA509F956}"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DE162321-4904-4796-B8A9-CA33ED0C3F45}" type="pres">
      <dgm:prSet presAssocID="{8A029E94-9421-4161-8FDC-839EA509F956}" presName="iconSpace" presStyleCnt="0"/>
      <dgm:spPr/>
    </dgm:pt>
    <dgm:pt modelId="{C43815E8-E6C2-4288-A342-1196AA8A4545}" type="pres">
      <dgm:prSet presAssocID="{8A029E94-9421-4161-8FDC-839EA509F956}" presName="parTx" presStyleLbl="revTx" presStyleIdx="4" presStyleCnt="6">
        <dgm:presLayoutVars>
          <dgm:chMax val="0"/>
          <dgm:chPref val="0"/>
        </dgm:presLayoutVars>
      </dgm:prSet>
      <dgm:spPr/>
      <dgm:t>
        <a:bodyPr/>
        <a:lstStyle/>
        <a:p>
          <a:endParaRPr lang="en-US"/>
        </a:p>
      </dgm:t>
    </dgm:pt>
    <dgm:pt modelId="{92C02F83-3ED5-4857-9478-7FDE47CECA92}" type="pres">
      <dgm:prSet presAssocID="{8A029E94-9421-4161-8FDC-839EA509F956}" presName="txSpace" presStyleCnt="0"/>
      <dgm:spPr/>
    </dgm:pt>
    <dgm:pt modelId="{2B38E328-1ABA-43DE-93F5-C00AAA92BA8F}" type="pres">
      <dgm:prSet presAssocID="{8A029E94-9421-4161-8FDC-839EA509F956}" presName="desTx" presStyleLbl="revTx" presStyleIdx="5" presStyleCnt="6">
        <dgm:presLayoutVars/>
      </dgm:prSet>
      <dgm:spPr/>
      <dgm:t>
        <a:bodyPr/>
        <a:lstStyle/>
        <a:p>
          <a:endParaRPr lang="en-US"/>
        </a:p>
      </dgm:t>
    </dgm:pt>
  </dgm:ptLst>
  <dgm:cxnLst>
    <dgm:cxn modelId="{0EDF10C7-A898-4664-8603-9618F2959654}" type="presOf" srcId="{B281F0FF-1A82-428C-A985-B8176EED21FC}" destId="{E4D17756-E534-4CC9-B816-0B1DEEF788E6}" srcOrd="0" destOrd="0" presId="urn:microsoft.com/office/officeart/2018/2/layout/IconLabelDescriptionList"/>
    <dgm:cxn modelId="{65DCD0B1-F741-4864-9664-5DCB2037ED20}" type="presOf" srcId="{8A029E94-9421-4161-8FDC-839EA509F956}" destId="{C43815E8-E6C2-4288-A342-1196AA8A4545}" srcOrd="0" destOrd="0" presId="urn:microsoft.com/office/officeart/2018/2/layout/IconLabelDescriptionList"/>
    <dgm:cxn modelId="{63AA271A-4D4B-4296-B277-11F638100D9E}" srcId="{0005E1FB-A937-496A-9E33-3C0CD294EE56}" destId="{644C6C1E-0D61-4FB1-9BBD-DEA8A6DA1B62}" srcOrd="1" destOrd="0" parTransId="{54EF2C0E-6074-4126-B9EC-5B1969933561}" sibTransId="{AC4EBE88-628D-421A-B012-91CB32902F48}"/>
    <dgm:cxn modelId="{3721EA62-2694-4B8A-BCF1-69CE469113D1}" srcId="{0005E1FB-A937-496A-9E33-3C0CD294EE56}" destId="{67E6839F-2332-4CFF-BFE9-B5732CDFBDBA}" srcOrd="0" destOrd="0" parTransId="{288D0316-132C-4E8E-99CD-8E75D8F245B5}" sibTransId="{070A414E-6DDB-4217-8751-692B7F53F2F7}"/>
    <dgm:cxn modelId="{FCA65DAC-BF9B-44B5-B2C4-0DD3AAFFCE19}" type="presOf" srcId="{34F12678-1224-455E-8059-87C252FD9DBB}" destId="{FF5C0FFE-E0BF-4C56-B62E-5A53D3E3ADC7}" srcOrd="0" destOrd="0" presId="urn:microsoft.com/office/officeart/2018/2/layout/IconLabelDescriptionList"/>
    <dgm:cxn modelId="{07BF4F43-D1C1-4893-A919-8E18D0D2CDAC}" type="presOf" srcId="{67E6839F-2332-4CFF-BFE9-B5732CDFBDBA}" destId="{CB44C8ED-8F14-442D-8EE3-1A355277B3FD}" srcOrd="0" destOrd="0" presId="urn:microsoft.com/office/officeart/2018/2/layout/IconLabelDescriptionList"/>
    <dgm:cxn modelId="{C031D718-6912-4679-B0A7-DA233B471FB3}" srcId="{644C6C1E-0D61-4FB1-9BBD-DEA8A6DA1B62}" destId="{34F12678-1224-455E-8059-87C252FD9DBB}" srcOrd="0" destOrd="0" parTransId="{88298A00-FD75-46F7-8B5C-1102FC7C5DD9}" sibTransId="{E41A23F6-0D8B-4803-8E43-D02AFB9D5C08}"/>
    <dgm:cxn modelId="{F1D8B269-1D7E-419B-9862-60D031CB1A62}" srcId="{67E6839F-2332-4CFF-BFE9-B5732CDFBDBA}" destId="{B281F0FF-1A82-428C-A985-B8176EED21FC}" srcOrd="0" destOrd="0" parTransId="{487CB60C-56C5-4515-B16A-A47A2145C4D7}" sibTransId="{B75C507F-94C4-4E64-8BE8-AAE7EA5CDFFF}"/>
    <dgm:cxn modelId="{FE99143B-D584-4669-92C9-855E1F9ACD73}" srcId="{644C6C1E-0D61-4FB1-9BBD-DEA8A6DA1B62}" destId="{DE118160-6CE2-41D3-B568-F9876A071A4E}" srcOrd="2" destOrd="0" parTransId="{3B320B84-588A-4E9C-97BE-8E39E71D5449}" sibTransId="{365498D3-A6F5-448B-AD2B-9773E2E8B156}"/>
    <dgm:cxn modelId="{12408A36-D84B-4519-A19C-39B7F364D9EF}" srcId="{644C6C1E-0D61-4FB1-9BBD-DEA8A6DA1B62}" destId="{2A09A37C-9888-4BA0-BEFB-B23F7E4DC9F9}" srcOrd="1" destOrd="0" parTransId="{A01E7C9E-D0E3-4566-AEF8-15DC73B6EFAF}" sibTransId="{4605106E-EF71-45C9-AB7B-4E37BA24BAAE}"/>
    <dgm:cxn modelId="{8B25AA25-B430-4635-A34B-32F7D93A9EE7}" type="presOf" srcId="{2023143B-38A7-469E-AF7C-A8A93D1DB1F5}" destId="{2B38E328-1ABA-43DE-93F5-C00AAA92BA8F}" srcOrd="0" destOrd="1" presId="urn:microsoft.com/office/officeart/2018/2/layout/IconLabelDescriptionList"/>
    <dgm:cxn modelId="{EC5152A3-B04C-44CA-8822-4E2249030DED}" type="presOf" srcId="{2A09A37C-9888-4BA0-BEFB-B23F7E4DC9F9}" destId="{FF5C0FFE-E0BF-4C56-B62E-5A53D3E3ADC7}" srcOrd="0" destOrd="1" presId="urn:microsoft.com/office/officeart/2018/2/layout/IconLabelDescriptionList"/>
    <dgm:cxn modelId="{5D452203-3D02-4BCB-AB12-7F91EA3D4D60}" type="presOf" srcId="{0005E1FB-A937-496A-9E33-3C0CD294EE56}" destId="{CA2A832D-662F-4AB5-9964-3F946D37AA1D}" srcOrd="0" destOrd="0" presId="urn:microsoft.com/office/officeart/2018/2/layout/IconLabelDescriptionList"/>
    <dgm:cxn modelId="{3E0214FD-3DE5-4A7A-BEDE-D660F312641A}" type="presOf" srcId="{71218050-9A24-4DA2-99C4-978ED2422DF7}" destId="{2B38E328-1ABA-43DE-93F5-C00AAA92BA8F}" srcOrd="0" destOrd="0" presId="urn:microsoft.com/office/officeart/2018/2/layout/IconLabelDescriptionList"/>
    <dgm:cxn modelId="{5D76E342-1D62-46C8-9164-69076E9671A3}" srcId="{0005E1FB-A937-496A-9E33-3C0CD294EE56}" destId="{8A029E94-9421-4161-8FDC-839EA509F956}" srcOrd="2" destOrd="0" parTransId="{FECA0E27-F6B8-477B-BF7E-8FB0B649E612}" sibTransId="{40FD36A3-AE84-478F-A3EC-F33CD97E29BB}"/>
    <dgm:cxn modelId="{5E096E94-2BCE-4928-9120-AF251B4FD1E6}" srcId="{8A029E94-9421-4161-8FDC-839EA509F956}" destId="{2023143B-38A7-469E-AF7C-A8A93D1DB1F5}" srcOrd="1" destOrd="0" parTransId="{E1710D50-3A5B-464A-88E2-3C1D9B10C039}" sibTransId="{D4D2BEE3-D956-436D-89E7-0EC7A2FC3547}"/>
    <dgm:cxn modelId="{71582AEC-3F73-40E7-A6C2-FF9B8ED62772}" type="presOf" srcId="{DE118160-6CE2-41D3-B568-F9876A071A4E}" destId="{FF5C0FFE-E0BF-4C56-B62E-5A53D3E3ADC7}" srcOrd="0" destOrd="2" presId="urn:microsoft.com/office/officeart/2018/2/layout/IconLabelDescriptionList"/>
    <dgm:cxn modelId="{EF4782C9-7F57-4FDF-8114-DAF91D0D32AA}" srcId="{8A029E94-9421-4161-8FDC-839EA509F956}" destId="{71218050-9A24-4DA2-99C4-978ED2422DF7}" srcOrd="0" destOrd="0" parTransId="{BE193FAF-5545-4D07-89CA-D6C8AC68FF70}" sibTransId="{88AD7275-73D3-400E-9ACE-9CD3E849A4C7}"/>
    <dgm:cxn modelId="{BD3E761D-9F95-49F3-998A-1563786B933C}" type="presOf" srcId="{644C6C1E-0D61-4FB1-9BBD-DEA8A6DA1B62}" destId="{4F616EC3-E549-43D8-8613-189A36DE8526}" srcOrd="0" destOrd="0" presId="urn:microsoft.com/office/officeart/2018/2/layout/IconLabelDescriptionList"/>
    <dgm:cxn modelId="{0F9CAA00-826C-4C4B-8684-06555547BC5E}" type="presOf" srcId="{FAFDBE5A-05AC-4D3A-B8A4-88B47F9CB35D}" destId="{2B38E328-1ABA-43DE-93F5-C00AAA92BA8F}" srcOrd="0" destOrd="2" presId="urn:microsoft.com/office/officeart/2018/2/layout/IconLabelDescriptionList"/>
    <dgm:cxn modelId="{F64813D4-3AD7-425B-A341-0E78A51D31B0}" srcId="{8A029E94-9421-4161-8FDC-839EA509F956}" destId="{FAFDBE5A-05AC-4D3A-B8A4-88B47F9CB35D}" srcOrd="2" destOrd="0" parTransId="{D0F562C1-6E57-4189-8500-B5D60570C8D9}" sibTransId="{D8C92238-09FE-439A-A639-BA3123A7A870}"/>
    <dgm:cxn modelId="{2B3A3A8A-637C-4542-90FF-5D873AD99527}" type="presParOf" srcId="{CA2A832D-662F-4AB5-9964-3F946D37AA1D}" destId="{2C0EF296-C696-4AB0-B5DF-00317A28019D}" srcOrd="0" destOrd="0" presId="urn:microsoft.com/office/officeart/2018/2/layout/IconLabelDescriptionList"/>
    <dgm:cxn modelId="{FD1C5E20-2A34-4701-9074-35C437561042}" type="presParOf" srcId="{2C0EF296-C696-4AB0-B5DF-00317A28019D}" destId="{B94A4F51-EF63-4B1B-ADFE-9BF060A88BDA}" srcOrd="0" destOrd="0" presId="urn:microsoft.com/office/officeart/2018/2/layout/IconLabelDescriptionList"/>
    <dgm:cxn modelId="{41004B5A-4104-4179-B673-48FECBA5C7B5}" type="presParOf" srcId="{2C0EF296-C696-4AB0-B5DF-00317A28019D}" destId="{E1515B9C-A33A-4B1A-8BFC-736B3E7FECD4}" srcOrd="1" destOrd="0" presId="urn:microsoft.com/office/officeart/2018/2/layout/IconLabelDescriptionList"/>
    <dgm:cxn modelId="{50EDB505-23E3-4B74-B368-FCFB4463963C}" type="presParOf" srcId="{2C0EF296-C696-4AB0-B5DF-00317A28019D}" destId="{CB44C8ED-8F14-442D-8EE3-1A355277B3FD}" srcOrd="2" destOrd="0" presId="urn:microsoft.com/office/officeart/2018/2/layout/IconLabelDescriptionList"/>
    <dgm:cxn modelId="{147E924A-56FE-420A-9888-5E1E22E2084C}" type="presParOf" srcId="{2C0EF296-C696-4AB0-B5DF-00317A28019D}" destId="{22D8CACF-1683-4F87-8D8A-5A10319AF1CE}" srcOrd="3" destOrd="0" presId="urn:microsoft.com/office/officeart/2018/2/layout/IconLabelDescriptionList"/>
    <dgm:cxn modelId="{12D7C5BB-9775-4D58-9A7B-1C7DB213D7A6}" type="presParOf" srcId="{2C0EF296-C696-4AB0-B5DF-00317A28019D}" destId="{E4D17756-E534-4CC9-B816-0B1DEEF788E6}" srcOrd="4" destOrd="0" presId="urn:microsoft.com/office/officeart/2018/2/layout/IconLabelDescriptionList"/>
    <dgm:cxn modelId="{56D7D2C5-44A7-4342-9656-06B53430588E}" type="presParOf" srcId="{CA2A832D-662F-4AB5-9964-3F946D37AA1D}" destId="{8254E90B-FC2E-41AB-B83A-945F8B900173}" srcOrd="1" destOrd="0" presId="urn:microsoft.com/office/officeart/2018/2/layout/IconLabelDescriptionList"/>
    <dgm:cxn modelId="{1F29E355-8EF8-49B9-B2B8-C818C8D0E59C}" type="presParOf" srcId="{CA2A832D-662F-4AB5-9964-3F946D37AA1D}" destId="{43478DBB-5BCB-414E-9804-03A539838332}" srcOrd="2" destOrd="0" presId="urn:microsoft.com/office/officeart/2018/2/layout/IconLabelDescriptionList"/>
    <dgm:cxn modelId="{8142D15B-9B57-47A8-B6FB-637BD0EC6EFD}" type="presParOf" srcId="{43478DBB-5BCB-414E-9804-03A539838332}" destId="{15F48782-E4AC-4357-9430-B8973D8A5022}" srcOrd="0" destOrd="0" presId="urn:microsoft.com/office/officeart/2018/2/layout/IconLabelDescriptionList"/>
    <dgm:cxn modelId="{C41517EB-DC47-4818-9249-A930FE62F07A}" type="presParOf" srcId="{43478DBB-5BCB-414E-9804-03A539838332}" destId="{613F9A14-E55A-4089-BEEA-57BB24913230}" srcOrd="1" destOrd="0" presId="urn:microsoft.com/office/officeart/2018/2/layout/IconLabelDescriptionList"/>
    <dgm:cxn modelId="{BCBFBD21-2855-4347-9792-1DCB43ADC75B}" type="presParOf" srcId="{43478DBB-5BCB-414E-9804-03A539838332}" destId="{4F616EC3-E549-43D8-8613-189A36DE8526}" srcOrd="2" destOrd="0" presId="urn:microsoft.com/office/officeart/2018/2/layout/IconLabelDescriptionList"/>
    <dgm:cxn modelId="{FFA8C996-F027-40DC-A721-B0C0E69FAC32}" type="presParOf" srcId="{43478DBB-5BCB-414E-9804-03A539838332}" destId="{41BB65A7-3B1D-4A56-86A6-ECA3EC1C4B7B}" srcOrd="3" destOrd="0" presId="urn:microsoft.com/office/officeart/2018/2/layout/IconLabelDescriptionList"/>
    <dgm:cxn modelId="{D4ED848A-FFC5-4617-9BB3-F0A8EB9344D0}" type="presParOf" srcId="{43478DBB-5BCB-414E-9804-03A539838332}" destId="{FF5C0FFE-E0BF-4C56-B62E-5A53D3E3ADC7}" srcOrd="4" destOrd="0" presId="urn:microsoft.com/office/officeart/2018/2/layout/IconLabelDescriptionList"/>
    <dgm:cxn modelId="{6615E31B-EC01-446F-AFC8-01C39FB0D436}" type="presParOf" srcId="{CA2A832D-662F-4AB5-9964-3F946D37AA1D}" destId="{095179D9-7B56-42C8-878C-92C48C1AE701}" srcOrd="3" destOrd="0" presId="urn:microsoft.com/office/officeart/2018/2/layout/IconLabelDescriptionList"/>
    <dgm:cxn modelId="{F9C6E31A-30C4-45B2-8E60-141D67CFDD76}" type="presParOf" srcId="{CA2A832D-662F-4AB5-9964-3F946D37AA1D}" destId="{EC6DB119-DAA7-41D9-B959-D5C333451C1F}" srcOrd="4" destOrd="0" presId="urn:microsoft.com/office/officeart/2018/2/layout/IconLabelDescriptionList"/>
    <dgm:cxn modelId="{22AFB082-BA11-46AD-9B84-1DBE6FCC60CC}" type="presParOf" srcId="{EC6DB119-DAA7-41D9-B959-D5C333451C1F}" destId="{20F165E7-CBD9-40C9-A2EC-33CF75E76DC4}" srcOrd="0" destOrd="0" presId="urn:microsoft.com/office/officeart/2018/2/layout/IconLabelDescriptionList"/>
    <dgm:cxn modelId="{B28A84DC-9A3E-493B-883C-D184DEF7BB6D}" type="presParOf" srcId="{EC6DB119-DAA7-41D9-B959-D5C333451C1F}" destId="{DE162321-4904-4796-B8A9-CA33ED0C3F45}" srcOrd="1" destOrd="0" presId="urn:microsoft.com/office/officeart/2018/2/layout/IconLabelDescriptionList"/>
    <dgm:cxn modelId="{F0AE7BA4-5854-4955-8C12-61A339C256E4}" type="presParOf" srcId="{EC6DB119-DAA7-41D9-B959-D5C333451C1F}" destId="{C43815E8-E6C2-4288-A342-1196AA8A4545}" srcOrd="2" destOrd="0" presId="urn:microsoft.com/office/officeart/2018/2/layout/IconLabelDescriptionList"/>
    <dgm:cxn modelId="{36094D7D-36C1-4B1E-A59C-455BC6A0AD9D}" type="presParOf" srcId="{EC6DB119-DAA7-41D9-B959-D5C333451C1F}" destId="{92C02F83-3ED5-4857-9478-7FDE47CECA92}" srcOrd="3" destOrd="0" presId="urn:microsoft.com/office/officeart/2018/2/layout/IconLabelDescriptionList"/>
    <dgm:cxn modelId="{0EBE3864-6F61-44C2-AF2E-C185986D6CEB}" type="presParOf" srcId="{EC6DB119-DAA7-41D9-B959-D5C333451C1F}" destId="{2B38E328-1ABA-43DE-93F5-C00AAA92BA8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4F7FE-1F50-4605-8643-D6D23AB77C49}">
      <dsp:nvSpPr>
        <dsp:cNvPr id="0" name=""/>
        <dsp:cNvSpPr/>
      </dsp:nvSpPr>
      <dsp:spPr>
        <a:xfrm rot="5400000">
          <a:off x="-220023" y="221075"/>
          <a:ext cx="1466821" cy="1026774"/>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Requirement</a:t>
          </a:r>
          <a:endParaRPr lang="en-US" sz="1200" kern="1200" dirty="0"/>
        </a:p>
      </dsp:txBody>
      <dsp:txXfrm rot="-5400000">
        <a:off x="1" y="514438"/>
        <a:ext cx="1026774" cy="440047"/>
      </dsp:txXfrm>
    </dsp:sp>
    <dsp:sp modelId="{00AED71B-ACB1-4F22-9FCB-F1E1D1FC85F6}">
      <dsp:nvSpPr>
        <dsp:cNvPr id="0" name=""/>
        <dsp:cNvSpPr/>
      </dsp:nvSpPr>
      <dsp:spPr>
        <a:xfrm rot="5400000">
          <a:off x="4050571" y="-3022744"/>
          <a:ext cx="953433" cy="700102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Strong Authentication and Data Privacy are mandatory requirements for CHESS+ solution for both internal and external communication. </a:t>
          </a:r>
          <a:endParaRPr lang="en-US" sz="1100" kern="1200" dirty="0"/>
        </a:p>
      </dsp:txBody>
      <dsp:txXfrm rot="-5400000">
        <a:off x="1026775" y="47595"/>
        <a:ext cx="6954484" cy="860347"/>
      </dsp:txXfrm>
    </dsp:sp>
    <dsp:sp modelId="{7B980532-54C8-46A1-A382-8859E5EBD853}">
      <dsp:nvSpPr>
        <dsp:cNvPr id="0" name=""/>
        <dsp:cNvSpPr/>
      </dsp:nvSpPr>
      <dsp:spPr>
        <a:xfrm rot="5400000">
          <a:off x="-220023" y="1491986"/>
          <a:ext cx="1466821" cy="1026774"/>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External Communication </a:t>
          </a:r>
          <a:endParaRPr lang="en-US" sz="1200" kern="1200" dirty="0"/>
        </a:p>
      </dsp:txBody>
      <dsp:txXfrm rot="-5400000">
        <a:off x="1" y="1785349"/>
        <a:ext cx="1026774" cy="440047"/>
      </dsp:txXfrm>
    </dsp:sp>
    <dsp:sp modelId="{3A950299-D541-4E07-BC8D-15480FE6D75B}">
      <dsp:nvSpPr>
        <dsp:cNvPr id="0" name=""/>
        <dsp:cNvSpPr/>
      </dsp:nvSpPr>
      <dsp:spPr>
        <a:xfrm rot="5400000">
          <a:off x="4050571" y="-1751833"/>
          <a:ext cx="953433" cy="700102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The proposed solution for external communication with CSAM portal </a:t>
          </a:r>
          <a:r>
            <a:rPr lang="en-US" sz="1100" b="1" kern="1200" dirty="0" smtClean="0"/>
            <a:t>satisfies</a:t>
          </a:r>
          <a:r>
            <a:rPr lang="en-US" sz="1100" kern="1200" dirty="0" smtClean="0"/>
            <a:t> both Strong Authentication and Data Privacy requirements with mutual Transport Layer Security(mTLS) for external users.</a:t>
          </a:r>
          <a:endParaRPr lang="en-US" sz="1100" kern="1200" dirty="0"/>
        </a:p>
      </dsp:txBody>
      <dsp:txXfrm rot="-5400000">
        <a:off x="1026775" y="1318506"/>
        <a:ext cx="6954484" cy="860347"/>
      </dsp:txXfrm>
    </dsp:sp>
    <dsp:sp modelId="{96C4E289-F471-4AFC-BFBD-442B47FCC4B1}">
      <dsp:nvSpPr>
        <dsp:cNvPr id="0" name=""/>
        <dsp:cNvSpPr/>
      </dsp:nvSpPr>
      <dsp:spPr>
        <a:xfrm rot="5400000">
          <a:off x="-220023" y="2762896"/>
          <a:ext cx="1466821" cy="1026774"/>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a:glow rad="139700">
            <a:schemeClr val="accent1">
              <a:satMod val="175000"/>
              <a:alpha val="40000"/>
            </a:schemeClr>
          </a:glow>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Internal Communication</a:t>
          </a:r>
          <a:endParaRPr lang="en-US" sz="1200" b="1" kern="1200" dirty="0"/>
        </a:p>
      </dsp:txBody>
      <dsp:txXfrm rot="-5400000">
        <a:off x="1" y="3056259"/>
        <a:ext cx="1026774" cy="440047"/>
      </dsp:txXfrm>
    </dsp:sp>
    <dsp:sp modelId="{980884EB-5772-4616-B743-50E621667968}">
      <dsp:nvSpPr>
        <dsp:cNvPr id="0" name=""/>
        <dsp:cNvSpPr/>
      </dsp:nvSpPr>
      <dsp:spPr>
        <a:xfrm rot="5400000">
          <a:off x="4050571" y="-480923"/>
          <a:ext cx="953433" cy="700102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a:glow rad="139700">
            <a:schemeClr val="accent1">
              <a:satMod val="175000"/>
              <a:alpha val="40000"/>
            </a:schemeClr>
          </a:glow>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Tooling required to enable similar level of security for internal communications are yet to be finalised. </a:t>
          </a:r>
          <a:endParaRPr lang="en-US" sz="1100" kern="1200" dirty="0"/>
        </a:p>
        <a:p>
          <a:pPr marL="57150" lvl="1" indent="-57150" algn="l" defTabSz="488950">
            <a:lnSpc>
              <a:spcPct val="90000"/>
            </a:lnSpc>
            <a:spcBef>
              <a:spcPct val="0"/>
            </a:spcBef>
            <a:spcAft>
              <a:spcPct val="15000"/>
            </a:spcAft>
            <a:buChar char="••"/>
          </a:pPr>
          <a:r>
            <a:rPr lang="en-US" sz="1100" kern="1200" dirty="0" smtClean="0"/>
            <a:t>The internal service to service communication is at a higher security estate.</a:t>
          </a:r>
          <a:endParaRPr lang="en-US" sz="1100" kern="1200" dirty="0"/>
        </a:p>
        <a:p>
          <a:pPr marL="57150" lvl="1" indent="-57150" algn="l" defTabSz="488950">
            <a:lnSpc>
              <a:spcPct val="90000"/>
            </a:lnSpc>
            <a:spcBef>
              <a:spcPct val="0"/>
            </a:spcBef>
            <a:spcAft>
              <a:spcPct val="15000"/>
            </a:spcAft>
            <a:buChar char="••"/>
          </a:pPr>
          <a:r>
            <a:rPr lang="en-US" sz="1100" kern="1200" dirty="0" smtClean="0"/>
            <a:t>Therefore,  there are other mechanisms to ensure security until the required tooling is ready. </a:t>
          </a:r>
          <a:endParaRPr lang="en-US" sz="1100" kern="1200" dirty="0"/>
        </a:p>
        <a:p>
          <a:pPr marL="57150" lvl="1" indent="-57150" algn="l" defTabSz="488950">
            <a:lnSpc>
              <a:spcPct val="90000"/>
            </a:lnSpc>
            <a:spcBef>
              <a:spcPct val="0"/>
            </a:spcBef>
            <a:spcAft>
              <a:spcPct val="15000"/>
            </a:spcAft>
            <a:buChar char="••"/>
          </a:pPr>
          <a:r>
            <a:rPr lang="en-US" sz="1100" kern="1200" dirty="0" smtClean="0"/>
            <a:t>This presentation focus on the requirements, technology limitations and solution options for </a:t>
          </a:r>
          <a:r>
            <a:rPr lang="en-US" sz="1100" b="1" kern="1200" dirty="0" smtClean="0"/>
            <a:t>Internal </a:t>
          </a:r>
          <a:r>
            <a:rPr lang="en-US" sz="1100" b="0" kern="1200" dirty="0" smtClean="0"/>
            <a:t>Service to Service Communication  </a:t>
          </a:r>
          <a:endParaRPr lang="en-US" sz="1100" b="0" kern="1200" dirty="0"/>
        </a:p>
      </dsp:txBody>
      <dsp:txXfrm rot="-5400000">
        <a:off x="1026775" y="2589416"/>
        <a:ext cx="6954484" cy="860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9CA21-CAE4-46FA-B1F1-DAA29238200A}">
      <dsp:nvSpPr>
        <dsp:cNvPr id="0" name=""/>
        <dsp:cNvSpPr/>
      </dsp:nvSpPr>
      <dsp:spPr>
        <a:xfrm>
          <a:off x="0" y="213271"/>
          <a:ext cx="8474765" cy="2079000"/>
        </a:xfrm>
        <a:prstGeom prst="rect">
          <a:avLst/>
        </a:prstGeom>
        <a:solidFill>
          <a:schemeClr val="lt2">
            <a:alpha val="90000"/>
            <a:hueOff val="0"/>
            <a:satOff val="0"/>
            <a:lumOff val="0"/>
            <a:alphaOff val="0"/>
          </a:schemeClr>
        </a:solidFill>
        <a:ln w="19050" cap="flat" cmpd="thickThin"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657736" tIns="312420" rIns="657736"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All components must have at least one form of </a:t>
          </a:r>
          <a:r>
            <a:rPr lang="en-US" sz="1500" b="0" kern="1200" dirty="0" smtClean="0"/>
            <a:t>authentication. </a:t>
          </a:r>
          <a:r>
            <a:rPr lang="en-US" sz="1500" b="0" kern="1200" dirty="0"/>
            <a:t>The recommended options are as follows:</a:t>
          </a:r>
          <a:endParaRPr lang="en-US" sz="1500" kern="1200" dirty="0"/>
        </a:p>
        <a:p>
          <a:pPr marL="228600" lvl="2" indent="-114300" algn="l" defTabSz="666750">
            <a:lnSpc>
              <a:spcPct val="90000"/>
            </a:lnSpc>
            <a:spcBef>
              <a:spcPct val="0"/>
            </a:spcBef>
            <a:spcAft>
              <a:spcPct val="15000"/>
            </a:spcAft>
            <a:buChar char="••"/>
          </a:pPr>
          <a:r>
            <a:rPr lang="en-US" sz="1500" kern="1200" dirty="0"/>
            <a:t>Token Authentication(OAuth2) – ForgeRock</a:t>
          </a:r>
        </a:p>
        <a:p>
          <a:pPr marL="228600" lvl="2" indent="-114300" algn="l" defTabSz="666750">
            <a:lnSpc>
              <a:spcPct val="90000"/>
            </a:lnSpc>
            <a:spcBef>
              <a:spcPct val="0"/>
            </a:spcBef>
            <a:spcAft>
              <a:spcPct val="15000"/>
            </a:spcAft>
            <a:buChar char="••"/>
          </a:pPr>
          <a:r>
            <a:rPr lang="en-US" sz="1500" kern="1200" dirty="0"/>
            <a:t>Directory Authentication (Kerberos) – Active Directory </a:t>
          </a:r>
        </a:p>
        <a:p>
          <a:pPr marL="228600" lvl="2" indent="-114300" algn="l" defTabSz="666750">
            <a:lnSpc>
              <a:spcPct val="90000"/>
            </a:lnSpc>
            <a:spcBef>
              <a:spcPct val="0"/>
            </a:spcBef>
            <a:spcAft>
              <a:spcPct val="15000"/>
            </a:spcAft>
            <a:buChar char="••"/>
          </a:pPr>
          <a:r>
            <a:rPr lang="en-US" sz="1500" kern="1200" dirty="0"/>
            <a:t>Username and Password/ API Key Authentication   - Application generated credentials </a:t>
          </a:r>
        </a:p>
        <a:p>
          <a:pPr marL="114300" lvl="1" indent="-114300" algn="l" defTabSz="666750">
            <a:lnSpc>
              <a:spcPct val="90000"/>
            </a:lnSpc>
            <a:spcBef>
              <a:spcPct val="0"/>
            </a:spcBef>
            <a:spcAft>
              <a:spcPct val="15000"/>
            </a:spcAft>
            <a:buChar char="••"/>
          </a:pPr>
          <a:r>
            <a:rPr lang="en-US" sz="1500" b="1" kern="1200" dirty="0"/>
            <a:t>Current Status: </a:t>
          </a:r>
          <a:r>
            <a:rPr lang="en-US" sz="1500" kern="1200" dirty="0">
              <a:solidFill>
                <a:schemeClr val="accent6"/>
              </a:solidFill>
            </a:rPr>
            <a:t>Satisfied</a:t>
          </a:r>
        </a:p>
        <a:p>
          <a:pPr marL="114300" lvl="1" indent="-114300" algn="l" defTabSz="666750">
            <a:lnSpc>
              <a:spcPct val="90000"/>
            </a:lnSpc>
            <a:spcBef>
              <a:spcPct val="0"/>
            </a:spcBef>
            <a:spcAft>
              <a:spcPct val="15000"/>
            </a:spcAft>
            <a:buChar char="••"/>
          </a:pPr>
          <a:r>
            <a:rPr lang="en-US" sz="1500" b="1" kern="1200" dirty="0"/>
            <a:t>Impact:  </a:t>
          </a:r>
          <a:r>
            <a:rPr lang="en-US" sz="1500" kern="1200" dirty="0"/>
            <a:t>N/A</a:t>
          </a:r>
        </a:p>
      </dsp:txBody>
      <dsp:txXfrm>
        <a:off x="0" y="213271"/>
        <a:ext cx="8474765" cy="2079000"/>
      </dsp:txXfrm>
    </dsp:sp>
    <dsp:sp modelId="{1EA8E482-1691-4019-9067-BF1A216B3360}">
      <dsp:nvSpPr>
        <dsp:cNvPr id="0" name=""/>
        <dsp:cNvSpPr/>
      </dsp:nvSpPr>
      <dsp:spPr>
        <a:xfrm>
          <a:off x="423738" y="103598"/>
          <a:ext cx="5932335" cy="331072"/>
        </a:xfrm>
        <a:prstGeom prst="rect">
          <a:avLst/>
        </a:prstGeom>
        <a:solidFill>
          <a:schemeClr val="accent1"/>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28" tIns="0" rIns="224228" bIns="0" numCol="1" spcCol="1270" anchor="ctr" anchorCtr="0">
          <a:noAutofit/>
        </a:bodyPr>
        <a:lstStyle/>
        <a:p>
          <a:pPr lvl="0" algn="l" defTabSz="666750">
            <a:lnSpc>
              <a:spcPct val="90000"/>
            </a:lnSpc>
            <a:spcBef>
              <a:spcPct val="0"/>
            </a:spcBef>
            <a:spcAft>
              <a:spcPct val="35000"/>
            </a:spcAft>
          </a:pPr>
          <a:r>
            <a:rPr lang="en-US" sz="1500" b="1" kern="1200" dirty="0"/>
            <a:t>Identity Provider (IDP)</a:t>
          </a:r>
          <a:endParaRPr lang="en-US" sz="1500" kern="1200" dirty="0"/>
        </a:p>
      </dsp:txBody>
      <dsp:txXfrm>
        <a:off x="423738" y="103598"/>
        <a:ext cx="5932335" cy="331072"/>
      </dsp:txXfrm>
    </dsp:sp>
    <dsp:sp modelId="{6988883D-9397-4A42-A88B-32E305A8C285}">
      <dsp:nvSpPr>
        <dsp:cNvPr id="0" name=""/>
        <dsp:cNvSpPr/>
      </dsp:nvSpPr>
      <dsp:spPr>
        <a:xfrm>
          <a:off x="0" y="2477351"/>
          <a:ext cx="8474765" cy="1559250"/>
        </a:xfrm>
        <a:prstGeom prst="rect">
          <a:avLst/>
        </a:prstGeom>
        <a:solidFill>
          <a:schemeClr val="lt2">
            <a:alpha val="90000"/>
            <a:hueOff val="0"/>
            <a:satOff val="0"/>
            <a:lumOff val="0"/>
            <a:alphaOff val="0"/>
          </a:schemeClr>
        </a:solidFill>
        <a:ln w="19050" cap="flat" cmpd="thickThin"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657736" tIns="312420" rIns="65773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is recommended to have all secrets such as API keys, passwords and cryptographic keys </a:t>
          </a:r>
          <a:r>
            <a:rPr lang="en-US" sz="1500" kern="1200" dirty="0" smtClean="0"/>
            <a:t>stored in </a:t>
          </a:r>
          <a:r>
            <a:rPr lang="en-US" sz="1500" kern="1200" dirty="0"/>
            <a:t>a secure storage such </a:t>
          </a:r>
          <a:r>
            <a:rPr lang="en-US" sz="1500" kern="1200" dirty="0" smtClean="0"/>
            <a:t>as a </a:t>
          </a:r>
          <a:r>
            <a:rPr lang="en-US" sz="1500" kern="1200" dirty="0"/>
            <a:t>vault. This will reduce the attack surface significantly as the applications are not maintaining the </a:t>
          </a:r>
          <a:r>
            <a:rPr lang="en-US" sz="1500" kern="1200" dirty="0" smtClean="0"/>
            <a:t>secrets </a:t>
          </a:r>
          <a:r>
            <a:rPr lang="en-US" sz="1500" kern="1200" dirty="0"/>
            <a:t>locally.</a:t>
          </a:r>
        </a:p>
        <a:p>
          <a:pPr marL="114300" lvl="1" indent="-114300" algn="l" defTabSz="666750">
            <a:lnSpc>
              <a:spcPct val="90000"/>
            </a:lnSpc>
            <a:spcBef>
              <a:spcPct val="0"/>
            </a:spcBef>
            <a:spcAft>
              <a:spcPct val="15000"/>
            </a:spcAft>
            <a:buChar char="••"/>
          </a:pPr>
          <a:r>
            <a:rPr lang="en-US" sz="1500" b="1" kern="1200" dirty="0"/>
            <a:t>Current Status: </a:t>
          </a:r>
          <a:r>
            <a:rPr lang="en-US" sz="1500" b="0" kern="1200" dirty="0">
              <a:solidFill>
                <a:srgbClr val="FF5050"/>
              </a:solidFill>
            </a:rPr>
            <a:t>Not</a:t>
          </a:r>
          <a:r>
            <a:rPr lang="en-US" sz="1500" b="1" kern="1200" dirty="0">
              <a:solidFill>
                <a:srgbClr val="FF5050"/>
              </a:solidFill>
            </a:rPr>
            <a:t> </a:t>
          </a:r>
          <a:r>
            <a:rPr lang="en-US" sz="1500" kern="1200" dirty="0">
              <a:solidFill>
                <a:srgbClr val="FF5050"/>
              </a:solidFill>
            </a:rPr>
            <a:t>Satisfied</a:t>
          </a:r>
        </a:p>
        <a:p>
          <a:pPr marL="114300" lvl="1" indent="-114300" algn="l" defTabSz="666750">
            <a:lnSpc>
              <a:spcPct val="90000"/>
            </a:lnSpc>
            <a:spcBef>
              <a:spcPct val="0"/>
            </a:spcBef>
            <a:spcAft>
              <a:spcPct val="15000"/>
            </a:spcAft>
            <a:buChar char="••"/>
          </a:pPr>
          <a:r>
            <a:rPr lang="en-US" sz="1500" b="1" kern="1200" dirty="0"/>
            <a:t>Impact:  </a:t>
          </a:r>
          <a:r>
            <a:rPr lang="en-US" sz="1500" b="0" kern="1200" dirty="0" smtClean="0">
              <a:solidFill>
                <a:srgbClr val="FFC000"/>
              </a:solidFill>
            </a:rPr>
            <a:t>Low</a:t>
          </a:r>
          <a:endParaRPr lang="en-AU" sz="1500" b="0" kern="1200" dirty="0">
            <a:solidFill>
              <a:srgbClr val="FFC000"/>
            </a:solidFill>
          </a:endParaRPr>
        </a:p>
      </dsp:txBody>
      <dsp:txXfrm>
        <a:off x="0" y="2477351"/>
        <a:ext cx="8474765" cy="1559250"/>
      </dsp:txXfrm>
    </dsp:sp>
    <dsp:sp modelId="{59804122-747D-48B6-AB42-453951623033}">
      <dsp:nvSpPr>
        <dsp:cNvPr id="0" name=""/>
        <dsp:cNvSpPr/>
      </dsp:nvSpPr>
      <dsp:spPr>
        <a:xfrm>
          <a:off x="423738" y="2373271"/>
          <a:ext cx="5932335" cy="325480"/>
        </a:xfrm>
        <a:prstGeom prst="rect">
          <a:avLst/>
        </a:prstGeom>
        <a:solidFill>
          <a:schemeClr val="accent1"/>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28" tIns="0" rIns="224228" bIns="0" numCol="1" spcCol="1270" anchor="ctr" anchorCtr="0">
          <a:noAutofit/>
        </a:bodyPr>
        <a:lstStyle/>
        <a:p>
          <a:pPr lvl="0" algn="l" defTabSz="666750">
            <a:lnSpc>
              <a:spcPct val="90000"/>
            </a:lnSpc>
            <a:spcBef>
              <a:spcPct val="0"/>
            </a:spcBef>
            <a:spcAft>
              <a:spcPct val="35000"/>
            </a:spcAft>
          </a:pPr>
          <a:r>
            <a:rPr lang="en-AU" sz="1500" b="1" kern="1200" dirty="0"/>
            <a:t>Secret Management (Vault)</a:t>
          </a:r>
          <a:endParaRPr lang="en-US" sz="1500" kern="1200" dirty="0"/>
        </a:p>
      </dsp:txBody>
      <dsp:txXfrm>
        <a:off x="423738" y="2373271"/>
        <a:ext cx="5932335" cy="325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9CA21-CAE4-46FA-B1F1-DAA29238200A}">
      <dsp:nvSpPr>
        <dsp:cNvPr id="0" name=""/>
        <dsp:cNvSpPr/>
      </dsp:nvSpPr>
      <dsp:spPr>
        <a:xfrm>
          <a:off x="0" y="226809"/>
          <a:ext cx="8474765" cy="1499400"/>
        </a:xfrm>
        <a:prstGeom prst="rect">
          <a:avLst/>
        </a:prstGeom>
        <a:solidFill>
          <a:schemeClr val="lt2">
            <a:alpha val="90000"/>
            <a:hueOff val="0"/>
            <a:satOff val="0"/>
            <a:lumOff val="0"/>
            <a:alphaOff val="0"/>
          </a:schemeClr>
        </a:solidFill>
        <a:ln w="19050" cap="flat" cmpd="thickThin"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657736" tIns="291592" rIns="65773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The Certificate Authority is responsible for signing the certificate request to ensure the validity. Currently Microsoft Certificate Authority G3 has configured as the Internal CA. </a:t>
          </a:r>
          <a:endParaRPr lang="en-US" sz="1400" kern="1200" dirty="0"/>
        </a:p>
        <a:p>
          <a:pPr marL="114300" lvl="1" indent="-114300" algn="l" defTabSz="622300">
            <a:lnSpc>
              <a:spcPct val="90000"/>
            </a:lnSpc>
            <a:spcBef>
              <a:spcPct val="0"/>
            </a:spcBef>
            <a:spcAft>
              <a:spcPct val="15000"/>
            </a:spcAft>
            <a:buChar char="••"/>
          </a:pPr>
          <a:r>
            <a:rPr lang="en-US" sz="1400" b="1" kern="1200" dirty="0"/>
            <a:t>Current Status: </a:t>
          </a:r>
          <a:r>
            <a:rPr lang="en-US" sz="1400" kern="1200" dirty="0">
              <a:solidFill>
                <a:schemeClr val="accent6"/>
              </a:solidFill>
            </a:rPr>
            <a:t>Satisfied</a:t>
          </a:r>
        </a:p>
        <a:p>
          <a:pPr marL="228600" lvl="2" indent="-114300" algn="l" defTabSz="622300">
            <a:lnSpc>
              <a:spcPct val="90000"/>
            </a:lnSpc>
            <a:spcBef>
              <a:spcPct val="0"/>
            </a:spcBef>
            <a:spcAft>
              <a:spcPct val="15000"/>
            </a:spcAft>
            <a:buChar char="••"/>
          </a:pPr>
          <a:r>
            <a:rPr lang="en-US" sz="1400" kern="1200" dirty="0" smtClean="0"/>
            <a:t>The current enterprise CA is sufficient to satisfy the certificate signing requirements </a:t>
          </a:r>
          <a:r>
            <a:rPr lang="en-US" sz="1400" b="0" kern="1200" dirty="0" smtClean="0"/>
            <a:t>manually</a:t>
          </a:r>
          <a:r>
            <a:rPr lang="en-US" sz="1400" kern="1200" dirty="0" smtClean="0"/>
            <a:t>.</a:t>
          </a:r>
          <a:endParaRPr lang="en-US" sz="1400" kern="1200" dirty="0">
            <a:solidFill>
              <a:schemeClr val="accent6"/>
            </a:solidFill>
          </a:endParaRPr>
        </a:p>
        <a:p>
          <a:pPr marL="114300" lvl="1" indent="-114300" algn="l" defTabSz="622300">
            <a:lnSpc>
              <a:spcPct val="90000"/>
            </a:lnSpc>
            <a:spcBef>
              <a:spcPct val="0"/>
            </a:spcBef>
            <a:spcAft>
              <a:spcPct val="15000"/>
            </a:spcAft>
            <a:buChar char="••"/>
          </a:pPr>
          <a:r>
            <a:rPr lang="en-US" sz="1400" b="1" kern="1200" dirty="0"/>
            <a:t>Impact:  </a:t>
          </a:r>
          <a:r>
            <a:rPr lang="en-US" sz="1400" kern="1200" dirty="0"/>
            <a:t>N/A</a:t>
          </a:r>
        </a:p>
      </dsp:txBody>
      <dsp:txXfrm>
        <a:off x="0" y="226809"/>
        <a:ext cx="8474765" cy="1499400"/>
      </dsp:txXfrm>
    </dsp:sp>
    <dsp:sp modelId="{1EA8E482-1691-4019-9067-BF1A216B3360}">
      <dsp:nvSpPr>
        <dsp:cNvPr id="0" name=""/>
        <dsp:cNvSpPr/>
      </dsp:nvSpPr>
      <dsp:spPr>
        <a:xfrm>
          <a:off x="423738" y="124448"/>
          <a:ext cx="5932335" cy="309001"/>
        </a:xfrm>
        <a:prstGeom prst="rect">
          <a:avLst/>
        </a:prstGeom>
        <a:solidFill>
          <a:schemeClr val="accent1"/>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28" tIns="0" rIns="224228" bIns="0" numCol="1" spcCol="1270" anchor="ctr" anchorCtr="0">
          <a:noAutofit/>
        </a:bodyPr>
        <a:lstStyle/>
        <a:p>
          <a:pPr lvl="0" algn="l" defTabSz="622300">
            <a:lnSpc>
              <a:spcPct val="90000"/>
            </a:lnSpc>
            <a:spcBef>
              <a:spcPct val="0"/>
            </a:spcBef>
            <a:spcAft>
              <a:spcPct val="35000"/>
            </a:spcAft>
          </a:pPr>
          <a:r>
            <a:rPr lang="en-US" sz="1400" b="1" kern="1200" dirty="0" smtClean="0"/>
            <a:t>Certificate Authority(CA)</a:t>
          </a:r>
        </a:p>
      </dsp:txBody>
      <dsp:txXfrm>
        <a:off x="423738" y="124448"/>
        <a:ext cx="5932335" cy="309001"/>
      </dsp:txXfrm>
    </dsp:sp>
    <dsp:sp modelId="{6988883D-9397-4A42-A88B-32E305A8C285}">
      <dsp:nvSpPr>
        <dsp:cNvPr id="0" name=""/>
        <dsp:cNvSpPr/>
      </dsp:nvSpPr>
      <dsp:spPr>
        <a:xfrm>
          <a:off x="0" y="1898951"/>
          <a:ext cx="8474765" cy="2116800"/>
        </a:xfrm>
        <a:prstGeom prst="rect">
          <a:avLst/>
        </a:prstGeom>
        <a:solidFill>
          <a:schemeClr val="lt2">
            <a:alpha val="90000"/>
            <a:hueOff val="0"/>
            <a:satOff val="0"/>
            <a:lumOff val="0"/>
            <a:alphaOff val="0"/>
          </a:schemeClr>
        </a:solidFill>
        <a:ln w="19050" cap="flat" cmpd="thickThin"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657736" tIns="291592" rIns="65773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Certificate automation enables the signing, scheduling and installing certificates to the services.</a:t>
          </a:r>
          <a:endParaRPr lang="en-US" sz="1400" kern="1200" dirty="0"/>
        </a:p>
        <a:p>
          <a:pPr marL="114300" lvl="1" indent="-114300" algn="l" defTabSz="622300">
            <a:lnSpc>
              <a:spcPct val="90000"/>
            </a:lnSpc>
            <a:spcBef>
              <a:spcPct val="0"/>
            </a:spcBef>
            <a:spcAft>
              <a:spcPct val="15000"/>
            </a:spcAft>
            <a:buChar char="••"/>
          </a:pPr>
          <a:r>
            <a:rPr lang="en-US" sz="1400" b="1" kern="1200" dirty="0"/>
            <a:t>Current Status: </a:t>
          </a:r>
          <a:r>
            <a:rPr lang="en-US" sz="1400" b="0" kern="1200" dirty="0">
              <a:solidFill>
                <a:srgbClr val="FF5050"/>
              </a:solidFill>
            </a:rPr>
            <a:t>Not</a:t>
          </a:r>
          <a:r>
            <a:rPr lang="en-US" sz="1400" b="1" kern="1200" dirty="0">
              <a:solidFill>
                <a:srgbClr val="FF5050"/>
              </a:solidFill>
            </a:rPr>
            <a:t> </a:t>
          </a:r>
          <a:r>
            <a:rPr lang="en-US" sz="1400" kern="1200" dirty="0">
              <a:solidFill>
                <a:srgbClr val="FF5050"/>
              </a:solidFill>
            </a:rPr>
            <a:t>Satisfied</a:t>
          </a:r>
        </a:p>
        <a:p>
          <a:pPr marL="228600" lvl="2" indent="-114300" algn="l" defTabSz="622300">
            <a:lnSpc>
              <a:spcPct val="90000"/>
            </a:lnSpc>
            <a:spcBef>
              <a:spcPct val="0"/>
            </a:spcBef>
            <a:spcAft>
              <a:spcPct val="15000"/>
            </a:spcAft>
            <a:buChar char="••"/>
          </a:pPr>
          <a:r>
            <a:rPr lang="en-US" sz="1400" kern="1200" dirty="0" smtClean="0"/>
            <a:t>While some of the features can be enabled via current DevOps tools, complete automation can not be achieved with out proper tooling.</a:t>
          </a:r>
          <a:endParaRPr lang="en-US" sz="1400" kern="1200" dirty="0">
            <a:solidFill>
              <a:srgbClr val="FF5050"/>
            </a:solidFill>
          </a:endParaRPr>
        </a:p>
        <a:p>
          <a:pPr marL="114300" lvl="1" indent="-114300" algn="l" defTabSz="622300">
            <a:lnSpc>
              <a:spcPct val="90000"/>
            </a:lnSpc>
            <a:spcBef>
              <a:spcPct val="0"/>
            </a:spcBef>
            <a:spcAft>
              <a:spcPct val="15000"/>
            </a:spcAft>
            <a:buChar char="••"/>
          </a:pPr>
          <a:r>
            <a:rPr lang="en-US" sz="1400" b="1" kern="1200" dirty="0"/>
            <a:t>Impact:  </a:t>
          </a:r>
          <a:r>
            <a:rPr lang="en-US" sz="1400" kern="1200" dirty="0" smtClean="0">
              <a:solidFill>
                <a:srgbClr val="FF0000"/>
              </a:solidFill>
            </a:rPr>
            <a:t>High</a:t>
          </a:r>
          <a:endParaRPr lang="en-AU" sz="1400" b="0" kern="1200" dirty="0">
            <a:solidFill>
              <a:srgbClr val="FFC000"/>
            </a:solidFill>
          </a:endParaRPr>
        </a:p>
        <a:p>
          <a:pPr marL="228600" lvl="2" indent="-114300" algn="l" defTabSz="622300">
            <a:lnSpc>
              <a:spcPct val="90000"/>
            </a:lnSpc>
            <a:spcBef>
              <a:spcPct val="0"/>
            </a:spcBef>
            <a:spcAft>
              <a:spcPct val="15000"/>
            </a:spcAft>
            <a:buChar char="••"/>
          </a:pPr>
          <a:r>
            <a:rPr lang="en-US" sz="1400" kern="1200" dirty="0" smtClean="0"/>
            <a:t>Without having certificate automation, management of large amount of certificates can be complex and labor intensive. Increased high risk of a communication failures with potential downtimes. </a:t>
          </a:r>
          <a:endParaRPr lang="en-AU" sz="1400" b="0" kern="1200" dirty="0">
            <a:solidFill>
              <a:srgbClr val="FFC000"/>
            </a:solidFill>
          </a:endParaRPr>
        </a:p>
      </dsp:txBody>
      <dsp:txXfrm>
        <a:off x="0" y="1898951"/>
        <a:ext cx="8474765" cy="2116800"/>
      </dsp:txXfrm>
    </dsp:sp>
    <dsp:sp modelId="{59804122-747D-48B6-AB42-453951623033}">
      <dsp:nvSpPr>
        <dsp:cNvPr id="0" name=""/>
        <dsp:cNvSpPr/>
      </dsp:nvSpPr>
      <dsp:spPr>
        <a:xfrm>
          <a:off x="423738" y="1801809"/>
          <a:ext cx="5932335" cy="303781"/>
        </a:xfrm>
        <a:prstGeom prst="rect">
          <a:avLst/>
        </a:prstGeom>
        <a:solidFill>
          <a:schemeClr val="accent1"/>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28" tIns="0" rIns="224228" bIns="0" numCol="1" spcCol="1270" anchor="ctr" anchorCtr="0">
          <a:noAutofit/>
        </a:bodyPr>
        <a:lstStyle/>
        <a:p>
          <a:pPr lvl="0" algn="l" defTabSz="622300">
            <a:lnSpc>
              <a:spcPct val="90000"/>
            </a:lnSpc>
            <a:spcBef>
              <a:spcPct val="0"/>
            </a:spcBef>
            <a:spcAft>
              <a:spcPct val="35000"/>
            </a:spcAft>
          </a:pPr>
          <a:r>
            <a:rPr lang="en-US" sz="1400" b="1" kern="1200" dirty="0" smtClean="0"/>
            <a:t>Certificate Automation</a:t>
          </a:r>
          <a:endParaRPr lang="en-US" sz="1400" kern="1200" dirty="0"/>
        </a:p>
      </dsp:txBody>
      <dsp:txXfrm>
        <a:off x="423738" y="1801809"/>
        <a:ext cx="5932335" cy="303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9CA21-CAE4-46FA-B1F1-DAA29238200A}">
      <dsp:nvSpPr>
        <dsp:cNvPr id="0" name=""/>
        <dsp:cNvSpPr/>
      </dsp:nvSpPr>
      <dsp:spPr>
        <a:xfrm>
          <a:off x="0" y="244437"/>
          <a:ext cx="8474765" cy="1814400"/>
        </a:xfrm>
        <a:prstGeom prst="rect">
          <a:avLst/>
        </a:prstGeom>
        <a:solidFill>
          <a:schemeClr val="lt2">
            <a:alpha val="90000"/>
            <a:hueOff val="0"/>
            <a:satOff val="0"/>
            <a:lumOff val="0"/>
            <a:alphaOff val="0"/>
          </a:schemeClr>
        </a:solidFill>
        <a:ln w="19050" cap="flat" cmpd="thickThin"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657736" tIns="249936" rIns="65773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Certificate lifecycle management responsible for Certificate Enrollment, Validation, Revocation, Renewal and Destruction. </a:t>
          </a:r>
          <a:endParaRPr lang="en-US" sz="1200" kern="1200" dirty="0"/>
        </a:p>
        <a:p>
          <a:pPr marL="114300" lvl="1" indent="-114300" algn="l" defTabSz="533400">
            <a:lnSpc>
              <a:spcPct val="90000"/>
            </a:lnSpc>
            <a:spcBef>
              <a:spcPct val="0"/>
            </a:spcBef>
            <a:spcAft>
              <a:spcPct val="15000"/>
            </a:spcAft>
            <a:buChar char="••"/>
          </a:pPr>
          <a:r>
            <a:rPr lang="en-US" sz="1200" b="1" kern="1200" dirty="0"/>
            <a:t>Current Status: </a:t>
          </a:r>
          <a:r>
            <a:rPr lang="en-US" sz="1200" kern="1200" dirty="0" smtClean="0">
              <a:solidFill>
                <a:srgbClr val="FF5050"/>
              </a:solidFill>
            </a:rPr>
            <a:t>Not Satisfied</a:t>
          </a:r>
          <a:endParaRPr lang="en-US" sz="1200" kern="1200" dirty="0">
            <a:solidFill>
              <a:srgbClr val="FF5050"/>
            </a:solidFill>
          </a:endParaRPr>
        </a:p>
        <a:p>
          <a:pPr marL="228600" lvl="2" indent="-114300" algn="l" defTabSz="533400">
            <a:lnSpc>
              <a:spcPct val="90000"/>
            </a:lnSpc>
            <a:spcBef>
              <a:spcPct val="0"/>
            </a:spcBef>
            <a:spcAft>
              <a:spcPct val="15000"/>
            </a:spcAft>
            <a:buChar char="••"/>
          </a:pPr>
          <a:r>
            <a:rPr lang="en-US" sz="1200" kern="1200" dirty="0" smtClean="0"/>
            <a:t>There is no sufficient certificate automation is available within ASX to satisfy all the above requirement for a production environment. </a:t>
          </a:r>
          <a:endParaRPr lang="en-US" sz="1200" kern="1200" dirty="0">
            <a:solidFill>
              <a:srgbClr val="FF5050"/>
            </a:solidFill>
          </a:endParaRPr>
        </a:p>
        <a:p>
          <a:pPr marL="114300" lvl="1" indent="-114300" algn="l" defTabSz="533400">
            <a:lnSpc>
              <a:spcPct val="90000"/>
            </a:lnSpc>
            <a:spcBef>
              <a:spcPct val="0"/>
            </a:spcBef>
            <a:spcAft>
              <a:spcPct val="15000"/>
            </a:spcAft>
            <a:buChar char="••"/>
          </a:pPr>
          <a:r>
            <a:rPr lang="en-US" sz="1200" b="1" kern="1200" dirty="0"/>
            <a:t>Impact:  </a:t>
          </a:r>
          <a:r>
            <a:rPr lang="en-US" sz="1200" kern="1200" dirty="0" smtClean="0">
              <a:solidFill>
                <a:srgbClr val="FF0000"/>
              </a:solidFill>
            </a:rPr>
            <a:t>High</a:t>
          </a:r>
          <a:endParaRPr lang="en-US" sz="1200" kern="1200" dirty="0">
            <a:solidFill>
              <a:srgbClr val="FFC000"/>
            </a:solidFill>
          </a:endParaRPr>
        </a:p>
        <a:p>
          <a:pPr marL="228600" lvl="2" indent="-114300" algn="l" defTabSz="533400">
            <a:lnSpc>
              <a:spcPct val="90000"/>
            </a:lnSpc>
            <a:spcBef>
              <a:spcPct val="0"/>
            </a:spcBef>
            <a:spcAft>
              <a:spcPct val="15000"/>
            </a:spcAft>
            <a:buChar char="••"/>
          </a:pPr>
          <a:r>
            <a:rPr lang="en-US" sz="1200" kern="1200" dirty="0" smtClean="0"/>
            <a:t>Without having a proper lifecycle management, the benefits of mTLS will be reduced while increasing the risks an unplanned downtime. </a:t>
          </a:r>
          <a:endParaRPr lang="en-US" sz="1200" kern="1200" dirty="0"/>
        </a:p>
      </dsp:txBody>
      <dsp:txXfrm>
        <a:off x="0" y="244437"/>
        <a:ext cx="8474765" cy="1814400"/>
      </dsp:txXfrm>
    </dsp:sp>
    <dsp:sp modelId="{1EA8E482-1691-4019-9067-BF1A216B3360}">
      <dsp:nvSpPr>
        <dsp:cNvPr id="0" name=""/>
        <dsp:cNvSpPr/>
      </dsp:nvSpPr>
      <dsp:spPr>
        <a:xfrm>
          <a:off x="423738" y="156698"/>
          <a:ext cx="5932335" cy="264858"/>
        </a:xfrm>
        <a:prstGeom prst="rect">
          <a:avLst/>
        </a:prstGeom>
        <a:solidFill>
          <a:schemeClr val="accent1"/>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28" tIns="0" rIns="224228" bIns="0" numCol="1" spcCol="1270" anchor="ctr" anchorCtr="0">
          <a:noAutofit/>
        </a:bodyPr>
        <a:lstStyle/>
        <a:p>
          <a:pPr lvl="0" algn="l" defTabSz="533400">
            <a:lnSpc>
              <a:spcPct val="90000"/>
            </a:lnSpc>
            <a:spcBef>
              <a:spcPct val="0"/>
            </a:spcBef>
            <a:spcAft>
              <a:spcPct val="35000"/>
            </a:spcAft>
          </a:pPr>
          <a:r>
            <a:rPr lang="en-US" sz="1200" b="1" kern="1200" dirty="0" smtClean="0"/>
            <a:t>Certificate Lifecycle (Vault)</a:t>
          </a:r>
        </a:p>
      </dsp:txBody>
      <dsp:txXfrm>
        <a:off x="423738" y="156698"/>
        <a:ext cx="5932335" cy="264858"/>
      </dsp:txXfrm>
    </dsp:sp>
    <dsp:sp modelId="{6988883D-9397-4A42-A88B-32E305A8C285}">
      <dsp:nvSpPr>
        <dsp:cNvPr id="0" name=""/>
        <dsp:cNvSpPr/>
      </dsp:nvSpPr>
      <dsp:spPr>
        <a:xfrm>
          <a:off x="0" y="2206901"/>
          <a:ext cx="8474765" cy="1776600"/>
        </a:xfrm>
        <a:prstGeom prst="rect">
          <a:avLst/>
        </a:prstGeom>
        <a:solidFill>
          <a:schemeClr val="lt2">
            <a:alpha val="90000"/>
            <a:hueOff val="0"/>
            <a:satOff val="0"/>
            <a:lumOff val="0"/>
            <a:alphaOff val="0"/>
          </a:schemeClr>
        </a:solidFill>
        <a:ln w="19050" cap="flat" cmpd="thickThin"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657736" tIns="249936" rIns="65773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Service mesh automate the mutual TLS implementation for the components running inside a container environments such as Kubernetes, without having to make any code changes to the application. Service mesh has inbuilt tools for certificate lifecycle management and streamline the security in transit for any container regardless of the implementation. </a:t>
          </a:r>
          <a:endParaRPr lang="en-US" sz="1200" kern="1200" dirty="0"/>
        </a:p>
        <a:p>
          <a:pPr marL="114300" lvl="1" indent="-114300" algn="l" defTabSz="533400">
            <a:lnSpc>
              <a:spcPct val="90000"/>
            </a:lnSpc>
            <a:spcBef>
              <a:spcPct val="0"/>
            </a:spcBef>
            <a:spcAft>
              <a:spcPct val="15000"/>
            </a:spcAft>
            <a:buChar char="••"/>
          </a:pPr>
          <a:r>
            <a:rPr lang="en-US" sz="1200" b="1" kern="1200" dirty="0"/>
            <a:t>Current Status: </a:t>
          </a:r>
          <a:r>
            <a:rPr lang="en-US" sz="1200" b="0" kern="1200" dirty="0">
              <a:solidFill>
                <a:srgbClr val="FF5050"/>
              </a:solidFill>
            </a:rPr>
            <a:t>Not</a:t>
          </a:r>
          <a:r>
            <a:rPr lang="en-US" sz="1200" b="1" kern="1200" dirty="0">
              <a:solidFill>
                <a:srgbClr val="FF5050"/>
              </a:solidFill>
            </a:rPr>
            <a:t> </a:t>
          </a:r>
          <a:r>
            <a:rPr lang="en-US" sz="1200" kern="1200" dirty="0">
              <a:solidFill>
                <a:srgbClr val="FF5050"/>
              </a:solidFill>
            </a:rPr>
            <a:t>Satisfied</a:t>
          </a:r>
        </a:p>
        <a:p>
          <a:pPr marL="114300" lvl="1" indent="-114300" algn="l" defTabSz="533400">
            <a:lnSpc>
              <a:spcPct val="90000"/>
            </a:lnSpc>
            <a:spcBef>
              <a:spcPct val="0"/>
            </a:spcBef>
            <a:spcAft>
              <a:spcPct val="15000"/>
            </a:spcAft>
            <a:buChar char="••"/>
          </a:pPr>
          <a:r>
            <a:rPr lang="en-US" sz="1200" b="1" kern="1200" dirty="0"/>
            <a:t>Impact:  </a:t>
          </a:r>
          <a:r>
            <a:rPr lang="en-US" sz="1200" kern="1200" dirty="0" smtClean="0">
              <a:solidFill>
                <a:srgbClr val="FF5050"/>
              </a:solidFill>
            </a:rPr>
            <a:t>Medium</a:t>
          </a:r>
          <a:endParaRPr lang="en-AU" sz="1200" kern="1200" dirty="0">
            <a:solidFill>
              <a:srgbClr val="FF5050"/>
            </a:solidFill>
          </a:endParaRPr>
        </a:p>
        <a:p>
          <a:pPr marL="228600" lvl="2" indent="-114300" algn="l" defTabSz="533400">
            <a:lnSpc>
              <a:spcPct val="90000"/>
            </a:lnSpc>
            <a:spcBef>
              <a:spcPct val="0"/>
            </a:spcBef>
            <a:spcAft>
              <a:spcPct val="15000"/>
            </a:spcAft>
            <a:buChar char="••"/>
          </a:pPr>
          <a:r>
            <a:rPr lang="en-US" sz="1200" kern="1200" dirty="0" smtClean="0"/>
            <a:t>Service mesh fundamentally simplifies the mTLS deployment and maintenance and streamline service to service communication. Alternate options can be complex for both deployment and maintenance </a:t>
          </a:r>
          <a:endParaRPr lang="en-AU" sz="1200" b="0" kern="1200" dirty="0">
            <a:solidFill>
              <a:srgbClr val="FFC000"/>
            </a:solidFill>
          </a:endParaRPr>
        </a:p>
      </dsp:txBody>
      <dsp:txXfrm>
        <a:off x="0" y="2206901"/>
        <a:ext cx="8474765" cy="1776600"/>
      </dsp:txXfrm>
    </dsp:sp>
    <dsp:sp modelId="{59804122-747D-48B6-AB42-453951623033}">
      <dsp:nvSpPr>
        <dsp:cNvPr id="0" name=""/>
        <dsp:cNvSpPr/>
      </dsp:nvSpPr>
      <dsp:spPr>
        <a:xfrm>
          <a:off x="423738" y="2123637"/>
          <a:ext cx="5932335" cy="260384"/>
        </a:xfrm>
        <a:prstGeom prst="rect">
          <a:avLst/>
        </a:prstGeom>
        <a:solidFill>
          <a:schemeClr val="accent1"/>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28" tIns="0" rIns="224228" bIns="0" numCol="1" spcCol="1270" anchor="ctr" anchorCtr="0">
          <a:noAutofit/>
        </a:bodyPr>
        <a:lstStyle/>
        <a:p>
          <a:pPr lvl="0" algn="l" defTabSz="533400">
            <a:lnSpc>
              <a:spcPct val="90000"/>
            </a:lnSpc>
            <a:spcBef>
              <a:spcPct val="0"/>
            </a:spcBef>
            <a:spcAft>
              <a:spcPct val="35000"/>
            </a:spcAft>
          </a:pPr>
          <a:r>
            <a:rPr lang="en-US" sz="1200" b="1" kern="1200" dirty="0" smtClean="0"/>
            <a:t>Communication (Service Mesh)</a:t>
          </a:r>
          <a:endParaRPr lang="en-US" sz="1200" kern="1200" dirty="0"/>
        </a:p>
      </dsp:txBody>
      <dsp:txXfrm>
        <a:off x="423738" y="2123637"/>
        <a:ext cx="5932335" cy="260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05067-121D-42E7-B7E5-DCECEBD69549}">
      <dsp:nvSpPr>
        <dsp:cNvPr id="0" name=""/>
        <dsp:cNvSpPr/>
      </dsp:nvSpPr>
      <dsp:spPr>
        <a:xfrm>
          <a:off x="358639" y="0"/>
          <a:ext cx="858678" cy="477043"/>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Risk of NOT implementing</a:t>
          </a:r>
          <a:endParaRPr lang="en-US" sz="900" b="1" kern="1200" dirty="0"/>
        </a:p>
      </dsp:txBody>
      <dsp:txXfrm>
        <a:off x="372611" y="13972"/>
        <a:ext cx="830734" cy="449099"/>
      </dsp:txXfrm>
    </dsp:sp>
    <dsp:sp modelId="{DE3EC99A-791D-4A9E-B8E0-72E487E3C889}">
      <dsp:nvSpPr>
        <dsp:cNvPr id="0" name=""/>
        <dsp:cNvSpPr/>
      </dsp:nvSpPr>
      <dsp:spPr>
        <a:xfrm>
          <a:off x="1598953" y="0"/>
          <a:ext cx="858678" cy="477043"/>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Risk of Implementing without Tooling</a:t>
          </a:r>
          <a:endParaRPr lang="en-US" sz="900" b="1" kern="1200" dirty="0"/>
        </a:p>
      </dsp:txBody>
      <dsp:txXfrm>
        <a:off x="1612925" y="13972"/>
        <a:ext cx="830734" cy="449099"/>
      </dsp:txXfrm>
    </dsp:sp>
    <dsp:sp modelId="{43155E04-E6EE-4FD4-9184-9D17234F13A4}">
      <dsp:nvSpPr>
        <dsp:cNvPr id="0" name=""/>
        <dsp:cNvSpPr/>
      </dsp:nvSpPr>
      <dsp:spPr>
        <a:xfrm>
          <a:off x="1229244" y="2027436"/>
          <a:ext cx="357782" cy="357782"/>
        </a:xfrm>
        <a:prstGeom prst="triangle">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E15B9B-2FF9-48AC-964A-D1CB46F235E7}">
      <dsp:nvSpPr>
        <dsp:cNvPr id="0" name=""/>
        <dsp:cNvSpPr/>
      </dsp:nvSpPr>
      <dsp:spPr>
        <a:xfrm rot="21360000">
          <a:off x="334459" y="1874122"/>
          <a:ext cx="2147352" cy="15015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7DC53B-8D7A-42D0-8BAC-616758AC71AE}">
      <dsp:nvSpPr>
        <dsp:cNvPr id="0" name=""/>
        <dsp:cNvSpPr/>
      </dsp:nvSpPr>
      <dsp:spPr>
        <a:xfrm rot="21360000">
          <a:off x="335740" y="1498691"/>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No Authentication</a:t>
          </a:r>
          <a:endParaRPr lang="en-US" sz="700" kern="1200" dirty="0"/>
        </a:p>
      </dsp:txBody>
      <dsp:txXfrm>
        <a:off x="355226" y="1518177"/>
        <a:ext cx="817801" cy="360196"/>
      </dsp:txXfrm>
    </dsp:sp>
    <dsp:sp modelId="{5D67F17F-FB22-493F-92EE-0956571BE269}">
      <dsp:nvSpPr>
        <dsp:cNvPr id="0" name=""/>
        <dsp:cNvSpPr/>
      </dsp:nvSpPr>
      <dsp:spPr>
        <a:xfrm rot="21360000">
          <a:off x="304732" y="1069352"/>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No Access control</a:t>
          </a:r>
          <a:endParaRPr lang="en-US" sz="700" kern="1200" dirty="0"/>
        </a:p>
      </dsp:txBody>
      <dsp:txXfrm>
        <a:off x="324218" y="1088838"/>
        <a:ext cx="817801" cy="360196"/>
      </dsp:txXfrm>
    </dsp:sp>
    <dsp:sp modelId="{3F7D2109-27B3-4495-8D3D-7A4A1E395374}">
      <dsp:nvSpPr>
        <dsp:cNvPr id="0" name=""/>
        <dsp:cNvSpPr/>
      </dsp:nvSpPr>
      <dsp:spPr>
        <a:xfrm rot="21360000">
          <a:off x="273724" y="649553"/>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Open access to local network</a:t>
          </a:r>
          <a:endParaRPr lang="en-US" sz="700" kern="1200" dirty="0"/>
        </a:p>
      </dsp:txBody>
      <dsp:txXfrm>
        <a:off x="293210" y="669039"/>
        <a:ext cx="817801" cy="360196"/>
      </dsp:txXfrm>
    </dsp:sp>
    <dsp:sp modelId="{3F503039-DADC-459B-AE0D-B83A71033959}">
      <dsp:nvSpPr>
        <dsp:cNvPr id="0" name=""/>
        <dsp:cNvSpPr/>
      </dsp:nvSpPr>
      <dsp:spPr>
        <a:xfrm rot="21360000">
          <a:off x="1564127" y="1412823"/>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All the basic tools available and risk is low</a:t>
          </a:r>
          <a:endParaRPr lang="en-US" sz="700" kern="1200" dirty="0"/>
        </a:p>
      </dsp:txBody>
      <dsp:txXfrm>
        <a:off x="1583613" y="1432309"/>
        <a:ext cx="817801" cy="3601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05067-121D-42E7-B7E5-DCECEBD69549}">
      <dsp:nvSpPr>
        <dsp:cNvPr id="0" name=""/>
        <dsp:cNvSpPr/>
      </dsp:nvSpPr>
      <dsp:spPr>
        <a:xfrm>
          <a:off x="358639" y="0"/>
          <a:ext cx="858678" cy="477043"/>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Risk of NOT implementing</a:t>
          </a:r>
          <a:endParaRPr lang="en-US" sz="900" kern="1200" dirty="0"/>
        </a:p>
      </dsp:txBody>
      <dsp:txXfrm>
        <a:off x="372611" y="13972"/>
        <a:ext cx="830734" cy="449099"/>
      </dsp:txXfrm>
    </dsp:sp>
    <dsp:sp modelId="{DE3EC99A-791D-4A9E-B8E0-72E487E3C889}">
      <dsp:nvSpPr>
        <dsp:cNvPr id="0" name=""/>
        <dsp:cNvSpPr/>
      </dsp:nvSpPr>
      <dsp:spPr>
        <a:xfrm>
          <a:off x="1598953" y="0"/>
          <a:ext cx="858678" cy="477043"/>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Risk of Implementing without Tooling</a:t>
          </a:r>
          <a:endParaRPr lang="en-US" sz="900" kern="1200" dirty="0"/>
        </a:p>
      </dsp:txBody>
      <dsp:txXfrm>
        <a:off x="1612925" y="13972"/>
        <a:ext cx="830734" cy="449099"/>
      </dsp:txXfrm>
    </dsp:sp>
    <dsp:sp modelId="{43155E04-E6EE-4FD4-9184-9D17234F13A4}">
      <dsp:nvSpPr>
        <dsp:cNvPr id="0" name=""/>
        <dsp:cNvSpPr/>
      </dsp:nvSpPr>
      <dsp:spPr>
        <a:xfrm>
          <a:off x="1229244" y="2027436"/>
          <a:ext cx="357782" cy="357782"/>
        </a:xfrm>
        <a:prstGeom prst="triangle">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9FD291-F0A6-475F-A779-E2573708596E}">
      <dsp:nvSpPr>
        <dsp:cNvPr id="0" name=""/>
        <dsp:cNvSpPr/>
      </dsp:nvSpPr>
      <dsp:spPr>
        <a:xfrm rot="240000">
          <a:off x="334459" y="1874122"/>
          <a:ext cx="2147352" cy="15015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6FCC4A-4A6B-46C1-A6BF-DF9C1C601C64}">
      <dsp:nvSpPr>
        <dsp:cNvPr id="0" name=""/>
        <dsp:cNvSpPr/>
      </dsp:nvSpPr>
      <dsp:spPr>
        <a:xfrm rot="240000">
          <a:off x="1623758" y="1498691"/>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Complex manual deployments</a:t>
          </a:r>
          <a:endParaRPr lang="en-US" sz="700" kern="1200" dirty="0"/>
        </a:p>
      </dsp:txBody>
      <dsp:txXfrm>
        <a:off x="1643244" y="1518177"/>
        <a:ext cx="817801" cy="360196"/>
      </dsp:txXfrm>
    </dsp:sp>
    <dsp:sp modelId="{950087EE-9C29-4229-9ADA-39D4A5414DE0}">
      <dsp:nvSpPr>
        <dsp:cNvPr id="0" name=""/>
        <dsp:cNvSpPr/>
      </dsp:nvSpPr>
      <dsp:spPr>
        <a:xfrm rot="240000">
          <a:off x="1654766" y="1069352"/>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High risk of unplanned downtime</a:t>
          </a:r>
          <a:endParaRPr lang="en-US" sz="700" kern="1200" dirty="0"/>
        </a:p>
      </dsp:txBody>
      <dsp:txXfrm>
        <a:off x="1674252" y="1088838"/>
        <a:ext cx="817801" cy="360196"/>
      </dsp:txXfrm>
    </dsp:sp>
    <dsp:sp modelId="{676E58DB-434D-4236-9E6B-CCCD8EC783B3}">
      <dsp:nvSpPr>
        <dsp:cNvPr id="0" name=""/>
        <dsp:cNvSpPr/>
      </dsp:nvSpPr>
      <dsp:spPr>
        <a:xfrm rot="240000">
          <a:off x="1685774" y="649553"/>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Capability is limited without tooling</a:t>
          </a:r>
          <a:endParaRPr lang="en-US" sz="700" kern="1200" dirty="0"/>
        </a:p>
      </dsp:txBody>
      <dsp:txXfrm>
        <a:off x="1705260" y="669039"/>
        <a:ext cx="817801" cy="360196"/>
      </dsp:txXfrm>
    </dsp:sp>
    <dsp:sp modelId="{D11D4FC5-D25E-4A92-BB31-552AC5A74CAE}">
      <dsp:nvSpPr>
        <dsp:cNvPr id="0" name=""/>
        <dsp:cNvSpPr/>
      </dsp:nvSpPr>
      <dsp:spPr>
        <a:xfrm rot="240000">
          <a:off x="395370" y="1412823"/>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No second layer of defense</a:t>
          </a:r>
          <a:endParaRPr lang="en-US" sz="700" kern="1200" dirty="0"/>
        </a:p>
      </dsp:txBody>
      <dsp:txXfrm>
        <a:off x="414856" y="1432309"/>
        <a:ext cx="817801" cy="3601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05067-121D-42E7-B7E5-DCECEBD69549}">
      <dsp:nvSpPr>
        <dsp:cNvPr id="0" name=""/>
        <dsp:cNvSpPr/>
      </dsp:nvSpPr>
      <dsp:spPr>
        <a:xfrm>
          <a:off x="358639" y="0"/>
          <a:ext cx="858678" cy="477043"/>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Risk of NOT implementing</a:t>
          </a:r>
          <a:endParaRPr lang="en-US" sz="900" kern="1200" dirty="0"/>
        </a:p>
      </dsp:txBody>
      <dsp:txXfrm>
        <a:off x="372611" y="13972"/>
        <a:ext cx="830734" cy="449099"/>
      </dsp:txXfrm>
    </dsp:sp>
    <dsp:sp modelId="{DE3EC99A-791D-4A9E-B8E0-72E487E3C889}">
      <dsp:nvSpPr>
        <dsp:cNvPr id="0" name=""/>
        <dsp:cNvSpPr/>
      </dsp:nvSpPr>
      <dsp:spPr>
        <a:xfrm>
          <a:off x="1598953" y="0"/>
          <a:ext cx="858678" cy="477043"/>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Risk of Implementing without Tooling</a:t>
          </a:r>
          <a:endParaRPr lang="en-US" sz="900" kern="1200" dirty="0"/>
        </a:p>
      </dsp:txBody>
      <dsp:txXfrm>
        <a:off x="1612925" y="13972"/>
        <a:ext cx="830734" cy="449099"/>
      </dsp:txXfrm>
    </dsp:sp>
    <dsp:sp modelId="{43155E04-E6EE-4FD4-9184-9D17234F13A4}">
      <dsp:nvSpPr>
        <dsp:cNvPr id="0" name=""/>
        <dsp:cNvSpPr/>
      </dsp:nvSpPr>
      <dsp:spPr>
        <a:xfrm>
          <a:off x="1229244" y="2027436"/>
          <a:ext cx="357782" cy="357782"/>
        </a:xfrm>
        <a:prstGeom prst="triangle">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C66B55-AF38-455E-AABC-92DB92DF7B1C}">
      <dsp:nvSpPr>
        <dsp:cNvPr id="0" name=""/>
        <dsp:cNvSpPr/>
      </dsp:nvSpPr>
      <dsp:spPr>
        <a:xfrm rot="21360000">
          <a:off x="334459" y="1874122"/>
          <a:ext cx="2147352" cy="15015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937147-79E4-474A-ABE3-471A11A7EE6F}">
      <dsp:nvSpPr>
        <dsp:cNvPr id="0" name=""/>
        <dsp:cNvSpPr/>
      </dsp:nvSpPr>
      <dsp:spPr>
        <a:xfrm rot="21360000">
          <a:off x="335740" y="1498691"/>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High risk of eavesdropping</a:t>
          </a:r>
          <a:endParaRPr lang="en-US" sz="700" kern="1200" dirty="0"/>
        </a:p>
      </dsp:txBody>
      <dsp:txXfrm>
        <a:off x="355226" y="1518177"/>
        <a:ext cx="817801" cy="360196"/>
      </dsp:txXfrm>
    </dsp:sp>
    <dsp:sp modelId="{887270E6-BD19-4DC3-82DC-2A3551B3A98B}">
      <dsp:nvSpPr>
        <dsp:cNvPr id="0" name=""/>
        <dsp:cNvSpPr/>
      </dsp:nvSpPr>
      <dsp:spPr>
        <a:xfrm rot="21360000">
          <a:off x="304732" y="1069352"/>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Clear text data movement</a:t>
          </a:r>
          <a:endParaRPr lang="en-US" sz="700" kern="1200" dirty="0"/>
        </a:p>
      </dsp:txBody>
      <dsp:txXfrm>
        <a:off x="324218" y="1088838"/>
        <a:ext cx="817801" cy="360196"/>
      </dsp:txXfrm>
    </dsp:sp>
    <dsp:sp modelId="{557983B6-2308-4577-8253-DF123A013067}">
      <dsp:nvSpPr>
        <dsp:cNvPr id="0" name=""/>
        <dsp:cNvSpPr/>
      </dsp:nvSpPr>
      <dsp:spPr>
        <a:xfrm rot="21360000">
          <a:off x="273724" y="649553"/>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Not meeting compliance</a:t>
          </a:r>
          <a:endParaRPr lang="en-US" sz="700" kern="1200" dirty="0"/>
        </a:p>
      </dsp:txBody>
      <dsp:txXfrm>
        <a:off x="293210" y="669039"/>
        <a:ext cx="817801" cy="360196"/>
      </dsp:txXfrm>
    </dsp:sp>
    <dsp:sp modelId="{A8933C52-0B6F-4DCE-AEAD-4EE6C3C733F9}">
      <dsp:nvSpPr>
        <dsp:cNvPr id="0" name=""/>
        <dsp:cNvSpPr/>
      </dsp:nvSpPr>
      <dsp:spPr>
        <a:xfrm rot="21360000">
          <a:off x="1564127" y="1412823"/>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Manual deployment of Certificates</a:t>
          </a:r>
          <a:endParaRPr lang="en-US" sz="700" kern="1200" dirty="0"/>
        </a:p>
      </dsp:txBody>
      <dsp:txXfrm>
        <a:off x="1583613" y="1432309"/>
        <a:ext cx="817801" cy="360196"/>
      </dsp:txXfrm>
    </dsp:sp>
    <dsp:sp modelId="{D6F1EB5E-602E-4A37-9B55-E6DC4536AD03}">
      <dsp:nvSpPr>
        <dsp:cNvPr id="0" name=""/>
        <dsp:cNvSpPr/>
      </dsp:nvSpPr>
      <dsp:spPr>
        <a:xfrm rot="21360000">
          <a:off x="1533120" y="983484"/>
          <a:ext cx="856773" cy="399168"/>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Require additional process to avoid downtime</a:t>
          </a:r>
          <a:endParaRPr lang="en-US" sz="700" kern="1200" dirty="0"/>
        </a:p>
      </dsp:txBody>
      <dsp:txXfrm>
        <a:off x="1552606" y="1002970"/>
        <a:ext cx="817801" cy="3601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A4F51-EF63-4B1B-ADFE-9BF060A88BDA}">
      <dsp:nvSpPr>
        <dsp:cNvPr id="0" name=""/>
        <dsp:cNvSpPr/>
      </dsp:nvSpPr>
      <dsp:spPr>
        <a:xfrm>
          <a:off x="7628" y="630956"/>
          <a:ext cx="849669" cy="84966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CB44C8ED-8F14-442D-8EE3-1A355277B3FD}">
      <dsp:nvSpPr>
        <dsp:cNvPr id="0" name=""/>
        <dsp:cNvSpPr/>
      </dsp:nvSpPr>
      <dsp:spPr>
        <a:xfrm>
          <a:off x="7628" y="1614753"/>
          <a:ext cx="2427626" cy="398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US" sz="1400" kern="1200" dirty="0"/>
            <a:t>Strong Authentication – Primary Authentication</a:t>
          </a:r>
        </a:p>
      </dsp:txBody>
      <dsp:txXfrm>
        <a:off x="7628" y="1614753"/>
        <a:ext cx="2427626" cy="398282"/>
      </dsp:txXfrm>
    </dsp:sp>
    <dsp:sp modelId="{E4D17756-E534-4CC9-B816-0B1DEEF788E6}">
      <dsp:nvSpPr>
        <dsp:cNvPr id="0" name=""/>
        <dsp:cNvSpPr/>
      </dsp:nvSpPr>
      <dsp:spPr>
        <a:xfrm>
          <a:off x="7628" y="2075421"/>
          <a:ext cx="2427626" cy="167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90000"/>
            </a:lnSpc>
            <a:spcBef>
              <a:spcPct val="0"/>
            </a:spcBef>
            <a:spcAft>
              <a:spcPct val="35000"/>
            </a:spcAft>
          </a:pPr>
          <a:r>
            <a:rPr lang="en-AU" sz="1100" kern="1200" dirty="0"/>
            <a:t>This is a mandatory requirement; the current tools are sufficient to satisfy the requirement. </a:t>
          </a:r>
        </a:p>
        <a:p>
          <a:pPr lvl="0" algn="l" defTabSz="488950">
            <a:lnSpc>
              <a:spcPct val="90000"/>
            </a:lnSpc>
            <a:spcBef>
              <a:spcPct val="0"/>
            </a:spcBef>
            <a:spcAft>
              <a:spcPct val="35000"/>
            </a:spcAft>
          </a:pPr>
          <a:r>
            <a:rPr lang="en-AU" sz="1100" kern="1200" dirty="0"/>
            <a:t>Therefore, </a:t>
          </a:r>
          <a:r>
            <a:rPr lang="en-US" sz="1100" b="1" kern="1200" dirty="0"/>
            <a:t>the recommendation is that all</a:t>
          </a:r>
          <a:r>
            <a:rPr lang="en-AU" sz="1100" b="1" kern="1200" dirty="0"/>
            <a:t> microservices must have an identity based primary authentication.</a:t>
          </a:r>
          <a:endParaRPr lang="en-US" sz="1100" b="1" kern="1200" dirty="0"/>
        </a:p>
      </dsp:txBody>
      <dsp:txXfrm>
        <a:off x="7628" y="2075421"/>
        <a:ext cx="2427626" cy="1674788"/>
      </dsp:txXfrm>
    </dsp:sp>
    <dsp:sp modelId="{15F48782-E4AC-4357-9430-B8973D8A5022}">
      <dsp:nvSpPr>
        <dsp:cNvPr id="0" name=""/>
        <dsp:cNvSpPr/>
      </dsp:nvSpPr>
      <dsp:spPr>
        <a:xfrm>
          <a:off x="2860090" y="630956"/>
          <a:ext cx="849669" cy="849669"/>
        </a:xfrm>
        <a:prstGeom prst="rect">
          <a:avLst/>
        </a:prstGeom>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4F616EC3-E549-43D8-8613-189A36DE8526}">
      <dsp:nvSpPr>
        <dsp:cNvPr id="0" name=""/>
        <dsp:cNvSpPr/>
      </dsp:nvSpPr>
      <dsp:spPr>
        <a:xfrm>
          <a:off x="2860090" y="1614753"/>
          <a:ext cx="2427626" cy="398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US" sz="1400" kern="1200" dirty="0"/>
            <a:t>Strong Authentication – Layered Authentication (mTLS)</a:t>
          </a:r>
        </a:p>
      </dsp:txBody>
      <dsp:txXfrm>
        <a:off x="2860090" y="1614753"/>
        <a:ext cx="2427626" cy="398282"/>
      </dsp:txXfrm>
    </dsp:sp>
    <dsp:sp modelId="{FF5C0FFE-E0BF-4C56-B62E-5A53D3E3ADC7}">
      <dsp:nvSpPr>
        <dsp:cNvPr id="0" name=""/>
        <dsp:cNvSpPr/>
      </dsp:nvSpPr>
      <dsp:spPr>
        <a:xfrm>
          <a:off x="2860090" y="2075421"/>
          <a:ext cx="2427626" cy="167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90000"/>
            </a:lnSpc>
            <a:spcBef>
              <a:spcPct val="0"/>
            </a:spcBef>
            <a:spcAft>
              <a:spcPct val="35000"/>
            </a:spcAft>
          </a:pPr>
          <a:r>
            <a:rPr lang="en-US" sz="1100" kern="1200" dirty="0"/>
            <a:t>Without proper tooling mTLS can be a complex implementation</a:t>
          </a:r>
        </a:p>
        <a:p>
          <a:pPr lvl="0" algn="l" defTabSz="488950">
            <a:lnSpc>
              <a:spcPct val="90000"/>
            </a:lnSpc>
            <a:spcBef>
              <a:spcPct val="0"/>
            </a:spcBef>
            <a:spcAft>
              <a:spcPct val="35000"/>
            </a:spcAft>
          </a:pPr>
          <a:r>
            <a:rPr lang="en-US" sz="1100" kern="1200" dirty="0"/>
            <a:t>Workarounds will increase the risk of </a:t>
          </a:r>
          <a:r>
            <a:rPr lang="en-US" sz="1100" kern="1200" dirty="0" smtClean="0"/>
            <a:t>a failure </a:t>
          </a:r>
          <a:r>
            <a:rPr lang="en-US" sz="1100" kern="1200" dirty="0"/>
            <a:t>while not brining the complete value of mTLS</a:t>
          </a:r>
        </a:p>
        <a:p>
          <a:pPr lvl="0" algn="l" defTabSz="488950">
            <a:lnSpc>
              <a:spcPct val="90000"/>
            </a:lnSpc>
            <a:spcBef>
              <a:spcPct val="0"/>
            </a:spcBef>
            <a:spcAft>
              <a:spcPct val="35000"/>
            </a:spcAft>
          </a:pPr>
          <a:r>
            <a:rPr lang="en-US" sz="1100" kern="1200" dirty="0"/>
            <a:t>Therefore</a:t>
          </a:r>
          <a:r>
            <a:rPr lang="en-US" sz="1100" b="1" kern="1200" dirty="0"/>
            <a:t>, the recommendation is pause mTLS and exclude from ITE1 until the tools are finalised.</a:t>
          </a:r>
        </a:p>
      </dsp:txBody>
      <dsp:txXfrm>
        <a:off x="2860090" y="2075421"/>
        <a:ext cx="2427626" cy="1674788"/>
      </dsp:txXfrm>
    </dsp:sp>
    <dsp:sp modelId="{20F165E7-CBD9-40C9-A2EC-33CF75E76DC4}">
      <dsp:nvSpPr>
        <dsp:cNvPr id="0" name=""/>
        <dsp:cNvSpPr/>
      </dsp:nvSpPr>
      <dsp:spPr>
        <a:xfrm>
          <a:off x="5712551" y="630956"/>
          <a:ext cx="849669" cy="84966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C43815E8-E6C2-4288-A342-1196AA8A4545}">
      <dsp:nvSpPr>
        <dsp:cNvPr id="0" name=""/>
        <dsp:cNvSpPr/>
      </dsp:nvSpPr>
      <dsp:spPr>
        <a:xfrm>
          <a:off x="5712551" y="1614753"/>
          <a:ext cx="2427626" cy="398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US" sz="1400" kern="1200" dirty="0"/>
            <a:t>Encryption</a:t>
          </a:r>
          <a:r>
            <a:rPr lang="en-US" sz="1400" kern="1200" baseline="0" dirty="0"/>
            <a:t> in transit </a:t>
          </a:r>
          <a:endParaRPr lang="en-US" sz="1400" kern="1200" dirty="0"/>
        </a:p>
      </dsp:txBody>
      <dsp:txXfrm>
        <a:off x="5712551" y="1614753"/>
        <a:ext cx="2427626" cy="398282"/>
      </dsp:txXfrm>
    </dsp:sp>
    <dsp:sp modelId="{2B38E328-1ABA-43DE-93F5-C00AAA92BA8F}">
      <dsp:nvSpPr>
        <dsp:cNvPr id="0" name=""/>
        <dsp:cNvSpPr/>
      </dsp:nvSpPr>
      <dsp:spPr>
        <a:xfrm>
          <a:off x="5712551" y="2075421"/>
          <a:ext cx="2427626" cy="167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90000"/>
            </a:lnSpc>
            <a:spcBef>
              <a:spcPct val="0"/>
            </a:spcBef>
            <a:spcAft>
              <a:spcPct val="35000"/>
            </a:spcAft>
          </a:pPr>
          <a:r>
            <a:rPr lang="en-US" sz="1100" kern="1200" baseline="0" dirty="0"/>
            <a:t>This is a </a:t>
          </a:r>
          <a:r>
            <a:rPr lang="en-US" sz="1100" kern="1200" dirty="0"/>
            <a:t>mandatory requirement, and current tooling can provide minimum requirement with workarounds.</a:t>
          </a:r>
        </a:p>
        <a:p>
          <a:pPr lvl="0" algn="l" defTabSz="488950">
            <a:lnSpc>
              <a:spcPct val="90000"/>
            </a:lnSpc>
            <a:spcBef>
              <a:spcPct val="0"/>
            </a:spcBef>
            <a:spcAft>
              <a:spcPct val="35000"/>
            </a:spcAft>
          </a:pPr>
          <a:r>
            <a:rPr lang="en-US" sz="1100" kern="1200" dirty="0" smtClean="0"/>
            <a:t>Workarounds </a:t>
          </a:r>
          <a:r>
            <a:rPr lang="en-US" sz="1100" kern="1200" dirty="0"/>
            <a:t>such as wildcard certificates can reduce the complexity of the deployment with reasonable compromises</a:t>
          </a:r>
        </a:p>
        <a:p>
          <a:pPr lvl="0" algn="l" defTabSz="488950">
            <a:lnSpc>
              <a:spcPct val="90000"/>
            </a:lnSpc>
            <a:spcBef>
              <a:spcPct val="0"/>
            </a:spcBef>
            <a:spcAft>
              <a:spcPct val="35000"/>
            </a:spcAft>
          </a:pPr>
          <a:r>
            <a:rPr lang="en-US" sz="1100" kern="1200" dirty="0"/>
            <a:t>Therefore, </a:t>
          </a:r>
          <a:r>
            <a:rPr lang="en-US" sz="1100" b="1" kern="1200" dirty="0"/>
            <a:t>the recommendation is to implement TLS as the minimum requirement and refactor once the tools are finalised. </a:t>
          </a:r>
        </a:p>
      </dsp:txBody>
      <dsp:txXfrm>
        <a:off x="5712551" y="2075421"/>
        <a:ext cx="2427626" cy="167478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72000" tIns="72000" rIns="72000" bIns="72000" rtlCol="0" anchor="t" anchorCtr="0"/>
          <a:lstStyle/>
          <a:p>
            <a:endParaRPr lang="en-AU" sz="1000" dirty="0">
              <a:cs typeface="Arial" pitchFamily="34" charset="0"/>
            </a:endParaRPr>
          </a:p>
        </p:txBody>
      </p:sp>
      <p:sp>
        <p:nvSpPr>
          <p:cNvPr id="3" name="Date Placeholder 2"/>
          <p:cNvSpPr>
            <a:spLocks noGrp="1"/>
          </p:cNvSpPr>
          <p:nvPr>
            <p:ph type="dt" sz="quarter" idx="1"/>
          </p:nvPr>
        </p:nvSpPr>
        <p:spPr>
          <a:xfrm>
            <a:off x="3855838" y="0"/>
            <a:ext cx="2949787" cy="496967"/>
          </a:xfrm>
          <a:prstGeom prst="rect">
            <a:avLst/>
          </a:prstGeom>
        </p:spPr>
        <p:txBody>
          <a:bodyPr vert="horz" lIns="72000" tIns="72000" rIns="72000" bIns="72000" rtlCol="0"/>
          <a:lstStyle>
            <a:lvl1pPr algn="r">
              <a:defRPr sz="1200"/>
            </a:lvl1pPr>
          </a:lstStyle>
          <a:p>
            <a:fld id="{4E50C307-5AD1-4F8C-91A0-1FC7219EFB34}" type="datetimeFigureOut">
              <a:rPr lang="en-AU" sz="1000" smtClean="0">
                <a:cs typeface="Arial" pitchFamily="34" charset="0"/>
              </a:rPr>
              <a:t>28/04/2021</a:t>
            </a:fld>
            <a:endParaRPr lang="en-AU" sz="1000" dirty="0">
              <a:cs typeface="Arial" pitchFamily="34" charset="0"/>
            </a:endParaRPr>
          </a:p>
        </p:txBody>
      </p:sp>
      <p:sp>
        <p:nvSpPr>
          <p:cNvPr id="4" name="Footer Placeholder 3"/>
          <p:cNvSpPr>
            <a:spLocks noGrp="1"/>
          </p:cNvSpPr>
          <p:nvPr>
            <p:ph type="ftr" sz="quarter" idx="2"/>
          </p:nvPr>
        </p:nvSpPr>
        <p:spPr>
          <a:xfrm>
            <a:off x="0" y="9440646"/>
            <a:ext cx="2949787" cy="496967"/>
          </a:xfrm>
          <a:prstGeom prst="rect">
            <a:avLst/>
          </a:prstGeom>
        </p:spPr>
        <p:txBody>
          <a:bodyPr vert="horz" lIns="72000" tIns="72000" rIns="72000" bIns="72000" rtlCol="0" anchor="b"/>
          <a:lstStyle>
            <a:lvl1pPr algn="l">
              <a:defRPr sz="1200"/>
            </a:lvl1pPr>
          </a:lstStyle>
          <a:p>
            <a:endParaRPr lang="en-AU" sz="1000" dirty="0">
              <a:cs typeface="Arial" pitchFamily="34" charset="0"/>
            </a:endParaRPr>
          </a:p>
        </p:txBody>
      </p:sp>
      <p:sp>
        <p:nvSpPr>
          <p:cNvPr id="5" name="Slide Number Placeholder 4"/>
          <p:cNvSpPr>
            <a:spLocks noGrp="1"/>
          </p:cNvSpPr>
          <p:nvPr>
            <p:ph type="sldNum" sz="quarter" idx="3"/>
          </p:nvPr>
        </p:nvSpPr>
        <p:spPr>
          <a:xfrm>
            <a:off x="5726526" y="9440646"/>
            <a:ext cx="1079100" cy="496967"/>
          </a:xfrm>
          <a:prstGeom prst="rect">
            <a:avLst/>
          </a:prstGeom>
        </p:spPr>
        <p:txBody>
          <a:bodyPr vert="horz" lIns="0" tIns="36000" rIns="91440" bIns="36000" rtlCol="0" anchor="b"/>
          <a:lstStyle>
            <a:lvl1pPr algn="r">
              <a:defRPr sz="1200"/>
            </a:lvl1pPr>
          </a:lstStyle>
          <a:p>
            <a:fld id="{AF84CFB5-B6E9-4915-957C-05CFA717E28F}" type="slidenum">
              <a:rPr lang="en-AU" sz="1000" smtClean="0">
                <a:cs typeface="Arial" pitchFamily="34" charset="0"/>
              </a:rPr>
              <a:t>‹#›</a:t>
            </a:fld>
            <a:endParaRPr lang="en-AU" sz="1000" dirty="0">
              <a:cs typeface="Arial" pitchFamily="34" charset="0"/>
            </a:endParaRPr>
          </a:p>
        </p:txBody>
      </p:sp>
    </p:spTree>
    <p:extLst>
      <p:ext uri="{BB962C8B-B14F-4D97-AF65-F5344CB8AC3E}">
        <p14:creationId xmlns:p14="http://schemas.microsoft.com/office/powerpoint/2010/main" val="2668290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5636" y="82828"/>
            <a:ext cx="4980815" cy="414139"/>
          </a:xfrm>
          <a:prstGeom prst="rect">
            <a:avLst/>
          </a:prstGeom>
        </p:spPr>
        <p:txBody>
          <a:bodyPr vert="horz" lIns="0" tIns="0" rIns="0" bIns="0" rtlCol="0"/>
          <a:lstStyle>
            <a:lvl1pPr algn="l">
              <a:defRPr sz="1200">
                <a:latin typeface="+mn-lt"/>
              </a:defRPr>
            </a:lvl1pPr>
          </a:lstStyle>
          <a:p>
            <a:endParaRPr lang="en-AU" dirty="0"/>
          </a:p>
        </p:txBody>
      </p:sp>
      <p:sp>
        <p:nvSpPr>
          <p:cNvPr id="3" name="Date Placeholder 2"/>
          <p:cNvSpPr>
            <a:spLocks noGrp="1"/>
          </p:cNvSpPr>
          <p:nvPr>
            <p:ph type="dt" idx="1"/>
          </p:nvPr>
        </p:nvSpPr>
        <p:spPr>
          <a:xfrm>
            <a:off x="5358779" y="70404"/>
            <a:ext cx="1406821" cy="414139"/>
          </a:xfrm>
          <a:prstGeom prst="rect">
            <a:avLst/>
          </a:prstGeom>
        </p:spPr>
        <p:txBody>
          <a:bodyPr vert="horz" lIns="0" tIns="0" rIns="0" bIns="0" rtlCol="0"/>
          <a:lstStyle>
            <a:lvl1pPr algn="r">
              <a:defRPr sz="1200">
                <a:latin typeface="+mn-lt"/>
              </a:defRPr>
            </a:lvl1pPr>
          </a:lstStyle>
          <a:p>
            <a:fld id="{9BB1C32A-CF46-409D-8B8D-587A7E3A4DCC}" type="datetimeFigureOut">
              <a:rPr lang="en-AU" smtClean="0"/>
              <a:pPr/>
              <a:t>28/04/2021</a:t>
            </a:fld>
            <a:endParaRPr lang="en-AU" dirty="0"/>
          </a:p>
        </p:txBody>
      </p:sp>
      <p:sp>
        <p:nvSpPr>
          <p:cNvPr id="4" name="Slide Image Placeholder 3"/>
          <p:cNvSpPr>
            <a:spLocks noGrp="1" noRot="1" noChangeAspect="1"/>
          </p:cNvSpPr>
          <p:nvPr>
            <p:ph type="sldImg" idx="2"/>
          </p:nvPr>
        </p:nvSpPr>
        <p:spPr>
          <a:xfrm>
            <a:off x="-585788" y="590550"/>
            <a:ext cx="7970838" cy="4489450"/>
          </a:xfrm>
          <a:prstGeom prst="rect">
            <a:avLst/>
          </a:prstGeom>
          <a:noFill/>
          <a:ln w="3175">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67285" y="5409944"/>
            <a:ext cx="5465107" cy="3783943"/>
          </a:xfrm>
          <a:prstGeom prst="rect">
            <a:avLst/>
          </a:prstGeom>
        </p:spPr>
        <p:txBody>
          <a:bodyPr vert="horz" lIns="0" tIns="0" rIns="0" bIns="0" rtlCol="0">
            <a:normAutofit/>
          </a:bodyPr>
          <a:lstStyle/>
          <a:p>
            <a:pPr lvl="0"/>
            <a:r>
              <a:rPr lang="en-AU" noProof="0"/>
              <a:t>Click to edit Master text styles</a:t>
            </a:r>
          </a:p>
          <a:p>
            <a:pPr marL="0" lvl="1"/>
            <a:r>
              <a:rPr lang="en-AU" noProof="0"/>
              <a:t>Second level</a:t>
            </a:r>
          </a:p>
          <a:p>
            <a:pPr marL="144000" lvl="2" indent="-144000">
              <a:buFont typeface="Arial" pitchFamily="34" charset="0"/>
              <a:buChar char="•"/>
            </a:pPr>
            <a:r>
              <a:rPr lang="en-AU" noProof="0"/>
              <a:t>Third level</a:t>
            </a:r>
          </a:p>
          <a:p>
            <a:pPr marL="288000" lvl="3" indent="-144000">
              <a:buFont typeface="Arial" pitchFamily="34" charset="0"/>
              <a:buChar char="•"/>
            </a:pPr>
            <a:r>
              <a:rPr lang="en-AU" noProof="0"/>
              <a:t>Fourth level</a:t>
            </a:r>
          </a:p>
        </p:txBody>
      </p:sp>
      <p:sp>
        <p:nvSpPr>
          <p:cNvPr id="6" name="Footer Placeholder 5"/>
          <p:cNvSpPr>
            <a:spLocks noGrp="1"/>
          </p:cNvSpPr>
          <p:nvPr>
            <p:ph type="ftr" sz="quarter" idx="4"/>
          </p:nvPr>
        </p:nvSpPr>
        <p:spPr>
          <a:xfrm>
            <a:off x="75636" y="9440646"/>
            <a:ext cx="4765040" cy="391313"/>
          </a:xfrm>
          <a:prstGeom prst="rect">
            <a:avLst/>
          </a:prstGeom>
        </p:spPr>
        <p:txBody>
          <a:bodyPr vert="horz" lIns="91440" tIns="45720" rIns="91440" bIns="45720" rtlCol="0" anchor="b"/>
          <a:lstStyle>
            <a:lvl1pPr algn="l">
              <a:defRPr sz="1200">
                <a:latin typeface="+mn-lt"/>
                <a:cs typeface="Arial" pitchFamily="34" charset="0"/>
              </a:defRPr>
            </a:lvl1pPr>
          </a:lstStyle>
          <a:p>
            <a:endParaRPr lang="en-AU" dirty="0"/>
          </a:p>
        </p:txBody>
      </p:sp>
      <p:sp>
        <p:nvSpPr>
          <p:cNvPr id="7" name="Slide Number Placeholder 6"/>
          <p:cNvSpPr>
            <a:spLocks noGrp="1"/>
          </p:cNvSpPr>
          <p:nvPr>
            <p:ph type="sldNum" sz="quarter" idx="5"/>
          </p:nvPr>
        </p:nvSpPr>
        <p:spPr>
          <a:xfrm>
            <a:off x="5812592" y="9440646"/>
            <a:ext cx="981687" cy="391313"/>
          </a:xfrm>
          <a:prstGeom prst="rect">
            <a:avLst/>
          </a:prstGeom>
        </p:spPr>
        <p:txBody>
          <a:bodyPr vert="horz" lIns="91440" tIns="45720" rIns="91440" bIns="45720" rtlCol="0" anchor="b"/>
          <a:lstStyle>
            <a:lvl1pPr algn="r">
              <a:defRPr sz="1200">
                <a:latin typeface="+mn-lt"/>
              </a:defRPr>
            </a:lvl1pPr>
          </a:lstStyle>
          <a:p>
            <a:fld id="{D5A593CC-2149-4E6C-BC3C-0044C280ECB2}" type="slidenum">
              <a:rPr lang="en-AU" smtClean="0"/>
              <a:pPr/>
              <a:t>‹#›</a:t>
            </a:fld>
            <a:endParaRPr lang="en-AU" dirty="0"/>
          </a:p>
        </p:txBody>
      </p:sp>
    </p:spTree>
    <p:extLst>
      <p:ext uri="{BB962C8B-B14F-4D97-AF65-F5344CB8AC3E}">
        <p14:creationId xmlns:p14="http://schemas.microsoft.com/office/powerpoint/2010/main" val="3772576877"/>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1" kern="1200" dirty="0" smtClean="0">
        <a:solidFill>
          <a:schemeClr val="tx1"/>
        </a:solidFill>
        <a:latin typeface="+mn-lt"/>
        <a:ea typeface="+mn-ea"/>
        <a:cs typeface="Arial" pitchFamily="34" charset="0"/>
      </a:defRPr>
    </a:lvl1pPr>
    <a:lvl2pPr marL="457200" algn="l" defTabSz="914400" rtl="0" eaLnBrk="1" latinLnBrk="0" hangingPunct="1">
      <a:defRPr lang="en-US" sz="1200" kern="1200" dirty="0" smtClean="0">
        <a:solidFill>
          <a:schemeClr val="tx1"/>
        </a:solidFill>
        <a:latin typeface="Arial" pitchFamily="34" charset="0"/>
        <a:ea typeface="+mn-ea"/>
        <a:cs typeface="Arial" pitchFamily="34" charset="0"/>
      </a:defRPr>
    </a:lvl2pPr>
    <a:lvl3pPr marL="914400" algn="l" defTabSz="914400" rtl="0" eaLnBrk="1" latinLnBrk="0" hangingPunct="1">
      <a:defRPr lang="en-US" sz="1200" kern="1200" dirty="0" smtClean="0">
        <a:solidFill>
          <a:schemeClr val="tx1"/>
        </a:solidFill>
        <a:latin typeface="Arial" pitchFamily="34" charset="0"/>
        <a:ea typeface="+mn-ea"/>
        <a:cs typeface="Arial" pitchFamily="34" charset="0"/>
      </a:defRPr>
    </a:lvl3pPr>
    <a:lvl4pPr marL="1371600" algn="l" defTabSz="914400" rtl="0" eaLnBrk="1" latinLnBrk="0" hangingPunct="1">
      <a:defRPr lang="en-US" sz="1200" kern="1200" dirty="0" smtClean="0">
        <a:solidFill>
          <a:schemeClr val="tx1"/>
        </a:solidFill>
        <a:latin typeface="Arial" pitchFamily="34" charset="0"/>
        <a:ea typeface="+mn-ea"/>
        <a:cs typeface="Arial" pitchFamily="34" charset="0"/>
      </a:defRPr>
    </a:lvl4pPr>
    <a:lvl5pPr marL="1828800" algn="l" defTabSz="914400" rtl="0" eaLnBrk="1" latinLnBrk="0" hangingPunct="1">
      <a:defRPr lang="en-AU" sz="1200" kern="1200" baseline="0" dirty="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2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2.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3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3.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3.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3.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3.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3.xml"/></Relationships>
</file>

<file path=ppt/slideLayouts/_rels/slideLayout3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3.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4.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4.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4.xml"/></Relationships>
</file>

<file path=ppt/slideLayouts/_rels/slideLayout3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3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4.xml"/></Relationships>
</file>

<file path=ppt/slideLayouts/_rels/slideLayout3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4.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4.xml"/></Relationships>
</file>

<file path=ppt/slideLayouts/_rels/slideLayout3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4.xml"/></Relationships>
</file>

<file path=ppt/slideLayouts/_rels/slideLayout3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4.xml"/></Relationships>
</file>

<file path=ppt/slideLayouts/_rels/slideLayout3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5.xml"/></Relationships>
</file>

<file path=ppt/slideLayouts/_rels/slideLayout3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3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263" b="43144"/>
          <a:stretch/>
        </p:blipFill>
        <p:spPr>
          <a:xfrm>
            <a:off x="-1" y="-1"/>
            <a:ext cx="9144001" cy="5148264"/>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2"/>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800" dirty="0">
              <a:solidFill>
                <a:schemeClr val="tx1"/>
              </a:solidFill>
            </a:endParaRPr>
          </a:p>
        </p:txBody>
      </p:sp>
      <p:sp>
        <p:nvSpPr>
          <p:cNvPr id="2" name="Title 1"/>
          <p:cNvSpPr>
            <a:spLocks noGrp="1"/>
          </p:cNvSpPr>
          <p:nvPr>
            <p:ph type="ctrTitle" hasCustomPrompt="1"/>
          </p:nvPr>
        </p:nvSpPr>
        <p:spPr>
          <a:xfrm>
            <a:off x="5756902" y="1893983"/>
            <a:ext cx="2775539" cy="1238685"/>
          </a:xfrm>
        </p:spPr>
        <p:txBody>
          <a:bodyPr anchor="t"/>
          <a:lstStyle>
            <a:lvl1pPr>
              <a:lnSpc>
                <a:spcPts val="3200"/>
              </a:lnSpc>
              <a:spcAft>
                <a:spcPts val="1417"/>
              </a:spcAft>
              <a:defRPr sz="3000">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accent1"/>
                </a:solidFill>
              </a:defRPr>
            </a:lvl1pPr>
            <a:lvl2pPr marL="0" indent="0" algn="l">
              <a:lnSpc>
                <a:spcPts val="2000"/>
              </a:lnSpc>
              <a:buNone/>
              <a:defRPr sz="1800">
                <a:solidFill>
                  <a:schemeClr val="accent1"/>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50"/>
            <a:ext cx="2772440" cy="317163"/>
          </a:xfrm>
          <a:prstGeom prst="rect">
            <a:avLst/>
          </a:prstGeom>
        </p:spPr>
        <p:txBody>
          <a:bodyPr lIns="0" tIns="0" rIns="0" bIns="0"/>
          <a:lstStyle>
            <a:lvl1pPr>
              <a:defRPr sz="1400">
                <a:solidFill>
                  <a:schemeClr val="accent2"/>
                </a:solidFill>
              </a:defRPr>
            </a:lvl1pPr>
          </a:lstStyle>
          <a:p>
            <a:r>
              <a:rPr lang="en-US" dirty="0"/>
              <a:t>Day Month Year</a:t>
            </a:r>
            <a:endParaRPr lang="en-AU" dirty="0"/>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699"/>
            <a:ext cx="237744" cy="365761"/>
          </a:xfrm>
          <a:prstGeom prst="rect">
            <a:avLst/>
          </a:prstGeom>
        </p:spPr>
      </p:pic>
    </p:spTree>
    <p:extLst>
      <p:ext uri="{BB962C8B-B14F-4D97-AF65-F5344CB8AC3E}">
        <p14:creationId xmlns:p14="http://schemas.microsoft.com/office/powerpoint/2010/main" val="322059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4067976" cy="3095625"/>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0"/>
            <a:ext cx="4068000" cy="3095625"/>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15533128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6"/>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5" y="1206499"/>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389254477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599" y="1206500"/>
            <a:ext cx="4751785" cy="331152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348D51A4-F7EA-40B3-96A5-A644AA5508DC}"/>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0"/>
            <a:ext cx="2770188" cy="3311525"/>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8913543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5"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1916008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6279334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3" y="2238997"/>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6" y="2239200"/>
            <a:ext cx="4116387" cy="2134565"/>
          </a:xfrm>
          <a:solidFill>
            <a:schemeClr val="bg1">
              <a:lumMod val="95000"/>
            </a:schemeClr>
          </a:solidFill>
        </p:spPr>
        <p:txBody>
          <a:bodyPr/>
          <a:lstStyle/>
          <a:p>
            <a:r>
              <a:rPr lang="en-US" dirty="0"/>
              <a:t>Click icon to add picture</a:t>
            </a:r>
            <a:endParaRPr lang="en-AU" dirty="0"/>
          </a:p>
        </p:txBody>
      </p:sp>
      <p:sp>
        <p:nvSpPr>
          <p:cNvPr id="13" name="Footer Placeholder 4">
            <a:extLst>
              <a:ext uri="{FF2B5EF4-FFF2-40B4-BE49-F238E27FC236}">
                <a16:creationId xmlns:a16="http://schemas.microsoft.com/office/drawing/2014/main" id="{E62A2BB7-948E-4820-90C4-9D154E15CE59}"/>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8" y="1534468"/>
            <a:ext cx="4112206" cy="652642"/>
          </a:xfrm>
        </p:spPr>
        <p:txBody>
          <a:bodyPr/>
          <a:lstStyle>
            <a:lvl1pPr>
              <a:defRPr sz="1400" b="0">
                <a:solidFill>
                  <a:schemeClr val="tx1"/>
                </a:solidFill>
              </a:defRPr>
            </a:lvl1pPr>
            <a:lvl2pPr>
              <a:defRPr sz="1400"/>
            </a:lvl2pPr>
            <a:lvl3pPr>
              <a:defRPr sz="1400"/>
            </a:lvl3pPr>
            <a:lvl4pPr>
              <a:defRPr sz="1400">
                <a:solidFill>
                  <a:schemeClr val="tx1"/>
                </a:solidFill>
              </a:defRPr>
            </a:lvl4pPr>
            <a:lvl5pPr>
              <a:defRPr baseline="0"/>
            </a:lvl5pPr>
            <a:lvl6pPr marL="756043"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0" y="1206000"/>
            <a:ext cx="8570912" cy="287337"/>
          </a:xfrm>
        </p:spPr>
        <p:txBody>
          <a:bodyPr/>
          <a:lstStyle>
            <a:lvl1pPr>
              <a:defRPr sz="1600"/>
            </a:lvl1pPr>
            <a:lvl2pPr>
              <a:defRPr sz="1600"/>
            </a:lvl2pPr>
            <a:lvl3pPr>
              <a:defRPr sz="1600"/>
            </a:lvl3pPr>
            <a:lvl4pPr>
              <a:defRPr sz="1600"/>
            </a:lvl4pPr>
            <a:lvl5pPr>
              <a:defRPr sz="1600"/>
            </a:lvl5pPr>
          </a:lstStyle>
          <a:p>
            <a:pPr lvl="0"/>
            <a:r>
              <a:rPr lang="en-US"/>
              <a:t>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7" y="1534467"/>
            <a:ext cx="4112206" cy="653255"/>
          </a:xfrm>
        </p:spPr>
        <p:txBody>
          <a:bodyPr/>
          <a:lstStyle>
            <a:lvl1pPr>
              <a:defRPr sz="1400" b="0">
                <a:solidFill>
                  <a:schemeClr val="tx1"/>
                </a:solidFill>
              </a:defRPr>
            </a:lvl1pPr>
            <a:lvl2pPr>
              <a:defRPr/>
            </a:lvl2pPr>
            <a:lvl3pPr>
              <a:defRPr sz="1400"/>
            </a:lvl3pPr>
            <a:lvl4pPr>
              <a:defRPr sz="1400">
                <a:solidFill>
                  <a:schemeClr val="tx1"/>
                </a:solidFill>
              </a:defRPr>
            </a:lvl4pPr>
            <a:lvl5pPr>
              <a:defRPr baseline="0"/>
            </a:lvl5pPr>
            <a:lvl6pPr>
              <a:defRPr sz="1400"/>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Tree>
    <p:extLst>
      <p:ext uri="{BB962C8B-B14F-4D97-AF65-F5344CB8AC3E}">
        <p14:creationId xmlns:p14="http://schemas.microsoft.com/office/powerpoint/2010/main" val="46425139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lang="en-AU" dirty="0"/>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5" y="1206500"/>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3" y="1206500"/>
            <a:ext cx="4138612" cy="3311525"/>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15406546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11010739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3"/>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lang="en-AU" dirty="0"/>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6" y="4731935"/>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bg2"/>
                </a:solidFill>
                <a:latin typeface="+mn-lt"/>
              </a:rPr>
              <a:pPr lvl="0"/>
              <a:t>‹#›</a:t>
            </a:fld>
            <a:r>
              <a:rPr lang="en-AU" sz="900" noProof="0" dirty="0">
                <a:solidFill>
                  <a:schemeClr val="bg2"/>
                </a:solidFill>
                <a:latin typeface="+mn-lt"/>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8"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0" y="1205086"/>
            <a:ext cx="8566150" cy="288925"/>
          </a:xfrm>
        </p:spPr>
        <p:txBody>
          <a:bodyPr/>
          <a:lstStyle>
            <a:lvl1pPr>
              <a:defRPr sz="1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Tree>
    <p:extLst>
      <p:ext uri="{BB962C8B-B14F-4D97-AF65-F5344CB8AC3E}">
        <p14:creationId xmlns:p14="http://schemas.microsoft.com/office/powerpoint/2010/main" val="7522634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lang="en-AU" noProof="0" dirty="0"/>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b="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242227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lang="en-AU" noProof="0" dirty="0"/>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164443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2709862" cy="3095625"/>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6"/>
            <a:ext cx="2709862" cy="3095625"/>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5" y="1206499"/>
            <a:ext cx="2709862" cy="3095625"/>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5136173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lang="en-AU" dirty="0"/>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8414895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lang="en-AU" dirty="0"/>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bg2"/>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5" y="1206500"/>
            <a:ext cx="4354513"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5" y="349406"/>
            <a:ext cx="1114723" cy="1440730"/>
          </a:xfrm>
        </p:spPr>
        <p:txBody>
          <a:bodyPr/>
          <a:lstStyle>
            <a:lvl1pPr algn="r">
              <a:lnSpc>
                <a:spcPts val="2000"/>
              </a:lnSpc>
              <a:spcAft>
                <a:spcPts val="850"/>
              </a:spcAft>
              <a:defRPr sz="2500">
                <a:solidFill>
                  <a:schemeClr val="bg2"/>
                </a:solidFill>
              </a:defRPr>
            </a:lvl1pPr>
            <a:lvl2pPr algn="r">
              <a:lnSpc>
                <a:spcPts val="1400"/>
              </a:lnSpc>
              <a:defRPr sz="1200">
                <a:solidFill>
                  <a:schemeClr val="bg2"/>
                </a:solidFill>
              </a:defRPr>
            </a:lvl2pPr>
            <a:lvl3pPr>
              <a:defRPr sz="1200">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4162127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0" y="2099317"/>
            <a:ext cx="3705793" cy="1008112"/>
          </a:xfrm>
        </p:spPr>
        <p:txBody>
          <a:bodyPr/>
          <a:lstStyle>
            <a:lvl1pPr>
              <a:lnSpc>
                <a:spcPts val="3200"/>
              </a:lnSpc>
              <a:defRPr sz="3000">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0"/>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9715137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lang="en-AU" dirty="0"/>
              <a:t>Condensed presentation title</a:t>
            </a:r>
          </a:p>
        </p:txBody>
      </p:sp>
    </p:spTree>
    <p:extLst>
      <p:ext uri="{BB962C8B-B14F-4D97-AF65-F5344CB8AC3E}">
        <p14:creationId xmlns:p14="http://schemas.microsoft.com/office/powerpoint/2010/main" val="38614612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89" y="1061963"/>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8" y="2260246"/>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1" y="3406679"/>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8"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8" y="2303033"/>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428326624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6" y="2286099"/>
            <a:ext cx="4176465" cy="504056"/>
          </a:xfrm>
        </p:spPr>
        <p:txBody>
          <a:bodyPr/>
          <a:lstStyle>
            <a:lvl1pPr>
              <a:lnSpc>
                <a:spcPts val="4800"/>
              </a:lnSpc>
              <a:defRPr sz="4800">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6708736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10476656" y="3798267"/>
            <a:ext cx="2269225" cy="162150"/>
          </a:xfrm>
          <a:prstGeom prst="rect">
            <a:avLst/>
          </a:prstGeom>
        </p:spPr>
        <p:txBody>
          <a:bodyPr/>
          <a:lstStyle/>
          <a:p>
            <a:r>
              <a:rPr lang="en-US" noProof="0" dirty="0"/>
              <a:t>Day Month Year</a:t>
            </a:r>
            <a:endParaRPr lang="en-AU" noProof="0" dirty="0"/>
          </a:p>
        </p:txBody>
      </p:sp>
      <p:sp>
        <p:nvSpPr>
          <p:cNvPr id="12" name="Footer Placeholder 11"/>
          <p:cNvSpPr>
            <a:spLocks noGrp="1"/>
          </p:cNvSpPr>
          <p:nvPr>
            <p:ph type="ftr" sz="quarter" idx="11"/>
          </p:nvPr>
        </p:nvSpPr>
        <p:spPr/>
        <p:txBody>
          <a:bodyPr/>
          <a:lstStyle/>
          <a:p>
            <a:r>
              <a:rPr lang="en-AU" noProof="0" dirty="0"/>
              <a:t>Condensed presentation title</a:t>
            </a:r>
          </a:p>
        </p:txBody>
      </p:sp>
      <p:sp>
        <p:nvSpPr>
          <p:cNvPr id="13" name="Slide Number Placeholder 12"/>
          <p:cNvSpPr>
            <a:spLocks noGrp="1"/>
          </p:cNvSpPr>
          <p:nvPr>
            <p:ph type="sldNum" sz="quarter" idx="12"/>
          </p:nvPr>
        </p:nvSpPr>
        <p:spPr>
          <a:xfrm>
            <a:off x="10188624" y="5148263"/>
            <a:ext cx="1023265" cy="162150"/>
          </a:xfrm>
          <a:prstGeom prst="rect">
            <a:avLst/>
          </a:prstGeom>
        </p:spPr>
        <p:txBody>
          <a:bodyPr/>
          <a:lstStyle/>
          <a:p>
            <a:fld id="{CE1B70CE-F4BC-4B6F-A663-B479B5E51611}" type="slidenum">
              <a:rPr lang="en-AU" noProof="0" smtClean="0"/>
              <a:pPr/>
              <a:t>‹#›</a:t>
            </a:fld>
            <a:endParaRPr lang="en-AU" noProof="0" dirty="0"/>
          </a:p>
        </p:txBody>
      </p:sp>
    </p:spTree>
    <p:extLst>
      <p:ext uri="{BB962C8B-B14F-4D97-AF65-F5344CB8AC3E}">
        <p14:creationId xmlns:p14="http://schemas.microsoft.com/office/powerpoint/2010/main" val="15194047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5" y="1206500"/>
            <a:ext cx="8566150" cy="3311525"/>
          </a:xfrm>
        </p:spPr>
        <p:txBody>
          <a:bodyPr/>
          <a:lstStyle>
            <a:lvl1pPr>
              <a:spcAft>
                <a:spcPts val="600"/>
              </a:spcAft>
              <a:defRPr sz="1400" b="0">
                <a:solidFill>
                  <a:schemeClr val="tx1"/>
                </a:solidFill>
              </a:defRPr>
            </a:lvl1pPr>
            <a:lvl2pPr marL="216000" indent="-216000">
              <a:spcAft>
                <a:spcPts val="850"/>
              </a:spcAft>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8511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Divider - Version 3">
    <p:spTree>
      <p:nvGrpSpPr>
        <p:cNvPr id="1" name=""/>
        <p:cNvGrpSpPr/>
        <p:nvPr/>
      </p:nvGrpSpPr>
      <p:grpSpPr>
        <a:xfrm>
          <a:off x="0" y="0"/>
          <a:ext cx="0" cy="0"/>
          <a:chOff x="0" y="0"/>
          <a:chExt cx="0" cy="0"/>
        </a:xfrm>
      </p:grpSpPr>
      <p:sp>
        <p:nvSpPr>
          <p:cNvPr id="7" name="Text Placeholder 10"/>
          <p:cNvSpPr>
            <a:spLocks noGrp="1"/>
          </p:cNvSpPr>
          <p:nvPr>
            <p:ph type="body" sz="quarter" idx="11"/>
          </p:nvPr>
        </p:nvSpPr>
        <p:spPr>
          <a:xfrm>
            <a:off x="521494" y="1229638"/>
            <a:ext cx="8100956" cy="3506734"/>
          </a:xfrm>
          <a:prstGeom prst="rect">
            <a:avLst/>
          </a:prstGeom>
        </p:spPr>
        <p:txBody>
          <a:bodyPr/>
          <a:lstStyle>
            <a:lvl1pPr>
              <a:lnSpc>
                <a:spcPct val="100000"/>
              </a:lnSpc>
              <a:spcBef>
                <a:spcPts val="0"/>
              </a:spcBef>
              <a:spcAft>
                <a:spcPts val="600"/>
              </a:spcAft>
              <a:defRPr sz="1200">
                <a:solidFill>
                  <a:srgbClr val="0A3561"/>
                </a:solidFill>
                <a:latin typeface="Arial" panose="020B0604020202020204" pitchFamily="34" charset="0"/>
                <a:cs typeface="Arial" panose="020B0604020202020204" pitchFamily="34" charset="0"/>
              </a:defRPr>
            </a:lvl1pPr>
            <a:lvl2pPr marL="212527" indent="-212527">
              <a:lnSpc>
                <a:spcPct val="100000"/>
              </a:lnSpc>
              <a:spcBef>
                <a:spcPts val="0"/>
              </a:spcBef>
              <a:spcAft>
                <a:spcPts val="600"/>
              </a:spcAft>
              <a:buFont typeface="Arial" panose="020B0604020202020204" pitchFamily="34" charset="0"/>
              <a:buChar char="&gt;"/>
              <a:defRPr sz="1200">
                <a:solidFill>
                  <a:srgbClr val="0A3561"/>
                </a:solidFill>
                <a:latin typeface="Arial" panose="020B0604020202020204" pitchFamily="34" charset="0"/>
                <a:cs typeface="Arial" panose="020B0604020202020204" pitchFamily="34" charset="0"/>
              </a:defRPr>
            </a:lvl2pPr>
            <a:lvl3pPr marL="323850" indent="-242888">
              <a:lnSpc>
                <a:spcPct val="100000"/>
              </a:lnSpc>
              <a:spcBef>
                <a:spcPts val="0"/>
              </a:spcBef>
              <a:spcAft>
                <a:spcPts val="600"/>
              </a:spcAft>
              <a:buFont typeface="Arial" panose="020B0604020202020204" pitchFamily="34" charset="0"/>
              <a:buChar char="&gt;"/>
              <a:defRPr sz="1200">
                <a:solidFill>
                  <a:srgbClr val="0A3561"/>
                </a:solidFill>
                <a:latin typeface="Arial" panose="020B0604020202020204" pitchFamily="34" charset="0"/>
                <a:cs typeface="Arial" panose="020B0604020202020204" pitchFamily="34" charset="0"/>
              </a:defRPr>
            </a:lvl3pPr>
            <a:lvl4pPr marL="323850" indent="-242888">
              <a:lnSpc>
                <a:spcPct val="100000"/>
              </a:lnSpc>
              <a:spcBef>
                <a:spcPts val="0"/>
              </a:spcBef>
              <a:spcAft>
                <a:spcPts val="600"/>
              </a:spcAft>
              <a:buFont typeface="Arial" panose="020B0604020202020204" pitchFamily="34" charset="0"/>
              <a:buChar char="&gt;"/>
              <a:defRPr sz="1200">
                <a:solidFill>
                  <a:srgbClr val="0A3561"/>
                </a:solidFill>
                <a:latin typeface="Arial" panose="020B0604020202020204" pitchFamily="34" charset="0"/>
                <a:cs typeface="Arial" panose="020B0604020202020204" pitchFamily="34" charset="0"/>
              </a:defRPr>
            </a:lvl4pPr>
            <a:lvl5pPr marL="323850" indent="-242888">
              <a:lnSpc>
                <a:spcPct val="100000"/>
              </a:lnSpc>
              <a:spcBef>
                <a:spcPts val="0"/>
              </a:spcBef>
              <a:spcAft>
                <a:spcPts val="600"/>
              </a:spcAft>
              <a:buFont typeface="Arial" panose="020B0604020202020204" pitchFamily="34" charset="0"/>
              <a:buChar char="&gt;"/>
              <a:defRPr sz="1200">
                <a:solidFill>
                  <a:srgbClr val="0A356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13"/>
          <p:cNvSpPr>
            <a:spLocks noGrp="1"/>
          </p:cNvSpPr>
          <p:nvPr>
            <p:ph type="body" sz="quarter" idx="13" hasCustomPrompt="1"/>
          </p:nvPr>
        </p:nvSpPr>
        <p:spPr>
          <a:xfrm>
            <a:off x="521494" y="0"/>
            <a:ext cx="7021116" cy="675625"/>
          </a:xfrm>
          <a:prstGeom prst="rect">
            <a:avLst/>
          </a:prstGeom>
          <a:ln>
            <a:noFill/>
          </a:ln>
        </p:spPr>
        <p:txBody>
          <a:bodyPr anchor="ctr" anchorCtr="0"/>
          <a:lstStyle>
            <a:lvl1pPr>
              <a:defRPr sz="1875" baseline="0">
                <a:solidFill>
                  <a:schemeClr val="accent2"/>
                </a:solidFill>
                <a:latin typeface="Arial" panose="020B0604020202020204" pitchFamily="34" charset="0"/>
                <a:cs typeface="Arial" panose="020B0604020202020204" pitchFamily="34" charset="0"/>
              </a:defRPr>
            </a:lvl1pPr>
          </a:lstStyle>
          <a:p>
            <a:pPr lvl="0"/>
            <a:r>
              <a:rPr lang="en-US"/>
              <a:t>Click to add heading</a:t>
            </a:r>
            <a:endParaRPr lang="en-AU"/>
          </a:p>
        </p:txBody>
      </p:sp>
      <p:sp>
        <p:nvSpPr>
          <p:cNvPr id="4" name="Slide Number Placeholder 3"/>
          <p:cNvSpPr>
            <a:spLocks noGrp="1"/>
          </p:cNvSpPr>
          <p:nvPr>
            <p:ph type="sldNum" sz="quarter" idx="4"/>
          </p:nvPr>
        </p:nvSpPr>
        <p:spPr>
          <a:xfrm>
            <a:off x="8352420" y="4817456"/>
            <a:ext cx="269063" cy="106036"/>
          </a:xfrm>
          <a:prstGeom prst="rect">
            <a:avLst/>
          </a:prstGeom>
          <a:ln/>
        </p:spPr>
        <p:txBody>
          <a:bodyPr/>
          <a:lstStyle>
            <a:lvl1pPr algn="r">
              <a:defRPr sz="675">
                <a:solidFill>
                  <a:schemeClr val="bg1">
                    <a:lumMod val="50000"/>
                  </a:schemeClr>
                </a:solidFill>
                <a:latin typeface="Arial" panose="020B0604020202020204" pitchFamily="34" charset="0"/>
                <a:cs typeface="Arial" panose="020B0604020202020204" pitchFamily="34" charset="0"/>
              </a:defRPr>
            </a:lvl1pPr>
          </a:lstStyle>
          <a:p>
            <a:pPr>
              <a:defRPr/>
            </a:pPr>
            <a:fld id="{1EB1F443-0F59-445D-99B3-D4BCC5D5287A}" type="slidenum">
              <a:rPr lang="en-US" altLang="en-US" smtClean="0"/>
              <a:pPr>
                <a:defRPr/>
              </a:pPr>
              <a:t>‹#›</a:t>
            </a:fld>
            <a:endParaRPr lang="en-US" altLang="en-US" dirty="0"/>
          </a:p>
        </p:txBody>
      </p:sp>
    </p:spTree>
    <p:extLst>
      <p:ext uri="{BB962C8B-B14F-4D97-AF65-F5344CB8AC3E}">
        <p14:creationId xmlns:p14="http://schemas.microsoft.com/office/powerpoint/2010/main" val="1504245344"/>
      </p:ext>
    </p:extLst>
  </p:cSld>
  <p:clrMapOvr>
    <a:masterClrMapping/>
  </p:clrMapOvr>
  <p:transition>
    <p:fade/>
  </p:transition>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Heading + Blank">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21494" y="0"/>
            <a:ext cx="7021116" cy="675625"/>
          </a:xfrm>
          <a:prstGeom prst="rect">
            <a:avLst/>
          </a:prstGeom>
          <a:ln>
            <a:noFill/>
          </a:ln>
        </p:spPr>
        <p:txBody>
          <a:bodyPr anchor="ctr" anchorCtr="0"/>
          <a:lstStyle>
            <a:lvl1pPr>
              <a:defRPr sz="1875" baseline="0">
                <a:solidFill>
                  <a:schemeClr val="accent2"/>
                </a:solidFill>
                <a:latin typeface="Arial" panose="020B0604020202020204" pitchFamily="34" charset="0"/>
                <a:cs typeface="Arial" panose="020B0604020202020204" pitchFamily="34" charset="0"/>
              </a:defRPr>
            </a:lvl1pPr>
          </a:lstStyle>
          <a:p>
            <a:pPr lvl="0"/>
            <a:r>
              <a:rPr lang="en-US"/>
              <a:t>Click to add heading</a:t>
            </a:r>
            <a:endParaRPr lang="en-AU"/>
          </a:p>
        </p:txBody>
      </p:sp>
      <p:sp>
        <p:nvSpPr>
          <p:cNvPr id="4" name="Slide Number Placeholder 3"/>
          <p:cNvSpPr>
            <a:spLocks noGrp="1"/>
          </p:cNvSpPr>
          <p:nvPr>
            <p:ph type="sldNum" sz="quarter" idx="12"/>
          </p:nvPr>
        </p:nvSpPr>
        <p:spPr>
          <a:xfrm>
            <a:off x="8352420" y="4817456"/>
            <a:ext cx="269063" cy="106036"/>
          </a:xfrm>
          <a:prstGeom prst="rect">
            <a:avLst/>
          </a:prstGeom>
          <a:ln/>
        </p:spPr>
        <p:txBody>
          <a:bodyPr/>
          <a:lstStyle>
            <a:lvl1pPr algn="r">
              <a:defRPr sz="675">
                <a:solidFill>
                  <a:schemeClr val="bg1">
                    <a:lumMod val="50000"/>
                  </a:schemeClr>
                </a:solidFill>
                <a:latin typeface="Arial" panose="020B0604020202020204" pitchFamily="34" charset="0"/>
                <a:cs typeface="Arial" panose="020B0604020202020204" pitchFamily="34" charset="0"/>
              </a:defRPr>
            </a:lvl1pPr>
          </a:lstStyle>
          <a:p>
            <a:pPr>
              <a:defRPr/>
            </a:pPr>
            <a:fld id="{1EB1F443-0F59-445D-99B3-D4BCC5D5287A}" type="slidenum">
              <a:rPr lang="en-US" altLang="en-US" smtClean="0"/>
              <a:pPr>
                <a:defRPr/>
              </a:pPr>
              <a:t>‹#›</a:t>
            </a:fld>
            <a:endParaRPr lang="en-US" altLang="en-US" dirty="0"/>
          </a:p>
        </p:txBody>
      </p:sp>
    </p:spTree>
    <p:extLst>
      <p:ext uri="{BB962C8B-B14F-4D97-AF65-F5344CB8AC3E}">
        <p14:creationId xmlns:p14="http://schemas.microsoft.com/office/powerpoint/2010/main" val="176675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599" y="1206500"/>
            <a:ext cx="4751785" cy="331152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348D51A4-F7EA-40B3-96A5-A644AA5508DC}"/>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0"/>
            <a:ext cx="2770188" cy="3311525"/>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346003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Blank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93B7-B014-44C6-8436-E2A085CC0678}"/>
              </a:ext>
            </a:extLst>
          </p:cNvPr>
          <p:cNvSpPr>
            <a:spLocks noGrp="1"/>
          </p:cNvSpPr>
          <p:nvPr>
            <p:ph type="title"/>
          </p:nvPr>
        </p:nvSpPr>
        <p:spPr>
          <a:xfrm>
            <a:off x="288878" y="341884"/>
            <a:ext cx="8586765" cy="288031"/>
          </a:xfrm>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1908D70-00AC-4B65-A857-36A79E03227F}"/>
              </a:ext>
            </a:extLst>
          </p:cNvPr>
          <p:cNvSpPr>
            <a:spLocks noGrp="1"/>
          </p:cNvSpPr>
          <p:nvPr>
            <p:ph type="body" sz="quarter" idx="11"/>
          </p:nvPr>
        </p:nvSpPr>
        <p:spPr>
          <a:xfrm>
            <a:off x="288925" y="701675"/>
            <a:ext cx="8586788" cy="504825"/>
          </a:xfrm>
        </p:spPr>
        <p:txBody>
          <a:bodyPr/>
          <a:lstStyle>
            <a:lvl1pPr>
              <a:spcAft>
                <a:spcPts val="850"/>
              </a:spcAft>
              <a:defRPr b="0">
                <a:solidFill>
                  <a:schemeClr val="accent1"/>
                </a:solidFill>
              </a:defRPr>
            </a:lvl1pPr>
          </a:lstStyle>
          <a:p>
            <a:pPr lvl="0"/>
            <a:r>
              <a:rPr lang="en-US"/>
              <a:t>Edit Master text styles</a:t>
            </a:r>
          </a:p>
        </p:txBody>
      </p:sp>
      <p:sp>
        <p:nvSpPr>
          <p:cNvPr id="6" name="Footer Placeholder 4">
            <a:extLst>
              <a:ext uri="{FF2B5EF4-FFF2-40B4-BE49-F238E27FC236}">
                <a16:creationId xmlns:a16="http://schemas.microsoft.com/office/drawing/2014/main" id="{07C3196F-2818-46A3-B0C9-3C0684F4E946}"/>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endParaRPr lang="en-AU" dirty="0"/>
          </a:p>
        </p:txBody>
      </p:sp>
    </p:spTree>
    <p:extLst>
      <p:ext uri="{BB962C8B-B14F-4D97-AF65-F5344CB8AC3E}">
        <p14:creationId xmlns:p14="http://schemas.microsoft.com/office/powerpoint/2010/main" val="135678410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7514-747F-4886-8AC4-3CD67602A810}"/>
              </a:ext>
            </a:extLst>
          </p:cNvPr>
          <p:cNvSpPr>
            <a:spLocks noGrp="1"/>
          </p:cNvSpPr>
          <p:nvPr>
            <p:ph type="title"/>
          </p:nvPr>
        </p:nvSpPr>
        <p:spPr/>
        <p:txBody>
          <a:bodyPr/>
          <a:lstStyle/>
          <a:p>
            <a:r>
              <a:rPr lang="en-US"/>
              <a:t>Click to edit Master title style</a:t>
            </a:r>
            <a:endParaRPr lang="en-AU"/>
          </a:p>
        </p:txBody>
      </p:sp>
      <p:sp>
        <p:nvSpPr>
          <p:cNvPr id="5" name="Text Placeholder 4">
            <a:extLst>
              <a:ext uri="{FF2B5EF4-FFF2-40B4-BE49-F238E27FC236}">
                <a16:creationId xmlns:a16="http://schemas.microsoft.com/office/drawing/2014/main" id="{96F173C2-1FAF-47E7-A407-56DA3D98FA61}"/>
              </a:ext>
            </a:extLst>
          </p:cNvPr>
          <p:cNvSpPr>
            <a:spLocks noGrp="1"/>
          </p:cNvSpPr>
          <p:nvPr>
            <p:ph type="body" sz="quarter" idx="11"/>
          </p:nvPr>
        </p:nvSpPr>
        <p:spPr>
          <a:xfrm>
            <a:off x="288925" y="1206500"/>
            <a:ext cx="8566150" cy="3240088"/>
          </a:xfrm>
        </p:spPr>
        <p:txBody>
          <a:bodyPr/>
          <a:lstStyle>
            <a:lvl1pPr marL="0" indent="-216000">
              <a:spcAft>
                <a:spcPts val="850"/>
              </a:spcAft>
              <a:buClr>
                <a:schemeClr val="accent2"/>
              </a:buClr>
              <a:buFont typeface="Calibri" panose="020F0502020204030204" pitchFamily="34" charset="0"/>
              <a:buChar char="&gt;"/>
              <a:defRPr sz="1400" b="0">
                <a:solidFill>
                  <a:schemeClr val="tx1"/>
                </a:solidFill>
              </a:defRPr>
            </a:lvl1pPr>
            <a:lvl2pPr marL="468000" indent="-216000">
              <a:buClr>
                <a:schemeClr val="accent2"/>
              </a:buClr>
              <a:buSzPct val="50000"/>
              <a:buFont typeface="Arial" panose="020B0604020202020204" pitchFamily="34" charset="0"/>
              <a:buChar char="•"/>
              <a:defRPr/>
            </a:lvl2pPr>
            <a:lvl3pPr marL="684000" indent="-216000">
              <a:buSzPct val="70000"/>
              <a:buFont typeface="Arial" panose="020B0604020202020204" pitchFamily="34" charset="0"/>
              <a:buChar char="‒"/>
              <a:defRPr/>
            </a:lvl3pPr>
            <a:lvl4pPr marL="900000" indent="-215957">
              <a:buSzPct val="70000"/>
              <a:buFont typeface="Arial" panose="020B0604020202020204" pitchFamily="34" charset="0"/>
              <a:buChar char="‒"/>
              <a:defRPr/>
            </a:lvl4pPr>
            <a:lvl5pPr marL="1116000" indent="-215957">
              <a:buSzPct val="7000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935795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Title_Slide_White">
    <p:spTree>
      <p:nvGrpSpPr>
        <p:cNvPr id="1" name=""/>
        <p:cNvGrpSpPr/>
        <p:nvPr/>
      </p:nvGrpSpPr>
      <p:grpSpPr>
        <a:xfrm>
          <a:off x="0" y="0"/>
          <a:ext cx="0" cy="0"/>
          <a:chOff x="0" y="0"/>
          <a:chExt cx="0" cy="0"/>
        </a:xfrm>
      </p:grpSpPr>
      <p:pic>
        <p:nvPicPr>
          <p:cNvPr id="12" name="Picture Placeholder 6">
            <a:extLst>
              <a:ext uri="{FF2B5EF4-FFF2-40B4-BE49-F238E27FC236}">
                <a16:creationId xmlns:a16="http://schemas.microsoft.com/office/drawing/2014/main" id="{A6FE73F5-501F-4323-AB20-397BA14FDA8E}"/>
              </a:ext>
            </a:extLst>
          </p:cNvPr>
          <p:cNvPicPr>
            <a:picLocks noChangeAspect="1"/>
          </p:cNvPicPr>
          <p:nvPr/>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accent1"/>
                </a:solidFill>
              </a:defRPr>
            </a:lvl1pPr>
            <a:lvl2pPr marL="0" indent="0" algn="l">
              <a:lnSpc>
                <a:spcPts val="1998"/>
              </a:lnSpc>
              <a:buNone/>
              <a:defRPr sz="1799">
                <a:solidFill>
                  <a:schemeClr val="accent1"/>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accent2"/>
                </a:solidFill>
              </a:defRPr>
            </a:lvl1pPr>
          </a:lstStyle>
          <a:p>
            <a:endParaRPr lang="en-AU" dirty="0">
              <a:solidFill>
                <a:srgbClr val="009FDF"/>
              </a:solidFill>
            </a:endParaRPr>
          </a:p>
        </p:txBody>
      </p:sp>
      <p:pic>
        <p:nvPicPr>
          <p:cNvPr id="8" name="Picture 7" descr="A close up of a sign&#10;&#10;Description generated with very high confidence">
            <a:extLst>
              <a:ext uri="{FF2B5EF4-FFF2-40B4-BE49-F238E27FC236}">
                <a16:creationId xmlns:a16="http://schemas.microsoft.com/office/drawing/2014/main" id="{EDB57F06-6FB4-45FF-9199-BDA0A5CBF4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9200" y="4470928"/>
            <a:ext cx="237600" cy="368704"/>
          </a:xfrm>
          <a:prstGeom prst="rect">
            <a:avLst/>
          </a:prstGeom>
        </p:spPr>
      </p:pic>
    </p:spTree>
    <p:extLst>
      <p:ext uri="{BB962C8B-B14F-4D97-AF65-F5344CB8AC3E}">
        <p14:creationId xmlns:p14="http://schemas.microsoft.com/office/powerpoint/2010/main" val="144678835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endParaRPr lang="en-AU" dirty="0">
              <a:solidFill>
                <a:srgbClr val="FFFFFF"/>
              </a:solidFill>
            </a:endParaRPr>
          </a:p>
        </p:txBody>
      </p:sp>
      <p:pic>
        <p:nvPicPr>
          <p:cNvPr id="10" name="Picture 9">
            <a:extLst>
              <a:ext uri="{FF2B5EF4-FFF2-40B4-BE49-F238E27FC236}">
                <a16:creationId xmlns:a16="http://schemas.microsoft.com/office/drawing/2014/main" id="{AA58DB4E-9C84-498D-A111-9B4EC5E62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9201" y="4470928"/>
            <a:ext cx="237599" cy="368704"/>
          </a:xfrm>
          <a:prstGeom prst="rect">
            <a:avLst/>
          </a:prstGeom>
        </p:spPr>
      </p:pic>
    </p:spTree>
    <p:extLst>
      <p:ext uri="{BB962C8B-B14F-4D97-AF65-F5344CB8AC3E}">
        <p14:creationId xmlns:p14="http://schemas.microsoft.com/office/powerpoint/2010/main" val="153977640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p:nvSpPr>
        <p:spPr>
          <a:xfrm>
            <a:off x="0" y="1"/>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endParaRPr lang="en-AU" dirty="0">
              <a:solidFill>
                <a:srgbClr val="FFFFFF"/>
              </a:solidFill>
            </a:endParaRPr>
          </a:p>
        </p:txBody>
      </p:sp>
      <p:pic>
        <p:nvPicPr>
          <p:cNvPr id="7" name="Picture 6">
            <a:extLst>
              <a:ext uri="{FF2B5EF4-FFF2-40B4-BE49-F238E27FC236}">
                <a16:creationId xmlns:a16="http://schemas.microsoft.com/office/drawing/2014/main" id="{3BDA5762-E486-42AA-B94B-E74401B20D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9201" y="4470928"/>
            <a:ext cx="237599" cy="368704"/>
          </a:xfrm>
          <a:prstGeom prst="rect">
            <a:avLst/>
          </a:prstGeom>
        </p:spPr>
      </p:pic>
    </p:spTree>
    <p:extLst>
      <p:ext uri="{BB962C8B-B14F-4D97-AF65-F5344CB8AC3E}">
        <p14:creationId xmlns:p14="http://schemas.microsoft.com/office/powerpoint/2010/main" val="366740811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80" y="341884"/>
            <a:ext cx="6171806" cy="360039"/>
          </a:xfrm>
        </p:spPr>
        <p:txBody>
          <a:bodyPr/>
          <a:lstStyle>
            <a:lvl1pPr>
              <a:defRPr sz="2698"/>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3" name="Slide Number Placeholder 2">
            <a:extLst>
              <a:ext uri="{FF2B5EF4-FFF2-40B4-BE49-F238E27FC236}">
                <a16:creationId xmlns:a16="http://schemas.microsoft.com/office/drawing/2014/main" id="{5F0005B8-6D83-4529-A209-F850170255C5}"/>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4" name="Footer Placeholder 3">
            <a:extLst>
              <a:ext uri="{FF2B5EF4-FFF2-40B4-BE49-F238E27FC236}">
                <a16:creationId xmlns:a16="http://schemas.microsoft.com/office/drawing/2014/main" id="{896599EE-9D3A-4B15-B00C-042705F817EF}"/>
              </a:ext>
            </a:extLst>
          </p:cNvPr>
          <p:cNvSpPr>
            <a:spLocks noGrp="1"/>
          </p:cNvSpPr>
          <p:nvPr>
            <p:ph type="ftr" sz="quarter" idx="13"/>
          </p:nvPr>
        </p:nvSpPr>
        <p:spPr>
          <a:xfrm>
            <a:off x="539553" y="4756339"/>
            <a:ext cx="6189626" cy="162150"/>
          </a:xfrm>
        </p:spPr>
        <p:txBody>
          <a:bodyPr/>
          <a:lstStyle/>
          <a:p>
            <a:r>
              <a:rPr dirty="0">
                <a:solidFill>
                  <a:srgbClr val="009FDF"/>
                </a:solidFill>
              </a:rPr>
              <a:t>DLT CHESS Replacement Project Review</a:t>
            </a:r>
          </a:p>
        </p:txBody>
      </p:sp>
      <p:sp>
        <p:nvSpPr>
          <p:cNvPr id="6" name="Text Placeholder 5">
            <a:extLst>
              <a:ext uri="{FF2B5EF4-FFF2-40B4-BE49-F238E27FC236}">
                <a16:creationId xmlns:a16="http://schemas.microsoft.com/office/drawing/2014/main" id="{17949683-BDF9-42FA-8637-08698B27DE39}"/>
              </a:ext>
            </a:extLst>
          </p:cNvPr>
          <p:cNvSpPr>
            <a:spLocks noGrp="1"/>
          </p:cNvSpPr>
          <p:nvPr>
            <p:ph type="body" sz="quarter" idx="14"/>
          </p:nvPr>
        </p:nvSpPr>
        <p:spPr>
          <a:xfrm>
            <a:off x="288880" y="705601"/>
            <a:ext cx="617180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67015084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1" y="1206500"/>
            <a:ext cx="2422525" cy="3167063"/>
          </a:xfrm>
        </p:spPr>
        <p:txBody>
          <a:bodyPr/>
          <a:lstStyle>
            <a:lvl1pPr>
              <a:lnSpc>
                <a:spcPts val="1998"/>
              </a:lnSpc>
              <a:defRPr sz="1799"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49"/>
              </a:spcAft>
              <a:defRPr sz="1399"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0A43EBA7-DD92-492A-8CB5-6EA13CF74FF1}"/>
              </a:ext>
            </a:extLst>
          </p:cNvPr>
          <p:cNvSpPr>
            <a:spLocks noGrp="1"/>
          </p:cNvSpPr>
          <p:nvPr>
            <p:ph type="ftr" sz="quarter" idx="13"/>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2730F168-96AA-4FA1-96B9-9E8016F47507}"/>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E5975A00-6F96-4E71-BC2F-4D700DA6751C}"/>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47981075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3EE62C71-3337-4693-A976-DBF283387125}"/>
              </a:ext>
            </a:extLst>
          </p:cNvPr>
          <p:cNvSpPr>
            <a:spLocks noGrp="1"/>
          </p:cNvSpPr>
          <p:nvPr>
            <p:ph type="ftr" sz="quarter" idx="13"/>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CA2E05CD-DA1C-4141-A484-AF68E19A9784}"/>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757C5C8E-340E-4927-B05C-8BA3FC2B1F93}"/>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90912241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7"/>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6" y="1206500"/>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141B6E7D-0624-422D-83FC-560920EE82DF}"/>
              </a:ext>
            </a:extLst>
          </p:cNvPr>
          <p:cNvSpPr>
            <a:spLocks noGrp="1"/>
          </p:cNvSpPr>
          <p:nvPr>
            <p:ph type="ftr" sz="quarter" idx="13"/>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48F9ECA9-9E0A-46F1-AF05-5EBC3D5286B3}"/>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2355BB2C-8E86-4F98-8843-C926E32B2495}"/>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05933313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600" y="1206501"/>
            <a:ext cx="4751785" cy="3311525"/>
          </a:xfrm>
        </p:spPr>
        <p:txBody>
          <a:bodyPr/>
          <a:lstStyle>
            <a:lvl1pPr>
              <a:defRPr sz="1598"/>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1"/>
            <a:ext cx="2770188" cy="3311525"/>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
        <p:nvSpPr>
          <p:cNvPr id="3" name="Footer Placeholder 2">
            <a:extLst>
              <a:ext uri="{FF2B5EF4-FFF2-40B4-BE49-F238E27FC236}">
                <a16:creationId xmlns:a16="http://schemas.microsoft.com/office/drawing/2014/main" id="{96901287-3563-4505-9D05-537C3ECA8EB2}"/>
              </a:ext>
            </a:extLst>
          </p:cNvPr>
          <p:cNvSpPr>
            <a:spLocks noGrp="1"/>
          </p:cNvSpPr>
          <p:nvPr>
            <p:ph type="ftr" sz="quarter" idx="13"/>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59853A31-4CBC-429A-BAB7-527A73EC99DD}"/>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35628CAE-A8A8-4CEA-B9C7-9CC1B6EA5092}"/>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619659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5"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19423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
        <p:nvSpPr>
          <p:cNvPr id="3" name="Footer Placeholder 2">
            <a:extLst>
              <a:ext uri="{FF2B5EF4-FFF2-40B4-BE49-F238E27FC236}">
                <a16:creationId xmlns:a16="http://schemas.microsoft.com/office/drawing/2014/main" id="{6D7040AF-A769-4280-95EB-F93B5258E524}"/>
              </a:ext>
            </a:extLst>
          </p:cNvPr>
          <p:cNvSpPr>
            <a:spLocks noGrp="1"/>
          </p:cNvSpPr>
          <p:nvPr>
            <p:ph type="ftr" sz="quarter" idx="13"/>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C1D67562-B27A-46C3-B2CB-4A5D1C061A4C}"/>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C85BD131-B4C7-460B-ADB4-30FEB135F5E4}"/>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807945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DLT CHESS Replacement Project Review</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C6E2292C-9803-43B3-83BB-3C07687A95ED}"/>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3B337A20-5254-408F-882B-96F029347E96}"/>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58109043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4" y="2238998"/>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7" y="2239200"/>
            <a:ext cx="4116387" cy="2134565"/>
          </a:xfrm>
          <a:solidFill>
            <a:schemeClr val="bg1">
              <a:lumMod val="95000"/>
            </a:schemeClr>
          </a:solidFill>
        </p:spPr>
        <p:txBody>
          <a:bodyPr/>
          <a:lstStyle/>
          <a:p>
            <a:r>
              <a:rPr lang="en-US" dirty="0"/>
              <a:t>Click icon to add picture</a:t>
            </a:r>
            <a:endParaRPr lang="en-AU" dirty="0"/>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9" y="1534468"/>
            <a:ext cx="4112206" cy="652642"/>
          </a:xfrm>
        </p:spPr>
        <p:txBody>
          <a:bodyPr/>
          <a:lstStyle>
            <a:lvl1pPr>
              <a:defRPr sz="1399" b="0">
                <a:solidFill>
                  <a:schemeClr val="tx1"/>
                </a:solidFill>
              </a:defRPr>
            </a:lvl1pPr>
            <a:lvl2pPr>
              <a:defRPr sz="1399"/>
            </a:lvl2pPr>
            <a:lvl3pPr>
              <a:defRPr sz="1399"/>
            </a:lvl3pPr>
            <a:lvl4pPr>
              <a:defRPr sz="1399">
                <a:solidFill>
                  <a:schemeClr val="tx1"/>
                </a:solidFill>
              </a:defRPr>
            </a:lvl4pPr>
            <a:lvl5pPr>
              <a:defRPr baseline="0"/>
            </a:lvl5pPr>
            <a:lvl6pPr marL="755344"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1" y="1206001"/>
            <a:ext cx="8570912" cy="287337"/>
          </a:xfrm>
        </p:spPr>
        <p:txBody>
          <a:bodyPr/>
          <a:lstStyle>
            <a:lvl1pPr>
              <a:defRPr sz="1598"/>
            </a:lvl1pPr>
            <a:lvl2pPr>
              <a:defRPr sz="1598"/>
            </a:lvl2pPr>
            <a:lvl3pPr>
              <a:defRPr sz="1598"/>
            </a:lvl3pPr>
            <a:lvl4pPr>
              <a:defRPr sz="1598"/>
            </a:lvl4pPr>
            <a:lvl5pPr>
              <a:defRPr sz="1598"/>
            </a:lvl5pPr>
          </a:lstStyle>
          <a:p>
            <a:pPr lvl="0"/>
            <a:r>
              <a:rPr lang="en-US"/>
              <a:t>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8" y="1534468"/>
            <a:ext cx="4112206" cy="653255"/>
          </a:xfrm>
        </p:spPr>
        <p:txBody>
          <a:bodyPr/>
          <a:lstStyle>
            <a:lvl1pPr>
              <a:defRPr sz="1399" b="0">
                <a:solidFill>
                  <a:schemeClr val="tx1"/>
                </a:solidFill>
              </a:defRPr>
            </a:lvl1pPr>
            <a:lvl2pPr>
              <a:defRPr/>
            </a:lvl2pPr>
            <a:lvl3pPr>
              <a:defRPr sz="1399"/>
            </a:lvl3pPr>
            <a:lvl4pPr>
              <a:defRPr sz="1399">
                <a:solidFill>
                  <a:schemeClr val="tx1"/>
                </a:solidFill>
              </a:defRPr>
            </a:lvl4pPr>
            <a:lvl5pPr>
              <a:defRPr baseline="0"/>
            </a:lvl5pPr>
            <a:lvl6pPr>
              <a:defRPr sz="1399"/>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
        <p:nvSpPr>
          <p:cNvPr id="3" name="Slide Number Placeholder 2">
            <a:extLst>
              <a:ext uri="{FF2B5EF4-FFF2-40B4-BE49-F238E27FC236}">
                <a16:creationId xmlns:a16="http://schemas.microsoft.com/office/drawing/2014/main" id="{7EA0C0BA-9998-4193-8C8E-AE5EA00F24E4}"/>
              </a:ext>
            </a:extLst>
          </p:cNvPr>
          <p:cNvSpPr>
            <a:spLocks noGrp="1"/>
          </p:cNvSpPr>
          <p:nvPr>
            <p:ph type="sldNum" sz="quarter" idx="16"/>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4" name="Footer Placeholder 3">
            <a:extLst>
              <a:ext uri="{FF2B5EF4-FFF2-40B4-BE49-F238E27FC236}">
                <a16:creationId xmlns:a16="http://schemas.microsoft.com/office/drawing/2014/main" id="{25A4ECD6-3D13-4710-A6EE-8DAF596ED22B}"/>
              </a:ext>
            </a:extLst>
          </p:cNvPr>
          <p:cNvSpPr>
            <a:spLocks noGrp="1"/>
          </p:cNvSpPr>
          <p:nvPr>
            <p:ph type="ftr" sz="quarter" idx="17"/>
          </p:nvPr>
        </p:nvSpPr>
        <p:spPr/>
        <p:txBody>
          <a:bodyPr/>
          <a:lstStyle/>
          <a:p>
            <a:r>
              <a:rPr dirty="0">
                <a:solidFill>
                  <a:srgbClr val="009FDF"/>
                </a:solidFill>
              </a:rPr>
              <a:t>DLT CHESS Replacement Project Review</a:t>
            </a:r>
          </a:p>
        </p:txBody>
      </p:sp>
      <p:sp>
        <p:nvSpPr>
          <p:cNvPr id="13" name="Text Placeholder 5">
            <a:extLst>
              <a:ext uri="{FF2B5EF4-FFF2-40B4-BE49-F238E27FC236}">
                <a16:creationId xmlns:a16="http://schemas.microsoft.com/office/drawing/2014/main" id="{19600A88-8058-4469-A1EC-BD54D78E64D7}"/>
              </a:ext>
            </a:extLst>
          </p:cNvPr>
          <p:cNvSpPr>
            <a:spLocks noGrp="1"/>
          </p:cNvSpPr>
          <p:nvPr>
            <p:ph type="body" sz="quarter" idx="18"/>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72976078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6" y="1206501"/>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4" y="1206501"/>
            <a:ext cx="4138612" cy="3311525"/>
          </a:xfrm>
          <a:solidFill>
            <a:schemeClr val="bg1">
              <a:lumMod val="95000"/>
            </a:schemeClr>
          </a:solidFill>
        </p:spPr>
        <p:txBody>
          <a:bodyPr/>
          <a:lstStyle/>
          <a:p>
            <a:r>
              <a:rPr lang="en-US" dirty="0"/>
              <a:t>Click icon to add picture</a:t>
            </a:r>
            <a:endParaRPr lang="en-AU" dirty="0"/>
          </a:p>
        </p:txBody>
      </p:sp>
      <p:sp>
        <p:nvSpPr>
          <p:cNvPr id="5" name="Footer Placeholder 4">
            <a:extLst>
              <a:ext uri="{FF2B5EF4-FFF2-40B4-BE49-F238E27FC236}">
                <a16:creationId xmlns:a16="http://schemas.microsoft.com/office/drawing/2014/main" id="{D97257DE-E58F-4737-8FBB-C1E4941E84C9}"/>
              </a:ext>
            </a:extLst>
          </p:cNvPr>
          <p:cNvSpPr>
            <a:spLocks noGrp="1"/>
          </p:cNvSpPr>
          <p:nvPr>
            <p:ph type="ftr" sz="quarter" idx="13"/>
          </p:nvPr>
        </p:nvSpPr>
        <p:spPr/>
        <p:txBody>
          <a:bodyPr/>
          <a:lstStyle/>
          <a:p>
            <a:r>
              <a:rPr dirty="0">
                <a:solidFill>
                  <a:srgbClr val="009FDF"/>
                </a:solidFill>
              </a:rPr>
              <a:t>DLT CHESS Replacement Project Review</a:t>
            </a:r>
          </a:p>
        </p:txBody>
      </p:sp>
      <p:sp>
        <p:nvSpPr>
          <p:cNvPr id="7" name="Slide Number Placeholder 6">
            <a:extLst>
              <a:ext uri="{FF2B5EF4-FFF2-40B4-BE49-F238E27FC236}">
                <a16:creationId xmlns:a16="http://schemas.microsoft.com/office/drawing/2014/main" id="{5AFA7A64-9C4A-43E6-AA42-D89FF9646A0B}"/>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D873EED6-605A-4EFD-942D-711B074C9829}"/>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30804331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DLT CHESS Replacement Project Review</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
        <p:nvSpPr>
          <p:cNvPr id="4" name="Slide Number Placeholder 3">
            <a:extLst>
              <a:ext uri="{FF2B5EF4-FFF2-40B4-BE49-F238E27FC236}">
                <a16:creationId xmlns:a16="http://schemas.microsoft.com/office/drawing/2014/main" id="{4F10DD24-C959-4D7C-9C6C-D443C52F41ED}"/>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777A92C4-F648-47D7-9ED6-4A0FBDE0C6F4}"/>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93854668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4"/>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dirty="0">
                <a:solidFill>
                  <a:srgbClr val="FFFFFF"/>
                </a:solidFill>
              </a:rPr>
              <a:t>DLT CHESS Replacement Project Review</a:t>
            </a:r>
          </a:p>
        </p:txBody>
      </p:sp>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399"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7" name="Slide Number Placeholder 6">
            <a:extLst>
              <a:ext uri="{FF2B5EF4-FFF2-40B4-BE49-F238E27FC236}">
                <a16:creationId xmlns:a16="http://schemas.microsoft.com/office/drawing/2014/main" id="{BF2EE460-F7BC-4E05-A1A1-4A7028807D55}"/>
              </a:ext>
            </a:extLst>
          </p:cNvPr>
          <p:cNvSpPr>
            <a:spLocks noGrp="1"/>
          </p:cNvSpPr>
          <p:nvPr>
            <p:ph type="sldNum" sz="quarter" idx="12"/>
          </p:nvPr>
        </p:nvSpPr>
        <p:spPr/>
        <p:txBody>
          <a:bodyPr/>
          <a:lstStyle>
            <a:lvl1pPr>
              <a:defRPr>
                <a:solidFill>
                  <a:schemeClr val="bg2"/>
                </a:solidFill>
              </a:defRPr>
            </a:lvl1pPr>
          </a:lstStyle>
          <a:p>
            <a:fld id="{D149146B-1648-4995-8F23-0A9668D19C87}" type="slidenum">
              <a:rPr lang="en-AU" smtClean="0">
                <a:solidFill>
                  <a:srgbClr val="FFFFFF"/>
                </a:solidFill>
              </a:rPr>
              <a:pPr/>
              <a:t>‹#›</a:t>
            </a:fld>
            <a:endParaRPr lang="en-AU" dirty="0">
              <a:solidFill>
                <a:srgbClr val="FFFFFF"/>
              </a:solidFill>
            </a:endParaRPr>
          </a:p>
        </p:txBody>
      </p:sp>
      <p:pic>
        <p:nvPicPr>
          <p:cNvPr id="8" name="Picture 7">
            <a:extLst>
              <a:ext uri="{FF2B5EF4-FFF2-40B4-BE49-F238E27FC236}">
                <a16:creationId xmlns:a16="http://schemas.microsoft.com/office/drawing/2014/main" id="{A97F9A81-29FC-4075-90C0-3ACA39424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40011777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a:xfrm>
            <a:off x="539553" y="4756339"/>
            <a:ext cx="6189626" cy="162150"/>
          </a:xfrm>
        </p:spPr>
        <p:txBody>
          <a:bodyPr/>
          <a:lstStyle/>
          <a:p>
            <a:r>
              <a:rPr dirty="0">
                <a:solidFill>
                  <a:srgbClr val="009FDF"/>
                </a:solidFill>
              </a:rPr>
              <a:t>DLT CHESS Replacement Project Review</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b="0">
                <a:solidFill>
                  <a:schemeClr val="tx1"/>
                </a:solidFill>
              </a:defRPr>
            </a:lvl1pPr>
          </a:lstStyle>
          <a:p>
            <a:r>
              <a:rPr lang="en-US" dirty="0"/>
              <a:t>Click icon to add table</a:t>
            </a:r>
            <a:endParaRPr lang="en-AU" dirty="0"/>
          </a:p>
        </p:txBody>
      </p:sp>
      <p:sp>
        <p:nvSpPr>
          <p:cNvPr id="4" name="Slide Number Placeholder 3">
            <a:extLst>
              <a:ext uri="{FF2B5EF4-FFF2-40B4-BE49-F238E27FC236}">
                <a16:creationId xmlns:a16="http://schemas.microsoft.com/office/drawing/2014/main" id="{2053D21D-AF2C-4A71-9315-414E60DF64DF}"/>
              </a:ext>
            </a:extLst>
          </p:cNvPr>
          <p:cNvSpPr>
            <a:spLocks noGrp="1"/>
          </p:cNvSpPr>
          <p:nvPr>
            <p:ph type="sldNum" sz="quarter" idx="13"/>
          </p:nvPr>
        </p:nvSpPr>
        <p:spPr>
          <a:xfrm>
            <a:off x="288001" y="4755600"/>
            <a:ext cx="209205" cy="162000"/>
          </a:xfrm>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7CDDE638-C3B8-4452-9ADB-00ECE1B60F49}"/>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87133021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DLT CHESS Replacement Project Review</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a:solidFill>
                  <a:schemeClr val="tx1"/>
                </a:solidFill>
              </a:defRPr>
            </a:lvl1pPr>
          </a:lstStyle>
          <a:p>
            <a:r>
              <a:rPr lang="en-US" dirty="0"/>
              <a:t>Click icon to add table</a:t>
            </a:r>
            <a:endParaRPr lang="en-AU" dirty="0"/>
          </a:p>
        </p:txBody>
      </p:sp>
      <p:sp>
        <p:nvSpPr>
          <p:cNvPr id="4" name="Slide Number Placeholder 3">
            <a:extLst>
              <a:ext uri="{FF2B5EF4-FFF2-40B4-BE49-F238E27FC236}">
                <a16:creationId xmlns:a16="http://schemas.microsoft.com/office/drawing/2014/main" id="{0369C6BA-2D78-429E-99CC-F4CDEBAC563B}"/>
              </a:ext>
            </a:extLst>
          </p:cNvPr>
          <p:cNvSpPr>
            <a:spLocks noGrp="1"/>
          </p:cNvSpPr>
          <p:nvPr>
            <p:ph type="sldNum" sz="quarter" idx="13"/>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BC4912E2-34D0-4C97-890F-790109B4170A}"/>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61205394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Left Tab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774842"/>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DLT CHESS Replacement Project Review</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206500"/>
            <a:ext cx="2775669" cy="3311847"/>
          </a:xfrm>
        </p:spPr>
        <p:txBody>
          <a:bodyPr/>
          <a:lstStyle>
            <a:lvl1pPr>
              <a:defRPr sz="1299">
                <a:solidFill>
                  <a:schemeClr val="tx1"/>
                </a:solidFill>
              </a:defRPr>
            </a:lvl1pPr>
          </a:lstStyle>
          <a:p>
            <a:r>
              <a:rPr lang="en-US" dirty="0"/>
              <a:t>Click icon to add table</a:t>
            </a:r>
            <a:endParaRPr lang="en-AU" dirty="0"/>
          </a:p>
        </p:txBody>
      </p:sp>
      <p:sp>
        <p:nvSpPr>
          <p:cNvPr id="6" name="Text Placeholder 5"/>
          <p:cNvSpPr>
            <a:spLocks noGrp="1"/>
          </p:cNvSpPr>
          <p:nvPr>
            <p:ph type="body" sz="quarter" idx="13"/>
          </p:nvPr>
        </p:nvSpPr>
        <p:spPr>
          <a:xfrm>
            <a:off x="4499993" y="1208750"/>
            <a:ext cx="4348047"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3A686F05-D847-4C45-837E-9900993504F6}"/>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3143076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dirty="0">
                <a:solidFill>
                  <a:srgbClr val="009FDF"/>
                </a:solidFill>
              </a:rPr>
              <a:t>DLT CHESS Replacement Project Review</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21EE6C5C-5C34-4187-9B17-B0F32F4BA04A}"/>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8DC3854C-D945-4BFE-A58B-6682A17F6942}"/>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46111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26836950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a:xfrm>
            <a:off x="288878" y="341884"/>
            <a:ext cx="6189627" cy="360000"/>
          </a:xfrm>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dirty="0">
                <a:solidFill>
                  <a:srgbClr val="009FDF"/>
                </a:solidFill>
              </a:rPr>
              <a:t>DLT CHESS Replacement Project Review</a:t>
            </a:r>
          </a:p>
        </p:txBody>
      </p:sp>
      <p:sp>
        <p:nvSpPr>
          <p:cNvPr id="4" name="Rectangle 15">
            <a:extLst>
              <a:ext uri="{FF2B5EF4-FFF2-40B4-BE49-F238E27FC236}">
                <a16:creationId xmlns:a16="http://schemas.microsoft.com/office/drawing/2014/main" id="{F42D5027-E43C-42F3-90E2-F2E4092DD952}"/>
              </a:ext>
            </a:extLst>
          </p:cNvPr>
          <p:cNvSpPr/>
          <p:nvPr/>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6" y="1206501"/>
            <a:ext cx="4354513"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6" y="349406"/>
            <a:ext cx="1114723" cy="1440730"/>
          </a:xfrm>
        </p:spPr>
        <p:txBody>
          <a:bodyPr/>
          <a:lstStyle>
            <a:lvl1pPr algn="r">
              <a:lnSpc>
                <a:spcPts val="1998"/>
              </a:lnSpc>
              <a:spcAft>
                <a:spcPts val="849"/>
              </a:spcAft>
              <a:defRPr sz="2498">
                <a:solidFill>
                  <a:schemeClr val="bg2"/>
                </a:solidFill>
              </a:defRPr>
            </a:lvl1pPr>
            <a:lvl2pPr algn="r">
              <a:lnSpc>
                <a:spcPts val="1399"/>
              </a:lnSpc>
              <a:defRPr sz="1199">
                <a:solidFill>
                  <a:schemeClr val="bg2"/>
                </a:solidFill>
              </a:defRPr>
            </a:lvl2pPr>
            <a:lvl3pPr>
              <a:defRPr sz="1199">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
        <p:nvSpPr>
          <p:cNvPr id="5" name="Slide Number Placeholder 4">
            <a:extLst>
              <a:ext uri="{FF2B5EF4-FFF2-40B4-BE49-F238E27FC236}">
                <a16:creationId xmlns:a16="http://schemas.microsoft.com/office/drawing/2014/main" id="{FDDD8126-2568-4850-82D0-06E6ED41799D}"/>
              </a:ext>
            </a:extLst>
          </p:cNvPr>
          <p:cNvSpPr>
            <a:spLocks noGrp="1"/>
          </p:cNvSpPr>
          <p:nvPr>
            <p:ph type="sldNum" sz="quarter" idx="13"/>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F0BE3194-F6A4-4E62-89F7-C0FD1A2549E3}"/>
              </a:ext>
            </a:extLst>
          </p:cNvPr>
          <p:cNvSpPr>
            <a:spLocks noGrp="1"/>
          </p:cNvSpPr>
          <p:nvPr>
            <p:ph type="body" sz="quarter" idx="15"/>
          </p:nvPr>
        </p:nvSpPr>
        <p:spPr>
          <a:xfrm>
            <a:off x="288879" y="705601"/>
            <a:ext cx="618962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400471646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1" y="2099317"/>
            <a:ext cx="3705793" cy="1008112"/>
          </a:xfrm>
        </p:spPr>
        <p:txBody>
          <a:bodyPr/>
          <a:lstStyle>
            <a:lvl1pPr>
              <a:lnSpc>
                <a:spcPts val="3197"/>
              </a:lnSpc>
              <a:defRPr sz="2997">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p:nvSpPr>
        <p:spPr>
          <a:xfrm>
            <a:off x="2627784" y="1"/>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pic>
        <p:nvPicPr>
          <p:cNvPr id="5" name="Picture 4">
            <a:extLst>
              <a:ext uri="{FF2B5EF4-FFF2-40B4-BE49-F238E27FC236}">
                <a16:creationId xmlns:a16="http://schemas.microsoft.com/office/drawing/2014/main" id="{2E821A46-B1B8-49D5-B0EF-3C49BF87F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315291329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836C1CB4-EB9C-4FEC-9E68-D8B8CB884EBD}"/>
              </a:ext>
            </a:extLst>
          </p:cNvPr>
          <p:cNvSpPr>
            <a:spLocks noGrp="1"/>
          </p:cNvSpPr>
          <p:nvPr>
            <p:ph type="sldNum" sz="quarter" idx="11"/>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6" name="Text Placeholder 5">
            <a:extLst>
              <a:ext uri="{FF2B5EF4-FFF2-40B4-BE49-F238E27FC236}">
                <a16:creationId xmlns:a16="http://schemas.microsoft.com/office/drawing/2014/main" id="{D5D538DE-7F70-4A9C-A4BC-E1C8CB5DA1C8}"/>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42496177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endParaRPr lang="en-AU" dirty="0"/>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9" y="2303034"/>
            <a:ext cx="756297" cy="771940"/>
          </a:xfrm>
          <a:prstGeom prst="ellipse">
            <a:avLst/>
          </a:prstGeom>
          <a:solidFill>
            <a:schemeClr val="bg1">
              <a:lumMod val="95000"/>
            </a:schemeClr>
          </a:solidFill>
        </p:spPr>
        <p:txBody>
          <a:bodyPr/>
          <a:lstStyle>
            <a:lvl1pPr>
              <a:defRPr/>
            </a:lvl1pPr>
          </a:lstStyle>
          <a:p>
            <a:endParaRPr lang="en-AU" dirty="0"/>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endParaRPr lang="en-AU" dirty="0"/>
          </a:p>
        </p:txBody>
      </p:sp>
      <p:sp>
        <p:nvSpPr>
          <p:cNvPr id="3" name="Footer Placeholder 2">
            <a:extLst>
              <a:ext uri="{FF2B5EF4-FFF2-40B4-BE49-F238E27FC236}">
                <a16:creationId xmlns:a16="http://schemas.microsoft.com/office/drawing/2014/main" id="{9BDF100E-1C80-4A06-BF88-325035CFF011}"/>
              </a:ext>
            </a:extLst>
          </p:cNvPr>
          <p:cNvSpPr>
            <a:spLocks noGrp="1"/>
          </p:cNvSpPr>
          <p:nvPr>
            <p:ph type="ftr" sz="quarter" idx="17"/>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AF2A9D45-919D-4159-B3CB-D274D65D7BD4}"/>
              </a:ext>
            </a:extLst>
          </p:cNvPr>
          <p:cNvSpPr>
            <a:spLocks noGrp="1"/>
          </p:cNvSpPr>
          <p:nvPr>
            <p:ph type="sldNum" sz="quarter" idx="18"/>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3" name="Text Placeholder 5">
            <a:extLst>
              <a:ext uri="{FF2B5EF4-FFF2-40B4-BE49-F238E27FC236}">
                <a16:creationId xmlns:a16="http://schemas.microsoft.com/office/drawing/2014/main" id="{C470D772-DCFF-4E33-890A-4EAE1ADAED10}"/>
              </a:ext>
            </a:extLst>
          </p:cNvPr>
          <p:cNvSpPr>
            <a:spLocks noGrp="1"/>
          </p:cNvSpPr>
          <p:nvPr>
            <p:ph type="body" sz="quarter" idx="19"/>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57468742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Last Page_Text">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1403648" y="2286099"/>
            <a:ext cx="6336705" cy="504056"/>
          </a:xfrm>
        </p:spPr>
        <p:txBody>
          <a:bodyPr/>
          <a:lstStyle>
            <a:lvl1pPr algn="ctr">
              <a:lnSpc>
                <a:spcPts val="4796"/>
              </a:lnSpc>
              <a:defRPr sz="4796">
                <a:solidFill>
                  <a:schemeClr val="bg2"/>
                </a:solidFill>
              </a:defRPr>
            </a:lvl1pPr>
          </a:lstStyle>
          <a:p>
            <a:r>
              <a:rPr lang="en-US"/>
              <a:t>Click to edit Master title style</a:t>
            </a:r>
            <a:endParaRPr lang="en-AU"/>
          </a:p>
        </p:txBody>
      </p:sp>
      <p:pic>
        <p:nvPicPr>
          <p:cNvPr id="4" name="Picture 3">
            <a:extLst>
              <a:ext uri="{FF2B5EF4-FFF2-40B4-BE49-F238E27FC236}">
                <a16:creationId xmlns:a16="http://schemas.microsoft.com/office/drawing/2014/main" id="{015A6B17-19A8-466D-86D9-896742FCF7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222091392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Last Page_Logo Only">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909B6-ED3C-4260-87B2-45578175A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01" y="2051582"/>
            <a:ext cx="2526539" cy="1045100"/>
          </a:xfrm>
          <a:prstGeom prst="rect">
            <a:avLst/>
          </a:prstGeom>
        </p:spPr>
      </p:pic>
    </p:spTree>
    <p:extLst>
      <p:ext uri="{BB962C8B-B14F-4D97-AF65-F5344CB8AC3E}">
        <p14:creationId xmlns:p14="http://schemas.microsoft.com/office/powerpoint/2010/main" val="234546075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Last Page_Logo Only_Revers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909B6-ED3C-4260-87B2-45578175A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01" y="2051992"/>
            <a:ext cx="2526539" cy="1044278"/>
          </a:xfrm>
          <a:prstGeom prst="rect">
            <a:avLst/>
          </a:prstGeom>
        </p:spPr>
      </p:pic>
    </p:spTree>
    <p:extLst>
      <p:ext uri="{BB962C8B-B14F-4D97-AF65-F5344CB8AC3E}">
        <p14:creationId xmlns:p14="http://schemas.microsoft.com/office/powerpoint/2010/main" val="364993269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F82328-AC87-4E54-87B9-82A0703609EF}"/>
              </a:ext>
            </a:extLst>
          </p:cNvPr>
          <p:cNvSpPr>
            <a:spLocks noGrp="1"/>
          </p:cNvSpPr>
          <p:nvPr>
            <p:ph type="ftr" sz="quarter" idx="10"/>
          </p:nvPr>
        </p:nvSpPr>
        <p:spPr/>
        <p:txBody>
          <a:bodyPr/>
          <a:lstStyle/>
          <a:p>
            <a:r>
              <a:rPr dirty="0">
                <a:solidFill>
                  <a:srgbClr val="009FDF"/>
                </a:solidFill>
              </a:rPr>
              <a:t>DLT CHESS Replacement Project Review</a:t>
            </a:r>
          </a:p>
        </p:txBody>
      </p:sp>
      <p:sp>
        <p:nvSpPr>
          <p:cNvPr id="3" name="Slide Number Placeholder 2">
            <a:extLst>
              <a:ext uri="{FF2B5EF4-FFF2-40B4-BE49-F238E27FC236}">
                <a16:creationId xmlns:a16="http://schemas.microsoft.com/office/drawing/2014/main" id="{707BC58A-A6E1-4911-A9AE-5B537498F178}"/>
              </a:ext>
            </a:extLst>
          </p:cNvPr>
          <p:cNvSpPr>
            <a:spLocks noGrp="1"/>
          </p:cNvSpPr>
          <p:nvPr>
            <p:ph type="sldNum" sz="quarter" idx="11"/>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88371849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DLT CHESS Replacement Project Review</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a:extLst>
              <a:ext uri="{FF2B5EF4-FFF2-40B4-BE49-F238E27FC236}">
                <a16:creationId xmlns:a16="http://schemas.microsoft.com/office/drawing/2014/main" id="{B728F8D5-E069-4638-B46B-547DAA00154B}"/>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9DFB0AD4-AADB-4E76-8FBC-EF16510C6F47}"/>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406761684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DLT CHESS Replacement Project Review</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numCol="2" spcCol="360000"/>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a:extLst>
              <a:ext uri="{FF2B5EF4-FFF2-40B4-BE49-F238E27FC236}">
                <a16:creationId xmlns:a16="http://schemas.microsoft.com/office/drawing/2014/main" id="{B728F8D5-E069-4638-B46B-547DAA00154B}"/>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49DB12DA-9BE2-4E33-AE71-1722E6AEF283}"/>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531602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3" y="2238997"/>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6" y="2239200"/>
            <a:ext cx="4116387" cy="2134565"/>
          </a:xfrm>
          <a:solidFill>
            <a:schemeClr val="bg1">
              <a:lumMod val="95000"/>
            </a:schemeClr>
          </a:solidFill>
        </p:spPr>
        <p:txBody>
          <a:bodyPr/>
          <a:lstStyle/>
          <a:p>
            <a:r>
              <a:rPr lang="en-US" dirty="0"/>
              <a:t>Click icon to add picture</a:t>
            </a:r>
            <a:endParaRPr lang="en-AU" dirty="0"/>
          </a:p>
        </p:txBody>
      </p:sp>
      <p:sp>
        <p:nvSpPr>
          <p:cNvPr id="13" name="Footer Placeholder 4">
            <a:extLst>
              <a:ext uri="{FF2B5EF4-FFF2-40B4-BE49-F238E27FC236}">
                <a16:creationId xmlns:a16="http://schemas.microsoft.com/office/drawing/2014/main" id="{E62A2BB7-948E-4820-90C4-9D154E15CE59}"/>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8" y="1534468"/>
            <a:ext cx="4112206" cy="652642"/>
          </a:xfrm>
        </p:spPr>
        <p:txBody>
          <a:bodyPr/>
          <a:lstStyle>
            <a:lvl1pPr>
              <a:defRPr sz="1400" b="0">
                <a:solidFill>
                  <a:schemeClr val="tx1"/>
                </a:solidFill>
              </a:defRPr>
            </a:lvl1pPr>
            <a:lvl2pPr>
              <a:defRPr sz="1400"/>
            </a:lvl2pPr>
            <a:lvl3pPr>
              <a:defRPr sz="1400"/>
            </a:lvl3pPr>
            <a:lvl4pPr>
              <a:defRPr sz="1400">
                <a:solidFill>
                  <a:schemeClr val="tx1"/>
                </a:solidFill>
              </a:defRPr>
            </a:lvl4pPr>
            <a:lvl5pPr>
              <a:defRPr baseline="0"/>
            </a:lvl5pPr>
            <a:lvl6pPr marL="756043"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0" y="1206000"/>
            <a:ext cx="8570912" cy="28733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7" y="1534467"/>
            <a:ext cx="4112206" cy="653255"/>
          </a:xfrm>
        </p:spPr>
        <p:txBody>
          <a:bodyPr/>
          <a:lstStyle>
            <a:lvl1pPr>
              <a:defRPr sz="1400" b="0">
                <a:solidFill>
                  <a:schemeClr val="tx1"/>
                </a:solidFill>
              </a:defRPr>
            </a:lvl1pPr>
            <a:lvl2pPr>
              <a:defRPr/>
            </a:lvl2pPr>
            <a:lvl3pPr>
              <a:defRPr sz="1400"/>
            </a:lvl3pPr>
            <a:lvl4pPr>
              <a:defRPr sz="1400">
                <a:solidFill>
                  <a:schemeClr val="tx1"/>
                </a:solidFill>
              </a:defRPr>
            </a:lvl4pPr>
            <a:lvl5pPr>
              <a:defRPr baseline="0"/>
            </a:lvl5pPr>
            <a:lvl6pPr>
              <a:defRPr sz="1400"/>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Tree>
    <p:extLst>
      <p:ext uri="{BB962C8B-B14F-4D97-AF65-F5344CB8AC3E}">
        <p14:creationId xmlns:p14="http://schemas.microsoft.com/office/powerpoint/2010/main" val="302005425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43D6-A1E1-4CCF-A453-066850492E6C}"/>
              </a:ext>
            </a:extLst>
          </p:cNvPr>
          <p:cNvSpPr>
            <a:spLocks noGrp="1"/>
          </p:cNvSpPr>
          <p:nvPr>
            <p:ph type="ctrTitle"/>
          </p:nvPr>
        </p:nvSpPr>
        <p:spPr>
          <a:xfrm>
            <a:off x="1143000" y="842552"/>
            <a:ext cx="6858000" cy="1792358"/>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968B6B74-16F0-4D93-B8A7-82AFD0480B5D}"/>
              </a:ext>
            </a:extLst>
          </p:cNvPr>
          <p:cNvSpPr>
            <a:spLocks noGrp="1"/>
          </p:cNvSpPr>
          <p:nvPr>
            <p:ph type="subTitle" idx="1"/>
          </p:nvPr>
        </p:nvSpPr>
        <p:spPr>
          <a:xfrm>
            <a:off x="1143000" y="2704030"/>
            <a:ext cx="6858000" cy="124297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704248D-60EE-4CD5-B5AF-96D8518E37AE}"/>
              </a:ext>
            </a:extLst>
          </p:cNvPr>
          <p:cNvSpPr>
            <a:spLocks noGrp="1"/>
          </p:cNvSpPr>
          <p:nvPr>
            <p:ph type="dt" sz="half" idx="10"/>
          </p:nvPr>
        </p:nvSpPr>
        <p:spPr/>
        <p:txBody>
          <a:bodyPr/>
          <a:lstStyle/>
          <a:p>
            <a:endParaRPr lang="en-AU" dirty="0">
              <a:solidFill>
                <a:prstClr val="black"/>
              </a:solidFill>
            </a:endParaRPr>
          </a:p>
        </p:txBody>
      </p:sp>
      <p:sp>
        <p:nvSpPr>
          <p:cNvPr id="5" name="Footer Placeholder 4">
            <a:extLst>
              <a:ext uri="{FF2B5EF4-FFF2-40B4-BE49-F238E27FC236}">
                <a16:creationId xmlns:a16="http://schemas.microsoft.com/office/drawing/2014/main" id="{A4FFEC16-FBA5-423F-B04C-EF6475F0660E}"/>
              </a:ext>
            </a:extLst>
          </p:cNvPr>
          <p:cNvSpPr>
            <a:spLocks noGrp="1"/>
          </p:cNvSpPr>
          <p:nvPr>
            <p:ph type="ftr" sz="quarter" idx="11"/>
          </p:nvPr>
        </p:nvSpPr>
        <p:spPr/>
        <p:txBody>
          <a:bodyPr/>
          <a:lstStyle/>
          <a:p>
            <a:r>
              <a:rPr dirty="0">
                <a:solidFill>
                  <a:srgbClr val="009FDF"/>
                </a:solidFill>
              </a:rPr>
              <a:t>DLT CHESS Replacement Project Review</a:t>
            </a:r>
          </a:p>
        </p:txBody>
      </p:sp>
      <p:sp>
        <p:nvSpPr>
          <p:cNvPr id="6" name="Slide Number Placeholder 5">
            <a:extLst>
              <a:ext uri="{FF2B5EF4-FFF2-40B4-BE49-F238E27FC236}">
                <a16:creationId xmlns:a16="http://schemas.microsoft.com/office/drawing/2014/main" id="{2CF960D5-0874-4B32-A1AE-7BB5B5C9D0F9}"/>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22354130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9388-C1BF-451E-BCE3-76FAF32F51D1}"/>
              </a:ext>
            </a:extLst>
          </p:cNvPr>
          <p:cNvSpPr>
            <a:spLocks noGrp="1"/>
          </p:cNvSpPr>
          <p:nvPr>
            <p:ph type="title"/>
          </p:nvPr>
        </p:nvSpPr>
        <p:spPr>
          <a:xfrm>
            <a:off x="623888" y="1283491"/>
            <a:ext cx="7886700" cy="2141534"/>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EF05C63-F897-40D5-A122-F973388E1365}"/>
              </a:ext>
            </a:extLst>
          </p:cNvPr>
          <p:cNvSpPr>
            <a:spLocks noGrp="1"/>
          </p:cNvSpPr>
          <p:nvPr>
            <p:ph type="body" idx="1"/>
          </p:nvPr>
        </p:nvSpPr>
        <p:spPr>
          <a:xfrm>
            <a:off x="623888" y="3445285"/>
            <a:ext cx="7886700" cy="1126182"/>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5297F7-6A5A-4903-9BF6-0613F9DDCA8C}"/>
              </a:ext>
            </a:extLst>
          </p:cNvPr>
          <p:cNvSpPr>
            <a:spLocks noGrp="1"/>
          </p:cNvSpPr>
          <p:nvPr>
            <p:ph type="dt" sz="half" idx="10"/>
          </p:nvPr>
        </p:nvSpPr>
        <p:spPr/>
        <p:txBody>
          <a:bodyPr/>
          <a:lstStyle/>
          <a:p>
            <a:endParaRPr lang="en-AU" dirty="0">
              <a:solidFill>
                <a:prstClr val="black"/>
              </a:solidFill>
            </a:endParaRPr>
          </a:p>
        </p:txBody>
      </p:sp>
      <p:sp>
        <p:nvSpPr>
          <p:cNvPr id="5" name="Footer Placeholder 4">
            <a:extLst>
              <a:ext uri="{FF2B5EF4-FFF2-40B4-BE49-F238E27FC236}">
                <a16:creationId xmlns:a16="http://schemas.microsoft.com/office/drawing/2014/main" id="{1ACEEF04-8896-4BA6-9F72-9F611624FAB7}"/>
              </a:ext>
            </a:extLst>
          </p:cNvPr>
          <p:cNvSpPr>
            <a:spLocks noGrp="1"/>
          </p:cNvSpPr>
          <p:nvPr>
            <p:ph type="ftr" sz="quarter" idx="11"/>
          </p:nvPr>
        </p:nvSpPr>
        <p:spPr/>
        <p:txBody>
          <a:bodyPr/>
          <a:lstStyle/>
          <a:p>
            <a:r>
              <a:rPr dirty="0">
                <a:solidFill>
                  <a:srgbClr val="009FDF"/>
                </a:solidFill>
              </a:rPr>
              <a:t>DLT CHESS Replacement Project Review</a:t>
            </a:r>
          </a:p>
        </p:txBody>
      </p:sp>
      <p:sp>
        <p:nvSpPr>
          <p:cNvPr id="6" name="Slide Number Placeholder 5">
            <a:extLst>
              <a:ext uri="{FF2B5EF4-FFF2-40B4-BE49-F238E27FC236}">
                <a16:creationId xmlns:a16="http://schemas.microsoft.com/office/drawing/2014/main" id="{7DB52ADA-811B-47C5-97A4-02111DA15E4F}"/>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67191521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Subheading  and Content">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11187" y="628205"/>
            <a:ext cx="7921624" cy="162080"/>
          </a:xfrm>
          <a:prstGeom prst="rect">
            <a:avLst/>
          </a:prstGeom>
          <a:noFill/>
          <a:ln>
            <a:noFill/>
          </a:ln>
        </p:spPr>
        <p:txBody>
          <a:bodyPr lIns="91425" tIns="91425" rIns="91425" bIns="91425" anchor="t" anchorCtr="0"/>
          <a:lstStyle>
            <a:lvl1pPr marL="0" marR="0" lvl="0" indent="0" algn="l" rtl="0">
              <a:lnSpc>
                <a:spcPct val="90000"/>
              </a:lnSpc>
              <a:spcBef>
                <a:spcPts val="450"/>
              </a:spcBef>
              <a:spcAft>
                <a:spcPts val="0"/>
              </a:spcAft>
              <a:buClr>
                <a:schemeClr val="accent2"/>
              </a:buClr>
              <a:buFont typeface="Calibri"/>
              <a:buNone/>
              <a:defRPr sz="1500" b="0" i="0" u="none" strike="noStrike" cap="none">
                <a:solidFill>
                  <a:schemeClr val="accent2"/>
                </a:solidFill>
                <a:latin typeface="Calibri"/>
                <a:ea typeface="Calibri"/>
                <a:cs typeface="Calibri"/>
                <a:sym typeface="Calibri"/>
              </a:defRPr>
            </a:lvl1pPr>
            <a:lvl2pPr marL="161996" marR="0" lvl="1" indent="-76272" algn="l" rtl="0">
              <a:lnSpc>
                <a:spcPct val="90000"/>
              </a:lnSpc>
              <a:spcBef>
                <a:spcPts val="6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323992" marR="0" lvl="2" indent="-85872" algn="l" rtl="0">
              <a:lnSpc>
                <a:spcPct val="90000"/>
              </a:lnSpc>
              <a:spcBef>
                <a:spcPts val="450"/>
              </a:spcBef>
              <a:spcAft>
                <a:spcPts val="0"/>
              </a:spcAft>
              <a:buClr>
                <a:schemeClr val="dk1"/>
              </a:buClr>
              <a:buSzPct val="100000"/>
              <a:buFont typeface="Arial"/>
              <a:buChar char="•"/>
              <a:defRPr sz="1200" b="0" i="0" u="none" strike="noStrike" cap="none">
                <a:solidFill>
                  <a:schemeClr val="dk1"/>
                </a:solidFill>
                <a:latin typeface="Calibri"/>
                <a:ea typeface="Calibri"/>
                <a:cs typeface="Calibri"/>
                <a:sym typeface="Calibri"/>
              </a:defRPr>
            </a:lvl3pPr>
            <a:lvl4pPr marL="323992" marR="0" lvl="3" indent="-85872" algn="l" rtl="0">
              <a:lnSpc>
                <a:spcPct val="90000"/>
              </a:lnSpc>
              <a:spcBef>
                <a:spcPts val="450"/>
              </a:spcBef>
              <a:spcAft>
                <a:spcPts val="0"/>
              </a:spcAft>
              <a:buClr>
                <a:schemeClr val="dk1"/>
              </a:buClr>
              <a:buSzPct val="100000"/>
              <a:buFont typeface="Arial"/>
              <a:buChar char="•"/>
              <a:defRPr sz="1200" b="0" i="0" u="none" strike="noStrike" cap="none">
                <a:solidFill>
                  <a:schemeClr val="dk1"/>
                </a:solidFill>
                <a:latin typeface="Calibri"/>
                <a:ea typeface="Calibri"/>
                <a:cs typeface="Calibri"/>
                <a:sym typeface="Calibri"/>
              </a:defRPr>
            </a:lvl4pPr>
            <a:lvl5pPr marL="323992" marR="0" lvl="4" indent="-85872" algn="l" rtl="0">
              <a:lnSpc>
                <a:spcPct val="90000"/>
              </a:lnSpc>
              <a:spcBef>
                <a:spcPts val="450"/>
              </a:spcBef>
              <a:spcAft>
                <a:spcPts val="0"/>
              </a:spcAft>
              <a:buClr>
                <a:schemeClr val="dk1"/>
              </a:buClr>
              <a:buSzPct val="100000"/>
              <a:buFont typeface="Arial"/>
              <a:buChar char="•"/>
              <a:defRPr sz="1200" b="0" i="0" u="none" strike="noStrike" cap="none">
                <a:solidFill>
                  <a:schemeClr val="dk1"/>
                </a:solidFill>
                <a:latin typeface="Calibri"/>
                <a:ea typeface="Calibri"/>
                <a:cs typeface="Calibri"/>
                <a:sym typeface="Calibri"/>
              </a:defRPr>
            </a:lvl5pPr>
            <a:lvl6pPr marL="1414428" marR="0" lvl="5"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596" marR="0" lvl="6"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765" marR="0" lvl="7"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34" marR="0" lvl="8"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611187" y="1331159"/>
            <a:ext cx="7921624" cy="2999850"/>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1pPr>
            <a:lvl2pPr marL="161996" marR="0" lvl="1" indent="-76272" algn="l" rtl="0">
              <a:lnSpc>
                <a:spcPct val="90000"/>
              </a:lnSpc>
              <a:spcBef>
                <a:spcPts val="6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323992" marR="0" lvl="2" indent="-85872" algn="l" rtl="0">
              <a:lnSpc>
                <a:spcPct val="90000"/>
              </a:lnSpc>
              <a:spcBef>
                <a:spcPts val="450"/>
              </a:spcBef>
              <a:spcAft>
                <a:spcPts val="0"/>
              </a:spcAft>
              <a:buClr>
                <a:schemeClr val="dk1"/>
              </a:buClr>
              <a:buSzPct val="100000"/>
              <a:buFont typeface="Arial"/>
              <a:buChar char="•"/>
              <a:defRPr sz="1200" b="0" i="0" u="none" strike="noStrike" cap="none">
                <a:solidFill>
                  <a:schemeClr val="dk1"/>
                </a:solidFill>
                <a:latin typeface="Calibri"/>
                <a:ea typeface="Calibri"/>
                <a:cs typeface="Calibri"/>
                <a:sym typeface="Calibri"/>
              </a:defRPr>
            </a:lvl3pPr>
            <a:lvl4pPr marL="323992" marR="0" lvl="3" indent="-85872" algn="l" rtl="0">
              <a:lnSpc>
                <a:spcPct val="90000"/>
              </a:lnSpc>
              <a:spcBef>
                <a:spcPts val="450"/>
              </a:spcBef>
              <a:spcAft>
                <a:spcPts val="0"/>
              </a:spcAft>
              <a:buClr>
                <a:schemeClr val="dk1"/>
              </a:buClr>
              <a:buSzPct val="100000"/>
              <a:buFont typeface="Arial"/>
              <a:buChar char="•"/>
              <a:defRPr sz="1200" b="0" i="0" u="none" strike="noStrike" cap="none">
                <a:solidFill>
                  <a:schemeClr val="dk1"/>
                </a:solidFill>
                <a:latin typeface="Calibri"/>
                <a:ea typeface="Calibri"/>
                <a:cs typeface="Calibri"/>
                <a:sym typeface="Calibri"/>
              </a:defRPr>
            </a:lvl4pPr>
            <a:lvl5pPr marL="323992" marR="0" lvl="4" indent="-85872" algn="l" rtl="0">
              <a:lnSpc>
                <a:spcPct val="90000"/>
              </a:lnSpc>
              <a:spcBef>
                <a:spcPts val="450"/>
              </a:spcBef>
              <a:spcAft>
                <a:spcPts val="0"/>
              </a:spcAft>
              <a:buClr>
                <a:schemeClr val="dk1"/>
              </a:buClr>
              <a:buSzPct val="100000"/>
              <a:buFont typeface="Arial"/>
              <a:buChar char="•"/>
              <a:defRPr sz="1200" b="0" i="0" u="none" strike="noStrike" cap="none">
                <a:solidFill>
                  <a:schemeClr val="dk1"/>
                </a:solidFill>
                <a:latin typeface="Calibri"/>
                <a:ea typeface="Calibri"/>
                <a:cs typeface="Calibri"/>
                <a:sym typeface="Calibri"/>
              </a:defRPr>
            </a:lvl5pPr>
            <a:lvl6pPr marL="1414428" marR="0" lvl="5"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596" marR="0" lvl="6"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765" marR="0" lvl="7"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34" marR="0" lvl="8" indent="-64292"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title"/>
          </p:nvPr>
        </p:nvSpPr>
        <p:spPr>
          <a:xfrm>
            <a:off x="598338" y="387675"/>
            <a:ext cx="7934477" cy="24953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accent1"/>
              </a:buClr>
              <a:buFont typeface="Calibri"/>
              <a:buNone/>
              <a:defRPr sz="1800" b="0" i="0" u="none" strike="noStrike" cap="none">
                <a:solidFill>
                  <a:schemeClr val="accent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41" name="Shape 41"/>
          <p:cNvSpPr txBox="1">
            <a:spLocks noGrp="1"/>
          </p:cNvSpPr>
          <p:nvPr>
            <p:ph type="dt" idx="10"/>
          </p:nvPr>
        </p:nvSpPr>
        <p:spPr>
          <a:xfrm>
            <a:off x="6710002" y="4575046"/>
            <a:ext cx="788081" cy="269330"/>
          </a:xfrm>
          <a:prstGeom prst="rect">
            <a:avLst/>
          </a:prstGeom>
          <a:noFill/>
          <a:ln>
            <a:noFill/>
          </a:ln>
        </p:spPr>
        <p:txBody>
          <a:bodyPr lIns="91425" tIns="91425" rIns="91425" bIns="91425" anchor="b" anchorCtr="0"/>
          <a:lstStyle>
            <a:lvl1pPr marL="0" marR="0" lvl="0" indent="0" algn="r" rtl="0">
              <a:spcBef>
                <a:spcPts val="0"/>
              </a:spcBef>
              <a:buNone/>
              <a:defRPr sz="600">
                <a:solidFill>
                  <a:srgbClr val="888888"/>
                </a:solidFill>
                <a:latin typeface="Calibri"/>
                <a:ea typeface="Calibri"/>
                <a:cs typeface="Calibri"/>
                <a:sym typeface="Calibri"/>
              </a:defRPr>
            </a:lvl1pPr>
            <a:lvl2pPr marL="257168" marR="0" lvl="1" indent="0" algn="l" rtl="0">
              <a:spcBef>
                <a:spcPts val="0"/>
              </a:spcBef>
              <a:buNone/>
              <a:defRPr sz="1050" b="0" i="0" u="none" strike="noStrike" cap="none">
                <a:solidFill>
                  <a:schemeClr val="dk1"/>
                </a:solidFill>
                <a:latin typeface="Calibri"/>
                <a:ea typeface="Calibri"/>
                <a:cs typeface="Calibri"/>
                <a:sym typeface="Calibri"/>
              </a:defRPr>
            </a:lvl2pPr>
            <a:lvl3pPr marL="514337" marR="0" lvl="2" indent="0" algn="l" rtl="0">
              <a:spcBef>
                <a:spcPts val="0"/>
              </a:spcBef>
              <a:buNone/>
              <a:defRPr sz="1050" b="0" i="0" u="none" strike="noStrike" cap="none">
                <a:solidFill>
                  <a:schemeClr val="dk1"/>
                </a:solidFill>
                <a:latin typeface="Calibri"/>
                <a:ea typeface="Calibri"/>
                <a:cs typeface="Calibri"/>
                <a:sym typeface="Calibri"/>
              </a:defRPr>
            </a:lvl3pPr>
            <a:lvl4pPr marL="771506" marR="0" lvl="3" indent="0" algn="l" rtl="0">
              <a:spcBef>
                <a:spcPts val="0"/>
              </a:spcBef>
              <a:buNone/>
              <a:defRPr sz="1050" b="0" i="0" u="none" strike="noStrike" cap="none">
                <a:solidFill>
                  <a:schemeClr val="dk1"/>
                </a:solidFill>
                <a:latin typeface="Calibri"/>
                <a:ea typeface="Calibri"/>
                <a:cs typeface="Calibri"/>
                <a:sym typeface="Calibri"/>
              </a:defRPr>
            </a:lvl4pPr>
            <a:lvl5pPr marL="1028675" marR="0" lvl="4" indent="0" algn="l" rtl="0">
              <a:spcBef>
                <a:spcPts val="0"/>
              </a:spcBef>
              <a:buNone/>
              <a:defRPr sz="1050" b="0" i="0" u="none" strike="noStrike" cap="none">
                <a:solidFill>
                  <a:schemeClr val="dk1"/>
                </a:solidFill>
                <a:latin typeface="Calibri"/>
                <a:ea typeface="Calibri"/>
                <a:cs typeface="Calibri"/>
                <a:sym typeface="Calibri"/>
              </a:defRPr>
            </a:lvl5pPr>
            <a:lvl6pPr marL="1285843" marR="0" lvl="5" indent="0" algn="l" rtl="0">
              <a:spcBef>
                <a:spcPts val="0"/>
              </a:spcBef>
              <a:buNone/>
              <a:defRPr sz="1050" b="0" i="0" u="none" strike="noStrike" cap="none">
                <a:solidFill>
                  <a:schemeClr val="dk1"/>
                </a:solidFill>
                <a:latin typeface="Calibri"/>
                <a:ea typeface="Calibri"/>
                <a:cs typeface="Calibri"/>
                <a:sym typeface="Calibri"/>
              </a:defRPr>
            </a:lvl6pPr>
            <a:lvl7pPr marL="1543012" marR="0" lvl="6" indent="0" algn="l" rtl="0">
              <a:spcBef>
                <a:spcPts val="0"/>
              </a:spcBef>
              <a:buNone/>
              <a:defRPr sz="1050" b="0" i="0" u="none" strike="noStrike" cap="none">
                <a:solidFill>
                  <a:schemeClr val="dk1"/>
                </a:solidFill>
                <a:latin typeface="Calibri"/>
                <a:ea typeface="Calibri"/>
                <a:cs typeface="Calibri"/>
                <a:sym typeface="Calibri"/>
              </a:defRPr>
            </a:lvl7pPr>
            <a:lvl8pPr marL="1800180" marR="0" lvl="7" indent="0" algn="l" rtl="0">
              <a:spcBef>
                <a:spcPts val="0"/>
              </a:spcBef>
              <a:buNone/>
              <a:defRPr sz="1050" b="0" i="0" u="none" strike="noStrike" cap="none">
                <a:solidFill>
                  <a:schemeClr val="dk1"/>
                </a:solidFill>
                <a:latin typeface="Calibri"/>
                <a:ea typeface="Calibri"/>
                <a:cs typeface="Calibri"/>
                <a:sym typeface="Calibri"/>
              </a:defRPr>
            </a:lvl8pPr>
            <a:lvl9pPr marL="2057348" marR="0" lvl="8" indent="0" algn="l" rtl="0">
              <a:spcBef>
                <a:spcPts val="0"/>
              </a:spcBef>
              <a:buNone/>
              <a:defRPr sz="1050" b="0" i="0" u="none" strike="noStrike" cap="none">
                <a:solidFill>
                  <a:schemeClr val="dk1"/>
                </a:solidFill>
                <a:latin typeface="Calibri"/>
                <a:ea typeface="Calibri"/>
                <a:cs typeface="Calibri"/>
                <a:sym typeface="Calibri"/>
              </a:defRPr>
            </a:lvl9pPr>
          </a:lstStyle>
          <a:p>
            <a:fld id="{732830B4-5F26-4B39-A126-4C997C2B1CD4}" type="datetime1">
              <a:rPr lang="en-AU" smtClean="0"/>
              <a:pPr/>
              <a:t>28/04/2021</a:t>
            </a:fld>
            <a:endParaRPr dirty="0"/>
          </a:p>
        </p:txBody>
      </p:sp>
      <p:sp>
        <p:nvSpPr>
          <p:cNvPr id="42" name="Shape 42"/>
          <p:cNvSpPr txBox="1">
            <a:spLocks noGrp="1"/>
          </p:cNvSpPr>
          <p:nvPr>
            <p:ph type="ftr" idx="11"/>
          </p:nvPr>
        </p:nvSpPr>
        <p:spPr>
          <a:xfrm>
            <a:off x="617767" y="4575046"/>
            <a:ext cx="6880315" cy="269330"/>
          </a:xfrm>
          <a:prstGeom prst="rect">
            <a:avLst/>
          </a:prstGeom>
          <a:noFill/>
          <a:ln>
            <a:noFill/>
          </a:ln>
        </p:spPr>
        <p:txBody>
          <a:bodyPr lIns="91425" tIns="91425" rIns="91425" bIns="91425" anchor="b" anchorCtr="0"/>
          <a:lstStyle>
            <a:lvl1pPr marL="0" marR="0" lvl="0" indent="0" algn="l" rtl="0">
              <a:spcBef>
                <a:spcPts val="0"/>
              </a:spcBef>
              <a:buNone/>
              <a:defRPr sz="600">
                <a:solidFill>
                  <a:srgbClr val="888888"/>
                </a:solidFill>
                <a:latin typeface="Calibri"/>
                <a:ea typeface="Calibri"/>
                <a:cs typeface="Calibri"/>
                <a:sym typeface="Calibri"/>
              </a:defRPr>
            </a:lvl1pPr>
            <a:lvl2pPr marL="257168" marR="0" lvl="1" indent="0" algn="l" rtl="0">
              <a:spcBef>
                <a:spcPts val="0"/>
              </a:spcBef>
              <a:buNone/>
              <a:defRPr sz="1050" b="0" i="0" u="none" strike="noStrike" cap="none">
                <a:solidFill>
                  <a:schemeClr val="dk1"/>
                </a:solidFill>
                <a:latin typeface="Calibri"/>
                <a:ea typeface="Calibri"/>
                <a:cs typeface="Calibri"/>
                <a:sym typeface="Calibri"/>
              </a:defRPr>
            </a:lvl2pPr>
            <a:lvl3pPr marL="514337" marR="0" lvl="2" indent="0" algn="l" rtl="0">
              <a:spcBef>
                <a:spcPts val="0"/>
              </a:spcBef>
              <a:buNone/>
              <a:defRPr sz="1050" b="0" i="0" u="none" strike="noStrike" cap="none">
                <a:solidFill>
                  <a:schemeClr val="dk1"/>
                </a:solidFill>
                <a:latin typeface="Calibri"/>
                <a:ea typeface="Calibri"/>
                <a:cs typeface="Calibri"/>
                <a:sym typeface="Calibri"/>
              </a:defRPr>
            </a:lvl3pPr>
            <a:lvl4pPr marL="771506" marR="0" lvl="3" indent="0" algn="l" rtl="0">
              <a:spcBef>
                <a:spcPts val="0"/>
              </a:spcBef>
              <a:buNone/>
              <a:defRPr sz="1050" b="0" i="0" u="none" strike="noStrike" cap="none">
                <a:solidFill>
                  <a:schemeClr val="dk1"/>
                </a:solidFill>
                <a:latin typeface="Calibri"/>
                <a:ea typeface="Calibri"/>
                <a:cs typeface="Calibri"/>
                <a:sym typeface="Calibri"/>
              </a:defRPr>
            </a:lvl4pPr>
            <a:lvl5pPr marL="1028675" marR="0" lvl="4" indent="0" algn="l" rtl="0">
              <a:spcBef>
                <a:spcPts val="0"/>
              </a:spcBef>
              <a:buNone/>
              <a:defRPr sz="1050" b="0" i="0" u="none" strike="noStrike" cap="none">
                <a:solidFill>
                  <a:schemeClr val="dk1"/>
                </a:solidFill>
                <a:latin typeface="Calibri"/>
                <a:ea typeface="Calibri"/>
                <a:cs typeface="Calibri"/>
                <a:sym typeface="Calibri"/>
              </a:defRPr>
            </a:lvl5pPr>
            <a:lvl6pPr marL="1285843" marR="0" lvl="5" indent="0" algn="l" rtl="0">
              <a:spcBef>
                <a:spcPts val="0"/>
              </a:spcBef>
              <a:buNone/>
              <a:defRPr sz="1050" b="0" i="0" u="none" strike="noStrike" cap="none">
                <a:solidFill>
                  <a:schemeClr val="dk1"/>
                </a:solidFill>
                <a:latin typeface="Calibri"/>
                <a:ea typeface="Calibri"/>
                <a:cs typeface="Calibri"/>
                <a:sym typeface="Calibri"/>
              </a:defRPr>
            </a:lvl6pPr>
            <a:lvl7pPr marL="1543012" marR="0" lvl="6" indent="0" algn="l" rtl="0">
              <a:spcBef>
                <a:spcPts val="0"/>
              </a:spcBef>
              <a:buNone/>
              <a:defRPr sz="1050" b="0" i="0" u="none" strike="noStrike" cap="none">
                <a:solidFill>
                  <a:schemeClr val="dk1"/>
                </a:solidFill>
                <a:latin typeface="Calibri"/>
                <a:ea typeface="Calibri"/>
                <a:cs typeface="Calibri"/>
                <a:sym typeface="Calibri"/>
              </a:defRPr>
            </a:lvl7pPr>
            <a:lvl8pPr marL="1800180" marR="0" lvl="7" indent="0" algn="l" rtl="0">
              <a:spcBef>
                <a:spcPts val="0"/>
              </a:spcBef>
              <a:buNone/>
              <a:defRPr sz="1050" b="0" i="0" u="none" strike="noStrike" cap="none">
                <a:solidFill>
                  <a:schemeClr val="dk1"/>
                </a:solidFill>
                <a:latin typeface="Calibri"/>
                <a:ea typeface="Calibri"/>
                <a:cs typeface="Calibri"/>
                <a:sym typeface="Calibri"/>
              </a:defRPr>
            </a:lvl8pPr>
            <a:lvl9pPr marL="2057348" marR="0" lvl="8" indent="0" algn="l" rtl="0">
              <a:spcBef>
                <a:spcPts val="0"/>
              </a:spcBef>
              <a:buNone/>
              <a:defRPr sz="1050"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sldNum" idx="12"/>
          </p:nvPr>
        </p:nvSpPr>
        <p:spPr>
          <a:xfrm>
            <a:off x="8266742" y="4575046"/>
            <a:ext cx="271469" cy="269330"/>
          </a:xfrm>
          <a:prstGeom prst="rect">
            <a:avLst/>
          </a:prstGeom>
          <a:noFill/>
          <a:ln>
            <a:noFill/>
          </a:ln>
        </p:spPr>
        <p:txBody>
          <a:bodyPr lIns="0" tIns="0" rIns="0" bIns="0" anchor="b" anchorCtr="0">
            <a:noAutofit/>
          </a:bodyPr>
          <a:lstStyle/>
          <a:p>
            <a:pPr algn="r">
              <a:buSzPct val="25000"/>
            </a:pPr>
            <a:fld id="{00000000-1234-1234-1234-123412341234}" type="slidenum">
              <a:rPr lang="en-AU" sz="600" smtClean="0">
                <a:solidFill>
                  <a:srgbClr val="888888"/>
                </a:solidFill>
                <a:ea typeface="Calibri"/>
                <a:cs typeface="Calibri"/>
                <a:sym typeface="Calibri"/>
              </a:rPr>
              <a:pPr algn="r">
                <a:buSzPct val="25000"/>
              </a:pPr>
              <a:t>‹#›</a:t>
            </a:fld>
            <a:endParaRPr lang="en-AU" sz="600" dirty="0">
              <a:solidFill>
                <a:srgbClr val="888888"/>
              </a:solidFill>
              <a:ea typeface="Calibri"/>
              <a:cs typeface="Calibri"/>
              <a:sym typeface="Calibri"/>
            </a:endParaRPr>
          </a:p>
        </p:txBody>
      </p:sp>
    </p:spTree>
    <p:extLst>
      <p:ext uri="{BB962C8B-B14F-4D97-AF65-F5344CB8AC3E}">
        <p14:creationId xmlns:p14="http://schemas.microsoft.com/office/powerpoint/2010/main" val="22591307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fld id="{D505CD51-FCD1-4602-88FF-3BD77AB62289}" type="datetimeFigureOut">
              <a:rPr lang="en-AU" smtClean="0">
                <a:solidFill>
                  <a:srgbClr val="FFFFFF"/>
                </a:solidFill>
              </a:rPr>
              <a:pPr/>
              <a:t>28/04/2021</a:t>
            </a:fld>
            <a:endParaRPr lang="en-AU" dirty="0">
              <a:solidFill>
                <a:srgbClr val="FFFFFF"/>
              </a:solidFill>
            </a:endParaRPr>
          </a:p>
        </p:txBody>
      </p:sp>
      <p:pic>
        <p:nvPicPr>
          <p:cNvPr id="10" name="Picture 9">
            <a:extLst>
              <a:ext uri="{FF2B5EF4-FFF2-40B4-BE49-F238E27FC236}">
                <a16:creationId xmlns:a16="http://schemas.microsoft.com/office/drawing/2014/main" id="{AA58DB4E-9C84-498D-A111-9B4EC5E62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9201" y="4470928"/>
            <a:ext cx="237599" cy="368704"/>
          </a:xfrm>
          <a:prstGeom prst="rect">
            <a:avLst/>
          </a:prstGeom>
        </p:spPr>
      </p:pic>
    </p:spTree>
    <p:extLst>
      <p:ext uri="{BB962C8B-B14F-4D97-AF65-F5344CB8AC3E}">
        <p14:creationId xmlns:p14="http://schemas.microsoft.com/office/powerpoint/2010/main" val="27501219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p:nvSpPr>
        <p:spPr>
          <a:xfrm>
            <a:off x="0" y="1"/>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fld id="{D505CD51-FCD1-4602-88FF-3BD77AB62289}" type="datetimeFigureOut">
              <a:rPr lang="en-AU" smtClean="0">
                <a:solidFill>
                  <a:srgbClr val="FFFFFF"/>
                </a:solidFill>
              </a:rPr>
              <a:pPr/>
              <a:t>28/04/2021</a:t>
            </a:fld>
            <a:endParaRPr lang="en-AU" dirty="0">
              <a:solidFill>
                <a:srgbClr val="FFFFFF"/>
              </a:solidFill>
            </a:endParaRPr>
          </a:p>
        </p:txBody>
      </p:sp>
      <p:pic>
        <p:nvPicPr>
          <p:cNvPr id="7" name="Picture 6">
            <a:extLst>
              <a:ext uri="{FF2B5EF4-FFF2-40B4-BE49-F238E27FC236}">
                <a16:creationId xmlns:a16="http://schemas.microsoft.com/office/drawing/2014/main" id="{3BDA5762-E486-42AA-B94B-E74401B20D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9201" y="4470928"/>
            <a:ext cx="237599" cy="368704"/>
          </a:xfrm>
          <a:prstGeom prst="rect">
            <a:avLst/>
          </a:prstGeom>
        </p:spPr>
      </p:pic>
    </p:spTree>
    <p:extLst>
      <p:ext uri="{BB962C8B-B14F-4D97-AF65-F5344CB8AC3E}">
        <p14:creationId xmlns:p14="http://schemas.microsoft.com/office/powerpoint/2010/main" val="397165381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1" y="1206500"/>
            <a:ext cx="2422525" cy="3167063"/>
          </a:xfrm>
        </p:spPr>
        <p:txBody>
          <a:bodyPr/>
          <a:lstStyle>
            <a:lvl1pPr>
              <a:lnSpc>
                <a:spcPts val="1998"/>
              </a:lnSpc>
              <a:defRPr sz="1799"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49"/>
              </a:spcAft>
              <a:defRPr sz="1399"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0A43EBA7-DD92-492A-8CB5-6EA13CF74FF1}"/>
              </a:ext>
            </a:extLst>
          </p:cNvPr>
          <p:cNvSpPr>
            <a:spLocks noGrp="1"/>
          </p:cNvSpPr>
          <p:nvPr>
            <p:ph type="ftr" sz="quarter" idx="13"/>
          </p:nvPr>
        </p:nvSpPr>
        <p:spPr/>
        <p:txBody>
          <a:bodyPr/>
          <a:lstStyle/>
          <a:p>
            <a:endParaRPr dirty="0">
              <a:solidFill>
                <a:srgbClr val="009FDF"/>
              </a:solidFill>
            </a:endParaRPr>
          </a:p>
        </p:txBody>
      </p:sp>
      <p:sp>
        <p:nvSpPr>
          <p:cNvPr id="4" name="Slide Number Placeholder 3">
            <a:extLst>
              <a:ext uri="{FF2B5EF4-FFF2-40B4-BE49-F238E27FC236}">
                <a16:creationId xmlns:a16="http://schemas.microsoft.com/office/drawing/2014/main" id="{2730F168-96AA-4FA1-96B9-9E8016F47507}"/>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E5975A00-6F96-4E71-BC2F-4D700DA6751C}"/>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67130511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3EE62C71-3337-4693-A976-DBF283387125}"/>
              </a:ext>
            </a:extLst>
          </p:cNvPr>
          <p:cNvSpPr>
            <a:spLocks noGrp="1"/>
          </p:cNvSpPr>
          <p:nvPr>
            <p:ph type="ftr" sz="quarter" idx="13"/>
          </p:nvPr>
        </p:nvSpPr>
        <p:spPr/>
        <p:txBody>
          <a:bodyPr/>
          <a:lstStyle/>
          <a:p>
            <a:endParaRPr dirty="0">
              <a:solidFill>
                <a:srgbClr val="009FDF"/>
              </a:solidFill>
            </a:endParaRPr>
          </a:p>
        </p:txBody>
      </p:sp>
      <p:sp>
        <p:nvSpPr>
          <p:cNvPr id="4" name="Slide Number Placeholder 3">
            <a:extLst>
              <a:ext uri="{FF2B5EF4-FFF2-40B4-BE49-F238E27FC236}">
                <a16:creationId xmlns:a16="http://schemas.microsoft.com/office/drawing/2014/main" id="{CA2E05CD-DA1C-4141-A484-AF68E19A9784}"/>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757C5C8E-340E-4927-B05C-8BA3FC2B1F93}"/>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77726559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7"/>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6" y="1206500"/>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141B6E7D-0624-422D-83FC-560920EE82DF}"/>
              </a:ext>
            </a:extLst>
          </p:cNvPr>
          <p:cNvSpPr>
            <a:spLocks noGrp="1"/>
          </p:cNvSpPr>
          <p:nvPr>
            <p:ph type="ftr" sz="quarter" idx="13"/>
          </p:nvPr>
        </p:nvSpPr>
        <p:spPr/>
        <p:txBody>
          <a:bodyPr/>
          <a:lstStyle/>
          <a:p>
            <a:endParaRPr dirty="0">
              <a:solidFill>
                <a:srgbClr val="009FDF"/>
              </a:solidFill>
            </a:endParaRPr>
          </a:p>
        </p:txBody>
      </p:sp>
      <p:sp>
        <p:nvSpPr>
          <p:cNvPr id="4" name="Slide Number Placeholder 3">
            <a:extLst>
              <a:ext uri="{FF2B5EF4-FFF2-40B4-BE49-F238E27FC236}">
                <a16:creationId xmlns:a16="http://schemas.microsoft.com/office/drawing/2014/main" id="{48F9ECA9-9E0A-46F1-AF05-5EBC3D5286B3}"/>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2355BB2C-8E86-4F98-8843-C926E32B2495}"/>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1482361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
        <p:nvSpPr>
          <p:cNvPr id="3" name="Footer Placeholder 2">
            <a:extLst>
              <a:ext uri="{FF2B5EF4-FFF2-40B4-BE49-F238E27FC236}">
                <a16:creationId xmlns:a16="http://schemas.microsoft.com/office/drawing/2014/main" id="{6D7040AF-A769-4280-95EB-F93B5258E524}"/>
              </a:ext>
            </a:extLst>
          </p:cNvPr>
          <p:cNvSpPr>
            <a:spLocks noGrp="1"/>
          </p:cNvSpPr>
          <p:nvPr>
            <p:ph type="ftr" sz="quarter" idx="13"/>
          </p:nvPr>
        </p:nvSpPr>
        <p:spPr/>
        <p:txBody>
          <a:bodyPr/>
          <a:lstStyle/>
          <a:p>
            <a:endParaRPr dirty="0">
              <a:solidFill>
                <a:srgbClr val="009FDF"/>
              </a:solidFill>
            </a:endParaRPr>
          </a:p>
        </p:txBody>
      </p:sp>
      <p:sp>
        <p:nvSpPr>
          <p:cNvPr id="4" name="Slide Number Placeholder 3">
            <a:extLst>
              <a:ext uri="{FF2B5EF4-FFF2-40B4-BE49-F238E27FC236}">
                <a16:creationId xmlns:a16="http://schemas.microsoft.com/office/drawing/2014/main" id="{C1D67562-B27A-46C3-B2CB-4A5D1C061A4C}"/>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C85BD131-B4C7-460B-ADB4-30FEB135F5E4}"/>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00229690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endParaRPr dirty="0">
              <a:solidFill>
                <a:srgbClr val="009FDF"/>
              </a:solidFill>
            </a:endParaRP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C6E2292C-9803-43B3-83BB-3C07687A95ED}"/>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3B337A20-5254-408F-882B-96F029347E96}"/>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75099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lang="en-AU" dirty="0"/>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5" y="1206500"/>
            <a:ext cx="4067051"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3" y="1206500"/>
            <a:ext cx="4138612" cy="3311525"/>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95558340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4" y="2238998"/>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7" y="2239200"/>
            <a:ext cx="4116387" cy="2134565"/>
          </a:xfrm>
          <a:solidFill>
            <a:schemeClr val="bg1">
              <a:lumMod val="95000"/>
            </a:schemeClr>
          </a:solidFill>
        </p:spPr>
        <p:txBody>
          <a:bodyPr/>
          <a:lstStyle/>
          <a:p>
            <a:r>
              <a:rPr lang="en-US" dirty="0"/>
              <a:t>Click icon to add picture</a:t>
            </a:r>
            <a:endParaRPr lang="en-AU" dirty="0"/>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9" y="1534468"/>
            <a:ext cx="4112206" cy="652642"/>
          </a:xfrm>
        </p:spPr>
        <p:txBody>
          <a:bodyPr/>
          <a:lstStyle>
            <a:lvl1pPr>
              <a:defRPr sz="1399" b="0">
                <a:solidFill>
                  <a:schemeClr val="tx1"/>
                </a:solidFill>
              </a:defRPr>
            </a:lvl1pPr>
            <a:lvl2pPr>
              <a:defRPr sz="1399"/>
            </a:lvl2pPr>
            <a:lvl3pPr>
              <a:defRPr sz="1399"/>
            </a:lvl3pPr>
            <a:lvl4pPr>
              <a:defRPr sz="1399">
                <a:solidFill>
                  <a:schemeClr val="tx1"/>
                </a:solidFill>
              </a:defRPr>
            </a:lvl4pPr>
            <a:lvl5pPr>
              <a:defRPr baseline="0"/>
            </a:lvl5pPr>
            <a:lvl6pPr marL="755344"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1" y="1206001"/>
            <a:ext cx="8570912" cy="287337"/>
          </a:xfrm>
        </p:spPr>
        <p:txBody>
          <a:bodyPr/>
          <a:lstStyle>
            <a:lvl1pPr>
              <a:defRPr sz="1598"/>
            </a:lvl1pPr>
            <a:lvl2pPr>
              <a:defRPr sz="1598"/>
            </a:lvl2pPr>
            <a:lvl3pPr>
              <a:defRPr sz="1598"/>
            </a:lvl3pPr>
            <a:lvl4pPr>
              <a:defRPr sz="1598"/>
            </a:lvl4pPr>
            <a:lvl5pPr>
              <a:defRPr sz="1598"/>
            </a:lvl5pPr>
          </a:lstStyle>
          <a:p>
            <a:pPr lvl="0"/>
            <a:r>
              <a:rPr lang="en-US"/>
              <a:t>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8" y="1534468"/>
            <a:ext cx="4112206" cy="653255"/>
          </a:xfrm>
        </p:spPr>
        <p:txBody>
          <a:bodyPr/>
          <a:lstStyle>
            <a:lvl1pPr>
              <a:defRPr sz="1399" b="0">
                <a:solidFill>
                  <a:schemeClr val="tx1"/>
                </a:solidFill>
              </a:defRPr>
            </a:lvl1pPr>
            <a:lvl2pPr>
              <a:defRPr/>
            </a:lvl2pPr>
            <a:lvl3pPr>
              <a:defRPr sz="1399"/>
            </a:lvl3pPr>
            <a:lvl4pPr>
              <a:defRPr sz="1399">
                <a:solidFill>
                  <a:schemeClr val="tx1"/>
                </a:solidFill>
              </a:defRPr>
            </a:lvl4pPr>
            <a:lvl5pPr>
              <a:defRPr baseline="0"/>
            </a:lvl5pPr>
            <a:lvl6pPr>
              <a:defRPr sz="1399"/>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
        <p:nvSpPr>
          <p:cNvPr id="3" name="Slide Number Placeholder 2">
            <a:extLst>
              <a:ext uri="{FF2B5EF4-FFF2-40B4-BE49-F238E27FC236}">
                <a16:creationId xmlns:a16="http://schemas.microsoft.com/office/drawing/2014/main" id="{7EA0C0BA-9998-4193-8C8E-AE5EA00F24E4}"/>
              </a:ext>
            </a:extLst>
          </p:cNvPr>
          <p:cNvSpPr>
            <a:spLocks noGrp="1"/>
          </p:cNvSpPr>
          <p:nvPr>
            <p:ph type="sldNum" sz="quarter" idx="16"/>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4" name="Footer Placeholder 3">
            <a:extLst>
              <a:ext uri="{FF2B5EF4-FFF2-40B4-BE49-F238E27FC236}">
                <a16:creationId xmlns:a16="http://schemas.microsoft.com/office/drawing/2014/main" id="{25A4ECD6-3D13-4710-A6EE-8DAF596ED22B}"/>
              </a:ext>
            </a:extLst>
          </p:cNvPr>
          <p:cNvSpPr>
            <a:spLocks noGrp="1"/>
          </p:cNvSpPr>
          <p:nvPr>
            <p:ph type="ftr" sz="quarter" idx="17"/>
          </p:nvPr>
        </p:nvSpPr>
        <p:spPr/>
        <p:txBody>
          <a:bodyPr/>
          <a:lstStyle/>
          <a:p>
            <a:endParaRPr dirty="0">
              <a:solidFill>
                <a:srgbClr val="009FDF"/>
              </a:solidFill>
            </a:endParaRPr>
          </a:p>
        </p:txBody>
      </p:sp>
      <p:sp>
        <p:nvSpPr>
          <p:cNvPr id="13" name="Text Placeholder 5">
            <a:extLst>
              <a:ext uri="{FF2B5EF4-FFF2-40B4-BE49-F238E27FC236}">
                <a16:creationId xmlns:a16="http://schemas.microsoft.com/office/drawing/2014/main" id="{19600A88-8058-4469-A1EC-BD54D78E64D7}"/>
              </a:ext>
            </a:extLst>
          </p:cNvPr>
          <p:cNvSpPr>
            <a:spLocks noGrp="1"/>
          </p:cNvSpPr>
          <p:nvPr>
            <p:ph type="body" sz="quarter" idx="18"/>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0674363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endParaRPr dirty="0">
              <a:solidFill>
                <a:srgbClr val="009FDF"/>
              </a:solidFill>
            </a:endParaRP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
        <p:nvSpPr>
          <p:cNvPr id="4" name="Slide Number Placeholder 3">
            <a:extLst>
              <a:ext uri="{FF2B5EF4-FFF2-40B4-BE49-F238E27FC236}">
                <a16:creationId xmlns:a16="http://schemas.microsoft.com/office/drawing/2014/main" id="{4F10DD24-C959-4D7C-9C6C-D443C52F41ED}"/>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777A92C4-F648-47D7-9ED6-4A0FBDE0C6F4}"/>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92942862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4"/>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endParaRPr dirty="0">
              <a:solidFill>
                <a:srgbClr val="FFFFFF"/>
              </a:solidFill>
            </a:endParaRPr>
          </a:p>
        </p:txBody>
      </p:sp>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399"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7" name="Slide Number Placeholder 6">
            <a:extLst>
              <a:ext uri="{FF2B5EF4-FFF2-40B4-BE49-F238E27FC236}">
                <a16:creationId xmlns:a16="http://schemas.microsoft.com/office/drawing/2014/main" id="{BF2EE460-F7BC-4E05-A1A1-4A7028807D55}"/>
              </a:ext>
            </a:extLst>
          </p:cNvPr>
          <p:cNvSpPr>
            <a:spLocks noGrp="1"/>
          </p:cNvSpPr>
          <p:nvPr>
            <p:ph type="sldNum" sz="quarter" idx="12"/>
          </p:nvPr>
        </p:nvSpPr>
        <p:spPr/>
        <p:txBody>
          <a:bodyPr/>
          <a:lstStyle>
            <a:lvl1pPr>
              <a:defRPr>
                <a:solidFill>
                  <a:schemeClr val="bg2"/>
                </a:solidFill>
              </a:defRPr>
            </a:lvl1pPr>
          </a:lstStyle>
          <a:p>
            <a:fld id="{D149146B-1648-4995-8F23-0A9668D19C87}" type="slidenum">
              <a:rPr lang="en-AU" smtClean="0">
                <a:solidFill>
                  <a:srgbClr val="FFFFFF"/>
                </a:solidFill>
              </a:rPr>
              <a:pPr/>
              <a:t>‹#›</a:t>
            </a:fld>
            <a:endParaRPr lang="en-AU" dirty="0">
              <a:solidFill>
                <a:srgbClr val="FFFFFF"/>
              </a:solidFill>
            </a:endParaRPr>
          </a:p>
        </p:txBody>
      </p:sp>
      <p:pic>
        <p:nvPicPr>
          <p:cNvPr id="8" name="Picture 7">
            <a:extLst>
              <a:ext uri="{FF2B5EF4-FFF2-40B4-BE49-F238E27FC236}">
                <a16:creationId xmlns:a16="http://schemas.microsoft.com/office/drawing/2014/main" id="{A97F9A81-29FC-4075-90C0-3ACA39424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122170272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endParaRPr dirty="0">
              <a:solidFill>
                <a:srgbClr val="009FDF"/>
              </a:solidFill>
            </a:endParaRP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a:solidFill>
                  <a:schemeClr val="tx1"/>
                </a:solidFill>
              </a:defRPr>
            </a:lvl1pPr>
          </a:lstStyle>
          <a:p>
            <a:r>
              <a:rPr lang="en-US" dirty="0"/>
              <a:t>Click icon to add table</a:t>
            </a:r>
            <a:endParaRPr lang="en-AU" dirty="0"/>
          </a:p>
        </p:txBody>
      </p:sp>
      <p:sp>
        <p:nvSpPr>
          <p:cNvPr id="4" name="Slide Number Placeholder 3">
            <a:extLst>
              <a:ext uri="{FF2B5EF4-FFF2-40B4-BE49-F238E27FC236}">
                <a16:creationId xmlns:a16="http://schemas.microsoft.com/office/drawing/2014/main" id="{0369C6BA-2D78-429E-99CC-F4CDEBAC563B}"/>
              </a:ext>
            </a:extLst>
          </p:cNvPr>
          <p:cNvSpPr>
            <a:spLocks noGrp="1"/>
          </p:cNvSpPr>
          <p:nvPr>
            <p:ph type="sldNum" sz="quarter" idx="13"/>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BC4912E2-34D0-4C97-890F-790109B4170A}"/>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97467446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Left Tab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774842"/>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endParaRPr dirty="0">
              <a:solidFill>
                <a:srgbClr val="009FDF"/>
              </a:solidFill>
            </a:endParaRP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206500"/>
            <a:ext cx="2775669" cy="3311847"/>
          </a:xfrm>
        </p:spPr>
        <p:txBody>
          <a:bodyPr/>
          <a:lstStyle>
            <a:lvl1pPr>
              <a:defRPr sz="1299">
                <a:solidFill>
                  <a:schemeClr val="tx1"/>
                </a:solidFill>
              </a:defRPr>
            </a:lvl1pPr>
          </a:lstStyle>
          <a:p>
            <a:r>
              <a:rPr lang="en-US" dirty="0"/>
              <a:t>Click icon to add table</a:t>
            </a:r>
            <a:endParaRPr lang="en-AU" dirty="0"/>
          </a:p>
        </p:txBody>
      </p:sp>
      <p:sp>
        <p:nvSpPr>
          <p:cNvPr id="6" name="Text Placeholder 5"/>
          <p:cNvSpPr>
            <a:spLocks noGrp="1"/>
          </p:cNvSpPr>
          <p:nvPr>
            <p:ph type="body" sz="quarter" idx="13"/>
          </p:nvPr>
        </p:nvSpPr>
        <p:spPr>
          <a:xfrm>
            <a:off x="4499993" y="1208750"/>
            <a:ext cx="4348047"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3A686F05-D847-4C45-837E-9900993504F6}"/>
              </a:ext>
            </a:extLst>
          </p:cNvPr>
          <p:cNvSpPr>
            <a:spLocks noGrp="1"/>
          </p:cNvSpPr>
          <p:nvPr>
            <p:ph type="sldNum" sz="quarter" idx="14"/>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07995329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endParaRPr dirty="0">
              <a:solidFill>
                <a:srgbClr val="009FDF"/>
              </a:solidFill>
            </a:endParaRP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21EE6C5C-5C34-4187-9B17-B0F32F4BA04A}"/>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8DC3854C-D945-4BFE-A58B-6682A17F6942}"/>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27800468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a:xfrm>
            <a:off x="288878" y="341884"/>
            <a:ext cx="6189627" cy="360000"/>
          </a:xfrm>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endParaRPr dirty="0">
              <a:solidFill>
                <a:srgbClr val="009FDF"/>
              </a:solidFill>
            </a:endParaRPr>
          </a:p>
        </p:txBody>
      </p:sp>
      <p:sp>
        <p:nvSpPr>
          <p:cNvPr id="4" name="Rectangle 15">
            <a:extLst>
              <a:ext uri="{FF2B5EF4-FFF2-40B4-BE49-F238E27FC236}">
                <a16:creationId xmlns:a16="http://schemas.microsoft.com/office/drawing/2014/main" id="{F42D5027-E43C-42F3-90E2-F2E4092DD952}"/>
              </a:ext>
            </a:extLst>
          </p:cNvPr>
          <p:cNvSpPr/>
          <p:nvPr/>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6" y="1206501"/>
            <a:ext cx="4354513"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6" y="349406"/>
            <a:ext cx="1114723" cy="1440730"/>
          </a:xfrm>
        </p:spPr>
        <p:txBody>
          <a:bodyPr/>
          <a:lstStyle>
            <a:lvl1pPr algn="r">
              <a:lnSpc>
                <a:spcPts val="1998"/>
              </a:lnSpc>
              <a:spcAft>
                <a:spcPts val="849"/>
              </a:spcAft>
              <a:defRPr sz="2498">
                <a:solidFill>
                  <a:schemeClr val="bg2"/>
                </a:solidFill>
              </a:defRPr>
            </a:lvl1pPr>
            <a:lvl2pPr algn="r">
              <a:lnSpc>
                <a:spcPts val="1399"/>
              </a:lnSpc>
              <a:defRPr sz="1199">
                <a:solidFill>
                  <a:schemeClr val="bg2"/>
                </a:solidFill>
              </a:defRPr>
            </a:lvl2pPr>
            <a:lvl3pPr>
              <a:defRPr sz="1199">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
        <p:nvSpPr>
          <p:cNvPr id="5" name="Slide Number Placeholder 4">
            <a:extLst>
              <a:ext uri="{FF2B5EF4-FFF2-40B4-BE49-F238E27FC236}">
                <a16:creationId xmlns:a16="http://schemas.microsoft.com/office/drawing/2014/main" id="{FDDD8126-2568-4850-82D0-06E6ED41799D}"/>
              </a:ext>
            </a:extLst>
          </p:cNvPr>
          <p:cNvSpPr>
            <a:spLocks noGrp="1"/>
          </p:cNvSpPr>
          <p:nvPr>
            <p:ph type="sldNum" sz="quarter" idx="13"/>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F0BE3194-F6A4-4E62-89F7-C0FD1A2549E3}"/>
              </a:ext>
            </a:extLst>
          </p:cNvPr>
          <p:cNvSpPr>
            <a:spLocks noGrp="1"/>
          </p:cNvSpPr>
          <p:nvPr>
            <p:ph type="body" sz="quarter" idx="15"/>
          </p:nvPr>
        </p:nvSpPr>
        <p:spPr>
          <a:xfrm>
            <a:off x="288879" y="705601"/>
            <a:ext cx="618962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39706598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endParaRPr lang="en-AU" dirty="0"/>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9" y="2303034"/>
            <a:ext cx="756297" cy="771940"/>
          </a:xfrm>
          <a:prstGeom prst="ellipse">
            <a:avLst/>
          </a:prstGeom>
          <a:solidFill>
            <a:schemeClr val="bg1">
              <a:lumMod val="95000"/>
            </a:schemeClr>
          </a:solidFill>
        </p:spPr>
        <p:txBody>
          <a:bodyPr/>
          <a:lstStyle>
            <a:lvl1pPr>
              <a:defRPr/>
            </a:lvl1pPr>
          </a:lstStyle>
          <a:p>
            <a:endParaRPr lang="en-AU" dirty="0"/>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endParaRPr lang="en-AU" dirty="0"/>
          </a:p>
        </p:txBody>
      </p:sp>
      <p:sp>
        <p:nvSpPr>
          <p:cNvPr id="3" name="Footer Placeholder 2">
            <a:extLst>
              <a:ext uri="{FF2B5EF4-FFF2-40B4-BE49-F238E27FC236}">
                <a16:creationId xmlns:a16="http://schemas.microsoft.com/office/drawing/2014/main" id="{9BDF100E-1C80-4A06-BF88-325035CFF011}"/>
              </a:ext>
            </a:extLst>
          </p:cNvPr>
          <p:cNvSpPr>
            <a:spLocks noGrp="1"/>
          </p:cNvSpPr>
          <p:nvPr>
            <p:ph type="ftr" sz="quarter" idx="17"/>
          </p:nvPr>
        </p:nvSpPr>
        <p:spPr/>
        <p:txBody>
          <a:bodyPr/>
          <a:lstStyle/>
          <a:p>
            <a:endParaRPr dirty="0">
              <a:solidFill>
                <a:srgbClr val="009FDF"/>
              </a:solidFill>
            </a:endParaRPr>
          </a:p>
        </p:txBody>
      </p:sp>
      <p:sp>
        <p:nvSpPr>
          <p:cNvPr id="4" name="Slide Number Placeholder 3">
            <a:extLst>
              <a:ext uri="{FF2B5EF4-FFF2-40B4-BE49-F238E27FC236}">
                <a16:creationId xmlns:a16="http://schemas.microsoft.com/office/drawing/2014/main" id="{AF2A9D45-919D-4159-B3CB-D274D65D7BD4}"/>
              </a:ext>
            </a:extLst>
          </p:cNvPr>
          <p:cNvSpPr>
            <a:spLocks noGrp="1"/>
          </p:cNvSpPr>
          <p:nvPr>
            <p:ph type="sldNum" sz="quarter" idx="18"/>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13" name="Text Placeholder 5">
            <a:extLst>
              <a:ext uri="{FF2B5EF4-FFF2-40B4-BE49-F238E27FC236}">
                <a16:creationId xmlns:a16="http://schemas.microsoft.com/office/drawing/2014/main" id="{C470D772-DCFF-4E33-890A-4EAE1ADAED10}"/>
              </a:ext>
            </a:extLst>
          </p:cNvPr>
          <p:cNvSpPr>
            <a:spLocks noGrp="1"/>
          </p:cNvSpPr>
          <p:nvPr>
            <p:ph type="body" sz="quarter" idx="19"/>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11850686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Last Page_Text">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1403648" y="2286099"/>
            <a:ext cx="6336705" cy="504056"/>
          </a:xfrm>
        </p:spPr>
        <p:txBody>
          <a:bodyPr/>
          <a:lstStyle>
            <a:lvl1pPr algn="ctr">
              <a:lnSpc>
                <a:spcPts val="4796"/>
              </a:lnSpc>
              <a:defRPr sz="4796">
                <a:solidFill>
                  <a:schemeClr val="bg2"/>
                </a:solidFill>
              </a:defRPr>
            </a:lvl1pPr>
          </a:lstStyle>
          <a:p>
            <a:r>
              <a:rPr lang="en-US"/>
              <a:t>Click to edit Master title style</a:t>
            </a:r>
            <a:endParaRPr lang="en-AU"/>
          </a:p>
        </p:txBody>
      </p:sp>
      <p:pic>
        <p:nvPicPr>
          <p:cNvPr id="4" name="Picture 3">
            <a:extLst>
              <a:ext uri="{FF2B5EF4-FFF2-40B4-BE49-F238E27FC236}">
                <a16:creationId xmlns:a16="http://schemas.microsoft.com/office/drawing/2014/main" id="{015A6B17-19A8-466D-86D9-896742FCF7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378542389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Last Page_Logo Only">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909B6-ED3C-4260-87B2-45578175A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01" y="2051582"/>
            <a:ext cx="2526539" cy="1045100"/>
          </a:xfrm>
          <a:prstGeom prst="rect">
            <a:avLst/>
          </a:prstGeom>
        </p:spPr>
      </p:pic>
    </p:spTree>
    <p:extLst>
      <p:ext uri="{BB962C8B-B14F-4D97-AF65-F5344CB8AC3E}">
        <p14:creationId xmlns:p14="http://schemas.microsoft.com/office/powerpoint/2010/main" val="3638496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71237278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p:cSld name="Last Page_Logo Only_Revers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909B6-ED3C-4260-87B2-45578175A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01" y="2051992"/>
            <a:ext cx="2526539" cy="1044278"/>
          </a:xfrm>
          <a:prstGeom prst="rect">
            <a:avLst/>
          </a:prstGeom>
        </p:spPr>
      </p:pic>
    </p:spTree>
    <p:extLst>
      <p:ext uri="{BB962C8B-B14F-4D97-AF65-F5344CB8AC3E}">
        <p14:creationId xmlns:p14="http://schemas.microsoft.com/office/powerpoint/2010/main" val="153816648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F82328-AC87-4E54-87B9-82A0703609EF}"/>
              </a:ext>
            </a:extLst>
          </p:cNvPr>
          <p:cNvSpPr>
            <a:spLocks noGrp="1"/>
          </p:cNvSpPr>
          <p:nvPr>
            <p:ph type="ftr" sz="quarter" idx="10"/>
          </p:nvPr>
        </p:nvSpPr>
        <p:spPr/>
        <p:txBody>
          <a:bodyPr/>
          <a:lstStyle/>
          <a:p>
            <a:endParaRPr dirty="0">
              <a:solidFill>
                <a:srgbClr val="009FDF"/>
              </a:solidFill>
            </a:endParaRPr>
          </a:p>
        </p:txBody>
      </p:sp>
      <p:sp>
        <p:nvSpPr>
          <p:cNvPr id="3" name="Slide Number Placeholder 2">
            <a:extLst>
              <a:ext uri="{FF2B5EF4-FFF2-40B4-BE49-F238E27FC236}">
                <a16:creationId xmlns:a16="http://schemas.microsoft.com/office/drawing/2014/main" id="{707BC58A-A6E1-4911-A9AE-5B537498F178}"/>
              </a:ext>
            </a:extLst>
          </p:cNvPr>
          <p:cNvSpPr>
            <a:spLocks noGrp="1"/>
          </p:cNvSpPr>
          <p:nvPr>
            <p:ph type="sldNum" sz="quarter" idx="11"/>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66631303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endParaRPr dirty="0">
              <a:solidFill>
                <a:srgbClr val="009FDF"/>
              </a:solidFill>
            </a:endParaRP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numCol="2" spcCol="360000"/>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a:extLst>
              <a:ext uri="{FF2B5EF4-FFF2-40B4-BE49-F238E27FC236}">
                <a16:creationId xmlns:a16="http://schemas.microsoft.com/office/drawing/2014/main" id="{B728F8D5-E069-4638-B46B-547DAA00154B}"/>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49DB12DA-9BE2-4E33-AE71-1722E6AEF283}"/>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73044064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9388-C1BF-451E-BCE3-76FAF32F51D1}"/>
              </a:ext>
            </a:extLst>
          </p:cNvPr>
          <p:cNvSpPr>
            <a:spLocks noGrp="1"/>
          </p:cNvSpPr>
          <p:nvPr>
            <p:ph type="title"/>
          </p:nvPr>
        </p:nvSpPr>
        <p:spPr>
          <a:xfrm>
            <a:off x="623888" y="1283491"/>
            <a:ext cx="7886700" cy="2141534"/>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EF05C63-F897-40D5-A122-F973388E1365}"/>
              </a:ext>
            </a:extLst>
          </p:cNvPr>
          <p:cNvSpPr>
            <a:spLocks noGrp="1"/>
          </p:cNvSpPr>
          <p:nvPr>
            <p:ph type="body" idx="1"/>
          </p:nvPr>
        </p:nvSpPr>
        <p:spPr>
          <a:xfrm>
            <a:off x="623888" y="3445285"/>
            <a:ext cx="7886700" cy="1126182"/>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5297F7-6A5A-4903-9BF6-0613F9DDCA8C}"/>
              </a:ext>
            </a:extLst>
          </p:cNvPr>
          <p:cNvSpPr>
            <a:spLocks noGrp="1"/>
          </p:cNvSpPr>
          <p:nvPr>
            <p:ph type="dt" sz="half" idx="10"/>
          </p:nvPr>
        </p:nvSpPr>
        <p:spPr/>
        <p:txBody>
          <a:bodyPr/>
          <a:lstStyle/>
          <a:p>
            <a:fld id="{D505CD51-FCD1-4602-88FF-3BD77AB62289}" type="datetimeFigureOut">
              <a:rPr lang="en-AU" smtClean="0">
                <a:solidFill>
                  <a:prstClr val="black"/>
                </a:solidFill>
              </a:rPr>
              <a:pPr/>
              <a:t>28/04/2021</a:t>
            </a:fld>
            <a:endParaRPr lang="en-AU" dirty="0">
              <a:solidFill>
                <a:prstClr val="black"/>
              </a:solidFill>
            </a:endParaRPr>
          </a:p>
        </p:txBody>
      </p:sp>
      <p:sp>
        <p:nvSpPr>
          <p:cNvPr id="5" name="Footer Placeholder 4">
            <a:extLst>
              <a:ext uri="{FF2B5EF4-FFF2-40B4-BE49-F238E27FC236}">
                <a16:creationId xmlns:a16="http://schemas.microsoft.com/office/drawing/2014/main" id="{1ACEEF04-8896-4BA6-9F72-9F611624FAB7}"/>
              </a:ext>
            </a:extLst>
          </p:cNvPr>
          <p:cNvSpPr>
            <a:spLocks noGrp="1"/>
          </p:cNvSpPr>
          <p:nvPr>
            <p:ph type="ftr" sz="quarter" idx="11"/>
          </p:nvPr>
        </p:nvSpPr>
        <p:spPr/>
        <p:txBody>
          <a:bodyPr/>
          <a:lstStyle/>
          <a:p>
            <a:endParaRPr dirty="0">
              <a:solidFill>
                <a:srgbClr val="009FDF"/>
              </a:solidFill>
            </a:endParaRPr>
          </a:p>
        </p:txBody>
      </p:sp>
      <p:sp>
        <p:nvSpPr>
          <p:cNvPr id="6" name="Slide Number Placeholder 5">
            <a:extLst>
              <a:ext uri="{FF2B5EF4-FFF2-40B4-BE49-F238E27FC236}">
                <a16:creationId xmlns:a16="http://schemas.microsoft.com/office/drawing/2014/main" id="{7DB52ADA-811B-47C5-97A4-02111DA15E4F}"/>
              </a:ext>
            </a:extLst>
          </p:cNvPr>
          <p:cNvSpPr>
            <a:spLocks noGrp="1"/>
          </p:cNvSpPr>
          <p:nvPr>
            <p:ph type="sldNum" sz="quarter" idx="12"/>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2275227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263" b="43144"/>
          <a:stretch/>
        </p:blipFill>
        <p:spPr>
          <a:xfrm>
            <a:off x="-1" y="-1"/>
            <a:ext cx="9144001" cy="5148264"/>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accent1"/>
                </a:solidFill>
              </a:defRPr>
            </a:lvl1pPr>
            <a:lvl2pPr marL="0" indent="0" algn="l">
              <a:lnSpc>
                <a:spcPts val="1998"/>
              </a:lnSpc>
              <a:buNone/>
              <a:defRPr sz="1799">
                <a:solidFill>
                  <a:schemeClr val="accent1"/>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accent2"/>
                </a:solidFill>
              </a:defRPr>
            </a:lvl1pPr>
          </a:lstStyle>
          <a:p>
            <a:r>
              <a:rPr lang="en-US" dirty="0">
                <a:solidFill>
                  <a:srgbClr val="009FDF"/>
                </a:solidFill>
              </a:rPr>
              <a:t>Day Month Year</a:t>
            </a:r>
            <a:endParaRPr lang="en-AU" dirty="0">
              <a:solidFill>
                <a:srgbClr val="009FDF"/>
              </a:solidFill>
            </a:endParaRPr>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697"/>
            <a:ext cx="237744" cy="365761"/>
          </a:xfrm>
          <a:prstGeom prst="rect">
            <a:avLst/>
          </a:prstGeom>
        </p:spPr>
      </p:pic>
    </p:spTree>
    <p:extLst>
      <p:ext uri="{BB962C8B-B14F-4D97-AF65-F5344CB8AC3E}">
        <p14:creationId xmlns:p14="http://schemas.microsoft.com/office/powerpoint/2010/main" val="126490768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1"/>
            <a:ext cx="234696" cy="365761"/>
          </a:xfrm>
          <a:prstGeom prst="rect">
            <a:avLst/>
          </a:prstGeom>
        </p:spPr>
      </p:pic>
    </p:spTree>
    <p:extLst>
      <p:ext uri="{BB962C8B-B14F-4D97-AF65-F5344CB8AC3E}">
        <p14:creationId xmlns:p14="http://schemas.microsoft.com/office/powerpoint/2010/main" val="102381600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1"/>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1"/>
            <a:ext cx="234696" cy="365761"/>
          </a:xfrm>
          <a:prstGeom prst="rect">
            <a:avLst/>
          </a:prstGeom>
        </p:spPr>
      </p:pic>
    </p:spTree>
    <p:extLst>
      <p:ext uri="{BB962C8B-B14F-4D97-AF65-F5344CB8AC3E}">
        <p14:creationId xmlns:p14="http://schemas.microsoft.com/office/powerpoint/2010/main" val="332958841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8" y="341885"/>
            <a:ext cx="8586765" cy="432048"/>
          </a:xfrm>
        </p:spPr>
        <p:txBody>
          <a:bodyPr/>
          <a:lstStyle>
            <a:lvl1pPr>
              <a:defRPr sz="2698"/>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263505692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1" y="1206500"/>
            <a:ext cx="2422525" cy="3167063"/>
          </a:xfrm>
        </p:spPr>
        <p:txBody>
          <a:bodyPr/>
          <a:lstStyle>
            <a:lvl1pPr>
              <a:lnSpc>
                <a:spcPts val="1998"/>
              </a:lnSpc>
              <a:defRPr sz="1799"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49"/>
              </a:spcAft>
              <a:defRPr sz="1399" b="0">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14082C68-D05A-451D-B990-D15CC1297B41}"/>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420483610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3393027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3"/>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lang="en-AU" dirty="0"/>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6" y="4731935"/>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bg2"/>
                </a:solidFill>
                <a:latin typeface="+mn-lt"/>
              </a:rPr>
              <a:pPr lvl="0"/>
              <a:t>‹#›</a:t>
            </a:fld>
            <a:r>
              <a:rPr lang="en-AU" sz="900" noProof="0" dirty="0">
                <a:solidFill>
                  <a:schemeClr val="bg2"/>
                </a:solidFill>
                <a:latin typeface="+mn-lt"/>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8"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0" y="1205086"/>
            <a:ext cx="8566150" cy="288925"/>
          </a:xfrm>
        </p:spPr>
        <p:txBody>
          <a:bodyPr/>
          <a:lstStyle>
            <a:lvl1pPr>
              <a:defRPr sz="1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728742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7"/>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6" y="1206500"/>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270386575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600" y="1206501"/>
            <a:ext cx="4751785" cy="3311525"/>
          </a:xfrm>
        </p:spPr>
        <p:txBody>
          <a:bodyPr/>
          <a:lstStyle>
            <a:lvl1pPr>
              <a:defRPr sz="15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348D51A4-F7EA-40B3-96A5-A644AA5508DC}"/>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1"/>
            <a:ext cx="2770188" cy="3311525"/>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6268885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1344092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05423142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4" y="2238998"/>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7" y="2239200"/>
            <a:ext cx="4116387" cy="2134565"/>
          </a:xfrm>
          <a:solidFill>
            <a:schemeClr val="bg1">
              <a:lumMod val="95000"/>
            </a:schemeClr>
          </a:solidFill>
        </p:spPr>
        <p:txBody>
          <a:bodyPr/>
          <a:lstStyle/>
          <a:p>
            <a:r>
              <a:rPr lang="en-US" dirty="0"/>
              <a:t>Click icon to add picture</a:t>
            </a:r>
            <a:endParaRPr lang="en-AU" dirty="0"/>
          </a:p>
        </p:txBody>
      </p:sp>
      <p:sp>
        <p:nvSpPr>
          <p:cNvPr id="13" name="Footer Placeholder 4">
            <a:extLst>
              <a:ext uri="{FF2B5EF4-FFF2-40B4-BE49-F238E27FC236}">
                <a16:creationId xmlns:a16="http://schemas.microsoft.com/office/drawing/2014/main" id="{E62A2BB7-948E-4820-90C4-9D154E15CE59}"/>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9" y="1534468"/>
            <a:ext cx="4112206" cy="652642"/>
          </a:xfrm>
        </p:spPr>
        <p:txBody>
          <a:bodyPr/>
          <a:lstStyle>
            <a:lvl1pPr>
              <a:defRPr sz="1399" b="0">
                <a:solidFill>
                  <a:schemeClr val="tx1"/>
                </a:solidFill>
              </a:defRPr>
            </a:lvl1pPr>
            <a:lvl2pPr>
              <a:defRPr sz="1399"/>
            </a:lvl2pPr>
            <a:lvl3pPr>
              <a:defRPr sz="1399"/>
            </a:lvl3pPr>
            <a:lvl4pPr>
              <a:defRPr sz="1399">
                <a:solidFill>
                  <a:schemeClr val="tx1"/>
                </a:solidFill>
              </a:defRPr>
            </a:lvl4pPr>
            <a:lvl5pPr>
              <a:defRPr baseline="0"/>
            </a:lvl5pPr>
            <a:lvl6pPr marL="755344"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1" y="1206001"/>
            <a:ext cx="8570912" cy="287337"/>
          </a:xfrm>
        </p:spPr>
        <p:txBody>
          <a:bodyPr/>
          <a:lstStyle>
            <a:lvl1pPr>
              <a:defRPr sz="1598"/>
            </a:lvl1pPr>
            <a:lvl2pPr>
              <a:defRPr sz="1598"/>
            </a:lvl2pPr>
            <a:lvl3pPr>
              <a:defRPr sz="1598"/>
            </a:lvl3pPr>
            <a:lvl4pPr>
              <a:defRPr sz="1598"/>
            </a:lvl4pPr>
            <a:lvl5pPr>
              <a:defRPr sz="1598"/>
            </a:lvl5pPr>
          </a:lstStyle>
          <a:p>
            <a:pPr lvl="0"/>
            <a:r>
              <a:rPr lang="en-US"/>
              <a:t>Click to 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8" y="1534468"/>
            <a:ext cx="4112206" cy="653255"/>
          </a:xfrm>
        </p:spPr>
        <p:txBody>
          <a:bodyPr/>
          <a:lstStyle>
            <a:lvl1pPr>
              <a:defRPr sz="1399" b="0">
                <a:solidFill>
                  <a:schemeClr val="tx1"/>
                </a:solidFill>
              </a:defRPr>
            </a:lvl1pPr>
            <a:lvl2pPr>
              <a:defRPr/>
            </a:lvl2pPr>
            <a:lvl3pPr>
              <a:defRPr sz="1399"/>
            </a:lvl3pPr>
            <a:lvl4pPr>
              <a:defRPr sz="1399">
                <a:solidFill>
                  <a:schemeClr val="tx1"/>
                </a:solidFill>
              </a:defRPr>
            </a:lvl4pPr>
            <a:lvl5pPr>
              <a:defRPr baseline="0"/>
            </a:lvl5pPr>
            <a:lvl6pPr>
              <a:defRPr sz="1399"/>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Tree>
    <p:extLst>
      <p:ext uri="{BB962C8B-B14F-4D97-AF65-F5344CB8AC3E}">
        <p14:creationId xmlns:p14="http://schemas.microsoft.com/office/powerpoint/2010/main" val="132635350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dirty="0">
                <a:solidFill>
                  <a:srgbClr val="009FDF"/>
                </a:solidFill>
              </a:rPr>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6" y="1206501"/>
            <a:ext cx="4067051"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4" y="1206501"/>
            <a:ext cx="4138612" cy="3311525"/>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56757665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250584719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4"/>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dirty="0">
                <a:solidFill>
                  <a:srgbClr val="FFFFFF"/>
                </a:solidFill>
              </a:rPr>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7" y="4731936"/>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899" smtClean="0">
                <a:solidFill>
                  <a:srgbClr val="FFFFFF"/>
                </a:solidFill>
                <a:latin typeface="Calibri"/>
              </a:rPr>
              <a:pPr/>
              <a:t>‹#›</a:t>
            </a:fld>
            <a:r>
              <a:rPr lang="en-AU" sz="899" dirty="0">
                <a:solidFill>
                  <a:srgbClr val="FFFFFF"/>
                </a:solidFill>
                <a:latin typeface="Calibri"/>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9"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399"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8822263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b="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106265276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4257802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lang="en-AU" noProof="0" dirty="0"/>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b="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226510421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dirty="0">
                <a:solidFill>
                  <a:srgbClr val="009FDF"/>
                </a:solidFill>
              </a:rPr>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4134693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dirty="0">
                <a:solidFill>
                  <a:srgbClr val="009FDF"/>
                </a:solidFill>
              </a:rPr>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6" y="1206501"/>
            <a:ext cx="4354513"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6" y="349406"/>
            <a:ext cx="1114723" cy="1440730"/>
          </a:xfrm>
        </p:spPr>
        <p:txBody>
          <a:bodyPr/>
          <a:lstStyle>
            <a:lvl1pPr algn="r">
              <a:lnSpc>
                <a:spcPts val="1998"/>
              </a:lnSpc>
              <a:spcAft>
                <a:spcPts val="849"/>
              </a:spcAft>
              <a:defRPr sz="2498">
                <a:solidFill>
                  <a:schemeClr val="bg2"/>
                </a:solidFill>
              </a:defRPr>
            </a:lvl1pPr>
            <a:lvl2pPr algn="r">
              <a:lnSpc>
                <a:spcPts val="1399"/>
              </a:lnSpc>
              <a:defRPr sz="1199">
                <a:solidFill>
                  <a:schemeClr val="bg2"/>
                </a:solidFill>
              </a:defRPr>
            </a:lvl2pPr>
            <a:lvl3pPr>
              <a:defRPr sz="1199">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5016743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1" y="2099317"/>
            <a:ext cx="3705793" cy="1008112"/>
          </a:xfrm>
        </p:spPr>
        <p:txBody>
          <a:bodyPr/>
          <a:lstStyle>
            <a:lvl1pPr>
              <a:lnSpc>
                <a:spcPts val="3197"/>
              </a:lnSpc>
              <a:defRPr sz="2997">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1"/>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2"/>
            <a:ext cx="482577" cy="202009"/>
          </a:xfrm>
          <a:prstGeom prst="rect">
            <a:avLst/>
          </a:prstGeom>
        </p:spPr>
      </p:pic>
    </p:spTree>
    <p:extLst>
      <p:ext uri="{BB962C8B-B14F-4D97-AF65-F5344CB8AC3E}">
        <p14:creationId xmlns:p14="http://schemas.microsoft.com/office/powerpoint/2010/main" val="33887120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Condensed presentation title</a:t>
            </a:r>
          </a:p>
        </p:txBody>
      </p:sp>
    </p:spTree>
    <p:extLst>
      <p:ext uri="{BB962C8B-B14F-4D97-AF65-F5344CB8AC3E}">
        <p14:creationId xmlns:p14="http://schemas.microsoft.com/office/powerpoint/2010/main" val="86184741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9" y="2303034"/>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74226246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7" y="2286099"/>
            <a:ext cx="4176465" cy="504056"/>
          </a:xfrm>
        </p:spPr>
        <p:txBody>
          <a:bodyPr/>
          <a:lstStyle>
            <a:lvl1pPr>
              <a:lnSpc>
                <a:spcPts val="4796"/>
              </a:lnSpc>
              <a:defRPr sz="4796">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2"/>
            <a:ext cx="482577" cy="202009"/>
          </a:xfrm>
          <a:prstGeom prst="rect">
            <a:avLst/>
          </a:prstGeom>
        </p:spPr>
      </p:pic>
    </p:spTree>
    <p:extLst>
      <p:ext uri="{BB962C8B-B14F-4D97-AF65-F5344CB8AC3E}">
        <p14:creationId xmlns:p14="http://schemas.microsoft.com/office/powerpoint/2010/main" val="169274536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10476657" y="3798267"/>
            <a:ext cx="2269225" cy="162150"/>
          </a:xfrm>
          <a:prstGeom prst="rect">
            <a:avLst/>
          </a:prstGeom>
        </p:spPr>
        <p:txBody>
          <a:bodyPr/>
          <a:lstStyle/>
          <a:p>
            <a:r>
              <a:rPr lang="en-US" dirty="0">
                <a:solidFill>
                  <a:prstClr val="black"/>
                </a:solidFill>
              </a:rPr>
              <a:t>Day Month Year</a:t>
            </a:r>
            <a:endParaRPr lang="en-AU" dirty="0">
              <a:solidFill>
                <a:prstClr val="black"/>
              </a:solidFill>
            </a:endParaRPr>
          </a:p>
        </p:txBody>
      </p:sp>
      <p:sp>
        <p:nvSpPr>
          <p:cNvPr id="12" name="Footer Placeholder 11"/>
          <p:cNvSpPr>
            <a:spLocks noGrp="1"/>
          </p:cNvSpPr>
          <p:nvPr>
            <p:ph type="ftr" sz="quarter" idx="11"/>
          </p:nvPr>
        </p:nvSpPr>
        <p:spPr/>
        <p:txBody>
          <a:bodyPr/>
          <a:lstStyle/>
          <a:p>
            <a:r>
              <a:rPr dirty="0">
                <a:solidFill>
                  <a:srgbClr val="009FDF"/>
                </a:solidFill>
              </a:rPr>
              <a:t>Condensed presentation title</a:t>
            </a:r>
          </a:p>
        </p:txBody>
      </p:sp>
      <p:sp>
        <p:nvSpPr>
          <p:cNvPr id="13" name="Slide Number Placeholder 12"/>
          <p:cNvSpPr>
            <a:spLocks noGrp="1"/>
          </p:cNvSpPr>
          <p:nvPr>
            <p:ph type="sldNum" sz="quarter" idx="12"/>
          </p:nvPr>
        </p:nvSpPr>
        <p:spPr>
          <a:xfrm>
            <a:off x="10188625" y="5148263"/>
            <a:ext cx="1023265" cy="162150"/>
          </a:xfrm>
          <a:prstGeom prst="rect">
            <a:avLst/>
          </a:prstGeom>
        </p:spPr>
        <p:txBody>
          <a:bodyPr/>
          <a:lstStyle/>
          <a:p>
            <a:fld id="{CE1B70CE-F4BC-4B6F-A663-B479B5E51611}" type="slidenum">
              <a:rPr lang="en-AU">
                <a:solidFill>
                  <a:prstClr val="black"/>
                </a:solidFill>
              </a:rPr>
              <a:pPr/>
              <a:t>‹#›</a:t>
            </a:fld>
            <a:endParaRPr lang="en-AU" dirty="0">
              <a:solidFill>
                <a:prstClr val="black"/>
              </a:solidFill>
            </a:endParaRPr>
          </a:p>
        </p:txBody>
      </p:sp>
    </p:spTree>
    <p:extLst>
      <p:ext uri="{BB962C8B-B14F-4D97-AF65-F5344CB8AC3E}">
        <p14:creationId xmlns:p14="http://schemas.microsoft.com/office/powerpoint/2010/main" val="391748431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8661271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7" b="0" i="0">
                <a:solidFill>
                  <a:srgbClr val="0C3A6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4/28/2021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899" b="0" i="0">
                <a:solidFill>
                  <a:srgbClr val="009FDF"/>
                </a:solidFill>
                <a:latin typeface="Calibri"/>
                <a:cs typeface="Calibri"/>
              </a:defRPr>
            </a:lvl1pPr>
          </a:lstStyle>
          <a:p>
            <a:pPr marL="82449">
              <a:lnSpc>
                <a:spcPts val="959"/>
              </a:lnSpc>
            </a:pPr>
            <a:fld id="{81D60167-4931-47E6-BA6A-407CBD079E47}" type="slidenum">
              <a:rPr lang="en-AU" smtClean="0"/>
              <a:pPr marL="82449">
                <a:lnSpc>
                  <a:spcPts val="959"/>
                </a:lnSpc>
              </a:pPr>
              <a:t>‹#›</a:t>
            </a:fld>
            <a:r>
              <a:rPr lang="en-AU" dirty="0"/>
              <a:t> | </a:t>
            </a:r>
            <a:r>
              <a:rPr lang="en-AU" spc="-5" dirty="0"/>
              <a:t>Value Proposition for</a:t>
            </a:r>
            <a:r>
              <a:rPr lang="en-AU" spc="-105" dirty="0"/>
              <a:t> </a:t>
            </a:r>
            <a:r>
              <a:rPr lang="en-AU" spc="-5" dirty="0"/>
              <a:t>Issuers</a:t>
            </a:r>
          </a:p>
        </p:txBody>
      </p:sp>
    </p:spTree>
    <p:extLst>
      <p:ext uri="{BB962C8B-B14F-4D97-AF65-F5344CB8AC3E}">
        <p14:creationId xmlns:p14="http://schemas.microsoft.com/office/powerpoint/2010/main" val="349087477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Title_Slide_Image_White">
    <p:spTree>
      <p:nvGrpSpPr>
        <p:cNvPr id="1" name=""/>
        <p:cNvGrpSpPr/>
        <p:nvPr/>
      </p:nvGrpSpPr>
      <p:grpSpPr>
        <a:xfrm>
          <a:off x="0" y="0"/>
          <a:ext cx="0" cy="0"/>
          <a:chOff x="0" y="0"/>
          <a:chExt cx="0" cy="0"/>
        </a:xfrm>
      </p:grpSpPr>
      <p:pic>
        <p:nvPicPr>
          <p:cNvPr id="10" name="Picture Placeholder 6">
            <a:extLst>
              <a:ext uri="{FF2B5EF4-FFF2-40B4-BE49-F238E27FC236}">
                <a16:creationId xmlns:a16="http://schemas.microsoft.com/office/drawing/2014/main" id="{C22BF2E3-8979-41DB-A9BC-73C3DA3986E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9" name="Freeform: Shape 8">
            <a:extLst>
              <a:ext uri="{FF2B5EF4-FFF2-40B4-BE49-F238E27FC236}">
                <a16:creationId xmlns:a16="http://schemas.microsoft.com/office/drawing/2014/main" id="{B7BDC802-8509-4DC9-AFCF-E1D282ED193D}"/>
              </a:ext>
            </a:extLst>
          </p:cNvPr>
          <p:cNvSpPr/>
          <p:nvPr userDrawn="1"/>
        </p:nvSpPr>
        <p:spPr>
          <a:xfrm>
            <a:off x="1368752" y="1"/>
            <a:ext cx="7775251" cy="5148263"/>
          </a:xfrm>
          <a:custGeom>
            <a:avLst/>
            <a:gdLst>
              <a:gd name="connsiteX0" fmla="*/ 0 w 7775251"/>
              <a:gd name="connsiteY0" fmla="*/ 0 h 5148263"/>
              <a:gd name="connsiteX1" fmla="*/ 7775251 w 7775251"/>
              <a:gd name="connsiteY1" fmla="*/ 0 h 5148263"/>
              <a:gd name="connsiteX2" fmla="*/ 7775251 w 7775251"/>
              <a:gd name="connsiteY2" fmla="*/ 5148263 h 5148263"/>
              <a:gd name="connsiteX3" fmla="*/ 3752441 w 7775251"/>
              <a:gd name="connsiteY3" fmla="*/ 5148263 h 5148263"/>
            </a:gdLst>
            <a:ahLst/>
            <a:cxnLst>
              <a:cxn ang="0">
                <a:pos x="connsiteX0" y="connsiteY0"/>
              </a:cxn>
              <a:cxn ang="0">
                <a:pos x="connsiteX1" y="connsiteY1"/>
              </a:cxn>
              <a:cxn ang="0">
                <a:pos x="connsiteX2" y="connsiteY2"/>
              </a:cxn>
              <a:cxn ang="0">
                <a:pos x="connsiteX3" y="connsiteY3"/>
              </a:cxn>
            </a:cxnLst>
            <a:rect l="l" t="t" r="r" b="b"/>
            <a:pathLst>
              <a:path w="7775251" h="5148263">
                <a:moveTo>
                  <a:pt x="0" y="0"/>
                </a:moveTo>
                <a:lnTo>
                  <a:pt x="7775251" y="0"/>
                </a:lnTo>
                <a:lnTo>
                  <a:pt x="7775251" y="5148263"/>
                </a:lnTo>
                <a:lnTo>
                  <a:pt x="3752441" y="514826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prstClr val="white"/>
              </a:solidFill>
            </a:endParaRPr>
          </a:p>
        </p:txBody>
      </p:sp>
      <p:sp>
        <p:nvSpPr>
          <p:cNvPr id="14" name="Title 1">
            <a:extLst>
              <a:ext uri="{FF2B5EF4-FFF2-40B4-BE49-F238E27FC236}">
                <a16:creationId xmlns:a16="http://schemas.microsoft.com/office/drawing/2014/main" id="{C82D75D2-C212-452D-BE71-9F3D1A932D56}"/>
              </a:ext>
            </a:extLst>
          </p:cNvPr>
          <p:cNvSpPr>
            <a:spLocks noGrp="1"/>
          </p:cNvSpPr>
          <p:nvPr>
            <p:ph type="ctrTitle" hasCustomPrompt="1"/>
          </p:nvPr>
        </p:nvSpPr>
        <p:spPr>
          <a:xfrm>
            <a:off x="5068413" y="1409888"/>
            <a:ext cx="3392020" cy="1042141"/>
          </a:xfrm>
        </p:spPr>
        <p:txBody>
          <a:bodyPr anchor="t"/>
          <a:lstStyle>
            <a:lvl1pPr>
              <a:lnSpc>
                <a:spcPts val="2400"/>
              </a:lnSpc>
              <a:spcAft>
                <a:spcPts val="1063"/>
              </a:spcAft>
              <a:defRPr sz="2250">
                <a:solidFill>
                  <a:schemeClr val="accent1"/>
                </a:solidFill>
                <a:latin typeface="+mj-lt"/>
              </a:defRPr>
            </a:lvl1pPr>
          </a:lstStyle>
          <a:p>
            <a:r>
              <a:rPr lang="en-US" noProof="0"/>
              <a:t>Click to edit Master title style                          </a:t>
            </a:r>
            <a:endParaRPr lang="en-AU" noProof="0"/>
          </a:p>
        </p:txBody>
      </p:sp>
      <p:sp>
        <p:nvSpPr>
          <p:cNvPr id="15" name="Subtitle 2">
            <a:extLst>
              <a:ext uri="{FF2B5EF4-FFF2-40B4-BE49-F238E27FC236}">
                <a16:creationId xmlns:a16="http://schemas.microsoft.com/office/drawing/2014/main" id="{A88C412C-9C93-4BC7-B41A-89CF28BE74B8}"/>
              </a:ext>
            </a:extLst>
          </p:cNvPr>
          <p:cNvSpPr>
            <a:spLocks noGrp="1"/>
          </p:cNvSpPr>
          <p:nvPr>
            <p:ph type="subTitle" idx="1" hasCustomPrompt="1"/>
          </p:nvPr>
        </p:nvSpPr>
        <p:spPr>
          <a:xfrm>
            <a:off x="5071510" y="2646139"/>
            <a:ext cx="3388233" cy="787420"/>
          </a:xfrm>
        </p:spPr>
        <p:txBody>
          <a:bodyPr/>
          <a:lstStyle>
            <a:lvl1pPr marL="0" indent="0" algn="l">
              <a:lnSpc>
                <a:spcPts val="1500"/>
              </a:lnSpc>
              <a:spcAft>
                <a:spcPts val="0"/>
              </a:spcAft>
              <a:buNone/>
              <a:defRPr sz="1350">
                <a:solidFill>
                  <a:schemeClr val="accent1"/>
                </a:solidFill>
              </a:defRPr>
            </a:lvl1pPr>
            <a:lvl2pPr marL="0" indent="0" algn="l">
              <a:lnSpc>
                <a:spcPts val="1500"/>
              </a:lnSpc>
              <a:buNone/>
              <a:defRPr sz="1350">
                <a:solidFill>
                  <a:schemeClr val="accent1"/>
                </a:solidFill>
              </a:defRPr>
            </a:lvl2pPr>
            <a:lvl3pPr marL="685663" indent="0" algn="ctr">
              <a:buNone/>
              <a:defRPr>
                <a:solidFill>
                  <a:schemeClr val="tx1">
                    <a:tint val="75000"/>
                  </a:schemeClr>
                </a:solidFill>
              </a:defRPr>
            </a:lvl3pPr>
            <a:lvl4pPr marL="1028495" indent="0" algn="ctr">
              <a:buNone/>
              <a:defRPr>
                <a:solidFill>
                  <a:schemeClr val="tx1">
                    <a:tint val="75000"/>
                  </a:schemeClr>
                </a:solidFill>
              </a:defRPr>
            </a:lvl4pPr>
            <a:lvl5pPr marL="1371326" indent="0" algn="ctr">
              <a:buNone/>
              <a:defRPr>
                <a:solidFill>
                  <a:schemeClr val="tx1">
                    <a:tint val="75000"/>
                  </a:schemeClr>
                </a:solidFill>
              </a:defRPr>
            </a:lvl5pPr>
            <a:lvl6pPr marL="1714157" indent="0" algn="ctr">
              <a:buNone/>
              <a:defRPr>
                <a:solidFill>
                  <a:schemeClr val="tx1">
                    <a:tint val="75000"/>
                  </a:schemeClr>
                </a:solidFill>
              </a:defRPr>
            </a:lvl6pPr>
            <a:lvl7pPr marL="2056988" indent="0" algn="ctr">
              <a:buNone/>
              <a:defRPr>
                <a:solidFill>
                  <a:schemeClr val="tx1">
                    <a:tint val="75000"/>
                  </a:schemeClr>
                </a:solidFill>
              </a:defRPr>
            </a:lvl7pPr>
            <a:lvl8pPr marL="2399820" indent="0" algn="ctr">
              <a:buNone/>
              <a:defRPr>
                <a:solidFill>
                  <a:schemeClr val="tx1">
                    <a:tint val="75000"/>
                  </a:schemeClr>
                </a:solidFill>
              </a:defRPr>
            </a:lvl8pPr>
            <a:lvl9pPr marL="2742651"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6" name="Date Placeholder 15">
            <a:extLst>
              <a:ext uri="{FF2B5EF4-FFF2-40B4-BE49-F238E27FC236}">
                <a16:creationId xmlns:a16="http://schemas.microsoft.com/office/drawing/2014/main" id="{68C6AC28-DDBB-4E19-AF02-8D361BA4DAF3}"/>
              </a:ext>
            </a:extLst>
          </p:cNvPr>
          <p:cNvSpPr>
            <a:spLocks noGrp="1"/>
          </p:cNvSpPr>
          <p:nvPr>
            <p:ph type="dt" sz="half" idx="13"/>
          </p:nvPr>
        </p:nvSpPr>
        <p:spPr>
          <a:xfrm>
            <a:off x="5071510" y="3505275"/>
            <a:ext cx="3388233" cy="317163"/>
          </a:xfrm>
          <a:prstGeom prst="rect">
            <a:avLst/>
          </a:prstGeom>
        </p:spPr>
        <p:txBody>
          <a:bodyPr lIns="0" tIns="0" rIns="0" bIns="0"/>
          <a:lstStyle>
            <a:lvl1pPr>
              <a:defRPr sz="1050">
                <a:solidFill>
                  <a:schemeClr val="accent2"/>
                </a:solidFill>
              </a:defRPr>
            </a:lvl1pPr>
          </a:lstStyle>
          <a:p>
            <a:endParaRPr lang="en-AU" dirty="0">
              <a:solidFill>
                <a:srgbClr val="009FDF"/>
              </a:solidFill>
            </a:endParaRPr>
          </a:p>
        </p:txBody>
      </p:sp>
      <p:pic>
        <p:nvPicPr>
          <p:cNvPr id="8" name="Picture 7" descr="A close up of a sign&#10;&#10;Description generated with very high confidence">
            <a:extLst>
              <a:ext uri="{FF2B5EF4-FFF2-40B4-BE49-F238E27FC236}">
                <a16:creationId xmlns:a16="http://schemas.microsoft.com/office/drawing/2014/main" id="{53FFFD32-A163-44B1-A44C-BBE24A93A8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9200" y="4470928"/>
            <a:ext cx="237600" cy="368704"/>
          </a:xfrm>
          <a:prstGeom prst="rect">
            <a:avLst/>
          </a:prstGeom>
        </p:spPr>
      </p:pic>
    </p:spTree>
    <p:extLst>
      <p:ext uri="{BB962C8B-B14F-4D97-AF65-F5344CB8AC3E}">
        <p14:creationId xmlns:p14="http://schemas.microsoft.com/office/powerpoint/2010/main" val="237443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2"/>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2"/>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800" dirty="0">
              <a:solidFill>
                <a:schemeClr val="tx1"/>
              </a:solidFill>
            </a:endParaRPr>
          </a:p>
        </p:txBody>
      </p:sp>
      <p:sp>
        <p:nvSpPr>
          <p:cNvPr id="2" name="Title 1"/>
          <p:cNvSpPr>
            <a:spLocks noGrp="1"/>
          </p:cNvSpPr>
          <p:nvPr>
            <p:ph type="ctrTitle" hasCustomPrompt="1"/>
          </p:nvPr>
        </p:nvSpPr>
        <p:spPr>
          <a:xfrm>
            <a:off x="5756902" y="1893983"/>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50"/>
            <a:ext cx="2772440"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2"/>
            <a:ext cx="234696" cy="365761"/>
          </a:xfrm>
          <a:prstGeom prst="rect">
            <a:avLst/>
          </a:prstGeom>
        </p:spPr>
      </p:pic>
    </p:spTree>
    <p:extLst>
      <p:ext uri="{BB962C8B-B14F-4D97-AF65-F5344CB8AC3E}">
        <p14:creationId xmlns:p14="http://schemas.microsoft.com/office/powerpoint/2010/main" val="2508531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lang="en-AU" noProof="0" dirty="0"/>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76977405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Title_Slide_Image_Dark Blue">
    <p:spTree>
      <p:nvGrpSpPr>
        <p:cNvPr id="1" name=""/>
        <p:cNvGrpSpPr/>
        <p:nvPr/>
      </p:nvGrpSpPr>
      <p:grpSpPr>
        <a:xfrm>
          <a:off x="0" y="0"/>
          <a:ext cx="0" cy="0"/>
          <a:chOff x="0" y="0"/>
          <a:chExt cx="0" cy="0"/>
        </a:xfrm>
      </p:grpSpPr>
      <p:pic>
        <p:nvPicPr>
          <p:cNvPr id="9" name="Picture Placeholder 6">
            <a:extLst>
              <a:ext uri="{FF2B5EF4-FFF2-40B4-BE49-F238E27FC236}">
                <a16:creationId xmlns:a16="http://schemas.microsoft.com/office/drawing/2014/main" id="{06707E34-EA19-44DE-841C-D6AE3731233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7" name="Freeform: Shape 6">
            <a:extLst>
              <a:ext uri="{FF2B5EF4-FFF2-40B4-BE49-F238E27FC236}">
                <a16:creationId xmlns:a16="http://schemas.microsoft.com/office/drawing/2014/main" id="{B4DB034F-7FC6-41F0-A40E-B36D32877E35}"/>
              </a:ext>
            </a:extLst>
          </p:cNvPr>
          <p:cNvSpPr/>
          <p:nvPr userDrawn="1"/>
        </p:nvSpPr>
        <p:spPr>
          <a:xfrm>
            <a:off x="1368752" y="1"/>
            <a:ext cx="7775251" cy="5148263"/>
          </a:xfrm>
          <a:custGeom>
            <a:avLst/>
            <a:gdLst>
              <a:gd name="connsiteX0" fmla="*/ 0 w 7775251"/>
              <a:gd name="connsiteY0" fmla="*/ 0 h 5148263"/>
              <a:gd name="connsiteX1" fmla="*/ 7775251 w 7775251"/>
              <a:gd name="connsiteY1" fmla="*/ 0 h 5148263"/>
              <a:gd name="connsiteX2" fmla="*/ 7775251 w 7775251"/>
              <a:gd name="connsiteY2" fmla="*/ 5148263 h 5148263"/>
              <a:gd name="connsiteX3" fmla="*/ 3752441 w 7775251"/>
              <a:gd name="connsiteY3" fmla="*/ 5148263 h 5148263"/>
            </a:gdLst>
            <a:ahLst/>
            <a:cxnLst>
              <a:cxn ang="0">
                <a:pos x="connsiteX0" y="connsiteY0"/>
              </a:cxn>
              <a:cxn ang="0">
                <a:pos x="connsiteX1" y="connsiteY1"/>
              </a:cxn>
              <a:cxn ang="0">
                <a:pos x="connsiteX2" y="connsiteY2"/>
              </a:cxn>
              <a:cxn ang="0">
                <a:pos x="connsiteX3" y="connsiteY3"/>
              </a:cxn>
            </a:cxnLst>
            <a:rect l="l" t="t" r="r" b="b"/>
            <a:pathLst>
              <a:path w="7775251" h="5148263">
                <a:moveTo>
                  <a:pt x="0" y="0"/>
                </a:moveTo>
                <a:lnTo>
                  <a:pt x="7775251" y="0"/>
                </a:lnTo>
                <a:lnTo>
                  <a:pt x="7775251" y="5148263"/>
                </a:lnTo>
                <a:lnTo>
                  <a:pt x="3752441"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prstClr val="white"/>
              </a:solidFill>
            </a:endParaRPr>
          </a:p>
        </p:txBody>
      </p:sp>
      <p:sp>
        <p:nvSpPr>
          <p:cNvPr id="14" name="Title 1">
            <a:extLst>
              <a:ext uri="{FF2B5EF4-FFF2-40B4-BE49-F238E27FC236}">
                <a16:creationId xmlns:a16="http://schemas.microsoft.com/office/drawing/2014/main" id="{C82D75D2-C212-452D-BE71-9F3D1A932D56}"/>
              </a:ext>
            </a:extLst>
          </p:cNvPr>
          <p:cNvSpPr>
            <a:spLocks noGrp="1"/>
          </p:cNvSpPr>
          <p:nvPr>
            <p:ph type="ctrTitle" hasCustomPrompt="1"/>
          </p:nvPr>
        </p:nvSpPr>
        <p:spPr>
          <a:xfrm>
            <a:off x="5068413" y="1409888"/>
            <a:ext cx="3392020" cy="1042141"/>
          </a:xfrm>
        </p:spPr>
        <p:txBody>
          <a:bodyPr anchor="t"/>
          <a:lstStyle>
            <a:lvl1pPr>
              <a:lnSpc>
                <a:spcPts val="2400"/>
              </a:lnSpc>
              <a:spcAft>
                <a:spcPts val="1063"/>
              </a:spcAft>
              <a:defRPr sz="2250">
                <a:solidFill>
                  <a:schemeClr val="bg2"/>
                </a:solidFill>
                <a:latin typeface="+mj-lt"/>
              </a:defRPr>
            </a:lvl1pPr>
          </a:lstStyle>
          <a:p>
            <a:r>
              <a:rPr lang="en-US" noProof="0"/>
              <a:t>Click to edit Master title style                          </a:t>
            </a:r>
            <a:endParaRPr lang="en-AU" noProof="0"/>
          </a:p>
        </p:txBody>
      </p:sp>
      <p:sp>
        <p:nvSpPr>
          <p:cNvPr id="15" name="Subtitle 2">
            <a:extLst>
              <a:ext uri="{FF2B5EF4-FFF2-40B4-BE49-F238E27FC236}">
                <a16:creationId xmlns:a16="http://schemas.microsoft.com/office/drawing/2014/main" id="{A88C412C-9C93-4BC7-B41A-89CF28BE74B8}"/>
              </a:ext>
            </a:extLst>
          </p:cNvPr>
          <p:cNvSpPr>
            <a:spLocks noGrp="1"/>
          </p:cNvSpPr>
          <p:nvPr>
            <p:ph type="subTitle" idx="1" hasCustomPrompt="1"/>
          </p:nvPr>
        </p:nvSpPr>
        <p:spPr>
          <a:xfrm>
            <a:off x="5071510" y="2646139"/>
            <a:ext cx="3388233" cy="787420"/>
          </a:xfrm>
        </p:spPr>
        <p:txBody>
          <a:bodyPr/>
          <a:lstStyle>
            <a:lvl1pPr marL="0" indent="0" algn="l">
              <a:lnSpc>
                <a:spcPts val="1500"/>
              </a:lnSpc>
              <a:spcAft>
                <a:spcPts val="0"/>
              </a:spcAft>
              <a:buNone/>
              <a:defRPr sz="1350">
                <a:solidFill>
                  <a:schemeClr val="bg2"/>
                </a:solidFill>
              </a:defRPr>
            </a:lvl1pPr>
            <a:lvl2pPr marL="0" indent="0" algn="l">
              <a:lnSpc>
                <a:spcPts val="1500"/>
              </a:lnSpc>
              <a:buNone/>
              <a:defRPr sz="1350">
                <a:solidFill>
                  <a:schemeClr val="bg2"/>
                </a:solidFill>
              </a:defRPr>
            </a:lvl2pPr>
            <a:lvl3pPr marL="685663" indent="0" algn="ctr">
              <a:buNone/>
              <a:defRPr>
                <a:solidFill>
                  <a:schemeClr val="tx1">
                    <a:tint val="75000"/>
                  </a:schemeClr>
                </a:solidFill>
              </a:defRPr>
            </a:lvl3pPr>
            <a:lvl4pPr marL="1028495" indent="0" algn="ctr">
              <a:buNone/>
              <a:defRPr>
                <a:solidFill>
                  <a:schemeClr val="tx1">
                    <a:tint val="75000"/>
                  </a:schemeClr>
                </a:solidFill>
              </a:defRPr>
            </a:lvl4pPr>
            <a:lvl5pPr marL="1371326" indent="0" algn="ctr">
              <a:buNone/>
              <a:defRPr>
                <a:solidFill>
                  <a:schemeClr val="tx1">
                    <a:tint val="75000"/>
                  </a:schemeClr>
                </a:solidFill>
              </a:defRPr>
            </a:lvl5pPr>
            <a:lvl6pPr marL="1714157" indent="0" algn="ctr">
              <a:buNone/>
              <a:defRPr>
                <a:solidFill>
                  <a:schemeClr val="tx1">
                    <a:tint val="75000"/>
                  </a:schemeClr>
                </a:solidFill>
              </a:defRPr>
            </a:lvl6pPr>
            <a:lvl7pPr marL="2056988" indent="0" algn="ctr">
              <a:buNone/>
              <a:defRPr>
                <a:solidFill>
                  <a:schemeClr val="tx1">
                    <a:tint val="75000"/>
                  </a:schemeClr>
                </a:solidFill>
              </a:defRPr>
            </a:lvl7pPr>
            <a:lvl8pPr marL="2399820" indent="0" algn="ctr">
              <a:buNone/>
              <a:defRPr>
                <a:solidFill>
                  <a:schemeClr val="tx1">
                    <a:tint val="75000"/>
                  </a:schemeClr>
                </a:solidFill>
              </a:defRPr>
            </a:lvl8pPr>
            <a:lvl9pPr marL="2742651"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6" name="Date Placeholder 15">
            <a:extLst>
              <a:ext uri="{FF2B5EF4-FFF2-40B4-BE49-F238E27FC236}">
                <a16:creationId xmlns:a16="http://schemas.microsoft.com/office/drawing/2014/main" id="{68C6AC28-DDBB-4E19-AF02-8D361BA4DAF3}"/>
              </a:ext>
            </a:extLst>
          </p:cNvPr>
          <p:cNvSpPr>
            <a:spLocks noGrp="1"/>
          </p:cNvSpPr>
          <p:nvPr>
            <p:ph type="dt" sz="half" idx="13"/>
          </p:nvPr>
        </p:nvSpPr>
        <p:spPr>
          <a:xfrm>
            <a:off x="5071510" y="3505275"/>
            <a:ext cx="3388233" cy="317163"/>
          </a:xfrm>
          <a:prstGeom prst="rect">
            <a:avLst/>
          </a:prstGeom>
        </p:spPr>
        <p:txBody>
          <a:bodyPr lIns="0" tIns="0" rIns="0" bIns="0"/>
          <a:lstStyle>
            <a:lvl1pPr>
              <a:defRPr sz="1050">
                <a:solidFill>
                  <a:schemeClr val="bg2"/>
                </a:solidFill>
              </a:defRPr>
            </a:lvl1pPr>
          </a:lstStyle>
          <a:p>
            <a:endParaRPr lang="en-AU" dirty="0">
              <a:solidFill>
                <a:srgbClr val="FFFFFF"/>
              </a:solidFill>
            </a:endParaRPr>
          </a:p>
        </p:txBody>
      </p:sp>
      <p:pic>
        <p:nvPicPr>
          <p:cNvPr id="8" name="Picture 7">
            <a:extLst>
              <a:ext uri="{FF2B5EF4-FFF2-40B4-BE49-F238E27FC236}">
                <a16:creationId xmlns:a16="http://schemas.microsoft.com/office/drawing/2014/main" id="{74DE8D8F-D7B2-4CB1-AECD-B6821824B0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9202" y="4470928"/>
            <a:ext cx="237599" cy="368704"/>
          </a:xfrm>
          <a:prstGeom prst="rect">
            <a:avLst/>
          </a:prstGeom>
        </p:spPr>
      </p:pic>
    </p:spTree>
    <p:extLst>
      <p:ext uri="{BB962C8B-B14F-4D97-AF65-F5344CB8AC3E}">
        <p14:creationId xmlns:p14="http://schemas.microsoft.com/office/powerpoint/2010/main" val="305365968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1_Title_Slide_Picture">
    <p:bg>
      <p:bgPr>
        <a:solidFill>
          <a:schemeClr val="accent2"/>
        </a:solidFill>
        <a:effectLst/>
      </p:bgPr>
    </p:bg>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87630559-3A09-4EEE-86A3-A05DFB2C02A9}"/>
              </a:ext>
            </a:extLst>
          </p:cNvPr>
          <p:cNvSpPr/>
          <p:nvPr userDrawn="1"/>
        </p:nvSpPr>
        <p:spPr>
          <a:xfrm>
            <a:off x="1366300" y="-5739"/>
            <a:ext cx="7777700" cy="515238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822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4822" y="10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7" name="Title 1">
            <a:extLst>
              <a:ext uri="{FF2B5EF4-FFF2-40B4-BE49-F238E27FC236}">
                <a16:creationId xmlns:a16="http://schemas.microsoft.com/office/drawing/2014/main" id="{AC427A2D-6069-4297-BB1C-CF63D36E2EDA}"/>
              </a:ext>
            </a:extLst>
          </p:cNvPr>
          <p:cNvSpPr>
            <a:spLocks noGrp="1"/>
          </p:cNvSpPr>
          <p:nvPr>
            <p:ph type="ctrTitle" hasCustomPrompt="1"/>
          </p:nvPr>
        </p:nvSpPr>
        <p:spPr>
          <a:xfrm>
            <a:off x="5068413" y="1409888"/>
            <a:ext cx="3392020" cy="1042141"/>
          </a:xfrm>
        </p:spPr>
        <p:txBody>
          <a:bodyPr anchor="t"/>
          <a:lstStyle>
            <a:lvl1pPr>
              <a:lnSpc>
                <a:spcPts val="2400"/>
              </a:lnSpc>
              <a:spcAft>
                <a:spcPts val="1063"/>
              </a:spcAft>
              <a:defRPr sz="2250">
                <a:solidFill>
                  <a:schemeClr val="bg2"/>
                </a:solidFill>
                <a:latin typeface="+mj-lt"/>
              </a:defRPr>
            </a:lvl1pPr>
          </a:lstStyle>
          <a:p>
            <a:r>
              <a:rPr lang="en-US" noProof="0"/>
              <a:t>Click to edit Master title style                          </a:t>
            </a:r>
            <a:endParaRPr lang="en-AU" noProof="0"/>
          </a:p>
        </p:txBody>
      </p:sp>
      <p:sp>
        <p:nvSpPr>
          <p:cNvPr id="8" name="Subtitle 2">
            <a:extLst>
              <a:ext uri="{FF2B5EF4-FFF2-40B4-BE49-F238E27FC236}">
                <a16:creationId xmlns:a16="http://schemas.microsoft.com/office/drawing/2014/main" id="{F2435E0C-9A8E-4705-BDBA-13537ED4FF9D}"/>
              </a:ext>
            </a:extLst>
          </p:cNvPr>
          <p:cNvSpPr>
            <a:spLocks noGrp="1"/>
          </p:cNvSpPr>
          <p:nvPr>
            <p:ph type="subTitle" idx="1" hasCustomPrompt="1"/>
          </p:nvPr>
        </p:nvSpPr>
        <p:spPr>
          <a:xfrm>
            <a:off x="5071510" y="2646139"/>
            <a:ext cx="3388233" cy="787420"/>
          </a:xfrm>
        </p:spPr>
        <p:txBody>
          <a:bodyPr/>
          <a:lstStyle>
            <a:lvl1pPr marL="0" indent="0" algn="l">
              <a:lnSpc>
                <a:spcPts val="1500"/>
              </a:lnSpc>
              <a:spcAft>
                <a:spcPts val="0"/>
              </a:spcAft>
              <a:buNone/>
              <a:defRPr sz="1350">
                <a:solidFill>
                  <a:schemeClr val="bg2"/>
                </a:solidFill>
              </a:defRPr>
            </a:lvl1pPr>
            <a:lvl2pPr marL="0" indent="0" algn="l">
              <a:lnSpc>
                <a:spcPts val="1500"/>
              </a:lnSpc>
              <a:buNone/>
              <a:defRPr sz="1350">
                <a:solidFill>
                  <a:schemeClr val="bg2"/>
                </a:solidFill>
              </a:defRPr>
            </a:lvl2pPr>
            <a:lvl3pPr marL="685663" indent="0" algn="ctr">
              <a:buNone/>
              <a:defRPr>
                <a:solidFill>
                  <a:schemeClr val="tx1">
                    <a:tint val="75000"/>
                  </a:schemeClr>
                </a:solidFill>
              </a:defRPr>
            </a:lvl3pPr>
            <a:lvl4pPr marL="1028495" indent="0" algn="ctr">
              <a:buNone/>
              <a:defRPr>
                <a:solidFill>
                  <a:schemeClr val="tx1">
                    <a:tint val="75000"/>
                  </a:schemeClr>
                </a:solidFill>
              </a:defRPr>
            </a:lvl4pPr>
            <a:lvl5pPr marL="1371326" indent="0" algn="ctr">
              <a:buNone/>
              <a:defRPr>
                <a:solidFill>
                  <a:schemeClr val="tx1">
                    <a:tint val="75000"/>
                  </a:schemeClr>
                </a:solidFill>
              </a:defRPr>
            </a:lvl5pPr>
            <a:lvl6pPr marL="1714157" indent="0" algn="ctr">
              <a:buNone/>
              <a:defRPr>
                <a:solidFill>
                  <a:schemeClr val="tx1">
                    <a:tint val="75000"/>
                  </a:schemeClr>
                </a:solidFill>
              </a:defRPr>
            </a:lvl6pPr>
            <a:lvl7pPr marL="2056988" indent="0" algn="ctr">
              <a:buNone/>
              <a:defRPr>
                <a:solidFill>
                  <a:schemeClr val="tx1">
                    <a:tint val="75000"/>
                  </a:schemeClr>
                </a:solidFill>
              </a:defRPr>
            </a:lvl7pPr>
            <a:lvl8pPr marL="2399820" indent="0" algn="ctr">
              <a:buNone/>
              <a:defRPr>
                <a:solidFill>
                  <a:schemeClr val="tx1">
                    <a:tint val="75000"/>
                  </a:schemeClr>
                </a:solidFill>
              </a:defRPr>
            </a:lvl8pPr>
            <a:lvl9pPr marL="2742651"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9" name="Date Placeholder 15">
            <a:extLst>
              <a:ext uri="{FF2B5EF4-FFF2-40B4-BE49-F238E27FC236}">
                <a16:creationId xmlns:a16="http://schemas.microsoft.com/office/drawing/2014/main" id="{3B67347E-3171-4D81-BD86-47DE880E0883}"/>
              </a:ext>
            </a:extLst>
          </p:cNvPr>
          <p:cNvSpPr>
            <a:spLocks noGrp="1"/>
          </p:cNvSpPr>
          <p:nvPr>
            <p:ph type="dt" sz="half" idx="13"/>
          </p:nvPr>
        </p:nvSpPr>
        <p:spPr>
          <a:xfrm>
            <a:off x="5071510" y="3505275"/>
            <a:ext cx="3388233" cy="317163"/>
          </a:xfrm>
          <a:prstGeom prst="rect">
            <a:avLst/>
          </a:prstGeom>
        </p:spPr>
        <p:txBody>
          <a:bodyPr lIns="0" tIns="0" rIns="0" bIns="0"/>
          <a:lstStyle>
            <a:lvl1pPr>
              <a:defRPr sz="1050">
                <a:solidFill>
                  <a:schemeClr val="bg2"/>
                </a:solidFill>
              </a:defRPr>
            </a:lvl1pPr>
          </a:lstStyle>
          <a:p>
            <a:endParaRPr lang="en-AU" dirty="0">
              <a:solidFill>
                <a:srgbClr val="FFFFFF"/>
              </a:solidFill>
            </a:endParaRPr>
          </a:p>
        </p:txBody>
      </p:sp>
      <p:pic>
        <p:nvPicPr>
          <p:cNvPr id="10" name="Picture 9">
            <a:extLst>
              <a:ext uri="{FF2B5EF4-FFF2-40B4-BE49-F238E27FC236}">
                <a16:creationId xmlns:a16="http://schemas.microsoft.com/office/drawing/2014/main" id="{E67B52CD-EB05-47E3-B793-906DC56A54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9202" y="4470928"/>
            <a:ext cx="237599" cy="368704"/>
          </a:xfrm>
          <a:prstGeom prst="rect">
            <a:avLst/>
          </a:prstGeom>
        </p:spPr>
      </p:pic>
    </p:spTree>
    <p:extLst>
      <p:ext uri="{BB962C8B-B14F-4D97-AF65-F5344CB8AC3E}">
        <p14:creationId xmlns:p14="http://schemas.microsoft.com/office/powerpoint/2010/main" val="102781179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Title of Contents_Dark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80" y="341885"/>
            <a:ext cx="8586765" cy="432048"/>
          </a:xfrm>
        </p:spPr>
        <p:txBody>
          <a:bodyPr/>
          <a:lstStyle>
            <a:lvl1pPr>
              <a:defRPr sz="2025">
                <a:solidFill>
                  <a:schemeClr val="bg2"/>
                </a:solidFill>
              </a:defRPr>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10235"/>
            <a:ext cx="5679234" cy="2447366"/>
          </a:xfrm>
        </p:spPr>
        <p:txBody>
          <a:bodyPr/>
          <a:lstStyle>
            <a:lvl1pPr>
              <a:defRPr b="0">
                <a:solidFill>
                  <a:schemeClr val="bg2"/>
                </a:solidFill>
              </a:defRPr>
            </a:lvl1pPr>
          </a:lstStyle>
          <a:p>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2"/>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srgbClr val="FFFFFF"/>
              </a:solidFill>
            </a:endParaRPr>
          </a:p>
        </p:txBody>
      </p:sp>
      <p:sp>
        <p:nvSpPr>
          <p:cNvPr id="3" name="Footer Placeholder 2">
            <a:extLst>
              <a:ext uri="{FF2B5EF4-FFF2-40B4-BE49-F238E27FC236}">
                <a16:creationId xmlns:a16="http://schemas.microsoft.com/office/drawing/2014/main" id="{922EC755-05D1-43D5-9DB5-95430B51B389}"/>
              </a:ext>
            </a:extLst>
          </p:cNvPr>
          <p:cNvSpPr>
            <a:spLocks noGrp="1"/>
          </p:cNvSpPr>
          <p:nvPr>
            <p:ph type="ftr" sz="quarter" idx="12"/>
          </p:nvPr>
        </p:nvSpPr>
        <p:spPr/>
        <p:txBody>
          <a:bodyPr/>
          <a:lstStyle>
            <a:lvl1pPr>
              <a:defRPr>
                <a:solidFill>
                  <a:schemeClr val="bg2"/>
                </a:solidFill>
              </a:defRPr>
            </a:lvl1pPr>
          </a:lstStyle>
          <a:p>
            <a:r>
              <a:rPr dirty="0">
                <a:solidFill>
                  <a:srgbClr val="FFFFFF"/>
                </a:solidFill>
              </a:rPr>
              <a:t>ASX Ribbon &gt; Header &amp; Footer &gt; Apply to All</a:t>
            </a:r>
          </a:p>
        </p:txBody>
      </p:sp>
      <p:sp>
        <p:nvSpPr>
          <p:cNvPr id="5" name="Slide Number Placeholder 4">
            <a:extLst>
              <a:ext uri="{FF2B5EF4-FFF2-40B4-BE49-F238E27FC236}">
                <a16:creationId xmlns:a16="http://schemas.microsoft.com/office/drawing/2014/main" id="{2ECE00CA-8F91-4C52-899E-31F7BE69FD77}"/>
              </a:ext>
            </a:extLst>
          </p:cNvPr>
          <p:cNvSpPr>
            <a:spLocks noGrp="1"/>
          </p:cNvSpPr>
          <p:nvPr>
            <p:ph type="sldNum" sz="quarter" idx="13"/>
          </p:nvPr>
        </p:nvSpPr>
        <p:spPr/>
        <p:txBody>
          <a:bodyPr/>
          <a:lstStyle>
            <a:lvl1pPr>
              <a:defRPr>
                <a:solidFill>
                  <a:schemeClr val="bg2"/>
                </a:solidFill>
              </a:defRPr>
            </a:lvl1pPr>
          </a:lstStyle>
          <a:p>
            <a:fld id="{EB423460-02F7-42F7-BC67-65740756B7AD}" type="slidenum">
              <a:rPr lang="en-AU" smtClean="0">
                <a:solidFill>
                  <a:srgbClr val="FFFFFF"/>
                </a:solidFill>
              </a:rPr>
              <a:pPr/>
              <a:t>‹#›</a:t>
            </a:fld>
            <a:endParaRPr lang="en-AU" dirty="0">
              <a:solidFill>
                <a:srgbClr val="FFFFFF"/>
              </a:solidFill>
            </a:endParaRPr>
          </a:p>
        </p:txBody>
      </p:sp>
      <p:cxnSp>
        <p:nvCxnSpPr>
          <p:cNvPr id="10" name="Straight Connector 9">
            <a:extLst>
              <a:ext uri="{FF2B5EF4-FFF2-40B4-BE49-F238E27FC236}">
                <a16:creationId xmlns:a16="http://schemas.microsoft.com/office/drawing/2014/main" id="{BA75C28C-2676-431F-AE56-01FE18F02F17}"/>
              </a:ext>
            </a:extLst>
          </p:cNvPr>
          <p:cNvCxnSpPr>
            <a:cxnSpLocks/>
          </p:cNvCxnSpPr>
          <p:nvPr userDrawn="1"/>
        </p:nvCxnSpPr>
        <p:spPr>
          <a:xfrm>
            <a:off x="519928" y="4792304"/>
            <a:ext cx="0" cy="9402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38F9748-53E7-46B6-80C7-E7A92D9060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300377037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Left_Heading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D514-C045-4764-BFA7-3B0E8209F6B7}"/>
              </a:ext>
            </a:extLst>
          </p:cNvPr>
          <p:cNvSpPr>
            <a:spLocks noGrp="1"/>
          </p:cNvSpPr>
          <p:nvPr userDrawn="1">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7DF8F1C-A47F-444D-91A1-EFBA7C2D426D}"/>
              </a:ext>
            </a:extLst>
          </p:cNvPr>
          <p:cNvSpPr>
            <a:spLocks noGrp="1"/>
          </p:cNvSpPr>
          <p:nvPr userDrawn="1">
            <p:ph type="body" sz="quarter" idx="11"/>
          </p:nvPr>
        </p:nvSpPr>
        <p:spPr>
          <a:xfrm>
            <a:off x="288002" y="1206500"/>
            <a:ext cx="2422525" cy="3167063"/>
          </a:xfrm>
        </p:spPr>
        <p:txBody>
          <a:bodyPr/>
          <a:lstStyle>
            <a:lvl1pPr>
              <a:lnSpc>
                <a:spcPts val="1500"/>
              </a:lnSpc>
              <a:defRPr sz="1350"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8">
            <a:extLst>
              <a:ext uri="{FF2B5EF4-FFF2-40B4-BE49-F238E27FC236}">
                <a16:creationId xmlns:a16="http://schemas.microsoft.com/office/drawing/2014/main" id="{F6BE1647-6327-4910-A5E5-B9B2C4F59BA6}"/>
              </a:ext>
            </a:extLst>
          </p:cNvPr>
          <p:cNvSpPr>
            <a:spLocks noGrp="1"/>
          </p:cNvSpPr>
          <p:nvPr userDrawn="1">
            <p:ph type="body" sz="quarter" idx="12"/>
          </p:nvPr>
        </p:nvSpPr>
        <p:spPr>
          <a:xfrm>
            <a:off x="3203577" y="1206500"/>
            <a:ext cx="4824809" cy="3176657"/>
          </a:xfrm>
        </p:spPr>
        <p:txBody>
          <a:bodyPr/>
          <a:lstStyle>
            <a:lvl1pPr>
              <a:spcAft>
                <a:spcPts val="638"/>
              </a:spcAft>
              <a:defRPr sz="1050"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Slide Number Placeholder 8">
            <a:extLst>
              <a:ext uri="{FF2B5EF4-FFF2-40B4-BE49-F238E27FC236}">
                <a16:creationId xmlns:a16="http://schemas.microsoft.com/office/drawing/2014/main" id="{3DABBC30-A707-4744-BBFD-858DD6BCF1CC}"/>
              </a:ext>
            </a:extLst>
          </p:cNvPr>
          <p:cNvSpPr>
            <a:spLocks noGrp="1"/>
          </p:cNvSpPr>
          <p:nvPr userDrawn="1">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0" name="Footer Placeholder 9">
            <a:extLst>
              <a:ext uri="{FF2B5EF4-FFF2-40B4-BE49-F238E27FC236}">
                <a16:creationId xmlns:a16="http://schemas.microsoft.com/office/drawing/2014/main" id="{57877296-CFA2-48C1-B331-5F72F911324D}"/>
              </a:ext>
            </a:extLst>
          </p:cNvPr>
          <p:cNvSpPr>
            <a:spLocks noGrp="1"/>
          </p:cNvSpPr>
          <p:nvPr userDrawn="1">
            <p:ph type="ftr" sz="quarter" idx="14"/>
          </p:nvPr>
        </p:nvSpPr>
        <p:spPr/>
        <p:txBody>
          <a:bodyPr/>
          <a:lstStyle/>
          <a:p>
            <a:r>
              <a:rPr dirty="0">
                <a:solidFill>
                  <a:srgbClr val="009FDF"/>
                </a:solidFill>
              </a:rPr>
              <a:t>ASX Ribbon &gt; Header &amp; Footer &gt; Apply to All</a:t>
            </a:r>
          </a:p>
        </p:txBody>
      </p:sp>
    </p:spTree>
    <p:extLst>
      <p:ext uri="{BB962C8B-B14F-4D97-AF65-F5344CB8AC3E}">
        <p14:creationId xmlns:p14="http://schemas.microsoft.com/office/powerpoint/2010/main" val="98340931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2_Column Layout_Ba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71692C76-75FF-499E-9949-7B7FA94C5FAA}"/>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5639849F-DA7B-4547-89C3-934420933843}"/>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97241851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3_Column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A60-8AB7-415B-AF32-ADEA688B7DC1}"/>
              </a:ext>
            </a:extLst>
          </p:cNvPr>
          <p:cNvSpPr>
            <a:spLocks noGrp="1"/>
          </p:cNvSpPr>
          <p:nvPr>
            <p:ph type="title"/>
          </p:nvPr>
        </p:nvSpPr>
        <p:spPr/>
        <p:txBody>
          <a:bodyPr/>
          <a:lstStyle/>
          <a:p>
            <a:r>
              <a:rPr lang="en-US"/>
              <a:t>Click to edit Master title style</a:t>
            </a:r>
            <a:endParaRPr lang="en-AU"/>
          </a:p>
        </p:txBody>
      </p:sp>
      <p:sp>
        <p:nvSpPr>
          <p:cNvPr id="9" name="Text Placeholder 9">
            <a:extLst>
              <a:ext uri="{FF2B5EF4-FFF2-40B4-BE49-F238E27FC236}">
                <a16:creationId xmlns:a16="http://schemas.microsoft.com/office/drawing/2014/main" id="{36C459E2-E049-4B99-B2EF-2AD7FD8123FA}"/>
              </a:ext>
            </a:extLst>
          </p:cNvPr>
          <p:cNvSpPr>
            <a:spLocks noGrp="1"/>
          </p:cNvSpPr>
          <p:nvPr>
            <p:ph type="body" sz="quarter" idx="11"/>
          </p:nvPr>
        </p:nvSpPr>
        <p:spPr>
          <a:xfrm>
            <a:off x="288000" y="1206501"/>
            <a:ext cx="2709862"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0" name="Text Placeholder 9">
            <a:extLst>
              <a:ext uri="{FF2B5EF4-FFF2-40B4-BE49-F238E27FC236}">
                <a16:creationId xmlns:a16="http://schemas.microsoft.com/office/drawing/2014/main" id="{738CC035-EF0C-47A8-88EB-2FC66C732BEF}"/>
              </a:ext>
            </a:extLst>
          </p:cNvPr>
          <p:cNvSpPr>
            <a:spLocks noGrp="1"/>
          </p:cNvSpPr>
          <p:nvPr>
            <p:ph type="body" sz="quarter" idx="12"/>
          </p:nvPr>
        </p:nvSpPr>
        <p:spPr>
          <a:xfrm>
            <a:off x="3222162" y="1208668"/>
            <a:ext cx="2709862"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Text Placeholder 9">
            <a:extLst>
              <a:ext uri="{FF2B5EF4-FFF2-40B4-BE49-F238E27FC236}">
                <a16:creationId xmlns:a16="http://schemas.microsoft.com/office/drawing/2014/main" id="{40F22AC3-DC42-4038-AA1B-8C8190397340}"/>
              </a:ext>
            </a:extLst>
          </p:cNvPr>
          <p:cNvSpPr>
            <a:spLocks noGrp="1"/>
          </p:cNvSpPr>
          <p:nvPr>
            <p:ph type="body" sz="quarter" idx="13"/>
          </p:nvPr>
        </p:nvSpPr>
        <p:spPr>
          <a:xfrm>
            <a:off x="6156326" y="1206501"/>
            <a:ext cx="2709862"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Footer Placeholder 6">
            <a:extLst>
              <a:ext uri="{FF2B5EF4-FFF2-40B4-BE49-F238E27FC236}">
                <a16:creationId xmlns:a16="http://schemas.microsoft.com/office/drawing/2014/main" id="{09363990-9622-4F1B-8D62-A473B17FE1E5}"/>
              </a:ext>
            </a:extLst>
          </p:cNvPr>
          <p:cNvSpPr>
            <a:spLocks noGrp="1"/>
          </p:cNvSpPr>
          <p:nvPr>
            <p:ph type="ftr" sz="quarter" idx="14"/>
          </p:nvPr>
        </p:nvSpPr>
        <p:spPr/>
        <p:txBody>
          <a:bodyPr/>
          <a:lstStyle/>
          <a:p>
            <a:r>
              <a:rPr dirty="0">
                <a:solidFill>
                  <a:srgbClr val="009FDF"/>
                </a:solidFill>
              </a:rPr>
              <a:t>ASX Ribbon &gt; Header &amp; Footer &gt; Apply to All</a:t>
            </a:r>
          </a:p>
        </p:txBody>
      </p:sp>
      <p:sp>
        <p:nvSpPr>
          <p:cNvPr id="8" name="Slide Number Placeholder 7">
            <a:extLst>
              <a:ext uri="{FF2B5EF4-FFF2-40B4-BE49-F238E27FC236}">
                <a16:creationId xmlns:a16="http://schemas.microsoft.com/office/drawing/2014/main" id="{C781240F-2218-4B00-BEC5-0BE1CA681CFD}"/>
              </a:ext>
            </a:extLst>
          </p:cNvPr>
          <p:cNvSpPr>
            <a:spLocks noGrp="1"/>
          </p:cNvSpPr>
          <p:nvPr>
            <p:ph type="sldNum" sz="quarter" idx="15"/>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0303720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Content and Chart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601" y="1206501"/>
            <a:ext cx="4751785" cy="3311525"/>
          </a:xfrm>
        </p:spPr>
        <p:txBody>
          <a:bodyPr/>
          <a:lstStyle>
            <a:lvl3pPr marL="162000" indent="-16200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Text Placeholder 8">
            <a:extLst>
              <a:ext uri="{FF2B5EF4-FFF2-40B4-BE49-F238E27FC236}">
                <a16:creationId xmlns:a16="http://schemas.microsoft.com/office/drawing/2014/main" id="{5FE52B09-E07A-491D-8679-3189C3C0FC49}"/>
              </a:ext>
            </a:extLst>
          </p:cNvPr>
          <p:cNvSpPr>
            <a:spLocks noGrp="1"/>
          </p:cNvSpPr>
          <p:nvPr>
            <p:ph type="body" sz="quarter" idx="11"/>
          </p:nvPr>
        </p:nvSpPr>
        <p:spPr>
          <a:xfrm>
            <a:off x="288000" y="1206501"/>
            <a:ext cx="2770188" cy="3311525"/>
          </a:xfrm>
        </p:spPr>
        <p:txBody>
          <a:bodyPr/>
          <a:lstStyle>
            <a:lvl1pPr>
              <a:defRPr sz="1050" b="0">
                <a:solidFill>
                  <a:schemeClr val="tx1"/>
                </a:solidFill>
              </a:defRPr>
            </a:lvl1pPr>
            <a:lvl2pPr marL="162000" indent="-162000">
              <a:buClr>
                <a:schemeClr val="accent2"/>
              </a:buClr>
              <a:buFont typeface="Calibri" panose="020F0502020204030204" pitchFamily="34" charset="0"/>
              <a:buChar char="&gt;"/>
              <a:defRPr/>
            </a:lvl2pPr>
            <a:lvl3pPr marL="324000" indent="-162000">
              <a:buSzPct val="50000"/>
              <a:buFont typeface="Arial" panose="020B0604020202020204" pitchFamily="34" charset="0"/>
              <a:buChar char="•"/>
              <a:defRPr/>
            </a:lvl3pPr>
            <a:lvl4pPr marL="486000" indent="-161968">
              <a:buSzPct val="70000"/>
              <a:buFont typeface="Arial" panose="020B0604020202020204" pitchFamily="34" charset="0"/>
              <a:buChar char="‒"/>
              <a:defRPr/>
            </a:lvl4pPr>
            <a:lvl5pPr>
              <a:defRPr/>
            </a:lvl5pPr>
            <a:lvl7pPr marL="702032" indent="0">
              <a:buNone/>
              <a:defRPr/>
            </a:lvl7pPr>
          </a:lstStyle>
          <a:p>
            <a:pPr lvl="0"/>
            <a:r>
              <a:rPr lang="en-US"/>
              <a:t>Edit Master text</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1C383DC-B219-4047-A685-1FE0EF876A5D}"/>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5" name="Slide Number Placeholder 4">
            <a:extLst>
              <a:ext uri="{FF2B5EF4-FFF2-40B4-BE49-F238E27FC236}">
                <a16:creationId xmlns:a16="http://schemas.microsoft.com/office/drawing/2014/main" id="{FB1B42FB-6CF4-4B1E-A21C-CA3FF7524E9F}"/>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17456626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Content_and_Picture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9" name="Text Placeholder 8">
            <a:extLst>
              <a:ext uri="{FF2B5EF4-FFF2-40B4-BE49-F238E27FC236}">
                <a16:creationId xmlns:a16="http://schemas.microsoft.com/office/drawing/2014/main" id="{7FB5B65F-B086-46AB-97E1-16E1503F8658}"/>
              </a:ext>
            </a:extLst>
          </p:cNvPr>
          <p:cNvSpPr>
            <a:spLocks noGrp="1"/>
          </p:cNvSpPr>
          <p:nvPr>
            <p:ph type="body" sz="quarter" idx="11"/>
          </p:nvPr>
        </p:nvSpPr>
        <p:spPr>
          <a:xfrm>
            <a:off x="288000" y="1206500"/>
            <a:ext cx="2770188" cy="3365500"/>
          </a:xfrm>
        </p:spPr>
        <p:txBody>
          <a:bodyPr/>
          <a:lstStyle>
            <a:lvl1pPr>
              <a:defRPr sz="1050" b="0">
                <a:solidFill>
                  <a:schemeClr val="tx1"/>
                </a:solidFill>
              </a:defRPr>
            </a:lvl1pPr>
            <a:lvl2pPr marL="162000" indent="-162000">
              <a:buClr>
                <a:schemeClr val="accent2"/>
              </a:buClr>
              <a:buFont typeface="Calibri" panose="020F0502020204030204" pitchFamily="34" charset="0"/>
              <a:buChar char="&gt;"/>
              <a:defRPr/>
            </a:lvl2pPr>
            <a:lvl3pPr marL="324000" indent="-162000">
              <a:buSzPct val="50000"/>
              <a:buFont typeface="Arial" panose="020B0604020202020204" pitchFamily="34" charset="0"/>
              <a:buChar char="•"/>
              <a:defRPr/>
            </a:lvl3pPr>
            <a:lvl4pPr marL="486000" indent="-161968">
              <a:buSzPct val="70000"/>
              <a:buFont typeface="Arial" panose="020B0604020202020204" pitchFamily="34" charset="0"/>
              <a:buChar char="‒"/>
              <a:defRPr/>
            </a:lvl4pPr>
            <a:lvl5pPr>
              <a:defRPr/>
            </a:lvl5pPr>
            <a:lvl7pPr marL="702032" indent="0">
              <a:buNone/>
              <a:defRPr/>
            </a:lvl7pPr>
          </a:lstStyle>
          <a:p>
            <a:pPr lvl="0"/>
            <a:r>
              <a:rPr lang="en-US"/>
              <a:t>Edit Master text</a:t>
            </a:r>
          </a:p>
          <a:p>
            <a:pPr lvl="1"/>
            <a:r>
              <a:rPr lang="en-US"/>
              <a:t>Second level</a:t>
            </a:r>
          </a:p>
          <a:p>
            <a:pPr lvl="2"/>
            <a:r>
              <a:rPr lang="en-US"/>
              <a:t>Third level</a:t>
            </a:r>
          </a:p>
          <a:p>
            <a:pPr lvl="3"/>
            <a:r>
              <a:rPr lang="en-US"/>
              <a:t>Fourth level</a:t>
            </a:r>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endParaRPr lang="en-AU" dirty="0"/>
          </a:p>
        </p:txBody>
      </p:sp>
      <p:sp>
        <p:nvSpPr>
          <p:cNvPr id="3" name="Footer Placeholder 2">
            <a:extLst>
              <a:ext uri="{FF2B5EF4-FFF2-40B4-BE49-F238E27FC236}">
                <a16:creationId xmlns:a16="http://schemas.microsoft.com/office/drawing/2014/main" id="{49F547A2-8435-49CD-866A-59B7151E4CC9}"/>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FC8D14EC-2916-49C1-B442-1092A1BDE202}"/>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2518602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Left_Column_Text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9" name="Text Placeholder 6">
            <a:extLst>
              <a:ext uri="{FF2B5EF4-FFF2-40B4-BE49-F238E27FC236}">
                <a16:creationId xmlns:a16="http://schemas.microsoft.com/office/drawing/2014/main" id="{6A98B736-9644-4D82-9B70-E02B19DFB1C7}"/>
              </a:ext>
            </a:extLst>
          </p:cNvPr>
          <p:cNvSpPr>
            <a:spLocks noGrp="1"/>
          </p:cNvSpPr>
          <p:nvPr>
            <p:ph type="body" sz="quarter" idx="11"/>
          </p:nvPr>
        </p:nvSpPr>
        <p:spPr>
          <a:xfrm>
            <a:off x="288927" y="1206502"/>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Footer Placeholder 3">
            <a:extLst>
              <a:ext uri="{FF2B5EF4-FFF2-40B4-BE49-F238E27FC236}">
                <a16:creationId xmlns:a16="http://schemas.microsoft.com/office/drawing/2014/main" id="{DB95307B-32D7-4831-9DB3-0153BEA0343D}"/>
              </a:ext>
            </a:extLst>
          </p:cNvPr>
          <p:cNvSpPr>
            <a:spLocks noGrp="1"/>
          </p:cNvSpPr>
          <p:nvPr>
            <p:ph type="ftr" sz="quarter" idx="12"/>
          </p:nvPr>
        </p:nvSpPr>
        <p:spPr/>
        <p:txBody>
          <a:bodyPr/>
          <a:lstStyle/>
          <a:p>
            <a:r>
              <a:rPr dirty="0">
                <a:solidFill>
                  <a:srgbClr val="009FDF"/>
                </a:solidFill>
              </a:rPr>
              <a:t>ASX Ribbon &gt; Header &amp; Footer &gt; Apply to All</a:t>
            </a:r>
          </a:p>
        </p:txBody>
      </p:sp>
      <p:sp>
        <p:nvSpPr>
          <p:cNvPr id="7" name="Slide Number Placeholder 6">
            <a:extLst>
              <a:ext uri="{FF2B5EF4-FFF2-40B4-BE49-F238E27FC236}">
                <a16:creationId xmlns:a16="http://schemas.microsoft.com/office/drawing/2014/main" id="{D5285E2C-322E-4B74-AF30-D6029929A87E}"/>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59320516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_Subheading_Picture_Ba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879" y="1534468"/>
            <a:ext cx="4112206" cy="652642"/>
          </a:xfrm>
        </p:spPr>
        <p:txBody>
          <a:bodyPr/>
          <a:lstStyle>
            <a:lvl1pPr>
              <a:defRPr sz="1050" b="0">
                <a:solidFill>
                  <a:schemeClr val="tx1"/>
                </a:solidFill>
              </a:defRPr>
            </a:lvl1pPr>
            <a:lvl2pPr>
              <a:defRPr sz="1050"/>
            </a:lvl2pPr>
            <a:lvl3pPr>
              <a:defRPr sz="1050"/>
            </a:lvl3pPr>
            <a:lvl4pPr>
              <a:defRPr sz="1050">
                <a:solidFill>
                  <a:schemeClr val="tx1"/>
                </a:solidFill>
              </a:defRPr>
            </a:lvl4pPr>
            <a:lvl5pPr>
              <a:defRPr baseline="0"/>
            </a:lvl5pPr>
            <a:lvl6pPr marL="567032"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7" name="Text Placeholder 6">
            <a:extLst>
              <a:ext uri="{FF2B5EF4-FFF2-40B4-BE49-F238E27FC236}">
                <a16:creationId xmlns:a16="http://schemas.microsoft.com/office/drawing/2014/main" id="{4F053DEB-B7E6-4BF9-8801-C93131097355}"/>
              </a:ext>
            </a:extLst>
          </p:cNvPr>
          <p:cNvSpPr>
            <a:spLocks noGrp="1"/>
          </p:cNvSpPr>
          <p:nvPr>
            <p:ph type="body" sz="quarter" idx="12"/>
          </p:nvPr>
        </p:nvSpPr>
        <p:spPr>
          <a:xfrm>
            <a:off x="288001" y="1206001"/>
            <a:ext cx="8570912" cy="287337"/>
          </a:xfrm>
        </p:spPr>
        <p:txBody>
          <a:bodyPr/>
          <a:lstStyle>
            <a:lvl1pPr>
              <a:defRPr sz="1200"/>
            </a:lvl1pPr>
            <a:lvl2pPr>
              <a:defRPr sz="1200"/>
            </a:lvl2pPr>
            <a:lvl3pPr>
              <a:defRPr sz="1200"/>
            </a:lvl3pPr>
            <a:lvl4pPr>
              <a:defRPr sz="1200"/>
            </a:lvl4pPr>
            <a:lvl5pPr>
              <a:defRPr sz="1200"/>
            </a:lvl5pPr>
          </a:lstStyle>
          <a:p>
            <a:pPr lvl="0"/>
            <a:r>
              <a:rPr lang="en-US"/>
              <a:t>Edit Master text styles</a:t>
            </a:r>
          </a:p>
        </p:txBody>
      </p:sp>
      <p:sp>
        <p:nvSpPr>
          <p:cNvPr id="9" name="Content Placeholder 2">
            <a:extLst>
              <a:ext uri="{FF2B5EF4-FFF2-40B4-BE49-F238E27FC236}">
                <a16:creationId xmlns:a16="http://schemas.microsoft.com/office/drawing/2014/main" id="{CC355810-BD75-4EFE-835E-70E470AE49F7}"/>
              </a:ext>
            </a:extLst>
          </p:cNvPr>
          <p:cNvSpPr>
            <a:spLocks noGrp="1"/>
          </p:cNvSpPr>
          <p:nvPr>
            <p:ph idx="13" hasCustomPrompt="1"/>
          </p:nvPr>
        </p:nvSpPr>
        <p:spPr>
          <a:xfrm>
            <a:off x="4725498" y="1534469"/>
            <a:ext cx="4112206" cy="653255"/>
          </a:xfrm>
        </p:spPr>
        <p:txBody>
          <a:bodyPr/>
          <a:lstStyle>
            <a:lvl1pPr>
              <a:defRPr sz="1050" b="0">
                <a:solidFill>
                  <a:schemeClr val="tx1"/>
                </a:solidFill>
              </a:defRPr>
            </a:lvl1pPr>
            <a:lvl2pPr>
              <a:defRPr/>
            </a:lvl2pPr>
            <a:lvl3pPr>
              <a:defRPr sz="1050"/>
            </a:lvl3pPr>
            <a:lvl4pPr>
              <a:defRPr sz="1050">
                <a:solidFill>
                  <a:schemeClr val="tx1"/>
                </a:solidFill>
              </a:defRPr>
            </a:lvl4pPr>
            <a:lvl5pPr>
              <a:defRPr baseline="0"/>
            </a:lvl5pPr>
            <a:lvl6pPr>
              <a:defRPr sz="1050"/>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5" y="2238998"/>
            <a:ext cx="4116387" cy="2134565"/>
          </a:xfrm>
          <a:solidFill>
            <a:schemeClr val="bg1">
              <a:lumMod val="95000"/>
            </a:schemeClr>
          </a:solidFill>
        </p:spPr>
        <p:txBody>
          <a:bodyPr/>
          <a:lstStyle/>
          <a:p>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8" y="2239200"/>
            <a:ext cx="4116387" cy="2134565"/>
          </a:xfrm>
          <a:solidFill>
            <a:schemeClr val="bg1">
              <a:lumMod val="95000"/>
            </a:schemeClr>
          </a:solidFill>
        </p:spPr>
        <p:txBody>
          <a:bodyPr/>
          <a:lstStyle/>
          <a:p>
            <a:endParaRPr lang="en-AU" dirty="0"/>
          </a:p>
        </p:txBody>
      </p:sp>
      <p:sp>
        <p:nvSpPr>
          <p:cNvPr id="4" name="Footer Placeholder 3">
            <a:extLst>
              <a:ext uri="{FF2B5EF4-FFF2-40B4-BE49-F238E27FC236}">
                <a16:creationId xmlns:a16="http://schemas.microsoft.com/office/drawing/2014/main" id="{F8F21011-0D46-45DA-8C10-75CD54C8C7FF}"/>
              </a:ext>
            </a:extLst>
          </p:cNvPr>
          <p:cNvSpPr>
            <a:spLocks noGrp="1"/>
          </p:cNvSpPr>
          <p:nvPr>
            <p:ph type="ftr" sz="quarter" idx="16"/>
          </p:nvPr>
        </p:nvSpPr>
        <p:spPr/>
        <p:txBody>
          <a:bodyPr/>
          <a:lstStyle/>
          <a:p>
            <a:r>
              <a:rPr dirty="0">
                <a:solidFill>
                  <a:srgbClr val="009FDF"/>
                </a:solidFill>
              </a:rPr>
              <a:t>ASX Ribbon &gt; Header &amp; Footer &gt; Apply to All</a:t>
            </a:r>
          </a:p>
        </p:txBody>
      </p:sp>
      <p:sp>
        <p:nvSpPr>
          <p:cNvPr id="5" name="Slide Number Placeholder 4">
            <a:extLst>
              <a:ext uri="{FF2B5EF4-FFF2-40B4-BE49-F238E27FC236}">
                <a16:creationId xmlns:a16="http://schemas.microsoft.com/office/drawing/2014/main" id="{A269995F-3C99-48D4-9153-03E9433A7B9E}"/>
              </a:ext>
            </a:extLst>
          </p:cNvPr>
          <p:cNvSpPr>
            <a:spLocks noGrp="1"/>
          </p:cNvSpPr>
          <p:nvPr>
            <p:ph type="sldNum" sz="quarter" idx="17"/>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72225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lang="en-AU" dirty="0"/>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25809058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Left_Content_and_Picture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7" y="1206502"/>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4" y="1206501"/>
            <a:ext cx="4138612" cy="3311525"/>
          </a:xfrm>
          <a:solidFill>
            <a:schemeClr val="bg1">
              <a:lumMod val="95000"/>
            </a:schemeClr>
          </a:solidFill>
        </p:spPr>
        <p:txBody>
          <a:bodyPr/>
          <a:lstStyle/>
          <a:p>
            <a:endParaRPr lang="en-AU" dirty="0"/>
          </a:p>
        </p:txBody>
      </p:sp>
      <p:sp>
        <p:nvSpPr>
          <p:cNvPr id="5" name="Footer Placeholder 4">
            <a:extLst>
              <a:ext uri="{FF2B5EF4-FFF2-40B4-BE49-F238E27FC236}">
                <a16:creationId xmlns:a16="http://schemas.microsoft.com/office/drawing/2014/main" id="{957F852B-E93B-4117-B678-961C0408AF44}"/>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10" name="Slide Number Placeholder 9">
            <a:extLst>
              <a:ext uri="{FF2B5EF4-FFF2-40B4-BE49-F238E27FC236}">
                <a16:creationId xmlns:a16="http://schemas.microsoft.com/office/drawing/2014/main" id="{0B0A6076-D166-43CD-94A0-396043367CF8}"/>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87844835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ontent_two_picture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7" y="1206502"/>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endParaRPr lang="en-AU" dirty="0"/>
          </a:p>
        </p:txBody>
      </p:sp>
      <p:sp>
        <p:nvSpPr>
          <p:cNvPr id="4" name="Footer Placeholder 3">
            <a:extLst>
              <a:ext uri="{FF2B5EF4-FFF2-40B4-BE49-F238E27FC236}">
                <a16:creationId xmlns:a16="http://schemas.microsoft.com/office/drawing/2014/main" id="{259C25C7-60E0-4DA4-96C3-01CC25AD0D34}"/>
              </a:ext>
            </a:extLst>
          </p:cNvPr>
          <p:cNvSpPr>
            <a:spLocks noGrp="1"/>
          </p:cNvSpPr>
          <p:nvPr>
            <p:ph type="ftr" sz="quarter" idx="14"/>
          </p:nvPr>
        </p:nvSpPr>
        <p:spPr/>
        <p:txBody>
          <a:bodyPr/>
          <a:lstStyle/>
          <a:p>
            <a:r>
              <a:rPr dirty="0">
                <a:solidFill>
                  <a:srgbClr val="009FDF"/>
                </a:solidFill>
              </a:rPr>
              <a:t>ASX Ribbon &gt; Header &amp; Footer &gt; Apply to All</a:t>
            </a:r>
          </a:p>
        </p:txBody>
      </p:sp>
      <p:sp>
        <p:nvSpPr>
          <p:cNvPr id="6" name="Slide Number Placeholder 5">
            <a:extLst>
              <a:ext uri="{FF2B5EF4-FFF2-40B4-BE49-F238E27FC236}">
                <a16:creationId xmlns:a16="http://schemas.microsoft.com/office/drawing/2014/main" id="{394AFB3E-8162-4770-A1ED-8DC9599C05A9}"/>
              </a:ext>
            </a:extLst>
          </p:cNvPr>
          <p:cNvSpPr>
            <a:spLocks noGrp="1"/>
          </p:cNvSpPr>
          <p:nvPr>
            <p:ph type="sldNum" sz="quarter" idx="15"/>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08909845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Blank Slide Light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80" y="341885"/>
            <a:ext cx="8566887" cy="648071"/>
          </a:xfrm>
        </p:spPr>
        <p:txBody>
          <a:bodyPr/>
          <a:lstStyle>
            <a:lvl1pPr>
              <a:defRPr>
                <a:solidFill>
                  <a:schemeClr val="bg2"/>
                </a:solidFill>
              </a:defRPr>
            </a:lvl1pPr>
          </a:lstStyle>
          <a:p>
            <a:r>
              <a:rPr lang="en-US"/>
              <a:t>Click to edit Master title style</a:t>
            </a:r>
            <a:endParaRPr lang="en-AU"/>
          </a:p>
        </p:txBody>
      </p:sp>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05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5" name="Footer Placeholder 4">
            <a:extLst>
              <a:ext uri="{FF2B5EF4-FFF2-40B4-BE49-F238E27FC236}">
                <a16:creationId xmlns:a16="http://schemas.microsoft.com/office/drawing/2014/main" id="{437DFF9E-E0D8-462F-ABC3-0B1DDABB4288}"/>
              </a:ext>
            </a:extLst>
          </p:cNvPr>
          <p:cNvSpPr>
            <a:spLocks noGrp="1"/>
          </p:cNvSpPr>
          <p:nvPr>
            <p:ph type="ftr" sz="quarter" idx="12"/>
          </p:nvPr>
        </p:nvSpPr>
        <p:spPr/>
        <p:txBody>
          <a:bodyPr/>
          <a:lstStyle>
            <a:lvl1pPr>
              <a:defRPr>
                <a:solidFill>
                  <a:schemeClr val="bg2"/>
                </a:solidFill>
              </a:defRPr>
            </a:lvl1pPr>
          </a:lstStyle>
          <a:p>
            <a:r>
              <a:rPr dirty="0">
                <a:solidFill>
                  <a:srgbClr val="FFFFFF"/>
                </a:solidFill>
              </a:rPr>
              <a:t>ASX Ribbon &gt; Header &amp; Footer &gt; Apply to All</a:t>
            </a:r>
          </a:p>
        </p:txBody>
      </p:sp>
      <p:sp>
        <p:nvSpPr>
          <p:cNvPr id="7" name="Slide Number Placeholder 6">
            <a:extLst>
              <a:ext uri="{FF2B5EF4-FFF2-40B4-BE49-F238E27FC236}">
                <a16:creationId xmlns:a16="http://schemas.microsoft.com/office/drawing/2014/main" id="{CB723834-840B-45EA-B83C-8A0692E36030}"/>
              </a:ext>
            </a:extLst>
          </p:cNvPr>
          <p:cNvSpPr>
            <a:spLocks noGrp="1"/>
          </p:cNvSpPr>
          <p:nvPr>
            <p:ph type="sldNum" sz="quarter" idx="13"/>
          </p:nvPr>
        </p:nvSpPr>
        <p:spPr/>
        <p:txBody>
          <a:bodyPr/>
          <a:lstStyle>
            <a:lvl1pPr>
              <a:defRPr>
                <a:solidFill>
                  <a:schemeClr val="bg2"/>
                </a:solidFill>
              </a:defRPr>
            </a:lvl1pPr>
          </a:lstStyle>
          <a:p>
            <a:fld id="{EB423460-02F7-42F7-BC67-65740756B7AD}" type="slidenum">
              <a:rPr lang="en-AU" smtClean="0">
                <a:solidFill>
                  <a:srgbClr val="FFFFFF"/>
                </a:solidFill>
              </a:rPr>
              <a:pPr/>
              <a:t>‹#›</a:t>
            </a:fld>
            <a:endParaRPr lang="en-AU" dirty="0">
              <a:solidFill>
                <a:srgbClr val="FFFFFF"/>
              </a:solidFill>
            </a:endParaRPr>
          </a:p>
        </p:txBody>
      </p:sp>
      <p:pic>
        <p:nvPicPr>
          <p:cNvPr id="8" name="Picture 7">
            <a:extLst>
              <a:ext uri="{FF2B5EF4-FFF2-40B4-BE49-F238E27FC236}">
                <a16:creationId xmlns:a16="http://schemas.microsoft.com/office/drawing/2014/main" id="{CCE6BE7C-B931-411A-975D-ECF453F4A1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224190598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able_Ba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80"/>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5" y="1709739"/>
            <a:ext cx="5800725" cy="2520950"/>
          </a:xfrm>
        </p:spPr>
        <p:txBody>
          <a:bodyPr/>
          <a:lstStyle>
            <a:lvl1pPr>
              <a:defRPr sz="975" b="0">
                <a:solidFill>
                  <a:schemeClr val="tx1"/>
                </a:solidFill>
              </a:defRPr>
            </a:lvl1pPr>
          </a:lstStyle>
          <a:p>
            <a:endParaRPr lang="en-AU" dirty="0"/>
          </a:p>
        </p:txBody>
      </p:sp>
      <p:sp>
        <p:nvSpPr>
          <p:cNvPr id="4" name="Footer Placeholder 3">
            <a:extLst>
              <a:ext uri="{FF2B5EF4-FFF2-40B4-BE49-F238E27FC236}">
                <a16:creationId xmlns:a16="http://schemas.microsoft.com/office/drawing/2014/main" id="{67E9E948-E89E-41C3-9809-54436B7E1356}"/>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9" name="Slide Number Placeholder 8">
            <a:extLst>
              <a:ext uri="{FF2B5EF4-FFF2-40B4-BE49-F238E27FC236}">
                <a16:creationId xmlns:a16="http://schemas.microsoft.com/office/drawing/2014/main" id="{2D303284-19F9-413E-93A0-8321BCD525F7}"/>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834614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Chart Only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Footer Placeholder 3">
            <a:extLst>
              <a:ext uri="{FF2B5EF4-FFF2-40B4-BE49-F238E27FC236}">
                <a16:creationId xmlns:a16="http://schemas.microsoft.com/office/drawing/2014/main" id="{6B664182-8497-4612-BA68-C2BE875C1034}"/>
              </a:ext>
            </a:extLst>
          </p:cNvPr>
          <p:cNvSpPr>
            <a:spLocks noGrp="1"/>
          </p:cNvSpPr>
          <p:nvPr>
            <p:ph type="ftr" sz="quarter" idx="12"/>
          </p:nvPr>
        </p:nvSpPr>
        <p:spPr/>
        <p:txBody>
          <a:bodyPr/>
          <a:lstStyle/>
          <a:p>
            <a:r>
              <a:rPr dirty="0">
                <a:solidFill>
                  <a:srgbClr val="009FDF"/>
                </a:solidFill>
              </a:rPr>
              <a:t>ASX Ribbon &gt; Header &amp; Footer &gt; Apply to All</a:t>
            </a:r>
          </a:p>
        </p:txBody>
      </p:sp>
      <p:sp>
        <p:nvSpPr>
          <p:cNvPr id="9" name="Slide Number Placeholder 8">
            <a:extLst>
              <a:ext uri="{FF2B5EF4-FFF2-40B4-BE49-F238E27FC236}">
                <a16:creationId xmlns:a16="http://schemas.microsoft.com/office/drawing/2014/main" id="{D9FB4F63-193E-48BB-9EBC-38B7C7806923}"/>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4849988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a:xfrm>
            <a:off x="288879" y="242950"/>
            <a:ext cx="5651274" cy="432048"/>
          </a:xfrm>
        </p:spPr>
        <p:txBody>
          <a:bodyPr/>
          <a:lstStyle/>
          <a:p>
            <a:r>
              <a:rPr lang="en-US"/>
              <a:t>Click to edit Master title style</a:t>
            </a:r>
            <a:endParaRPr lang="en-AU"/>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2"/>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5" y="1206501"/>
            <a:ext cx="5651228"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7" y="349406"/>
            <a:ext cx="1114723" cy="1440730"/>
          </a:xfrm>
        </p:spPr>
        <p:txBody>
          <a:bodyPr/>
          <a:lstStyle>
            <a:lvl1pPr algn="r">
              <a:lnSpc>
                <a:spcPts val="1500"/>
              </a:lnSpc>
              <a:spcAft>
                <a:spcPts val="638"/>
              </a:spcAft>
              <a:defRPr sz="1875">
                <a:solidFill>
                  <a:schemeClr val="bg2"/>
                </a:solidFill>
              </a:defRPr>
            </a:lvl1pPr>
            <a:lvl2pPr algn="r">
              <a:lnSpc>
                <a:spcPts val="1050"/>
              </a:lnSpc>
              <a:defRPr sz="900">
                <a:solidFill>
                  <a:schemeClr val="bg2"/>
                </a:solidFill>
              </a:defRPr>
            </a:lvl2pPr>
            <a:lvl3pPr>
              <a:defRPr sz="900">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
        <p:nvSpPr>
          <p:cNvPr id="5" name="Footer Placeholder 4">
            <a:extLst>
              <a:ext uri="{FF2B5EF4-FFF2-40B4-BE49-F238E27FC236}">
                <a16:creationId xmlns:a16="http://schemas.microsoft.com/office/drawing/2014/main" id="{6093D720-B67B-4E0F-8BB4-18BC5071DC04}"/>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7" name="Slide Number Placeholder 6">
            <a:extLst>
              <a:ext uri="{FF2B5EF4-FFF2-40B4-BE49-F238E27FC236}">
                <a16:creationId xmlns:a16="http://schemas.microsoft.com/office/drawing/2014/main" id="{C3F0C0CC-0BFC-4FF6-B0D6-78D9F3C0FF2E}"/>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pic>
        <p:nvPicPr>
          <p:cNvPr id="10" name="Picture 9">
            <a:extLst>
              <a:ext uri="{FF2B5EF4-FFF2-40B4-BE49-F238E27FC236}">
                <a16:creationId xmlns:a16="http://schemas.microsoft.com/office/drawing/2014/main" id="{A8CF51CB-4F41-4901-9915-D36A987E82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002" y="4712400"/>
            <a:ext cx="479043" cy="198000"/>
          </a:xfrm>
          <a:prstGeom prst="rect">
            <a:avLst/>
          </a:prstGeom>
        </p:spPr>
      </p:pic>
    </p:spTree>
    <p:extLst>
      <p:ext uri="{BB962C8B-B14F-4D97-AF65-F5344CB8AC3E}">
        <p14:creationId xmlns:p14="http://schemas.microsoft.com/office/powerpoint/2010/main" val="321340579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Section Break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2" y="2099317"/>
            <a:ext cx="3705793" cy="1008112"/>
          </a:xfrm>
        </p:spPr>
        <p:txBody>
          <a:bodyPr/>
          <a:lstStyle>
            <a:lvl1pPr>
              <a:lnSpc>
                <a:spcPts val="2400"/>
              </a:lnSpc>
              <a:defRPr sz="2250">
                <a:solidFill>
                  <a:schemeClr val="bg2"/>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1"/>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pic>
        <p:nvPicPr>
          <p:cNvPr id="5" name="Picture 4">
            <a:extLst>
              <a:ext uri="{FF2B5EF4-FFF2-40B4-BE49-F238E27FC236}">
                <a16:creationId xmlns:a16="http://schemas.microsoft.com/office/drawing/2014/main" id="{E327F932-97D3-4FA6-B4F8-BF392CC897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38887433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and Blank_Bann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87BD53F-48C6-4540-A226-3B6F5A73BF9F}"/>
              </a:ext>
            </a:extLst>
          </p:cNvPr>
          <p:cNvGrpSpPr/>
          <p:nvPr userDrawn="1"/>
        </p:nvGrpSpPr>
        <p:grpSpPr>
          <a:xfrm>
            <a:off x="0" y="2"/>
            <a:ext cx="9144000" cy="917947"/>
            <a:chOff x="0" y="0"/>
            <a:chExt cx="9144000" cy="917947"/>
          </a:xfrm>
        </p:grpSpPr>
        <p:sp>
          <p:nvSpPr>
            <p:cNvPr id="6" name="Rectangle 5">
              <a:extLst>
                <a:ext uri="{FF2B5EF4-FFF2-40B4-BE49-F238E27FC236}">
                  <a16:creationId xmlns:a16="http://schemas.microsoft.com/office/drawing/2014/main" id="{EE7B5E5D-5826-4C2F-97F2-5D5F5B1E4E3E}"/>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7" name="Rectangle 6">
              <a:extLst>
                <a:ext uri="{FF2B5EF4-FFF2-40B4-BE49-F238E27FC236}">
                  <a16:creationId xmlns:a16="http://schemas.microsoft.com/office/drawing/2014/main" id="{F77A36D1-C15B-45A0-8EB0-9CE9B8A9C909}"/>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8" name="Title 1">
            <a:extLst>
              <a:ext uri="{FF2B5EF4-FFF2-40B4-BE49-F238E27FC236}">
                <a16:creationId xmlns:a16="http://schemas.microsoft.com/office/drawing/2014/main" id="{A91B33AA-EC0F-490B-8447-188F9CC21230}"/>
              </a:ext>
            </a:extLst>
          </p:cNvPr>
          <p:cNvSpPr>
            <a:spLocks noGrp="1"/>
          </p:cNvSpPr>
          <p:nvPr>
            <p:ph type="title"/>
          </p:nvPr>
        </p:nvSpPr>
        <p:spPr>
          <a:xfrm>
            <a:off x="288880" y="242950"/>
            <a:ext cx="8566887" cy="432048"/>
          </a:xfrm>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0BD8F420-D115-4209-9C42-E55A04659FDF}"/>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317352B8-139F-4698-B26E-EC7A47B4B840}"/>
              </a:ext>
            </a:extLst>
          </p:cNvPr>
          <p:cNvSpPr>
            <a:spLocks noGrp="1"/>
          </p:cNvSpPr>
          <p:nvPr>
            <p:ph type="sldNum" sz="quarter" idx="11"/>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36160604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eam_Bann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94A984-7E7C-4994-AC2F-4B7EE518E355}"/>
              </a:ext>
            </a:extLst>
          </p:cNvPr>
          <p:cNvGrpSpPr/>
          <p:nvPr userDrawn="1"/>
        </p:nvGrpSpPr>
        <p:grpSpPr>
          <a:xfrm>
            <a:off x="0" y="2"/>
            <a:ext cx="9144000" cy="917947"/>
            <a:chOff x="0" y="0"/>
            <a:chExt cx="9144000" cy="917947"/>
          </a:xfrm>
        </p:grpSpPr>
        <p:sp>
          <p:nvSpPr>
            <p:cNvPr id="14" name="Rectangle 13">
              <a:extLst>
                <a:ext uri="{FF2B5EF4-FFF2-40B4-BE49-F238E27FC236}">
                  <a16:creationId xmlns:a16="http://schemas.microsoft.com/office/drawing/2014/main" id="{BD488844-D648-4730-936D-102A65C682CF}"/>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15" name="Rectangle 6">
              <a:extLst>
                <a:ext uri="{FF2B5EF4-FFF2-40B4-BE49-F238E27FC236}">
                  <a16:creationId xmlns:a16="http://schemas.microsoft.com/office/drawing/2014/main" id="{B55FDD32-114C-455A-8E69-0DD221C4E3CE}"/>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050" b="1"/>
            </a:lvl1pPr>
            <a:lvl2pPr>
              <a:lnSpc>
                <a:spcPts val="1050"/>
              </a:lnSpc>
              <a:spcAft>
                <a:spcPts val="638"/>
              </a:spcAft>
              <a:defRPr sz="900">
                <a:solidFill>
                  <a:schemeClr val="accent1"/>
                </a:solidFill>
              </a:defRPr>
            </a:lvl2pPr>
            <a:lvl3pPr marL="0" indent="0">
              <a:lnSpc>
                <a:spcPts val="1050"/>
              </a:lnSpc>
              <a:buFontTx/>
              <a:buNone/>
              <a:defRPr sz="900">
                <a:solidFill>
                  <a:schemeClr val="accent1"/>
                </a:solidFill>
              </a:defRPr>
            </a:lvl3pPr>
          </a:lstStyle>
          <a:p>
            <a:pPr lvl="0"/>
            <a:r>
              <a:rPr lang="en-US"/>
              <a:t>Edit Master text styles</a:t>
            </a:r>
          </a:p>
          <a:p>
            <a:pPr lvl="1"/>
            <a:r>
              <a:rPr lang="en-US"/>
              <a:t>Second level</a:t>
            </a:r>
          </a:p>
          <a:p>
            <a:pPr lvl="2"/>
            <a:r>
              <a:rPr lang="en-US"/>
              <a:t>Level 3</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050" b="1"/>
            </a:lvl1pPr>
            <a:lvl2pPr>
              <a:lnSpc>
                <a:spcPts val="1050"/>
              </a:lnSpc>
              <a:spcAft>
                <a:spcPts val="638"/>
              </a:spcAft>
              <a:defRPr sz="900">
                <a:solidFill>
                  <a:schemeClr val="accent1"/>
                </a:solidFill>
              </a:defRPr>
            </a:lvl2pPr>
            <a:lvl3pPr marL="0" indent="0">
              <a:lnSpc>
                <a:spcPts val="1050"/>
              </a:lnSpc>
              <a:buFontTx/>
              <a:buNone/>
              <a:defRPr sz="900">
                <a:solidFill>
                  <a:schemeClr val="accent1"/>
                </a:solidFill>
              </a:defRPr>
            </a:lvl3pPr>
          </a:lstStyle>
          <a:p>
            <a:pPr lvl="0"/>
            <a:r>
              <a:rPr lang="en-US"/>
              <a:t>Edit Master text styles</a:t>
            </a:r>
          </a:p>
          <a:p>
            <a:pPr lvl="1"/>
            <a:r>
              <a:rPr lang="en-US"/>
              <a:t>Second level</a:t>
            </a:r>
          </a:p>
          <a:p>
            <a:pPr lvl="2"/>
            <a:r>
              <a:rPr lang="en-US"/>
              <a:t>Level 3</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050" b="1"/>
            </a:lvl1pPr>
            <a:lvl2pPr>
              <a:lnSpc>
                <a:spcPts val="1050"/>
              </a:lnSpc>
              <a:spcAft>
                <a:spcPts val="638"/>
              </a:spcAft>
              <a:defRPr sz="900">
                <a:solidFill>
                  <a:schemeClr val="accent1"/>
                </a:solidFill>
              </a:defRPr>
            </a:lvl2pPr>
            <a:lvl3pPr marL="0" indent="0">
              <a:lnSpc>
                <a:spcPts val="1050"/>
              </a:lnSpc>
              <a:buFontTx/>
              <a:buNone/>
              <a:defRPr sz="900">
                <a:solidFill>
                  <a:schemeClr val="accent1"/>
                </a:solidFill>
              </a:defRPr>
            </a:lvl3pPr>
          </a:lstStyle>
          <a:p>
            <a:pPr lvl="0"/>
            <a:r>
              <a:rPr lang="en-US"/>
              <a:t>Edit Master text styles</a:t>
            </a:r>
          </a:p>
          <a:p>
            <a:pPr lvl="1"/>
            <a:r>
              <a:rPr lang="en-US"/>
              <a:t>Second level</a:t>
            </a:r>
          </a:p>
          <a:p>
            <a:pPr lvl="2"/>
            <a:r>
              <a:rPr lang="en-US"/>
              <a:t>Level 3</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70" y="2303034"/>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3" y="3402202"/>
            <a:ext cx="756297" cy="771940"/>
          </a:xfrm>
          <a:prstGeom prst="ellipse">
            <a:avLst/>
          </a:prstGeom>
          <a:solidFill>
            <a:schemeClr val="bg1">
              <a:lumMod val="95000"/>
            </a:schemeClr>
          </a:solidFill>
        </p:spPr>
        <p:txBody>
          <a:bodyPr/>
          <a:lstStyle>
            <a:lvl1pPr>
              <a:defRPr/>
            </a:lvl1pPr>
          </a:lstStyle>
          <a:p>
            <a:r>
              <a:rPr lang="en-AU" dirty="0"/>
              <a:t>      </a:t>
            </a:r>
          </a:p>
        </p:txBody>
      </p:sp>
      <p:sp>
        <p:nvSpPr>
          <p:cNvPr id="3" name="Footer Placeholder 2">
            <a:extLst>
              <a:ext uri="{FF2B5EF4-FFF2-40B4-BE49-F238E27FC236}">
                <a16:creationId xmlns:a16="http://schemas.microsoft.com/office/drawing/2014/main" id="{D8DEEE19-EDFF-4561-B926-5E4D62F05688}"/>
              </a:ext>
            </a:extLst>
          </p:cNvPr>
          <p:cNvSpPr>
            <a:spLocks noGrp="1"/>
          </p:cNvSpPr>
          <p:nvPr>
            <p:ph type="ftr" sz="quarter" idx="17"/>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57550DF2-3E88-4F63-85B9-FDCD374B8983}"/>
              </a:ext>
            </a:extLst>
          </p:cNvPr>
          <p:cNvSpPr>
            <a:spLocks noGrp="1"/>
          </p:cNvSpPr>
          <p:nvPr>
            <p:ph type="sldNum" sz="quarter" idx="18"/>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10885460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929A6E33-0470-443B-888E-1502107D966A}"/>
              </a:ext>
            </a:extLst>
          </p:cNvPr>
          <p:cNvSpPr>
            <a:spLocks noGrp="1"/>
          </p:cNvSpPr>
          <p:nvPr>
            <p:ph type="title"/>
          </p:nvPr>
        </p:nvSpPr>
        <p:spPr>
          <a:xfrm>
            <a:off x="1403650" y="2286100"/>
            <a:ext cx="6336705" cy="504056"/>
          </a:xfrm>
        </p:spPr>
        <p:txBody>
          <a:bodyPr/>
          <a:lstStyle>
            <a:lvl1pPr algn="ctr">
              <a:lnSpc>
                <a:spcPts val="3600"/>
              </a:lnSpc>
              <a:defRPr sz="3600">
                <a:solidFill>
                  <a:schemeClr val="bg2"/>
                </a:solidFill>
              </a:defRPr>
            </a:lvl1pPr>
          </a:lstStyle>
          <a:p>
            <a:r>
              <a:rPr lang="en-US"/>
              <a:t>Click to edit Master title style</a:t>
            </a:r>
            <a:endParaRPr lang="en-AU"/>
          </a:p>
        </p:txBody>
      </p:sp>
      <p:pic>
        <p:nvPicPr>
          <p:cNvPr id="5" name="Picture 4">
            <a:extLst>
              <a:ext uri="{FF2B5EF4-FFF2-40B4-BE49-F238E27FC236}">
                <a16:creationId xmlns:a16="http://schemas.microsoft.com/office/drawing/2014/main" id="{0DF41CFF-F1AA-43B8-BD08-EE52142DCC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4135722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lang="en-AU" dirty="0"/>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800" dirty="0">
              <a:solidFill>
                <a:schemeClr val="bg2"/>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7" y="1206502"/>
            <a:ext cx="4354513"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5" y="349406"/>
            <a:ext cx="1114723" cy="1440730"/>
          </a:xfrm>
        </p:spPr>
        <p:txBody>
          <a:bodyPr/>
          <a:lstStyle>
            <a:lvl1pPr algn="r">
              <a:lnSpc>
                <a:spcPts val="2000"/>
              </a:lnSpc>
              <a:spcAft>
                <a:spcPts val="850"/>
              </a:spcAft>
              <a:defRPr sz="2500">
                <a:solidFill>
                  <a:schemeClr val="bg2"/>
                </a:solidFill>
              </a:defRPr>
            </a:lvl1pPr>
            <a:lvl2pPr algn="r">
              <a:lnSpc>
                <a:spcPts val="1400"/>
              </a:lnSpc>
              <a:defRPr sz="1200">
                <a:solidFill>
                  <a:schemeClr val="bg2"/>
                </a:solidFill>
              </a:defRPr>
            </a:lvl2pPr>
            <a:lvl3pPr>
              <a:defRPr sz="1200">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49467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184110-BFDD-4728-9756-28D97795807C}"/>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55058144-0A6E-4102-A6CA-4C18EC4704F0}"/>
              </a:ext>
            </a:extLst>
          </p:cNvPr>
          <p:cNvSpPr>
            <a:spLocks noGrp="1"/>
          </p:cNvSpPr>
          <p:nvPr>
            <p:ph type="sldNum" sz="quarter" idx="11"/>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52928786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Content_Bann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1132727-A28F-4E4C-A610-9546D8FEE18F}"/>
              </a:ext>
            </a:extLst>
          </p:cNvPr>
          <p:cNvGrpSpPr/>
          <p:nvPr userDrawn="1"/>
        </p:nvGrpSpPr>
        <p:grpSpPr>
          <a:xfrm>
            <a:off x="0" y="2"/>
            <a:ext cx="9144000" cy="917947"/>
            <a:chOff x="0" y="0"/>
            <a:chExt cx="9144000" cy="917947"/>
          </a:xfrm>
        </p:grpSpPr>
        <p:sp>
          <p:nvSpPr>
            <p:cNvPr id="5" name="Rectangle 4">
              <a:extLst>
                <a:ext uri="{FF2B5EF4-FFF2-40B4-BE49-F238E27FC236}">
                  <a16:creationId xmlns:a16="http://schemas.microsoft.com/office/drawing/2014/main" id="{F1170866-B46D-49DD-9C4A-6083EE019D6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6" name="Rectangle 6">
              <a:extLst>
                <a:ext uri="{FF2B5EF4-FFF2-40B4-BE49-F238E27FC236}">
                  <a16:creationId xmlns:a16="http://schemas.microsoft.com/office/drawing/2014/main" id="{20733FE7-BFF7-454B-B157-981C2A2A784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2" name="Title 1">
            <a:extLst>
              <a:ext uri="{FF2B5EF4-FFF2-40B4-BE49-F238E27FC236}">
                <a16:creationId xmlns:a16="http://schemas.microsoft.com/office/drawing/2014/main" id="{DA24D514-C045-4764-BFA7-3B0E8209F6B7}"/>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7DF8F1C-A47F-444D-91A1-EFBA7C2D426D}"/>
              </a:ext>
            </a:extLst>
          </p:cNvPr>
          <p:cNvSpPr>
            <a:spLocks noGrp="1"/>
          </p:cNvSpPr>
          <p:nvPr>
            <p:ph type="body" sz="quarter" idx="11"/>
          </p:nvPr>
        </p:nvSpPr>
        <p:spPr>
          <a:xfrm>
            <a:off x="288001" y="1206500"/>
            <a:ext cx="8567765" cy="3167063"/>
          </a:xfrm>
        </p:spPr>
        <p:txBody>
          <a:bodyPr/>
          <a:lstStyle>
            <a:lvl1pPr>
              <a:spcAft>
                <a:spcPts val="450"/>
              </a:spcAft>
              <a:defRPr sz="1050" b="0">
                <a:solidFill>
                  <a:schemeClr val="tx1"/>
                </a:solidFill>
              </a:defRPr>
            </a:lvl1pPr>
            <a:lvl2pPr marL="162000" indent="-162000">
              <a:buClr>
                <a:schemeClr val="accent2"/>
              </a:buClr>
              <a:buSzPct val="100000"/>
              <a:buFont typeface="Calibri" panose="020F0502020204030204" pitchFamily="34" charset="0"/>
              <a:buChar char="&gt;"/>
              <a:defRPr>
                <a:solidFill>
                  <a:schemeClr val="tx1"/>
                </a:solidFill>
              </a:defRPr>
            </a:lvl2pPr>
            <a:lvl3pPr marL="324000" indent="-162000">
              <a:buSzPct val="50000"/>
              <a:buFont typeface="Arial" panose="020B0604020202020204" pitchFamily="34" charset="0"/>
              <a:buChar char="•"/>
              <a:defRPr>
                <a:solidFill>
                  <a:schemeClr val="tx1"/>
                </a:solidFill>
              </a:defRPr>
            </a:lvl3pPr>
            <a:lvl4pPr marL="486000" indent="-161968">
              <a:buSzPct val="70000"/>
              <a:buFont typeface="Arial" panose="020B0604020202020204" pitchFamily="34" charset="0"/>
              <a:buChar cha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4AF573EB-DB94-4443-BC7A-8F0F997861CE}"/>
              </a:ext>
            </a:extLst>
          </p:cNvPr>
          <p:cNvSpPr>
            <a:spLocks noGrp="1"/>
          </p:cNvSpPr>
          <p:nvPr>
            <p:ph type="ftr" sz="quarter" idx="12"/>
          </p:nvPr>
        </p:nvSpPr>
        <p:spPr/>
        <p:txBody>
          <a:bodyPr/>
          <a:lstStyle/>
          <a:p>
            <a:r>
              <a:rPr dirty="0">
                <a:solidFill>
                  <a:srgbClr val="009FDF"/>
                </a:solidFill>
              </a:rPr>
              <a:t>ASX Ribbon &gt; Header &amp; Footer &gt; Apply to All</a:t>
            </a:r>
          </a:p>
        </p:txBody>
      </p:sp>
      <p:sp>
        <p:nvSpPr>
          <p:cNvPr id="9" name="Slide Number Placeholder 8">
            <a:extLst>
              <a:ext uri="{FF2B5EF4-FFF2-40B4-BE49-F238E27FC236}">
                <a16:creationId xmlns:a16="http://schemas.microsoft.com/office/drawing/2014/main" id="{BDD42192-4065-40FA-8396-A1F3903F158A}"/>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86023457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and 2 Content_Bann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1132727-A28F-4E4C-A610-9546D8FEE18F}"/>
              </a:ext>
            </a:extLst>
          </p:cNvPr>
          <p:cNvGrpSpPr/>
          <p:nvPr userDrawn="1"/>
        </p:nvGrpSpPr>
        <p:grpSpPr>
          <a:xfrm>
            <a:off x="0" y="2"/>
            <a:ext cx="9144000" cy="917947"/>
            <a:chOff x="0" y="0"/>
            <a:chExt cx="9144000" cy="917947"/>
          </a:xfrm>
        </p:grpSpPr>
        <p:sp>
          <p:nvSpPr>
            <p:cNvPr id="5" name="Rectangle 4">
              <a:extLst>
                <a:ext uri="{FF2B5EF4-FFF2-40B4-BE49-F238E27FC236}">
                  <a16:creationId xmlns:a16="http://schemas.microsoft.com/office/drawing/2014/main" id="{F1170866-B46D-49DD-9C4A-6083EE019D6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6" name="Rectangle 6">
              <a:extLst>
                <a:ext uri="{FF2B5EF4-FFF2-40B4-BE49-F238E27FC236}">
                  <a16:creationId xmlns:a16="http://schemas.microsoft.com/office/drawing/2014/main" id="{20733FE7-BFF7-454B-B157-981C2A2A784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2" name="Title 1">
            <a:extLst>
              <a:ext uri="{FF2B5EF4-FFF2-40B4-BE49-F238E27FC236}">
                <a16:creationId xmlns:a16="http://schemas.microsoft.com/office/drawing/2014/main" id="{DA24D514-C045-4764-BFA7-3B0E8209F6B7}"/>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4AF573EB-DB94-4443-BC7A-8F0F997861CE}"/>
              </a:ext>
            </a:extLst>
          </p:cNvPr>
          <p:cNvSpPr>
            <a:spLocks noGrp="1"/>
          </p:cNvSpPr>
          <p:nvPr>
            <p:ph type="ftr" sz="quarter" idx="12"/>
          </p:nvPr>
        </p:nvSpPr>
        <p:spPr/>
        <p:txBody>
          <a:bodyPr/>
          <a:lstStyle/>
          <a:p>
            <a:r>
              <a:rPr dirty="0">
                <a:solidFill>
                  <a:srgbClr val="009FDF"/>
                </a:solidFill>
              </a:rPr>
              <a:t>ASX Ribbon &gt; Header &amp; Footer &gt; Apply to All</a:t>
            </a:r>
          </a:p>
        </p:txBody>
      </p:sp>
      <p:sp>
        <p:nvSpPr>
          <p:cNvPr id="9" name="Slide Number Placeholder 8">
            <a:extLst>
              <a:ext uri="{FF2B5EF4-FFF2-40B4-BE49-F238E27FC236}">
                <a16:creationId xmlns:a16="http://schemas.microsoft.com/office/drawing/2014/main" id="{BDD42192-4065-40FA-8396-A1F3903F158A}"/>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0" name="Text Placeholder 4">
            <a:extLst>
              <a:ext uri="{FF2B5EF4-FFF2-40B4-BE49-F238E27FC236}">
                <a16:creationId xmlns:a16="http://schemas.microsoft.com/office/drawing/2014/main" id="{46C98DC1-2121-4870-A945-792DEEB3F727}"/>
              </a:ext>
            </a:extLst>
          </p:cNvPr>
          <p:cNvSpPr>
            <a:spLocks noGrp="1"/>
          </p:cNvSpPr>
          <p:nvPr>
            <p:ph type="body" sz="quarter" idx="11"/>
          </p:nvPr>
        </p:nvSpPr>
        <p:spPr>
          <a:xfrm>
            <a:off x="288926" y="1206500"/>
            <a:ext cx="8566150" cy="3168000"/>
          </a:xfrm>
        </p:spPr>
        <p:txBody>
          <a:bodyPr numCol="2" spcCol="360000"/>
          <a:lstStyle>
            <a:lvl1pPr>
              <a:spcAft>
                <a:spcPts val="450"/>
              </a:spcAft>
              <a:defRPr sz="1050" b="0">
                <a:solidFill>
                  <a:schemeClr val="tx1"/>
                </a:solidFill>
              </a:defRPr>
            </a:lvl1pPr>
            <a:lvl2pPr marL="162000" indent="-162000">
              <a:spcAft>
                <a:spcPts val="638"/>
              </a:spcAft>
              <a:buClr>
                <a:schemeClr val="accent2"/>
              </a:buClr>
              <a:buFont typeface="Calibri" panose="020F0502020204030204" pitchFamily="34" charset="0"/>
              <a:buChar char="&gt;"/>
              <a:defRPr/>
            </a:lvl2pPr>
            <a:lvl3pPr marL="324000" indent="-162000">
              <a:buSzPct val="50000"/>
              <a:buFont typeface="Arial" panose="020B0604020202020204" pitchFamily="34" charset="0"/>
              <a:buChar char="•"/>
              <a:defRPr/>
            </a:lvl3pPr>
            <a:lvl4pPr marL="486000" indent="-161968">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2758542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Title Text</a:t>
            </a:r>
          </a:p>
        </p:txBody>
      </p:sp>
      <p:sp>
        <p:nvSpPr>
          <p:cNvPr id="25" name="Shape 2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rPr>
                <a:solidFill>
                  <a:srgbClr val="009FDF"/>
                </a:solidFill>
              </a:rPr>
              <a:pPr/>
              <a:t>‹#›</a:t>
            </a:fld>
            <a:endParaRPr dirty="0">
              <a:solidFill>
                <a:srgbClr val="009FDF"/>
              </a:solidFill>
            </a:endParaRPr>
          </a:p>
        </p:txBody>
      </p:sp>
    </p:spTree>
    <p:extLst>
      <p:ext uri="{BB962C8B-B14F-4D97-AF65-F5344CB8AC3E}">
        <p14:creationId xmlns:p14="http://schemas.microsoft.com/office/powerpoint/2010/main" val="3518873563"/>
      </p:ext>
    </p:extLst>
  </p:cSld>
  <p:clrMapOvr>
    <a:masterClrMapping/>
  </p:clrMapOvr>
  <p:transition spd="med"/>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18AA-4124-4906-A41A-145A0815D0D5}"/>
              </a:ext>
            </a:extLst>
          </p:cNvPr>
          <p:cNvSpPr>
            <a:spLocks noGrp="1"/>
          </p:cNvSpPr>
          <p:nvPr>
            <p:ph type="title"/>
          </p:nvPr>
        </p:nvSpPr>
        <p:spPr>
          <a:xfrm>
            <a:off x="628650" y="274098"/>
            <a:ext cx="7886700" cy="438487"/>
          </a:xfrm>
        </p:spPr>
        <p:txBody>
          <a:bodyPr>
            <a:normAutofit/>
          </a:bodyPr>
          <a:lstStyle>
            <a:lvl1pPr>
              <a:defRPr sz="2100">
                <a:solidFill>
                  <a:srgbClr val="14558C"/>
                </a:solidFill>
              </a:defRPr>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94AD63F-D3F1-4FEF-836B-E4C80F658D40}"/>
              </a:ext>
            </a:extLst>
          </p:cNvPr>
          <p:cNvSpPr>
            <a:spLocks noGrp="1"/>
          </p:cNvSpPr>
          <p:nvPr>
            <p:ph idx="1"/>
          </p:nvPr>
        </p:nvSpPr>
        <p:spPr>
          <a:xfrm>
            <a:off x="628650" y="855705"/>
            <a:ext cx="7886700" cy="3781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Date Placeholder 3">
            <a:extLst>
              <a:ext uri="{FF2B5EF4-FFF2-40B4-BE49-F238E27FC236}">
                <a16:creationId xmlns:a16="http://schemas.microsoft.com/office/drawing/2014/main" id="{1EBB763E-41F5-4D68-8B20-AB190A0B5199}"/>
              </a:ext>
            </a:extLst>
          </p:cNvPr>
          <p:cNvSpPr>
            <a:spLocks noGrp="1"/>
          </p:cNvSpPr>
          <p:nvPr>
            <p:ph type="dt" sz="half" idx="2"/>
          </p:nvPr>
        </p:nvSpPr>
        <p:spPr>
          <a:xfrm>
            <a:off x="628650" y="4771678"/>
            <a:ext cx="2057400" cy="274097"/>
          </a:xfrm>
          <a:prstGeom prst="rect">
            <a:avLst/>
          </a:prstGeom>
        </p:spPr>
        <p:txBody>
          <a:bodyPr vert="horz" lIns="91440" tIns="45720" rIns="91440" bIns="45720" rtlCol="0" anchor="ctr"/>
          <a:lstStyle>
            <a:lvl1pPr algn="l">
              <a:defRPr sz="900">
                <a:solidFill>
                  <a:srgbClr val="14558C"/>
                </a:solidFill>
              </a:defRPr>
            </a:lvl1pPr>
          </a:lstStyle>
          <a:p>
            <a:fld id="{F4370F5D-68D7-4AEB-BC9C-4A9A20A6E179}" type="datetime3">
              <a:rPr lang="en-AU" smtClean="0"/>
              <a:pPr/>
              <a:t>28 April, 2021</a:t>
            </a:fld>
            <a:endParaRPr lang="en-AU" dirty="0"/>
          </a:p>
        </p:txBody>
      </p:sp>
      <p:sp>
        <p:nvSpPr>
          <p:cNvPr id="13" name="Slide Number Placeholder 5">
            <a:extLst>
              <a:ext uri="{FF2B5EF4-FFF2-40B4-BE49-F238E27FC236}">
                <a16:creationId xmlns:a16="http://schemas.microsoft.com/office/drawing/2014/main" id="{C024A9FE-65E4-413B-B126-F6A063B0291B}"/>
              </a:ext>
            </a:extLst>
          </p:cNvPr>
          <p:cNvSpPr>
            <a:spLocks noGrp="1"/>
          </p:cNvSpPr>
          <p:nvPr>
            <p:ph type="sldNum" sz="quarter" idx="4"/>
          </p:nvPr>
        </p:nvSpPr>
        <p:spPr>
          <a:xfrm>
            <a:off x="6457950" y="4771678"/>
            <a:ext cx="2057400" cy="274097"/>
          </a:xfrm>
          <a:prstGeom prst="rect">
            <a:avLst/>
          </a:prstGeom>
        </p:spPr>
        <p:txBody>
          <a:bodyPr vert="horz" lIns="91440" tIns="45720" rIns="91440" bIns="45720" rtlCol="0" anchor="ctr"/>
          <a:lstStyle>
            <a:lvl1pPr algn="r">
              <a:defRPr sz="900">
                <a:solidFill>
                  <a:srgbClr val="14558C"/>
                </a:solidFill>
              </a:defRPr>
            </a:lvl1pPr>
          </a:lstStyle>
          <a:p>
            <a:fld id="{D149146B-1648-4995-8F23-0A9668D19C87}" type="slidenum">
              <a:rPr lang="en-AU" smtClean="0"/>
              <a:pPr/>
              <a:t>‹#›</a:t>
            </a:fld>
            <a:endParaRPr lang="en-AU" dirty="0"/>
          </a:p>
        </p:txBody>
      </p:sp>
    </p:spTree>
    <p:extLst>
      <p:ext uri="{BB962C8B-B14F-4D97-AF65-F5344CB8AC3E}">
        <p14:creationId xmlns:p14="http://schemas.microsoft.com/office/powerpoint/2010/main" val="62447908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836C1CB4-EB9C-4FEC-9E68-D8B8CB884EBD}"/>
              </a:ext>
            </a:extLst>
          </p:cNvPr>
          <p:cNvSpPr>
            <a:spLocks noGrp="1"/>
          </p:cNvSpPr>
          <p:nvPr>
            <p:ph type="sldNum" sz="quarter" idx="11"/>
          </p:nvPr>
        </p:nvSpPr>
        <p:spPr/>
        <p:txBody>
          <a:bodyPr/>
          <a:lstStyle/>
          <a:p>
            <a:fld id="{D149146B-1648-4995-8F23-0A9668D19C87}" type="slidenum">
              <a:rPr lang="en-AU" smtClean="0">
                <a:solidFill>
                  <a:srgbClr val="009FDF"/>
                </a:solidFill>
              </a:rPr>
              <a:pPr/>
              <a:t>‹#›</a:t>
            </a:fld>
            <a:endParaRPr lang="en-AU" dirty="0">
              <a:solidFill>
                <a:srgbClr val="009FDF"/>
              </a:solidFill>
            </a:endParaRPr>
          </a:p>
        </p:txBody>
      </p:sp>
      <p:sp>
        <p:nvSpPr>
          <p:cNvPr id="6" name="Text Placeholder 5">
            <a:extLst>
              <a:ext uri="{FF2B5EF4-FFF2-40B4-BE49-F238E27FC236}">
                <a16:creationId xmlns:a16="http://schemas.microsoft.com/office/drawing/2014/main" id="{D5D538DE-7F70-4A9C-A4BC-E1C8CB5DA1C8}"/>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70989016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12" name="Picture Placeholder 6">
            <a:extLst>
              <a:ext uri="{FF2B5EF4-FFF2-40B4-BE49-F238E27FC236}">
                <a16:creationId xmlns:a16="http://schemas.microsoft.com/office/drawing/2014/main" id="{A6FE73F5-501F-4323-AB20-397BA14FDA8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accent1"/>
                </a:solidFill>
              </a:defRPr>
            </a:lvl1pPr>
            <a:lvl2pPr marL="0" indent="0" algn="l">
              <a:lnSpc>
                <a:spcPts val="1998"/>
              </a:lnSpc>
              <a:buNone/>
              <a:defRPr sz="1799">
                <a:solidFill>
                  <a:schemeClr val="accent1"/>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accent2"/>
                </a:solidFill>
              </a:defRPr>
            </a:lvl1pPr>
          </a:lstStyle>
          <a:p>
            <a:r>
              <a:rPr lang="en-US" dirty="0">
                <a:solidFill>
                  <a:srgbClr val="009FDF"/>
                </a:solidFill>
              </a:rPr>
              <a:t>Day Month Year</a:t>
            </a:r>
            <a:endParaRPr lang="en-AU" dirty="0">
              <a:solidFill>
                <a:srgbClr val="009FDF"/>
              </a:solidFill>
            </a:endParaRPr>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697"/>
            <a:ext cx="237744" cy="365761"/>
          </a:xfrm>
          <a:prstGeom prst="rect">
            <a:avLst/>
          </a:prstGeom>
        </p:spPr>
      </p:pic>
    </p:spTree>
    <p:extLst>
      <p:ext uri="{BB962C8B-B14F-4D97-AF65-F5344CB8AC3E}">
        <p14:creationId xmlns:p14="http://schemas.microsoft.com/office/powerpoint/2010/main" val="318076089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1"/>
            <a:ext cx="234696" cy="365761"/>
          </a:xfrm>
          <a:prstGeom prst="rect">
            <a:avLst/>
          </a:prstGeom>
        </p:spPr>
      </p:pic>
    </p:spTree>
    <p:extLst>
      <p:ext uri="{BB962C8B-B14F-4D97-AF65-F5344CB8AC3E}">
        <p14:creationId xmlns:p14="http://schemas.microsoft.com/office/powerpoint/2010/main" val="162132146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1"/>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1"/>
            <a:ext cx="234696" cy="365761"/>
          </a:xfrm>
          <a:prstGeom prst="rect">
            <a:avLst/>
          </a:prstGeom>
        </p:spPr>
      </p:pic>
    </p:spTree>
    <p:extLst>
      <p:ext uri="{BB962C8B-B14F-4D97-AF65-F5344CB8AC3E}">
        <p14:creationId xmlns:p14="http://schemas.microsoft.com/office/powerpoint/2010/main" val="273726295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8" y="341885"/>
            <a:ext cx="8586765" cy="432048"/>
          </a:xfrm>
        </p:spPr>
        <p:txBody>
          <a:bodyPr/>
          <a:lstStyle>
            <a:lvl1pPr>
              <a:defRPr sz="2698"/>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2018 Macquarie Bank Conference </a:t>
            </a:r>
          </a:p>
        </p:txBody>
      </p:sp>
    </p:spTree>
    <p:extLst>
      <p:ext uri="{BB962C8B-B14F-4D97-AF65-F5344CB8AC3E}">
        <p14:creationId xmlns:p14="http://schemas.microsoft.com/office/powerpoint/2010/main" val="1924713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0" y="2099317"/>
            <a:ext cx="3705793" cy="1008112"/>
          </a:xfrm>
        </p:spPr>
        <p:txBody>
          <a:bodyPr/>
          <a:lstStyle>
            <a:lvl1pPr>
              <a:lnSpc>
                <a:spcPts val="3200"/>
              </a:lnSpc>
              <a:defRPr sz="3000">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5" y="2"/>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800" dirty="0">
              <a:solidFill>
                <a:schemeClr val="tx1"/>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3"/>
            <a:ext cx="482577" cy="202009"/>
          </a:xfrm>
          <a:prstGeom prst="rect">
            <a:avLst/>
          </a:prstGeom>
        </p:spPr>
      </p:pic>
    </p:spTree>
    <p:extLst>
      <p:ext uri="{BB962C8B-B14F-4D97-AF65-F5344CB8AC3E}">
        <p14:creationId xmlns:p14="http://schemas.microsoft.com/office/powerpoint/2010/main" val="218334632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1" y="1206500"/>
            <a:ext cx="2422525" cy="3167063"/>
          </a:xfrm>
        </p:spPr>
        <p:txBody>
          <a:bodyPr/>
          <a:lstStyle>
            <a:lvl1pPr>
              <a:lnSpc>
                <a:spcPts val="1998"/>
              </a:lnSpc>
              <a:defRPr sz="1799"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49"/>
              </a:spcAft>
              <a:defRPr sz="1399"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14082C68-D05A-451D-B990-D15CC1297B41}"/>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4590950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2018 Macquarie Bank Conference </a:t>
            </a:r>
          </a:p>
        </p:txBody>
      </p:sp>
    </p:spTree>
    <p:extLst>
      <p:ext uri="{BB962C8B-B14F-4D97-AF65-F5344CB8AC3E}">
        <p14:creationId xmlns:p14="http://schemas.microsoft.com/office/powerpoint/2010/main" val="419136808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7"/>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6" y="1206500"/>
            <a:ext cx="2709862" cy="3095625"/>
          </a:xfrm>
        </p:spPr>
        <p:txBody>
          <a:bodyPr/>
          <a:lstStyle>
            <a:lvl1pPr>
              <a:defRPr sz="1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35702288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600" y="1206501"/>
            <a:ext cx="4751785" cy="3311525"/>
          </a:xfrm>
        </p:spPr>
        <p:txBody>
          <a:bodyPr/>
          <a:lstStyle>
            <a:lvl1pPr>
              <a:defRPr sz="1598"/>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348D51A4-F7EA-40B3-96A5-A644AA5508DC}"/>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1"/>
            <a:ext cx="2770188" cy="3311525"/>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3722233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403360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1850605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4" y="2238998"/>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7" y="2239200"/>
            <a:ext cx="4116387" cy="2134565"/>
          </a:xfrm>
          <a:solidFill>
            <a:schemeClr val="bg1">
              <a:lumMod val="95000"/>
            </a:schemeClr>
          </a:solidFill>
        </p:spPr>
        <p:txBody>
          <a:bodyPr/>
          <a:lstStyle/>
          <a:p>
            <a:r>
              <a:rPr lang="en-US" dirty="0"/>
              <a:t>Click icon to add picture</a:t>
            </a:r>
            <a:endParaRPr lang="en-AU" dirty="0"/>
          </a:p>
        </p:txBody>
      </p:sp>
      <p:sp>
        <p:nvSpPr>
          <p:cNvPr id="13" name="Footer Placeholder 4">
            <a:extLst>
              <a:ext uri="{FF2B5EF4-FFF2-40B4-BE49-F238E27FC236}">
                <a16:creationId xmlns:a16="http://schemas.microsoft.com/office/drawing/2014/main" id="{E62A2BB7-948E-4820-90C4-9D154E15CE59}"/>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9" y="1534468"/>
            <a:ext cx="4112206" cy="652642"/>
          </a:xfrm>
        </p:spPr>
        <p:txBody>
          <a:bodyPr/>
          <a:lstStyle>
            <a:lvl1pPr>
              <a:defRPr sz="1399" b="0">
                <a:solidFill>
                  <a:schemeClr val="tx1"/>
                </a:solidFill>
              </a:defRPr>
            </a:lvl1pPr>
            <a:lvl2pPr>
              <a:defRPr sz="1399"/>
            </a:lvl2pPr>
            <a:lvl3pPr>
              <a:defRPr sz="1399"/>
            </a:lvl3pPr>
            <a:lvl4pPr>
              <a:defRPr sz="1399">
                <a:solidFill>
                  <a:schemeClr val="tx1"/>
                </a:solidFill>
              </a:defRPr>
            </a:lvl4pPr>
            <a:lvl5pPr>
              <a:defRPr baseline="0"/>
            </a:lvl5pPr>
            <a:lvl6pPr marL="755344"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1" y="1206001"/>
            <a:ext cx="8570912" cy="287337"/>
          </a:xfrm>
        </p:spPr>
        <p:txBody>
          <a:bodyPr/>
          <a:lstStyle>
            <a:lvl1pPr>
              <a:defRPr sz="1598"/>
            </a:lvl1pPr>
            <a:lvl2pPr>
              <a:defRPr sz="1598"/>
            </a:lvl2pPr>
            <a:lvl3pPr>
              <a:defRPr sz="1598"/>
            </a:lvl3pPr>
            <a:lvl4pPr>
              <a:defRPr sz="1598"/>
            </a:lvl4pPr>
            <a:lvl5pPr>
              <a:defRPr sz="1598"/>
            </a:lvl5pPr>
          </a:lstStyle>
          <a:p>
            <a:pPr lvl="0"/>
            <a:r>
              <a:rPr lang="en-US"/>
              <a:t>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8" y="1534468"/>
            <a:ext cx="4112206" cy="653255"/>
          </a:xfrm>
        </p:spPr>
        <p:txBody>
          <a:bodyPr/>
          <a:lstStyle>
            <a:lvl1pPr>
              <a:defRPr sz="1399" b="0">
                <a:solidFill>
                  <a:schemeClr val="tx1"/>
                </a:solidFill>
              </a:defRPr>
            </a:lvl1pPr>
            <a:lvl2pPr>
              <a:defRPr/>
            </a:lvl2pPr>
            <a:lvl3pPr>
              <a:defRPr sz="1399"/>
            </a:lvl3pPr>
            <a:lvl4pPr>
              <a:defRPr sz="1399">
                <a:solidFill>
                  <a:schemeClr val="tx1"/>
                </a:solidFill>
              </a:defRPr>
            </a:lvl4pPr>
            <a:lvl5pPr>
              <a:defRPr baseline="0"/>
            </a:lvl5pPr>
            <a:lvl6pPr>
              <a:defRPr sz="1399"/>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Tree>
    <p:extLst>
      <p:ext uri="{BB962C8B-B14F-4D97-AF65-F5344CB8AC3E}">
        <p14:creationId xmlns:p14="http://schemas.microsoft.com/office/powerpoint/2010/main" val="357089868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dirty="0">
                <a:solidFill>
                  <a:srgbClr val="009FDF"/>
                </a:solidFill>
              </a:rPr>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6" y="1206501"/>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4" y="1206501"/>
            <a:ext cx="4138612" cy="3311525"/>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226010920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418602226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4"/>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dirty="0">
                <a:solidFill>
                  <a:srgbClr val="FFFFFF"/>
                </a:solidFill>
              </a:rPr>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7" y="4731936"/>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899" smtClean="0">
                <a:solidFill>
                  <a:srgbClr val="FFFFFF"/>
                </a:solidFill>
                <a:latin typeface="Calibri"/>
              </a:rPr>
              <a:pPr/>
              <a:t>‹#›</a:t>
            </a:fld>
            <a:r>
              <a:rPr lang="en-AU" sz="899" dirty="0">
                <a:solidFill>
                  <a:srgbClr val="FFFFFF"/>
                </a:solidFill>
                <a:latin typeface="Calibri"/>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9"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399"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Tree>
    <p:extLst>
      <p:ext uri="{BB962C8B-B14F-4D97-AF65-F5344CB8AC3E}">
        <p14:creationId xmlns:p14="http://schemas.microsoft.com/office/powerpoint/2010/main" val="1621564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lang="en-AU" dirty="0"/>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bg2"/>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5" y="1206500"/>
            <a:ext cx="4354513"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5" y="349406"/>
            <a:ext cx="1114723" cy="1440730"/>
          </a:xfrm>
        </p:spPr>
        <p:txBody>
          <a:bodyPr/>
          <a:lstStyle>
            <a:lvl1pPr algn="r">
              <a:lnSpc>
                <a:spcPts val="2000"/>
              </a:lnSpc>
              <a:spcAft>
                <a:spcPts val="850"/>
              </a:spcAft>
              <a:defRPr sz="2500">
                <a:solidFill>
                  <a:schemeClr val="bg2"/>
                </a:solidFill>
              </a:defRPr>
            </a:lvl1pPr>
            <a:lvl2pPr algn="r">
              <a:lnSpc>
                <a:spcPts val="1400"/>
              </a:lnSpc>
              <a:defRPr sz="1200">
                <a:solidFill>
                  <a:schemeClr val="bg2"/>
                </a:solidFill>
              </a:defRPr>
            </a:lvl2pPr>
            <a:lvl3pPr>
              <a:defRPr sz="1200">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49467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b="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194088259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282504749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dirty="0">
                <a:solidFill>
                  <a:srgbClr val="009FDF"/>
                </a:solidFill>
              </a:rPr>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06037014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dirty="0">
                <a:solidFill>
                  <a:srgbClr val="009FDF"/>
                </a:solidFill>
              </a:rPr>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6" y="1206501"/>
            <a:ext cx="4354513"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6" y="349406"/>
            <a:ext cx="1114723" cy="1440730"/>
          </a:xfrm>
        </p:spPr>
        <p:txBody>
          <a:bodyPr/>
          <a:lstStyle>
            <a:lvl1pPr algn="r">
              <a:lnSpc>
                <a:spcPts val="1998"/>
              </a:lnSpc>
              <a:spcAft>
                <a:spcPts val="849"/>
              </a:spcAft>
              <a:defRPr sz="2498">
                <a:solidFill>
                  <a:schemeClr val="bg2"/>
                </a:solidFill>
              </a:defRPr>
            </a:lvl1pPr>
            <a:lvl2pPr algn="r">
              <a:lnSpc>
                <a:spcPts val="1399"/>
              </a:lnSpc>
              <a:defRPr sz="1199">
                <a:solidFill>
                  <a:schemeClr val="bg2"/>
                </a:solidFill>
              </a:defRPr>
            </a:lvl2pPr>
            <a:lvl3pPr>
              <a:defRPr sz="1199">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1618777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1" y="2099317"/>
            <a:ext cx="3705793" cy="1008112"/>
          </a:xfrm>
        </p:spPr>
        <p:txBody>
          <a:bodyPr/>
          <a:lstStyle>
            <a:lvl1pPr>
              <a:lnSpc>
                <a:spcPts val="3197"/>
              </a:lnSpc>
              <a:defRPr sz="2997">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1"/>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2"/>
            <a:ext cx="482577" cy="202009"/>
          </a:xfrm>
          <a:prstGeom prst="rect">
            <a:avLst/>
          </a:prstGeom>
        </p:spPr>
      </p:pic>
    </p:spTree>
    <p:extLst>
      <p:ext uri="{BB962C8B-B14F-4D97-AF65-F5344CB8AC3E}">
        <p14:creationId xmlns:p14="http://schemas.microsoft.com/office/powerpoint/2010/main" val="257664383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Condensed presentation title</a:t>
            </a:r>
          </a:p>
        </p:txBody>
      </p:sp>
    </p:spTree>
    <p:extLst>
      <p:ext uri="{BB962C8B-B14F-4D97-AF65-F5344CB8AC3E}">
        <p14:creationId xmlns:p14="http://schemas.microsoft.com/office/powerpoint/2010/main" val="101474062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9" y="2303034"/>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260470660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7" y="2286099"/>
            <a:ext cx="4176465" cy="504056"/>
          </a:xfrm>
        </p:spPr>
        <p:txBody>
          <a:bodyPr/>
          <a:lstStyle>
            <a:lvl1pPr>
              <a:lnSpc>
                <a:spcPts val="4796"/>
              </a:lnSpc>
              <a:defRPr sz="4796">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2"/>
            <a:ext cx="482577" cy="202009"/>
          </a:xfrm>
          <a:prstGeom prst="rect">
            <a:avLst/>
          </a:prstGeom>
        </p:spPr>
      </p:pic>
    </p:spTree>
    <p:extLst>
      <p:ext uri="{BB962C8B-B14F-4D97-AF65-F5344CB8AC3E}">
        <p14:creationId xmlns:p14="http://schemas.microsoft.com/office/powerpoint/2010/main" val="426016871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10476657" y="3798267"/>
            <a:ext cx="2269225" cy="162150"/>
          </a:xfrm>
          <a:prstGeom prst="rect">
            <a:avLst/>
          </a:prstGeom>
        </p:spPr>
        <p:txBody>
          <a:bodyPr/>
          <a:lstStyle/>
          <a:p>
            <a:r>
              <a:rPr lang="en-US" dirty="0">
                <a:solidFill>
                  <a:prstClr val="black"/>
                </a:solidFill>
              </a:rPr>
              <a:t>Day Month Year</a:t>
            </a:r>
            <a:endParaRPr lang="en-AU" dirty="0">
              <a:solidFill>
                <a:prstClr val="black"/>
              </a:solidFill>
            </a:endParaRPr>
          </a:p>
        </p:txBody>
      </p:sp>
      <p:sp>
        <p:nvSpPr>
          <p:cNvPr id="12" name="Footer Placeholder 11"/>
          <p:cNvSpPr>
            <a:spLocks noGrp="1"/>
          </p:cNvSpPr>
          <p:nvPr>
            <p:ph type="ftr" sz="quarter" idx="11"/>
          </p:nvPr>
        </p:nvSpPr>
        <p:spPr/>
        <p:txBody>
          <a:bodyPr/>
          <a:lstStyle/>
          <a:p>
            <a:r>
              <a:rPr dirty="0">
                <a:solidFill>
                  <a:srgbClr val="009FDF"/>
                </a:solidFill>
              </a:rPr>
              <a:t>Condensed presentation title</a:t>
            </a:r>
          </a:p>
        </p:txBody>
      </p:sp>
      <p:sp>
        <p:nvSpPr>
          <p:cNvPr id="13" name="Slide Number Placeholder 12"/>
          <p:cNvSpPr>
            <a:spLocks noGrp="1"/>
          </p:cNvSpPr>
          <p:nvPr>
            <p:ph type="sldNum" sz="quarter" idx="12"/>
          </p:nvPr>
        </p:nvSpPr>
        <p:spPr>
          <a:xfrm>
            <a:off x="10188625" y="5148263"/>
            <a:ext cx="1023265" cy="162150"/>
          </a:xfrm>
          <a:prstGeom prst="rect">
            <a:avLst/>
          </a:prstGeom>
        </p:spPr>
        <p:txBody>
          <a:bodyPr/>
          <a:lstStyle/>
          <a:p>
            <a:fld id="{CE1B70CE-F4BC-4B6F-A663-B479B5E51611}" type="slidenum">
              <a:rPr lang="en-AU" smtClean="0">
                <a:solidFill>
                  <a:prstClr val="black"/>
                </a:solidFill>
              </a:rPr>
              <a:pPr/>
              <a:t>‹#›</a:t>
            </a:fld>
            <a:endParaRPr lang="en-AU" dirty="0">
              <a:solidFill>
                <a:prstClr val="black"/>
              </a:solidFill>
            </a:endParaRPr>
          </a:p>
        </p:txBody>
      </p:sp>
    </p:spTree>
    <p:extLst>
      <p:ext uri="{BB962C8B-B14F-4D97-AF65-F5344CB8AC3E}">
        <p14:creationId xmlns:p14="http://schemas.microsoft.com/office/powerpoint/2010/main" val="103331966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88314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0" y="2099317"/>
            <a:ext cx="3705793" cy="1008112"/>
          </a:xfrm>
        </p:spPr>
        <p:txBody>
          <a:bodyPr/>
          <a:lstStyle>
            <a:lvl1pPr>
              <a:lnSpc>
                <a:spcPts val="3200"/>
              </a:lnSpc>
              <a:defRPr sz="3000">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0"/>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218334632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Divider - Version 3">
    <p:spTree>
      <p:nvGrpSpPr>
        <p:cNvPr id="1" name=""/>
        <p:cNvGrpSpPr/>
        <p:nvPr/>
      </p:nvGrpSpPr>
      <p:grpSpPr>
        <a:xfrm>
          <a:off x="0" y="0"/>
          <a:ext cx="0" cy="0"/>
          <a:chOff x="0" y="0"/>
          <a:chExt cx="0" cy="0"/>
        </a:xfrm>
      </p:grpSpPr>
      <p:sp>
        <p:nvSpPr>
          <p:cNvPr id="7" name="Text Placeholder 10"/>
          <p:cNvSpPr>
            <a:spLocks noGrp="1"/>
          </p:cNvSpPr>
          <p:nvPr>
            <p:ph type="body" sz="quarter" idx="11"/>
          </p:nvPr>
        </p:nvSpPr>
        <p:spPr>
          <a:xfrm>
            <a:off x="521494" y="1229638"/>
            <a:ext cx="8100956" cy="3506734"/>
          </a:xfrm>
          <a:prstGeom prst="rect">
            <a:avLst/>
          </a:prstGeom>
        </p:spPr>
        <p:txBody>
          <a:bodyPr/>
          <a:lstStyle>
            <a:lvl1pPr>
              <a:lnSpc>
                <a:spcPct val="100000"/>
              </a:lnSpc>
              <a:spcBef>
                <a:spcPts val="0"/>
              </a:spcBef>
              <a:spcAft>
                <a:spcPts val="599"/>
              </a:spcAft>
              <a:defRPr sz="1199">
                <a:solidFill>
                  <a:srgbClr val="0A3561"/>
                </a:solidFill>
                <a:latin typeface="Arial" panose="020B0604020202020204" pitchFamily="34" charset="0"/>
                <a:cs typeface="Arial" panose="020B0604020202020204" pitchFamily="34" charset="0"/>
              </a:defRPr>
            </a:lvl1pPr>
            <a:lvl2pPr marL="212330" indent="-212330">
              <a:lnSpc>
                <a:spcPct val="100000"/>
              </a:lnSpc>
              <a:spcBef>
                <a:spcPts val="0"/>
              </a:spcBef>
              <a:spcAft>
                <a:spcPts val="599"/>
              </a:spcAft>
              <a:buFont typeface="Arial" panose="020B0604020202020204" pitchFamily="34" charset="0"/>
              <a:buChar char="&gt;"/>
              <a:defRPr sz="1199">
                <a:solidFill>
                  <a:srgbClr val="0A3561"/>
                </a:solidFill>
                <a:latin typeface="Arial" panose="020B0604020202020204" pitchFamily="34" charset="0"/>
                <a:cs typeface="Arial" panose="020B0604020202020204" pitchFamily="34" charset="0"/>
              </a:defRPr>
            </a:lvl2pPr>
            <a:lvl3pPr marL="323551" indent="-242663">
              <a:lnSpc>
                <a:spcPct val="100000"/>
              </a:lnSpc>
              <a:spcBef>
                <a:spcPts val="0"/>
              </a:spcBef>
              <a:spcAft>
                <a:spcPts val="599"/>
              </a:spcAft>
              <a:buFont typeface="Arial" panose="020B0604020202020204" pitchFamily="34" charset="0"/>
              <a:buChar char="&gt;"/>
              <a:defRPr sz="1199">
                <a:solidFill>
                  <a:srgbClr val="0A3561"/>
                </a:solidFill>
                <a:latin typeface="Arial" panose="020B0604020202020204" pitchFamily="34" charset="0"/>
                <a:cs typeface="Arial" panose="020B0604020202020204" pitchFamily="34" charset="0"/>
              </a:defRPr>
            </a:lvl3pPr>
            <a:lvl4pPr marL="323551" indent="-242663">
              <a:lnSpc>
                <a:spcPct val="100000"/>
              </a:lnSpc>
              <a:spcBef>
                <a:spcPts val="0"/>
              </a:spcBef>
              <a:spcAft>
                <a:spcPts val="599"/>
              </a:spcAft>
              <a:buFont typeface="Arial" panose="020B0604020202020204" pitchFamily="34" charset="0"/>
              <a:buChar char="&gt;"/>
              <a:defRPr sz="1199">
                <a:solidFill>
                  <a:srgbClr val="0A3561"/>
                </a:solidFill>
                <a:latin typeface="Arial" panose="020B0604020202020204" pitchFamily="34" charset="0"/>
                <a:cs typeface="Arial" panose="020B0604020202020204" pitchFamily="34" charset="0"/>
              </a:defRPr>
            </a:lvl4pPr>
            <a:lvl5pPr marL="323551" indent="-242663">
              <a:lnSpc>
                <a:spcPct val="100000"/>
              </a:lnSpc>
              <a:spcBef>
                <a:spcPts val="0"/>
              </a:spcBef>
              <a:spcAft>
                <a:spcPts val="599"/>
              </a:spcAft>
              <a:buFont typeface="Arial" panose="020B0604020202020204" pitchFamily="34" charset="0"/>
              <a:buChar char="&gt;"/>
              <a:defRPr sz="1199">
                <a:solidFill>
                  <a:srgbClr val="0A356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13"/>
          <p:cNvSpPr>
            <a:spLocks noGrp="1"/>
          </p:cNvSpPr>
          <p:nvPr>
            <p:ph type="body" sz="quarter" idx="13" hasCustomPrompt="1"/>
          </p:nvPr>
        </p:nvSpPr>
        <p:spPr>
          <a:xfrm>
            <a:off x="521494" y="1"/>
            <a:ext cx="7021116" cy="675625"/>
          </a:xfrm>
          <a:prstGeom prst="rect">
            <a:avLst/>
          </a:prstGeom>
          <a:ln>
            <a:noFill/>
          </a:ln>
        </p:spPr>
        <p:txBody>
          <a:bodyPr anchor="ctr" anchorCtr="0"/>
          <a:lstStyle>
            <a:lvl1pPr>
              <a:defRPr sz="1874" baseline="0">
                <a:solidFill>
                  <a:schemeClr val="accent2"/>
                </a:solidFill>
                <a:latin typeface="Arial" panose="020B0604020202020204" pitchFamily="34" charset="0"/>
                <a:cs typeface="Arial" panose="020B0604020202020204" pitchFamily="34" charset="0"/>
              </a:defRPr>
            </a:lvl1pPr>
          </a:lstStyle>
          <a:p>
            <a:pPr lvl="0"/>
            <a:r>
              <a:rPr lang="en-US"/>
              <a:t>Click to add heading</a:t>
            </a:r>
            <a:endParaRPr lang="en-AU"/>
          </a:p>
        </p:txBody>
      </p:sp>
      <p:sp>
        <p:nvSpPr>
          <p:cNvPr id="4" name="Slide Number Placeholder 3"/>
          <p:cNvSpPr>
            <a:spLocks noGrp="1"/>
          </p:cNvSpPr>
          <p:nvPr>
            <p:ph type="sldNum" sz="quarter" idx="4"/>
          </p:nvPr>
        </p:nvSpPr>
        <p:spPr>
          <a:xfrm>
            <a:off x="8352421" y="4817456"/>
            <a:ext cx="269063" cy="106036"/>
          </a:xfrm>
          <a:prstGeom prst="rect">
            <a:avLst/>
          </a:prstGeom>
          <a:ln/>
        </p:spPr>
        <p:txBody>
          <a:bodyPr/>
          <a:lstStyle>
            <a:lvl1pPr algn="r">
              <a:defRPr sz="674">
                <a:solidFill>
                  <a:schemeClr val="bg1">
                    <a:lumMod val="50000"/>
                  </a:schemeClr>
                </a:solidFill>
                <a:latin typeface="Arial" panose="020B0604020202020204" pitchFamily="34" charset="0"/>
                <a:cs typeface="Arial" panose="020B0604020202020204" pitchFamily="34" charset="0"/>
              </a:defRPr>
            </a:lvl1pPr>
          </a:lstStyle>
          <a:p>
            <a:pPr>
              <a:defRPr/>
            </a:pPr>
            <a:fld id="{1EB1F443-0F59-445D-99B3-D4BCC5D5287A}" type="slidenum">
              <a:rPr lang="en-US" altLang="en-US" smtClean="0">
                <a:solidFill>
                  <a:prstClr val="white">
                    <a:lumMod val="50000"/>
                  </a:prstClr>
                </a:solidFill>
              </a:rPr>
              <a:pPr>
                <a:defRPr/>
              </a:pPr>
              <a:t>‹#›</a:t>
            </a:fld>
            <a:endParaRPr lang="en-US" altLang="en-US" dirty="0">
              <a:solidFill>
                <a:prstClr val="white">
                  <a:lumMod val="50000"/>
                </a:prstClr>
              </a:solidFill>
            </a:endParaRPr>
          </a:p>
        </p:txBody>
      </p:sp>
    </p:spTree>
    <p:extLst>
      <p:ext uri="{BB962C8B-B14F-4D97-AF65-F5344CB8AC3E}">
        <p14:creationId xmlns:p14="http://schemas.microsoft.com/office/powerpoint/2010/main" val="2245633642"/>
      </p:ext>
    </p:extLst>
  </p:cSld>
  <p:clrMapOvr>
    <a:masterClrMapping/>
  </p:clrMapOvr>
  <p:transition>
    <p:fade/>
  </p:transition>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Heading + Blank">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21494" y="1"/>
            <a:ext cx="7021116" cy="675625"/>
          </a:xfrm>
          <a:prstGeom prst="rect">
            <a:avLst/>
          </a:prstGeom>
          <a:ln>
            <a:noFill/>
          </a:ln>
        </p:spPr>
        <p:txBody>
          <a:bodyPr anchor="ctr" anchorCtr="0"/>
          <a:lstStyle>
            <a:lvl1pPr>
              <a:defRPr sz="1874" baseline="0">
                <a:solidFill>
                  <a:schemeClr val="accent2"/>
                </a:solidFill>
                <a:latin typeface="Arial" panose="020B0604020202020204" pitchFamily="34" charset="0"/>
                <a:cs typeface="Arial" panose="020B0604020202020204" pitchFamily="34" charset="0"/>
              </a:defRPr>
            </a:lvl1pPr>
          </a:lstStyle>
          <a:p>
            <a:pPr lvl="0"/>
            <a:r>
              <a:rPr lang="en-US"/>
              <a:t>Click to add heading</a:t>
            </a:r>
            <a:endParaRPr lang="en-AU"/>
          </a:p>
        </p:txBody>
      </p:sp>
      <p:sp>
        <p:nvSpPr>
          <p:cNvPr id="4" name="Slide Number Placeholder 3"/>
          <p:cNvSpPr>
            <a:spLocks noGrp="1"/>
          </p:cNvSpPr>
          <p:nvPr>
            <p:ph type="sldNum" sz="quarter" idx="12"/>
          </p:nvPr>
        </p:nvSpPr>
        <p:spPr>
          <a:xfrm>
            <a:off x="8352421" y="4817456"/>
            <a:ext cx="269063" cy="106036"/>
          </a:xfrm>
          <a:prstGeom prst="rect">
            <a:avLst/>
          </a:prstGeom>
          <a:ln/>
        </p:spPr>
        <p:txBody>
          <a:bodyPr/>
          <a:lstStyle>
            <a:lvl1pPr algn="r">
              <a:defRPr sz="674">
                <a:solidFill>
                  <a:schemeClr val="bg1">
                    <a:lumMod val="50000"/>
                  </a:schemeClr>
                </a:solidFill>
                <a:latin typeface="Arial" panose="020B0604020202020204" pitchFamily="34" charset="0"/>
                <a:cs typeface="Arial" panose="020B0604020202020204" pitchFamily="34" charset="0"/>
              </a:defRPr>
            </a:lvl1pPr>
          </a:lstStyle>
          <a:p>
            <a:pPr>
              <a:defRPr/>
            </a:pPr>
            <a:fld id="{1EB1F443-0F59-445D-99B3-D4BCC5D5287A}" type="slidenum">
              <a:rPr lang="en-US" altLang="en-US" smtClean="0">
                <a:solidFill>
                  <a:prstClr val="white">
                    <a:lumMod val="50000"/>
                  </a:prstClr>
                </a:solidFill>
              </a:rPr>
              <a:pPr>
                <a:defRPr/>
              </a:pPr>
              <a:t>‹#›</a:t>
            </a:fld>
            <a:endParaRPr lang="en-US" altLang="en-US" dirty="0">
              <a:solidFill>
                <a:prstClr val="white">
                  <a:lumMod val="50000"/>
                </a:prstClr>
              </a:solidFill>
            </a:endParaRPr>
          </a:p>
        </p:txBody>
      </p:sp>
    </p:spTree>
    <p:extLst>
      <p:ext uri="{BB962C8B-B14F-4D97-AF65-F5344CB8AC3E}">
        <p14:creationId xmlns:p14="http://schemas.microsoft.com/office/powerpoint/2010/main" val="2368314197"/>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_Slide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0E32-11AC-4054-9E6F-998D814B85E6}"/>
              </a:ext>
            </a:extLst>
          </p:cNvPr>
          <p:cNvSpPr>
            <a:spLocks noGrp="1"/>
          </p:cNvSpPr>
          <p:nvPr userDrawn="1">
            <p:ph type="title"/>
          </p:nvPr>
        </p:nvSpPr>
        <p:spPr>
          <a:xfrm>
            <a:off x="284164" y="197867"/>
            <a:ext cx="8564654" cy="323426"/>
          </a:xfrm>
        </p:spPr>
        <p:txBody>
          <a:bodyPr anchor="t"/>
          <a:lstStyle>
            <a:lvl1pPr>
              <a:defRPr/>
            </a:lvl1pPr>
          </a:lstStyle>
          <a:p>
            <a:r>
              <a:rPr lang="en-US"/>
              <a:t>Click to edit Master title style</a:t>
            </a:r>
            <a:endParaRPr lang="en-AU"/>
          </a:p>
        </p:txBody>
      </p:sp>
      <p:sp>
        <p:nvSpPr>
          <p:cNvPr id="9" name="Text Placeholder 8">
            <a:extLst>
              <a:ext uri="{FF2B5EF4-FFF2-40B4-BE49-F238E27FC236}">
                <a16:creationId xmlns:a16="http://schemas.microsoft.com/office/drawing/2014/main" id="{7EACF2CF-0203-4681-8167-1AA2F40E93F4}"/>
              </a:ext>
            </a:extLst>
          </p:cNvPr>
          <p:cNvSpPr>
            <a:spLocks noGrp="1"/>
          </p:cNvSpPr>
          <p:nvPr userDrawn="1">
            <p:ph type="body" sz="quarter" idx="11"/>
          </p:nvPr>
        </p:nvSpPr>
        <p:spPr>
          <a:xfrm>
            <a:off x="283418" y="543916"/>
            <a:ext cx="7600950" cy="325438"/>
          </a:xfrm>
        </p:spPr>
        <p:txBody>
          <a:bodyPr/>
          <a:lstStyle>
            <a:lvl1pPr>
              <a:defRPr b="0">
                <a:solidFill>
                  <a:schemeClr val="accent1"/>
                </a:solidFill>
              </a:defRPr>
            </a:lvl1pPr>
          </a:lstStyle>
          <a:p>
            <a:pPr lvl="0"/>
            <a:r>
              <a:rPr lang="en-US"/>
              <a:t>Edit Master text styles</a:t>
            </a:r>
          </a:p>
        </p:txBody>
      </p:sp>
    </p:spTree>
    <p:extLst>
      <p:ext uri="{BB962C8B-B14F-4D97-AF65-F5344CB8AC3E}">
        <p14:creationId xmlns:p14="http://schemas.microsoft.com/office/powerpoint/2010/main" val="116841148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93B7-B014-44C6-8436-E2A085CC0678}"/>
              </a:ext>
            </a:extLst>
          </p:cNvPr>
          <p:cNvSpPr>
            <a:spLocks noGrp="1"/>
          </p:cNvSpPr>
          <p:nvPr>
            <p:ph type="title"/>
          </p:nvPr>
        </p:nvSpPr>
        <p:spPr>
          <a:xfrm>
            <a:off x="288878" y="341884"/>
            <a:ext cx="8586765" cy="288031"/>
          </a:xfrm>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1908D70-00AC-4B65-A857-36A79E03227F}"/>
              </a:ext>
            </a:extLst>
          </p:cNvPr>
          <p:cNvSpPr>
            <a:spLocks noGrp="1"/>
          </p:cNvSpPr>
          <p:nvPr>
            <p:ph type="body" sz="quarter" idx="11"/>
          </p:nvPr>
        </p:nvSpPr>
        <p:spPr>
          <a:xfrm>
            <a:off x="288925" y="701676"/>
            <a:ext cx="8586788" cy="504825"/>
          </a:xfrm>
        </p:spPr>
        <p:txBody>
          <a:bodyPr/>
          <a:lstStyle>
            <a:lvl1pPr>
              <a:spcAft>
                <a:spcPts val="849"/>
              </a:spcAft>
              <a:defRPr b="0">
                <a:solidFill>
                  <a:schemeClr val="accent1"/>
                </a:solidFill>
              </a:defRPr>
            </a:lvl1pPr>
          </a:lstStyle>
          <a:p>
            <a:pPr lvl="0"/>
            <a:r>
              <a:rPr lang="en-US"/>
              <a:t>Edit Master text styles</a:t>
            </a:r>
          </a:p>
        </p:txBody>
      </p:sp>
      <p:sp>
        <p:nvSpPr>
          <p:cNvPr id="6" name="Footer Placeholder 4">
            <a:extLst>
              <a:ext uri="{FF2B5EF4-FFF2-40B4-BE49-F238E27FC236}">
                <a16:creationId xmlns:a16="http://schemas.microsoft.com/office/drawing/2014/main" id="{07C3196F-2818-46A3-B0C9-3C0684F4E946}"/>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endParaRPr dirty="0">
              <a:solidFill>
                <a:srgbClr val="009FDF"/>
              </a:solidFill>
            </a:endParaRPr>
          </a:p>
        </p:txBody>
      </p:sp>
    </p:spTree>
    <p:extLst>
      <p:ext uri="{BB962C8B-B14F-4D97-AF65-F5344CB8AC3E}">
        <p14:creationId xmlns:p14="http://schemas.microsoft.com/office/powerpoint/2010/main" val="200772318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7514-747F-4886-8AC4-3CD67602A810}"/>
              </a:ext>
            </a:extLst>
          </p:cNvPr>
          <p:cNvSpPr>
            <a:spLocks noGrp="1"/>
          </p:cNvSpPr>
          <p:nvPr>
            <p:ph type="title"/>
          </p:nvPr>
        </p:nvSpPr>
        <p:spPr/>
        <p:txBody>
          <a:bodyPr/>
          <a:lstStyle/>
          <a:p>
            <a:r>
              <a:rPr lang="en-US"/>
              <a:t>Click to edit Master title style</a:t>
            </a:r>
            <a:endParaRPr lang="en-AU"/>
          </a:p>
        </p:txBody>
      </p:sp>
      <p:sp>
        <p:nvSpPr>
          <p:cNvPr id="5" name="Text Placeholder 4">
            <a:extLst>
              <a:ext uri="{FF2B5EF4-FFF2-40B4-BE49-F238E27FC236}">
                <a16:creationId xmlns:a16="http://schemas.microsoft.com/office/drawing/2014/main" id="{96F173C2-1FAF-47E7-A407-56DA3D98FA61}"/>
              </a:ext>
            </a:extLst>
          </p:cNvPr>
          <p:cNvSpPr>
            <a:spLocks noGrp="1"/>
          </p:cNvSpPr>
          <p:nvPr>
            <p:ph type="body" sz="quarter" idx="11"/>
          </p:nvPr>
        </p:nvSpPr>
        <p:spPr>
          <a:xfrm>
            <a:off x="288926" y="1206500"/>
            <a:ext cx="8566150" cy="3240088"/>
          </a:xfrm>
        </p:spPr>
        <p:txBody>
          <a:bodyPr/>
          <a:lstStyle>
            <a:lvl1pPr marL="0" indent="-215801">
              <a:spcAft>
                <a:spcPts val="849"/>
              </a:spcAft>
              <a:buClr>
                <a:schemeClr val="accent2"/>
              </a:buClr>
              <a:buFont typeface="Calibri" panose="020F0502020204030204" pitchFamily="34" charset="0"/>
              <a:buChar char="&gt;"/>
              <a:defRPr sz="1399" b="0">
                <a:solidFill>
                  <a:schemeClr val="tx1"/>
                </a:solidFill>
              </a:defRPr>
            </a:lvl1pPr>
            <a:lvl2pPr marL="467567" indent="-215801">
              <a:buClr>
                <a:schemeClr val="accent2"/>
              </a:buClr>
              <a:buSzPct val="50000"/>
              <a:buFont typeface="Arial" panose="020B0604020202020204" pitchFamily="34" charset="0"/>
              <a:buChar char="•"/>
              <a:defRPr/>
            </a:lvl2pPr>
            <a:lvl3pPr marL="683367" indent="-215801">
              <a:buSzPct val="70000"/>
              <a:buFont typeface="Arial" panose="020B0604020202020204" pitchFamily="34" charset="0"/>
              <a:buChar char="‒"/>
              <a:defRPr/>
            </a:lvl3pPr>
            <a:lvl4pPr marL="899168" indent="-215757">
              <a:buSzPct val="70000"/>
              <a:buFont typeface="Arial" panose="020B0604020202020204" pitchFamily="34" charset="0"/>
              <a:buChar char="‒"/>
              <a:defRPr/>
            </a:lvl4pPr>
            <a:lvl5pPr marL="1114968" indent="-215757">
              <a:buSzPct val="7000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60352609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263" b="43144"/>
          <a:stretch/>
        </p:blipFill>
        <p:spPr>
          <a:xfrm>
            <a:off x="-1" y="-1"/>
            <a:ext cx="9144001" cy="5148264"/>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accent1"/>
                </a:solidFill>
              </a:defRPr>
            </a:lvl1pPr>
            <a:lvl2pPr marL="0" indent="0" algn="l">
              <a:lnSpc>
                <a:spcPts val="1998"/>
              </a:lnSpc>
              <a:buNone/>
              <a:defRPr sz="1799">
                <a:solidFill>
                  <a:schemeClr val="accent1"/>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accent2"/>
                </a:solidFill>
              </a:defRPr>
            </a:lvl1pPr>
          </a:lstStyle>
          <a:p>
            <a:r>
              <a:rPr lang="en-US" dirty="0">
                <a:solidFill>
                  <a:srgbClr val="009FDF"/>
                </a:solidFill>
              </a:rPr>
              <a:t>Day Month Year</a:t>
            </a:r>
            <a:endParaRPr lang="en-AU" dirty="0">
              <a:solidFill>
                <a:srgbClr val="009FDF"/>
              </a:solidFill>
            </a:endParaRPr>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697"/>
            <a:ext cx="237744" cy="365761"/>
          </a:xfrm>
          <a:prstGeom prst="rect">
            <a:avLst/>
          </a:prstGeom>
        </p:spPr>
      </p:pic>
    </p:spTree>
    <p:extLst>
      <p:ext uri="{BB962C8B-B14F-4D97-AF65-F5344CB8AC3E}">
        <p14:creationId xmlns:p14="http://schemas.microsoft.com/office/powerpoint/2010/main" val="361498028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1"/>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2" name="Title 1"/>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1"/>
            <a:ext cx="234696" cy="365761"/>
          </a:xfrm>
          <a:prstGeom prst="rect">
            <a:avLst/>
          </a:prstGeom>
        </p:spPr>
      </p:pic>
    </p:spTree>
    <p:extLst>
      <p:ext uri="{BB962C8B-B14F-4D97-AF65-F5344CB8AC3E}">
        <p14:creationId xmlns:p14="http://schemas.microsoft.com/office/powerpoint/2010/main" val="144513631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1"/>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2" y="1893981"/>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1" y="4124849"/>
            <a:ext cx="2772440" cy="317163"/>
          </a:xfrm>
          <a:prstGeom prst="rect">
            <a:avLst/>
          </a:prstGeom>
        </p:spPr>
        <p:txBody>
          <a:bodyPr lIns="0" tIns="0" rIns="0" bIns="0"/>
          <a:lstStyle>
            <a:lvl1pPr>
              <a:defRPr sz="1399">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1"/>
            <a:ext cx="234696" cy="365761"/>
          </a:xfrm>
          <a:prstGeom prst="rect">
            <a:avLst/>
          </a:prstGeom>
        </p:spPr>
      </p:pic>
    </p:spTree>
    <p:extLst>
      <p:ext uri="{BB962C8B-B14F-4D97-AF65-F5344CB8AC3E}">
        <p14:creationId xmlns:p14="http://schemas.microsoft.com/office/powerpoint/2010/main" val="413601504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8" y="341885"/>
            <a:ext cx="8586765" cy="432048"/>
          </a:xfrm>
        </p:spPr>
        <p:txBody>
          <a:bodyPr/>
          <a:lstStyle>
            <a:lvl1pPr>
              <a:defRPr sz="2698"/>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2976437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1" y="1206500"/>
            <a:ext cx="2422525" cy="3167063"/>
          </a:xfrm>
        </p:spPr>
        <p:txBody>
          <a:bodyPr/>
          <a:lstStyle>
            <a:lvl1pPr>
              <a:lnSpc>
                <a:spcPts val="1998"/>
              </a:lnSpc>
              <a:defRPr sz="1799"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49"/>
              </a:spcAft>
              <a:defRPr sz="1399" b="0">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14082C68-D05A-451D-B990-D15CC1297B41}"/>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17505772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lang="en-AU" dirty="0"/>
              <a:t>Condensed presentation title</a:t>
            </a:r>
          </a:p>
        </p:txBody>
      </p:sp>
    </p:spTree>
    <p:extLst>
      <p:ext uri="{BB962C8B-B14F-4D97-AF65-F5344CB8AC3E}">
        <p14:creationId xmlns:p14="http://schemas.microsoft.com/office/powerpoint/2010/main" val="235444686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116972622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7"/>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6" y="1206500"/>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210809375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600" y="1206501"/>
            <a:ext cx="4751785" cy="3311525"/>
          </a:xfrm>
        </p:spPr>
        <p:txBody>
          <a:bodyPr/>
          <a:lstStyle>
            <a:lvl1pPr>
              <a:defRPr sz="15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348D51A4-F7EA-40B3-96A5-A644AA5508DC}"/>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1"/>
            <a:ext cx="2770188" cy="3311525"/>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442663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2680848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6145731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4" y="2238998"/>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7" y="2239200"/>
            <a:ext cx="4116387" cy="2134565"/>
          </a:xfrm>
          <a:solidFill>
            <a:schemeClr val="bg1">
              <a:lumMod val="95000"/>
            </a:schemeClr>
          </a:solidFill>
        </p:spPr>
        <p:txBody>
          <a:bodyPr/>
          <a:lstStyle/>
          <a:p>
            <a:r>
              <a:rPr lang="en-US" dirty="0"/>
              <a:t>Click icon to add picture</a:t>
            </a:r>
            <a:endParaRPr lang="en-AU" dirty="0"/>
          </a:p>
        </p:txBody>
      </p:sp>
      <p:sp>
        <p:nvSpPr>
          <p:cNvPr id="13" name="Footer Placeholder 4">
            <a:extLst>
              <a:ext uri="{FF2B5EF4-FFF2-40B4-BE49-F238E27FC236}">
                <a16:creationId xmlns:a16="http://schemas.microsoft.com/office/drawing/2014/main" id="{E62A2BB7-948E-4820-90C4-9D154E15CE59}"/>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9" y="1534468"/>
            <a:ext cx="4112206" cy="652642"/>
          </a:xfrm>
        </p:spPr>
        <p:txBody>
          <a:bodyPr/>
          <a:lstStyle>
            <a:lvl1pPr>
              <a:defRPr sz="1399" b="0">
                <a:solidFill>
                  <a:schemeClr val="tx1"/>
                </a:solidFill>
              </a:defRPr>
            </a:lvl1pPr>
            <a:lvl2pPr>
              <a:defRPr sz="1399"/>
            </a:lvl2pPr>
            <a:lvl3pPr>
              <a:defRPr sz="1399"/>
            </a:lvl3pPr>
            <a:lvl4pPr>
              <a:defRPr sz="1399">
                <a:solidFill>
                  <a:schemeClr val="tx1"/>
                </a:solidFill>
              </a:defRPr>
            </a:lvl4pPr>
            <a:lvl5pPr>
              <a:defRPr baseline="0"/>
            </a:lvl5pPr>
            <a:lvl6pPr marL="755344"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1" y="1206001"/>
            <a:ext cx="8570912" cy="287337"/>
          </a:xfrm>
        </p:spPr>
        <p:txBody>
          <a:bodyPr/>
          <a:lstStyle>
            <a:lvl1pPr>
              <a:defRPr sz="1598"/>
            </a:lvl1pPr>
            <a:lvl2pPr>
              <a:defRPr sz="1598"/>
            </a:lvl2pPr>
            <a:lvl3pPr>
              <a:defRPr sz="1598"/>
            </a:lvl3pPr>
            <a:lvl4pPr>
              <a:defRPr sz="1598"/>
            </a:lvl4pPr>
            <a:lvl5pPr>
              <a:defRPr sz="1598"/>
            </a:lvl5pPr>
          </a:lstStyle>
          <a:p>
            <a:pPr lvl="0"/>
            <a:r>
              <a:rPr lang="en-US"/>
              <a:t>Click to 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8" y="1534468"/>
            <a:ext cx="4112206" cy="653255"/>
          </a:xfrm>
        </p:spPr>
        <p:txBody>
          <a:bodyPr/>
          <a:lstStyle>
            <a:lvl1pPr>
              <a:defRPr sz="1399" b="0">
                <a:solidFill>
                  <a:schemeClr val="tx1"/>
                </a:solidFill>
              </a:defRPr>
            </a:lvl1pPr>
            <a:lvl2pPr>
              <a:defRPr/>
            </a:lvl2pPr>
            <a:lvl3pPr>
              <a:defRPr sz="1399"/>
            </a:lvl3pPr>
            <a:lvl4pPr>
              <a:defRPr sz="1399">
                <a:solidFill>
                  <a:schemeClr val="tx1"/>
                </a:solidFill>
              </a:defRPr>
            </a:lvl4pPr>
            <a:lvl5pPr>
              <a:defRPr baseline="0"/>
            </a:lvl5pPr>
            <a:lvl6pPr>
              <a:defRPr sz="1399"/>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Tree>
    <p:extLst>
      <p:ext uri="{BB962C8B-B14F-4D97-AF65-F5344CB8AC3E}">
        <p14:creationId xmlns:p14="http://schemas.microsoft.com/office/powerpoint/2010/main" val="288150556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dirty="0">
                <a:solidFill>
                  <a:srgbClr val="009FDF"/>
                </a:solidFill>
              </a:rPr>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6" y="1206501"/>
            <a:ext cx="4067051"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4" y="1206501"/>
            <a:ext cx="4138612" cy="3311525"/>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57640425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163765595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4"/>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dirty="0">
                <a:solidFill>
                  <a:srgbClr val="FFFFFF"/>
                </a:solidFill>
              </a:rPr>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7" y="4731936"/>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899" smtClean="0">
                <a:solidFill>
                  <a:srgbClr val="FFFFFF"/>
                </a:solidFill>
                <a:latin typeface="Calibri"/>
              </a:rPr>
              <a:pPr/>
              <a:t>‹#›</a:t>
            </a:fld>
            <a:r>
              <a:rPr lang="en-AU" sz="899" dirty="0">
                <a:solidFill>
                  <a:srgbClr val="FFFFFF"/>
                </a:solidFill>
                <a:latin typeface="Calibri"/>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9"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399"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1557916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b="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1626118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89" y="1061963"/>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8" y="2260246"/>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1" y="3406679"/>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8"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8" y="2303033"/>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312092670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407170552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dirty="0">
                <a:solidFill>
                  <a:srgbClr val="009FDF"/>
                </a:solidFill>
              </a:rPr>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6963970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dirty="0">
                <a:solidFill>
                  <a:srgbClr val="009FDF"/>
                </a:solidFill>
              </a:rPr>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6" y="1206501"/>
            <a:ext cx="4354513"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6" y="349406"/>
            <a:ext cx="1114723" cy="1440730"/>
          </a:xfrm>
        </p:spPr>
        <p:txBody>
          <a:bodyPr/>
          <a:lstStyle>
            <a:lvl1pPr algn="r">
              <a:lnSpc>
                <a:spcPts val="1998"/>
              </a:lnSpc>
              <a:spcAft>
                <a:spcPts val="849"/>
              </a:spcAft>
              <a:defRPr sz="2498">
                <a:solidFill>
                  <a:schemeClr val="bg2"/>
                </a:solidFill>
              </a:defRPr>
            </a:lvl1pPr>
            <a:lvl2pPr algn="r">
              <a:lnSpc>
                <a:spcPts val="1399"/>
              </a:lnSpc>
              <a:defRPr sz="1199">
                <a:solidFill>
                  <a:schemeClr val="bg2"/>
                </a:solidFill>
              </a:defRPr>
            </a:lvl2pPr>
            <a:lvl3pPr>
              <a:defRPr sz="1199">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8095910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1" y="2099317"/>
            <a:ext cx="3705793" cy="1008112"/>
          </a:xfrm>
        </p:spPr>
        <p:txBody>
          <a:bodyPr/>
          <a:lstStyle>
            <a:lvl1pPr>
              <a:lnSpc>
                <a:spcPts val="3197"/>
              </a:lnSpc>
              <a:defRPr sz="2997">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1"/>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2"/>
            <a:ext cx="482577" cy="202009"/>
          </a:xfrm>
          <a:prstGeom prst="rect">
            <a:avLst/>
          </a:prstGeom>
        </p:spPr>
      </p:pic>
    </p:spTree>
    <p:extLst>
      <p:ext uri="{BB962C8B-B14F-4D97-AF65-F5344CB8AC3E}">
        <p14:creationId xmlns:p14="http://schemas.microsoft.com/office/powerpoint/2010/main" val="420448793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Condensed presentation title</a:t>
            </a:r>
          </a:p>
        </p:txBody>
      </p:sp>
    </p:spTree>
    <p:extLst>
      <p:ext uri="{BB962C8B-B14F-4D97-AF65-F5344CB8AC3E}">
        <p14:creationId xmlns:p14="http://schemas.microsoft.com/office/powerpoint/2010/main" val="410721637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9" y="2303034"/>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133196661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7" y="2286099"/>
            <a:ext cx="4176465" cy="504056"/>
          </a:xfrm>
        </p:spPr>
        <p:txBody>
          <a:bodyPr/>
          <a:lstStyle>
            <a:lvl1pPr>
              <a:lnSpc>
                <a:spcPts val="4796"/>
              </a:lnSpc>
              <a:defRPr sz="4796">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2"/>
            <a:ext cx="482577" cy="202009"/>
          </a:xfrm>
          <a:prstGeom prst="rect">
            <a:avLst/>
          </a:prstGeom>
        </p:spPr>
      </p:pic>
    </p:spTree>
    <p:extLst>
      <p:ext uri="{BB962C8B-B14F-4D97-AF65-F5344CB8AC3E}">
        <p14:creationId xmlns:p14="http://schemas.microsoft.com/office/powerpoint/2010/main" val="360013332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10476657" y="3798267"/>
            <a:ext cx="2269225" cy="162150"/>
          </a:xfrm>
          <a:prstGeom prst="rect">
            <a:avLst/>
          </a:prstGeom>
        </p:spPr>
        <p:txBody>
          <a:bodyPr/>
          <a:lstStyle/>
          <a:p>
            <a:r>
              <a:rPr lang="en-US" dirty="0">
                <a:solidFill>
                  <a:prstClr val="black"/>
                </a:solidFill>
              </a:rPr>
              <a:t>Day Month Year</a:t>
            </a:r>
            <a:endParaRPr lang="en-AU" dirty="0">
              <a:solidFill>
                <a:prstClr val="black"/>
              </a:solidFill>
            </a:endParaRPr>
          </a:p>
        </p:txBody>
      </p:sp>
      <p:sp>
        <p:nvSpPr>
          <p:cNvPr id="12" name="Footer Placeholder 11"/>
          <p:cNvSpPr>
            <a:spLocks noGrp="1"/>
          </p:cNvSpPr>
          <p:nvPr>
            <p:ph type="ftr" sz="quarter" idx="11"/>
          </p:nvPr>
        </p:nvSpPr>
        <p:spPr/>
        <p:txBody>
          <a:bodyPr/>
          <a:lstStyle/>
          <a:p>
            <a:r>
              <a:rPr dirty="0">
                <a:solidFill>
                  <a:srgbClr val="009FDF"/>
                </a:solidFill>
              </a:rPr>
              <a:t>Condensed presentation title</a:t>
            </a:r>
          </a:p>
        </p:txBody>
      </p:sp>
      <p:sp>
        <p:nvSpPr>
          <p:cNvPr id="13" name="Slide Number Placeholder 12"/>
          <p:cNvSpPr>
            <a:spLocks noGrp="1"/>
          </p:cNvSpPr>
          <p:nvPr>
            <p:ph type="sldNum" sz="quarter" idx="12"/>
          </p:nvPr>
        </p:nvSpPr>
        <p:spPr>
          <a:xfrm>
            <a:off x="10188625" y="5148263"/>
            <a:ext cx="1023265" cy="162150"/>
          </a:xfrm>
          <a:prstGeom prst="rect">
            <a:avLst/>
          </a:prstGeom>
        </p:spPr>
        <p:txBody>
          <a:bodyPr/>
          <a:lstStyle/>
          <a:p>
            <a:fld id="{CE1B70CE-F4BC-4B6F-A663-B479B5E51611}" type="slidenum">
              <a:rPr lang="en-AU">
                <a:solidFill>
                  <a:prstClr val="black"/>
                </a:solidFill>
              </a:rPr>
              <a:pPr/>
              <a:t>‹#›</a:t>
            </a:fld>
            <a:endParaRPr lang="en-AU" dirty="0">
              <a:solidFill>
                <a:prstClr val="black"/>
              </a:solidFill>
            </a:endParaRPr>
          </a:p>
        </p:txBody>
      </p:sp>
    </p:spTree>
    <p:extLst>
      <p:ext uri="{BB962C8B-B14F-4D97-AF65-F5344CB8AC3E}">
        <p14:creationId xmlns:p14="http://schemas.microsoft.com/office/powerpoint/2010/main" val="427455922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4130454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7" b="0" i="0">
                <a:solidFill>
                  <a:srgbClr val="0C3A6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4/28/2021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899" b="0" i="0">
                <a:solidFill>
                  <a:srgbClr val="009FDF"/>
                </a:solidFill>
                <a:latin typeface="Calibri"/>
                <a:cs typeface="Calibri"/>
              </a:defRPr>
            </a:lvl1pPr>
          </a:lstStyle>
          <a:p>
            <a:pPr marL="82449">
              <a:lnSpc>
                <a:spcPts val="959"/>
              </a:lnSpc>
            </a:pPr>
            <a:fld id="{81D60167-4931-47E6-BA6A-407CBD079E47}" type="slidenum">
              <a:rPr lang="en-AU" smtClean="0"/>
              <a:pPr marL="82449">
                <a:lnSpc>
                  <a:spcPts val="959"/>
                </a:lnSpc>
              </a:pPr>
              <a:t>‹#›</a:t>
            </a:fld>
            <a:r>
              <a:rPr lang="en-AU" dirty="0"/>
              <a:t> | </a:t>
            </a:r>
            <a:r>
              <a:rPr lang="en-AU" spc="-5" dirty="0"/>
              <a:t>Value Proposition for</a:t>
            </a:r>
            <a:r>
              <a:rPr lang="en-AU" spc="-105" dirty="0"/>
              <a:t> </a:t>
            </a:r>
            <a:r>
              <a:rPr lang="en-AU" spc="-5" dirty="0"/>
              <a:t>Issuers</a:t>
            </a:r>
          </a:p>
        </p:txBody>
      </p:sp>
    </p:spTree>
    <p:extLst>
      <p:ext uri="{BB962C8B-B14F-4D97-AF65-F5344CB8AC3E}">
        <p14:creationId xmlns:p14="http://schemas.microsoft.com/office/powerpoint/2010/main" val="1930208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6" y="2286099"/>
            <a:ext cx="4176465" cy="504056"/>
          </a:xfrm>
        </p:spPr>
        <p:txBody>
          <a:bodyPr/>
          <a:lstStyle>
            <a:lvl1pPr>
              <a:lnSpc>
                <a:spcPts val="4800"/>
              </a:lnSpc>
              <a:defRPr sz="4800">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129144958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7_Blank_Slide_Bann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87BD53F-48C6-4540-A226-3B6F5A73BF9F}"/>
              </a:ext>
            </a:extLst>
          </p:cNvPr>
          <p:cNvGrpSpPr/>
          <p:nvPr userDrawn="1"/>
        </p:nvGrpSpPr>
        <p:grpSpPr>
          <a:xfrm>
            <a:off x="0" y="1"/>
            <a:ext cx="9144000" cy="917947"/>
            <a:chOff x="0" y="0"/>
            <a:chExt cx="9144000" cy="917947"/>
          </a:xfrm>
        </p:grpSpPr>
        <p:sp>
          <p:nvSpPr>
            <p:cNvPr id="6" name="Rectangle 5">
              <a:extLst>
                <a:ext uri="{FF2B5EF4-FFF2-40B4-BE49-F238E27FC236}">
                  <a16:creationId xmlns:a16="http://schemas.microsoft.com/office/drawing/2014/main" id="{EE7B5E5D-5826-4C2F-97F2-5D5F5B1E4E3E}"/>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sp>
          <p:nvSpPr>
            <p:cNvPr id="7" name="Rectangle 6">
              <a:extLst>
                <a:ext uri="{FF2B5EF4-FFF2-40B4-BE49-F238E27FC236}">
                  <a16:creationId xmlns:a16="http://schemas.microsoft.com/office/drawing/2014/main" id="{F77A36D1-C15B-45A0-8EB0-9CE9B8A9C909}"/>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prstClr val="black"/>
                </a:solidFill>
              </a:endParaRPr>
            </a:p>
          </p:txBody>
        </p:sp>
      </p:grpSp>
      <p:sp>
        <p:nvSpPr>
          <p:cNvPr id="2" name="Title 1">
            <a:extLst>
              <a:ext uri="{FF2B5EF4-FFF2-40B4-BE49-F238E27FC236}">
                <a16:creationId xmlns:a16="http://schemas.microsoft.com/office/drawing/2014/main" id="{04AE0E32-11AC-4054-9E6F-998D814B85E6}"/>
              </a:ext>
            </a:extLst>
          </p:cNvPr>
          <p:cNvSpPr>
            <a:spLocks noGrp="1"/>
          </p:cNvSpPr>
          <p:nvPr userDrawn="1">
            <p:ph type="title"/>
          </p:nvPr>
        </p:nvSpPr>
        <p:spPr>
          <a:xfrm>
            <a:off x="284164" y="197867"/>
            <a:ext cx="8564654" cy="323426"/>
          </a:xfrm>
        </p:spPr>
        <p:txBody>
          <a:bodyPr anchor="t"/>
          <a:lstStyle>
            <a:lvl1pPr>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5252B052-1E10-43AB-962B-E4F464DDFB54}"/>
              </a:ext>
            </a:extLst>
          </p:cNvPr>
          <p:cNvSpPr>
            <a:spLocks noGrp="1"/>
          </p:cNvSpPr>
          <p:nvPr userDrawn="1">
            <p:ph type="ftr" sz="quarter" idx="10"/>
          </p:nvPr>
        </p:nvSpPr>
        <p:spPr/>
        <p:txBody>
          <a:bodyPr/>
          <a:lstStyle/>
          <a:p>
            <a:r>
              <a:rPr dirty="0">
                <a:solidFill>
                  <a:srgbClr val="009FDF"/>
                </a:solidFill>
              </a:rPr>
              <a:t>Condensed presentation title</a:t>
            </a:r>
          </a:p>
        </p:txBody>
      </p:sp>
      <p:sp>
        <p:nvSpPr>
          <p:cNvPr id="9" name="Text Placeholder 8">
            <a:extLst>
              <a:ext uri="{FF2B5EF4-FFF2-40B4-BE49-F238E27FC236}">
                <a16:creationId xmlns:a16="http://schemas.microsoft.com/office/drawing/2014/main" id="{7EACF2CF-0203-4681-8167-1AA2F40E93F4}"/>
              </a:ext>
            </a:extLst>
          </p:cNvPr>
          <p:cNvSpPr>
            <a:spLocks noGrp="1"/>
          </p:cNvSpPr>
          <p:nvPr userDrawn="1">
            <p:ph type="body" sz="quarter" idx="11"/>
          </p:nvPr>
        </p:nvSpPr>
        <p:spPr>
          <a:xfrm>
            <a:off x="283418" y="543916"/>
            <a:ext cx="7600950" cy="325438"/>
          </a:xfrm>
        </p:spPr>
        <p:txBody>
          <a:bodyPr/>
          <a:lstStyle>
            <a:lvl1pPr>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47375617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cSld name="1_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836C1CB4-EB9C-4FEC-9E68-D8B8CB884EBD}"/>
              </a:ext>
            </a:extLst>
          </p:cNvPr>
          <p:cNvSpPr>
            <a:spLocks noGrp="1"/>
          </p:cNvSpPr>
          <p:nvPr>
            <p:ph type="sldNum" sz="quarter" idx="11"/>
          </p:nvPr>
        </p:nvSpPr>
        <p:spPr>
          <a:xfrm>
            <a:off x="288002" y="4755600"/>
            <a:ext cx="209205" cy="162000"/>
          </a:xfrm>
          <a:prstGeom prst="rect">
            <a:avLst/>
          </a:prstGeom>
        </p:spPr>
        <p:txBody>
          <a:bodyPr/>
          <a:lstStyle/>
          <a:p>
            <a:fld id="{D149146B-1648-4995-8F23-0A9668D19C87}" type="slidenum">
              <a:rPr lang="en-AU">
                <a:solidFill>
                  <a:prstClr val="black"/>
                </a:solidFill>
              </a:rPr>
              <a:pPr/>
              <a:t>‹#›</a:t>
            </a:fld>
            <a:endParaRPr lang="en-AU" dirty="0">
              <a:solidFill>
                <a:prstClr val="black"/>
              </a:solidFill>
            </a:endParaRPr>
          </a:p>
        </p:txBody>
      </p:sp>
      <p:sp>
        <p:nvSpPr>
          <p:cNvPr id="6" name="Text Placeholder 5">
            <a:extLst>
              <a:ext uri="{FF2B5EF4-FFF2-40B4-BE49-F238E27FC236}">
                <a16:creationId xmlns:a16="http://schemas.microsoft.com/office/drawing/2014/main" id="{D5D538DE-7F70-4A9C-A4BC-E1C8CB5DA1C8}"/>
              </a:ext>
            </a:extLst>
          </p:cNvPr>
          <p:cNvSpPr>
            <a:spLocks noGrp="1"/>
          </p:cNvSpPr>
          <p:nvPr>
            <p:ph type="body" sz="quarter" idx="15"/>
          </p:nvPr>
        </p:nvSpPr>
        <p:spPr>
          <a:xfrm>
            <a:off x="288880" y="705601"/>
            <a:ext cx="8566886" cy="215950"/>
          </a:xfrm>
        </p:spPr>
        <p:txBody>
          <a:bodyPr/>
          <a:lstStyle>
            <a:lvl1pPr>
              <a:lnSpc>
                <a:spcPts val="1797"/>
              </a:lnSpc>
              <a:spcAft>
                <a:spcPts val="0"/>
              </a:spcAft>
              <a:defRPr sz="1797" b="0">
                <a:solidFill>
                  <a:schemeClr val="accent2"/>
                </a:solidFill>
              </a:defRPr>
            </a:lvl1pPr>
            <a:lvl2pPr>
              <a:lnSpc>
                <a:spcPts val="1797"/>
              </a:lnSpc>
              <a:spcAft>
                <a:spcPts val="0"/>
              </a:spcAft>
              <a:defRPr sz="1797" b="0">
                <a:solidFill>
                  <a:schemeClr val="accent2"/>
                </a:solidFill>
              </a:defRPr>
            </a:lvl2pPr>
            <a:lvl3pPr marL="0" indent="0">
              <a:lnSpc>
                <a:spcPts val="1797"/>
              </a:lnSpc>
              <a:spcAft>
                <a:spcPts val="0"/>
              </a:spcAft>
              <a:buNone/>
              <a:defRPr sz="1797" b="0">
                <a:solidFill>
                  <a:schemeClr val="accent2"/>
                </a:solidFill>
              </a:defRPr>
            </a:lvl3pPr>
            <a:lvl4pPr marL="0" indent="0">
              <a:lnSpc>
                <a:spcPts val="1797"/>
              </a:lnSpc>
              <a:spcAft>
                <a:spcPts val="0"/>
              </a:spcAft>
              <a:buNone/>
              <a:defRPr sz="1797" b="0">
                <a:solidFill>
                  <a:schemeClr val="accent2"/>
                </a:solidFill>
              </a:defRPr>
            </a:lvl4pPr>
            <a:lvl5pPr marL="0" indent="0">
              <a:lnSpc>
                <a:spcPts val="1797"/>
              </a:lnSpc>
              <a:spcAft>
                <a:spcPts val="0"/>
              </a:spcAft>
              <a:buNone/>
              <a:defRPr sz="1797" b="0">
                <a:solidFill>
                  <a:schemeClr val="accent2"/>
                </a:solidFill>
              </a:defRPr>
            </a:lvl5pPr>
            <a:lvl6pPr marL="0" indent="0">
              <a:lnSpc>
                <a:spcPts val="1797"/>
              </a:lnSpc>
              <a:spcAft>
                <a:spcPts val="0"/>
              </a:spcAft>
              <a:buNone/>
              <a:defRPr sz="1797" b="0">
                <a:solidFill>
                  <a:schemeClr val="accent2"/>
                </a:solidFill>
              </a:defRPr>
            </a:lvl6pPr>
            <a:lvl7pPr marL="0" indent="0">
              <a:lnSpc>
                <a:spcPts val="1797"/>
              </a:lnSpc>
              <a:spcAft>
                <a:spcPts val="0"/>
              </a:spcAft>
              <a:buNone/>
              <a:defRPr sz="1797" b="0">
                <a:solidFill>
                  <a:schemeClr val="accent2"/>
                </a:solidFill>
              </a:defRPr>
            </a:lvl7pPr>
            <a:lvl8pPr marL="0" indent="0">
              <a:lnSpc>
                <a:spcPts val="1797"/>
              </a:lnSpc>
              <a:spcAft>
                <a:spcPts val="0"/>
              </a:spcAft>
              <a:buNone/>
              <a:defRPr sz="1797" b="0">
                <a:solidFill>
                  <a:schemeClr val="accent2"/>
                </a:solidFill>
              </a:defRPr>
            </a:lvl8pPr>
            <a:lvl9pPr marL="0" indent="0">
              <a:lnSpc>
                <a:spcPts val="1797"/>
              </a:lnSpc>
              <a:spcAft>
                <a:spcPts val="0"/>
              </a:spcAft>
              <a:buNone/>
              <a:defRPr sz="1797"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70702388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userDrawn="1">
  <p:cSld name="Left_Heading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D514-C045-4764-BFA7-3B0E8209F6B7}"/>
              </a:ext>
            </a:extLst>
          </p:cNvPr>
          <p:cNvSpPr>
            <a:spLocks noGrp="1"/>
          </p:cNvSpPr>
          <p:nvPr userDrawn="1">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7DF8F1C-A47F-444D-91A1-EFBA7C2D426D}"/>
              </a:ext>
            </a:extLst>
          </p:cNvPr>
          <p:cNvSpPr>
            <a:spLocks noGrp="1"/>
          </p:cNvSpPr>
          <p:nvPr userDrawn="1">
            <p:ph type="body" sz="quarter" idx="11"/>
          </p:nvPr>
        </p:nvSpPr>
        <p:spPr>
          <a:xfrm>
            <a:off x="288003" y="1206500"/>
            <a:ext cx="2422525" cy="3167063"/>
          </a:xfrm>
        </p:spPr>
        <p:txBody>
          <a:bodyPr/>
          <a:lstStyle>
            <a:lvl1pPr>
              <a:lnSpc>
                <a:spcPts val="1499"/>
              </a:lnSpc>
              <a:defRPr sz="1349"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8">
            <a:extLst>
              <a:ext uri="{FF2B5EF4-FFF2-40B4-BE49-F238E27FC236}">
                <a16:creationId xmlns:a16="http://schemas.microsoft.com/office/drawing/2014/main" id="{F6BE1647-6327-4910-A5E5-B9B2C4F59BA6}"/>
              </a:ext>
            </a:extLst>
          </p:cNvPr>
          <p:cNvSpPr>
            <a:spLocks noGrp="1"/>
          </p:cNvSpPr>
          <p:nvPr userDrawn="1">
            <p:ph type="body" sz="quarter" idx="12"/>
          </p:nvPr>
        </p:nvSpPr>
        <p:spPr>
          <a:xfrm>
            <a:off x="3203578" y="1206500"/>
            <a:ext cx="4824809" cy="3176657"/>
          </a:xfrm>
        </p:spPr>
        <p:txBody>
          <a:bodyPr/>
          <a:lstStyle>
            <a:lvl1pPr>
              <a:spcAft>
                <a:spcPts val="638"/>
              </a:spcAft>
              <a:defRPr sz="1049"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Slide Number Placeholder 8">
            <a:extLst>
              <a:ext uri="{FF2B5EF4-FFF2-40B4-BE49-F238E27FC236}">
                <a16:creationId xmlns:a16="http://schemas.microsoft.com/office/drawing/2014/main" id="{3DABBC30-A707-4744-BBFD-858DD6BCF1CC}"/>
              </a:ext>
            </a:extLst>
          </p:cNvPr>
          <p:cNvSpPr>
            <a:spLocks noGrp="1"/>
          </p:cNvSpPr>
          <p:nvPr userDrawn="1">
            <p:ph type="sldNum" sz="quarter" idx="13"/>
          </p:nvPr>
        </p:nvSpPr>
        <p:spPr>
          <a:xfrm>
            <a:off x="288002" y="4755600"/>
            <a:ext cx="209205" cy="162000"/>
          </a:xfrm>
          <a:prstGeom prst="rect">
            <a:avLst/>
          </a:prstGeom>
        </p:spPr>
        <p:txBody>
          <a:bodyPr/>
          <a:lstStyle/>
          <a:p>
            <a:fld id="{EB423460-02F7-42F7-BC67-65740756B7AD}" type="slidenum">
              <a:rPr lang="en-AU">
                <a:solidFill>
                  <a:prstClr val="black"/>
                </a:solidFill>
              </a:rPr>
              <a:pPr/>
              <a:t>‹#›</a:t>
            </a:fld>
            <a:endParaRPr lang="en-AU" dirty="0">
              <a:solidFill>
                <a:prstClr val="black"/>
              </a:solidFill>
            </a:endParaRPr>
          </a:p>
        </p:txBody>
      </p:sp>
      <p:sp>
        <p:nvSpPr>
          <p:cNvPr id="10" name="Footer Placeholder 9">
            <a:extLst>
              <a:ext uri="{FF2B5EF4-FFF2-40B4-BE49-F238E27FC236}">
                <a16:creationId xmlns:a16="http://schemas.microsoft.com/office/drawing/2014/main" id="{57877296-CFA2-48C1-B331-5F72F911324D}"/>
              </a:ext>
            </a:extLst>
          </p:cNvPr>
          <p:cNvSpPr>
            <a:spLocks noGrp="1"/>
          </p:cNvSpPr>
          <p:nvPr userDrawn="1">
            <p:ph type="ftr" sz="quarter" idx="14"/>
          </p:nvPr>
        </p:nvSpPr>
        <p:spPr/>
        <p:txBody>
          <a:bodyPr/>
          <a:lstStyle/>
          <a:p>
            <a:r>
              <a:rPr dirty="0">
                <a:solidFill>
                  <a:srgbClr val="009FDF"/>
                </a:solidFill>
              </a:rPr>
              <a:t>ASX Ribbon &gt; Header &amp; Footer &gt; Apply to All</a:t>
            </a:r>
          </a:p>
        </p:txBody>
      </p:sp>
    </p:spTree>
    <p:extLst>
      <p:ext uri="{BB962C8B-B14F-4D97-AF65-F5344CB8AC3E}">
        <p14:creationId xmlns:p14="http://schemas.microsoft.com/office/powerpoint/2010/main" val="397239788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Title_Slide_Image_White">
    <p:spTree>
      <p:nvGrpSpPr>
        <p:cNvPr id="1" name=""/>
        <p:cNvGrpSpPr/>
        <p:nvPr/>
      </p:nvGrpSpPr>
      <p:grpSpPr>
        <a:xfrm>
          <a:off x="0" y="0"/>
          <a:ext cx="0" cy="0"/>
          <a:chOff x="0" y="0"/>
          <a:chExt cx="0" cy="0"/>
        </a:xfrm>
      </p:grpSpPr>
      <p:pic>
        <p:nvPicPr>
          <p:cNvPr id="10" name="Picture Placeholder 6">
            <a:extLst>
              <a:ext uri="{FF2B5EF4-FFF2-40B4-BE49-F238E27FC236}">
                <a16:creationId xmlns:a16="http://schemas.microsoft.com/office/drawing/2014/main" id="{C22BF2E3-8979-41DB-A9BC-73C3DA3986E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9" name="Freeform: Shape 8">
            <a:extLst>
              <a:ext uri="{FF2B5EF4-FFF2-40B4-BE49-F238E27FC236}">
                <a16:creationId xmlns:a16="http://schemas.microsoft.com/office/drawing/2014/main" id="{B7BDC802-8509-4DC9-AFCF-E1D282ED193D}"/>
              </a:ext>
            </a:extLst>
          </p:cNvPr>
          <p:cNvSpPr/>
          <p:nvPr userDrawn="1"/>
        </p:nvSpPr>
        <p:spPr>
          <a:xfrm>
            <a:off x="1368752" y="1"/>
            <a:ext cx="7775251" cy="5148263"/>
          </a:xfrm>
          <a:custGeom>
            <a:avLst/>
            <a:gdLst>
              <a:gd name="connsiteX0" fmla="*/ 0 w 7775251"/>
              <a:gd name="connsiteY0" fmla="*/ 0 h 5148263"/>
              <a:gd name="connsiteX1" fmla="*/ 7775251 w 7775251"/>
              <a:gd name="connsiteY1" fmla="*/ 0 h 5148263"/>
              <a:gd name="connsiteX2" fmla="*/ 7775251 w 7775251"/>
              <a:gd name="connsiteY2" fmla="*/ 5148263 h 5148263"/>
              <a:gd name="connsiteX3" fmla="*/ 3752441 w 7775251"/>
              <a:gd name="connsiteY3" fmla="*/ 5148263 h 5148263"/>
            </a:gdLst>
            <a:ahLst/>
            <a:cxnLst>
              <a:cxn ang="0">
                <a:pos x="connsiteX0" y="connsiteY0"/>
              </a:cxn>
              <a:cxn ang="0">
                <a:pos x="connsiteX1" y="connsiteY1"/>
              </a:cxn>
              <a:cxn ang="0">
                <a:pos x="connsiteX2" y="connsiteY2"/>
              </a:cxn>
              <a:cxn ang="0">
                <a:pos x="connsiteX3" y="connsiteY3"/>
              </a:cxn>
            </a:cxnLst>
            <a:rect l="l" t="t" r="r" b="b"/>
            <a:pathLst>
              <a:path w="7775251" h="5148263">
                <a:moveTo>
                  <a:pt x="0" y="0"/>
                </a:moveTo>
                <a:lnTo>
                  <a:pt x="7775251" y="0"/>
                </a:lnTo>
                <a:lnTo>
                  <a:pt x="7775251" y="5148263"/>
                </a:lnTo>
                <a:lnTo>
                  <a:pt x="3752441" y="514826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prstClr val="white"/>
              </a:solidFill>
            </a:endParaRPr>
          </a:p>
        </p:txBody>
      </p:sp>
      <p:sp>
        <p:nvSpPr>
          <p:cNvPr id="14" name="Title 1">
            <a:extLst>
              <a:ext uri="{FF2B5EF4-FFF2-40B4-BE49-F238E27FC236}">
                <a16:creationId xmlns:a16="http://schemas.microsoft.com/office/drawing/2014/main" id="{C82D75D2-C212-452D-BE71-9F3D1A932D56}"/>
              </a:ext>
            </a:extLst>
          </p:cNvPr>
          <p:cNvSpPr>
            <a:spLocks noGrp="1"/>
          </p:cNvSpPr>
          <p:nvPr>
            <p:ph type="ctrTitle" hasCustomPrompt="1"/>
          </p:nvPr>
        </p:nvSpPr>
        <p:spPr>
          <a:xfrm>
            <a:off x="5068413" y="1409888"/>
            <a:ext cx="3392020" cy="1042141"/>
          </a:xfrm>
        </p:spPr>
        <p:txBody>
          <a:bodyPr anchor="t"/>
          <a:lstStyle>
            <a:lvl1pPr>
              <a:lnSpc>
                <a:spcPts val="2400"/>
              </a:lnSpc>
              <a:spcAft>
                <a:spcPts val="1063"/>
              </a:spcAft>
              <a:defRPr sz="2250">
                <a:solidFill>
                  <a:schemeClr val="accent1"/>
                </a:solidFill>
                <a:latin typeface="+mj-lt"/>
              </a:defRPr>
            </a:lvl1pPr>
          </a:lstStyle>
          <a:p>
            <a:r>
              <a:rPr lang="en-US" noProof="0"/>
              <a:t>Click to edit Master title style                          </a:t>
            </a:r>
            <a:endParaRPr lang="en-AU" noProof="0"/>
          </a:p>
        </p:txBody>
      </p:sp>
      <p:sp>
        <p:nvSpPr>
          <p:cNvPr id="15" name="Subtitle 2">
            <a:extLst>
              <a:ext uri="{FF2B5EF4-FFF2-40B4-BE49-F238E27FC236}">
                <a16:creationId xmlns:a16="http://schemas.microsoft.com/office/drawing/2014/main" id="{A88C412C-9C93-4BC7-B41A-89CF28BE74B8}"/>
              </a:ext>
            </a:extLst>
          </p:cNvPr>
          <p:cNvSpPr>
            <a:spLocks noGrp="1"/>
          </p:cNvSpPr>
          <p:nvPr>
            <p:ph type="subTitle" idx="1" hasCustomPrompt="1"/>
          </p:nvPr>
        </p:nvSpPr>
        <p:spPr>
          <a:xfrm>
            <a:off x="5071510" y="2646139"/>
            <a:ext cx="3388233" cy="787420"/>
          </a:xfrm>
        </p:spPr>
        <p:txBody>
          <a:bodyPr/>
          <a:lstStyle>
            <a:lvl1pPr marL="0" indent="0" algn="l">
              <a:lnSpc>
                <a:spcPts val="1500"/>
              </a:lnSpc>
              <a:spcAft>
                <a:spcPts val="0"/>
              </a:spcAft>
              <a:buNone/>
              <a:defRPr sz="1350">
                <a:solidFill>
                  <a:schemeClr val="accent1"/>
                </a:solidFill>
              </a:defRPr>
            </a:lvl1pPr>
            <a:lvl2pPr marL="0" indent="0" algn="l">
              <a:lnSpc>
                <a:spcPts val="1500"/>
              </a:lnSpc>
              <a:buNone/>
              <a:defRPr sz="1350">
                <a:solidFill>
                  <a:schemeClr val="accent1"/>
                </a:solidFill>
              </a:defRPr>
            </a:lvl2pPr>
            <a:lvl3pPr marL="685663" indent="0" algn="ctr">
              <a:buNone/>
              <a:defRPr>
                <a:solidFill>
                  <a:schemeClr val="tx1">
                    <a:tint val="75000"/>
                  </a:schemeClr>
                </a:solidFill>
              </a:defRPr>
            </a:lvl3pPr>
            <a:lvl4pPr marL="1028495" indent="0" algn="ctr">
              <a:buNone/>
              <a:defRPr>
                <a:solidFill>
                  <a:schemeClr val="tx1">
                    <a:tint val="75000"/>
                  </a:schemeClr>
                </a:solidFill>
              </a:defRPr>
            </a:lvl4pPr>
            <a:lvl5pPr marL="1371326" indent="0" algn="ctr">
              <a:buNone/>
              <a:defRPr>
                <a:solidFill>
                  <a:schemeClr val="tx1">
                    <a:tint val="75000"/>
                  </a:schemeClr>
                </a:solidFill>
              </a:defRPr>
            </a:lvl5pPr>
            <a:lvl6pPr marL="1714157" indent="0" algn="ctr">
              <a:buNone/>
              <a:defRPr>
                <a:solidFill>
                  <a:schemeClr val="tx1">
                    <a:tint val="75000"/>
                  </a:schemeClr>
                </a:solidFill>
              </a:defRPr>
            </a:lvl6pPr>
            <a:lvl7pPr marL="2056988" indent="0" algn="ctr">
              <a:buNone/>
              <a:defRPr>
                <a:solidFill>
                  <a:schemeClr val="tx1">
                    <a:tint val="75000"/>
                  </a:schemeClr>
                </a:solidFill>
              </a:defRPr>
            </a:lvl7pPr>
            <a:lvl8pPr marL="2399820" indent="0" algn="ctr">
              <a:buNone/>
              <a:defRPr>
                <a:solidFill>
                  <a:schemeClr val="tx1">
                    <a:tint val="75000"/>
                  </a:schemeClr>
                </a:solidFill>
              </a:defRPr>
            </a:lvl8pPr>
            <a:lvl9pPr marL="2742651"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6" name="Date Placeholder 15">
            <a:extLst>
              <a:ext uri="{FF2B5EF4-FFF2-40B4-BE49-F238E27FC236}">
                <a16:creationId xmlns:a16="http://schemas.microsoft.com/office/drawing/2014/main" id="{68C6AC28-DDBB-4E19-AF02-8D361BA4DAF3}"/>
              </a:ext>
            </a:extLst>
          </p:cNvPr>
          <p:cNvSpPr>
            <a:spLocks noGrp="1"/>
          </p:cNvSpPr>
          <p:nvPr>
            <p:ph type="dt" sz="half" idx="13"/>
          </p:nvPr>
        </p:nvSpPr>
        <p:spPr>
          <a:xfrm>
            <a:off x="5071510" y="3505275"/>
            <a:ext cx="3388233" cy="317163"/>
          </a:xfrm>
          <a:prstGeom prst="rect">
            <a:avLst/>
          </a:prstGeom>
        </p:spPr>
        <p:txBody>
          <a:bodyPr lIns="0" tIns="0" rIns="0" bIns="0"/>
          <a:lstStyle>
            <a:lvl1pPr>
              <a:defRPr sz="1050">
                <a:solidFill>
                  <a:schemeClr val="accent2"/>
                </a:solidFill>
              </a:defRPr>
            </a:lvl1pPr>
          </a:lstStyle>
          <a:p>
            <a:endParaRPr lang="en-AU" dirty="0">
              <a:solidFill>
                <a:srgbClr val="009FDF"/>
              </a:solidFill>
            </a:endParaRPr>
          </a:p>
        </p:txBody>
      </p:sp>
      <p:pic>
        <p:nvPicPr>
          <p:cNvPr id="8" name="Picture 7" descr="A close up of a sign&#10;&#10;Description generated with very high confidence">
            <a:extLst>
              <a:ext uri="{FF2B5EF4-FFF2-40B4-BE49-F238E27FC236}">
                <a16:creationId xmlns:a16="http://schemas.microsoft.com/office/drawing/2014/main" id="{53FFFD32-A163-44B1-A44C-BBE24A93A8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9200" y="4470928"/>
            <a:ext cx="237600" cy="368704"/>
          </a:xfrm>
          <a:prstGeom prst="rect">
            <a:avLst/>
          </a:prstGeom>
        </p:spPr>
      </p:pic>
    </p:spTree>
    <p:extLst>
      <p:ext uri="{BB962C8B-B14F-4D97-AF65-F5344CB8AC3E}">
        <p14:creationId xmlns:p14="http://schemas.microsoft.com/office/powerpoint/2010/main" val="427504188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Title_Slide_Image_Dark Blue">
    <p:spTree>
      <p:nvGrpSpPr>
        <p:cNvPr id="1" name=""/>
        <p:cNvGrpSpPr/>
        <p:nvPr/>
      </p:nvGrpSpPr>
      <p:grpSpPr>
        <a:xfrm>
          <a:off x="0" y="0"/>
          <a:ext cx="0" cy="0"/>
          <a:chOff x="0" y="0"/>
          <a:chExt cx="0" cy="0"/>
        </a:xfrm>
      </p:grpSpPr>
      <p:pic>
        <p:nvPicPr>
          <p:cNvPr id="9" name="Picture Placeholder 6">
            <a:extLst>
              <a:ext uri="{FF2B5EF4-FFF2-40B4-BE49-F238E27FC236}">
                <a16:creationId xmlns:a16="http://schemas.microsoft.com/office/drawing/2014/main" id="{06707E34-EA19-44DE-841C-D6AE3731233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1"/>
            <a:ext cx="6854158" cy="5148263"/>
          </a:xfrm>
          <a:prstGeom prst="rect">
            <a:avLst/>
          </a:prstGeom>
        </p:spPr>
      </p:pic>
      <p:sp>
        <p:nvSpPr>
          <p:cNvPr id="7" name="Freeform: Shape 6">
            <a:extLst>
              <a:ext uri="{FF2B5EF4-FFF2-40B4-BE49-F238E27FC236}">
                <a16:creationId xmlns:a16="http://schemas.microsoft.com/office/drawing/2014/main" id="{B4DB034F-7FC6-41F0-A40E-B36D32877E35}"/>
              </a:ext>
            </a:extLst>
          </p:cNvPr>
          <p:cNvSpPr/>
          <p:nvPr userDrawn="1"/>
        </p:nvSpPr>
        <p:spPr>
          <a:xfrm>
            <a:off x="1368752" y="1"/>
            <a:ext cx="7775251" cy="5148263"/>
          </a:xfrm>
          <a:custGeom>
            <a:avLst/>
            <a:gdLst>
              <a:gd name="connsiteX0" fmla="*/ 0 w 7775251"/>
              <a:gd name="connsiteY0" fmla="*/ 0 h 5148263"/>
              <a:gd name="connsiteX1" fmla="*/ 7775251 w 7775251"/>
              <a:gd name="connsiteY1" fmla="*/ 0 h 5148263"/>
              <a:gd name="connsiteX2" fmla="*/ 7775251 w 7775251"/>
              <a:gd name="connsiteY2" fmla="*/ 5148263 h 5148263"/>
              <a:gd name="connsiteX3" fmla="*/ 3752441 w 7775251"/>
              <a:gd name="connsiteY3" fmla="*/ 5148263 h 5148263"/>
            </a:gdLst>
            <a:ahLst/>
            <a:cxnLst>
              <a:cxn ang="0">
                <a:pos x="connsiteX0" y="connsiteY0"/>
              </a:cxn>
              <a:cxn ang="0">
                <a:pos x="connsiteX1" y="connsiteY1"/>
              </a:cxn>
              <a:cxn ang="0">
                <a:pos x="connsiteX2" y="connsiteY2"/>
              </a:cxn>
              <a:cxn ang="0">
                <a:pos x="connsiteX3" y="connsiteY3"/>
              </a:cxn>
            </a:cxnLst>
            <a:rect l="l" t="t" r="r" b="b"/>
            <a:pathLst>
              <a:path w="7775251" h="5148263">
                <a:moveTo>
                  <a:pt x="0" y="0"/>
                </a:moveTo>
                <a:lnTo>
                  <a:pt x="7775251" y="0"/>
                </a:lnTo>
                <a:lnTo>
                  <a:pt x="7775251" y="5148263"/>
                </a:lnTo>
                <a:lnTo>
                  <a:pt x="3752441"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prstClr val="white"/>
              </a:solidFill>
            </a:endParaRPr>
          </a:p>
        </p:txBody>
      </p:sp>
      <p:sp>
        <p:nvSpPr>
          <p:cNvPr id="14" name="Title 1">
            <a:extLst>
              <a:ext uri="{FF2B5EF4-FFF2-40B4-BE49-F238E27FC236}">
                <a16:creationId xmlns:a16="http://schemas.microsoft.com/office/drawing/2014/main" id="{C82D75D2-C212-452D-BE71-9F3D1A932D56}"/>
              </a:ext>
            </a:extLst>
          </p:cNvPr>
          <p:cNvSpPr>
            <a:spLocks noGrp="1"/>
          </p:cNvSpPr>
          <p:nvPr>
            <p:ph type="ctrTitle" hasCustomPrompt="1"/>
          </p:nvPr>
        </p:nvSpPr>
        <p:spPr>
          <a:xfrm>
            <a:off x="5068413" y="1409888"/>
            <a:ext cx="3392020" cy="1042141"/>
          </a:xfrm>
        </p:spPr>
        <p:txBody>
          <a:bodyPr anchor="t"/>
          <a:lstStyle>
            <a:lvl1pPr>
              <a:lnSpc>
                <a:spcPts val="2400"/>
              </a:lnSpc>
              <a:spcAft>
                <a:spcPts val="1063"/>
              </a:spcAft>
              <a:defRPr sz="2250">
                <a:solidFill>
                  <a:schemeClr val="bg2"/>
                </a:solidFill>
                <a:latin typeface="+mj-lt"/>
              </a:defRPr>
            </a:lvl1pPr>
          </a:lstStyle>
          <a:p>
            <a:r>
              <a:rPr lang="en-US" noProof="0"/>
              <a:t>Click to edit Master title style                          </a:t>
            </a:r>
            <a:endParaRPr lang="en-AU" noProof="0"/>
          </a:p>
        </p:txBody>
      </p:sp>
      <p:sp>
        <p:nvSpPr>
          <p:cNvPr id="15" name="Subtitle 2">
            <a:extLst>
              <a:ext uri="{FF2B5EF4-FFF2-40B4-BE49-F238E27FC236}">
                <a16:creationId xmlns:a16="http://schemas.microsoft.com/office/drawing/2014/main" id="{A88C412C-9C93-4BC7-B41A-89CF28BE74B8}"/>
              </a:ext>
            </a:extLst>
          </p:cNvPr>
          <p:cNvSpPr>
            <a:spLocks noGrp="1"/>
          </p:cNvSpPr>
          <p:nvPr>
            <p:ph type="subTitle" idx="1" hasCustomPrompt="1"/>
          </p:nvPr>
        </p:nvSpPr>
        <p:spPr>
          <a:xfrm>
            <a:off x="5071510" y="2646139"/>
            <a:ext cx="3388233" cy="787420"/>
          </a:xfrm>
        </p:spPr>
        <p:txBody>
          <a:bodyPr/>
          <a:lstStyle>
            <a:lvl1pPr marL="0" indent="0" algn="l">
              <a:lnSpc>
                <a:spcPts val="1500"/>
              </a:lnSpc>
              <a:spcAft>
                <a:spcPts val="0"/>
              </a:spcAft>
              <a:buNone/>
              <a:defRPr sz="1350">
                <a:solidFill>
                  <a:schemeClr val="bg2"/>
                </a:solidFill>
              </a:defRPr>
            </a:lvl1pPr>
            <a:lvl2pPr marL="0" indent="0" algn="l">
              <a:lnSpc>
                <a:spcPts val="1500"/>
              </a:lnSpc>
              <a:buNone/>
              <a:defRPr sz="1350">
                <a:solidFill>
                  <a:schemeClr val="bg2"/>
                </a:solidFill>
              </a:defRPr>
            </a:lvl2pPr>
            <a:lvl3pPr marL="685663" indent="0" algn="ctr">
              <a:buNone/>
              <a:defRPr>
                <a:solidFill>
                  <a:schemeClr val="tx1">
                    <a:tint val="75000"/>
                  </a:schemeClr>
                </a:solidFill>
              </a:defRPr>
            </a:lvl3pPr>
            <a:lvl4pPr marL="1028495" indent="0" algn="ctr">
              <a:buNone/>
              <a:defRPr>
                <a:solidFill>
                  <a:schemeClr val="tx1">
                    <a:tint val="75000"/>
                  </a:schemeClr>
                </a:solidFill>
              </a:defRPr>
            </a:lvl4pPr>
            <a:lvl5pPr marL="1371326" indent="0" algn="ctr">
              <a:buNone/>
              <a:defRPr>
                <a:solidFill>
                  <a:schemeClr val="tx1">
                    <a:tint val="75000"/>
                  </a:schemeClr>
                </a:solidFill>
              </a:defRPr>
            </a:lvl5pPr>
            <a:lvl6pPr marL="1714157" indent="0" algn="ctr">
              <a:buNone/>
              <a:defRPr>
                <a:solidFill>
                  <a:schemeClr val="tx1">
                    <a:tint val="75000"/>
                  </a:schemeClr>
                </a:solidFill>
              </a:defRPr>
            </a:lvl6pPr>
            <a:lvl7pPr marL="2056988" indent="0" algn="ctr">
              <a:buNone/>
              <a:defRPr>
                <a:solidFill>
                  <a:schemeClr val="tx1">
                    <a:tint val="75000"/>
                  </a:schemeClr>
                </a:solidFill>
              </a:defRPr>
            </a:lvl7pPr>
            <a:lvl8pPr marL="2399820" indent="0" algn="ctr">
              <a:buNone/>
              <a:defRPr>
                <a:solidFill>
                  <a:schemeClr val="tx1">
                    <a:tint val="75000"/>
                  </a:schemeClr>
                </a:solidFill>
              </a:defRPr>
            </a:lvl8pPr>
            <a:lvl9pPr marL="2742651"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6" name="Date Placeholder 15">
            <a:extLst>
              <a:ext uri="{FF2B5EF4-FFF2-40B4-BE49-F238E27FC236}">
                <a16:creationId xmlns:a16="http://schemas.microsoft.com/office/drawing/2014/main" id="{68C6AC28-DDBB-4E19-AF02-8D361BA4DAF3}"/>
              </a:ext>
            </a:extLst>
          </p:cNvPr>
          <p:cNvSpPr>
            <a:spLocks noGrp="1"/>
          </p:cNvSpPr>
          <p:nvPr>
            <p:ph type="dt" sz="half" idx="13"/>
          </p:nvPr>
        </p:nvSpPr>
        <p:spPr>
          <a:xfrm>
            <a:off x="5071510" y="3505275"/>
            <a:ext cx="3388233" cy="317163"/>
          </a:xfrm>
          <a:prstGeom prst="rect">
            <a:avLst/>
          </a:prstGeom>
        </p:spPr>
        <p:txBody>
          <a:bodyPr lIns="0" tIns="0" rIns="0" bIns="0"/>
          <a:lstStyle>
            <a:lvl1pPr>
              <a:defRPr sz="1050">
                <a:solidFill>
                  <a:schemeClr val="bg2"/>
                </a:solidFill>
              </a:defRPr>
            </a:lvl1pPr>
          </a:lstStyle>
          <a:p>
            <a:endParaRPr lang="en-AU" dirty="0">
              <a:solidFill>
                <a:srgbClr val="FFFFFF"/>
              </a:solidFill>
            </a:endParaRPr>
          </a:p>
        </p:txBody>
      </p:sp>
      <p:pic>
        <p:nvPicPr>
          <p:cNvPr id="8" name="Picture 7">
            <a:extLst>
              <a:ext uri="{FF2B5EF4-FFF2-40B4-BE49-F238E27FC236}">
                <a16:creationId xmlns:a16="http://schemas.microsoft.com/office/drawing/2014/main" id="{74DE8D8F-D7B2-4CB1-AECD-B6821824B0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9202" y="4470928"/>
            <a:ext cx="237599" cy="368704"/>
          </a:xfrm>
          <a:prstGeom prst="rect">
            <a:avLst/>
          </a:prstGeom>
        </p:spPr>
      </p:pic>
    </p:spTree>
    <p:extLst>
      <p:ext uri="{BB962C8B-B14F-4D97-AF65-F5344CB8AC3E}">
        <p14:creationId xmlns:p14="http://schemas.microsoft.com/office/powerpoint/2010/main" val="168980741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1_Title_Slide_Picture">
    <p:bg>
      <p:bgPr>
        <a:solidFill>
          <a:schemeClr val="accent2"/>
        </a:solidFill>
        <a:effectLst/>
      </p:bgPr>
    </p:bg>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87630559-3A09-4EEE-86A3-A05DFB2C02A9}"/>
              </a:ext>
            </a:extLst>
          </p:cNvPr>
          <p:cNvSpPr/>
          <p:nvPr userDrawn="1"/>
        </p:nvSpPr>
        <p:spPr>
          <a:xfrm>
            <a:off x="1366300" y="-5739"/>
            <a:ext cx="7777700" cy="515238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822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4822" y="10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7" name="Title 1">
            <a:extLst>
              <a:ext uri="{FF2B5EF4-FFF2-40B4-BE49-F238E27FC236}">
                <a16:creationId xmlns:a16="http://schemas.microsoft.com/office/drawing/2014/main" id="{AC427A2D-6069-4297-BB1C-CF63D36E2EDA}"/>
              </a:ext>
            </a:extLst>
          </p:cNvPr>
          <p:cNvSpPr>
            <a:spLocks noGrp="1"/>
          </p:cNvSpPr>
          <p:nvPr>
            <p:ph type="ctrTitle" hasCustomPrompt="1"/>
          </p:nvPr>
        </p:nvSpPr>
        <p:spPr>
          <a:xfrm>
            <a:off x="5068413" y="1409888"/>
            <a:ext cx="3392020" cy="1042141"/>
          </a:xfrm>
        </p:spPr>
        <p:txBody>
          <a:bodyPr anchor="t"/>
          <a:lstStyle>
            <a:lvl1pPr>
              <a:lnSpc>
                <a:spcPts val="2400"/>
              </a:lnSpc>
              <a:spcAft>
                <a:spcPts val="1063"/>
              </a:spcAft>
              <a:defRPr sz="2250">
                <a:solidFill>
                  <a:schemeClr val="bg2"/>
                </a:solidFill>
                <a:latin typeface="+mj-lt"/>
              </a:defRPr>
            </a:lvl1pPr>
          </a:lstStyle>
          <a:p>
            <a:r>
              <a:rPr lang="en-US" noProof="0"/>
              <a:t>Click to edit Master title style                          </a:t>
            </a:r>
            <a:endParaRPr lang="en-AU" noProof="0"/>
          </a:p>
        </p:txBody>
      </p:sp>
      <p:sp>
        <p:nvSpPr>
          <p:cNvPr id="8" name="Subtitle 2">
            <a:extLst>
              <a:ext uri="{FF2B5EF4-FFF2-40B4-BE49-F238E27FC236}">
                <a16:creationId xmlns:a16="http://schemas.microsoft.com/office/drawing/2014/main" id="{F2435E0C-9A8E-4705-BDBA-13537ED4FF9D}"/>
              </a:ext>
            </a:extLst>
          </p:cNvPr>
          <p:cNvSpPr>
            <a:spLocks noGrp="1"/>
          </p:cNvSpPr>
          <p:nvPr>
            <p:ph type="subTitle" idx="1" hasCustomPrompt="1"/>
          </p:nvPr>
        </p:nvSpPr>
        <p:spPr>
          <a:xfrm>
            <a:off x="5071510" y="2646139"/>
            <a:ext cx="3388233" cy="787420"/>
          </a:xfrm>
        </p:spPr>
        <p:txBody>
          <a:bodyPr/>
          <a:lstStyle>
            <a:lvl1pPr marL="0" indent="0" algn="l">
              <a:lnSpc>
                <a:spcPts val="1500"/>
              </a:lnSpc>
              <a:spcAft>
                <a:spcPts val="0"/>
              </a:spcAft>
              <a:buNone/>
              <a:defRPr sz="1350">
                <a:solidFill>
                  <a:schemeClr val="bg2"/>
                </a:solidFill>
              </a:defRPr>
            </a:lvl1pPr>
            <a:lvl2pPr marL="0" indent="0" algn="l">
              <a:lnSpc>
                <a:spcPts val="1500"/>
              </a:lnSpc>
              <a:buNone/>
              <a:defRPr sz="1350">
                <a:solidFill>
                  <a:schemeClr val="bg2"/>
                </a:solidFill>
              </a:defRPr>
            </a:lvl2pPr>
            <a:lvl3pPr marL="685663" indent="0" algn="ctr">
              <a:buNone/>
              <a:defRPr>
                <a:solidFill>
                  <a:schemeClr val="tx1">
                    <a:tint val="75000"/>
                  </a:schemeClr>
                </a:solidFill>
              </a:defRPr>
            </a:lvl3pPr>
            <a:lvl4pPr marL="1028495" indent="0" algn="ctr">
              <a:buNone/>
              <a:defRPr>
                <a:solidFill>
                  <a:schemeClr val="tx1">
                    <a:tint val="75000"/>
                  </a:schemeClr>
                </a:solidFill>
              </a:defRPr>
            </a:lvl4pPr>
            <a:lvl5pPr marL="1371326" indent="0" algn="ctr">
              <a:buNone/>
              <a:defRPr>
                <a:solidFill>
                  <a:schemeClr val="tx1">
                    <a:tint val="75000"/>
                  </a:schemeClr>
                </a:solidFill>
              </a:defRPr>
            </a:lvl5pPr>
            <a:lvl6pPr marL="1714157" indent="0" algn="ctr">
              <a:buNone/>
              <a:defRPr>
                <a:solidFill>
                  <a:schemeClr val="tx1">
                    <a:tint val="75000"/>
                  </a:schemeClr>
                </a:solidFill>
              </a:defRPr>
            </a:lvl6pPr>
            <a:lvl7pPr marL="2056988" indent="0" algn="ctr">
              <a:buNone/>
              <a:defRPr>
                <a:solidFill>
                  <a:schemeClr val="tx1">
                    <a:tint val="75000"/>
                  </a:schemeClr>
                </a:solidFill>
              </a:defRPr>
            </a:lvl7pPr>
            <a:lvl8pPr marL="2399820" indent="0" algn="ctr">
              <a:buNone/>
              <a:defRPr>
                <a:solidFill>
                  <a:schemeClr val="tx1">
                    <a:tint val="75000"/>
                  </a:schemeClr>
                </a:solidFill>
              </a:defRPr>
            </a:lvl8pPr>
            <a:lvl9pPr marL="2742651"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9" name="Date Placeholder 15">
            <a:extLst>
              <a:ext uri="{FF2B5EF4-FFF2-40B4-BE49-F238E27FC236}">
                <a16:creationId xmlns:a16="http://schemas.microsoft.com/office/drawing/2014/main" id="{3B67347E-3171-4D81-BD86-47DE880E0883}"/>
              </a:ext>
            </a:extLst>
          </p:cNvPr>
          <p:cNvSpPr>
            <a:spLocks noGrp="1"/>
          </p:cNvSpPr>
          <p:nvPr>
            <p:ph type="dt" sz="half" idx="13"/>
          </p:nvPr>
        </p:nvSpPr>
        <p:spPr>
          <a:xfrm>
            <a:off x="5071510" y="3505275"/>
            <a:ext cx="3388233" cy="317163"/>
          </a:xfrm>
          <a:prstGeom prst="rect">
            <a:avLst/>
          </a:prstGeom>
        </p:spPr>
        <p:txBody>
          <a:bodyPr lIns="0" tIns="0" rIns="0" bIns="0"/>
          <a:lstStyle>
            <a:lvl1pPr>
              <a:defRPr sz="1050">
                <a:solidFill>
                  <a:schemeClr val="bg2"/>
                </a:solidFill>
              </a:defRPr>
            </a:lvl1pPr>
          </a:lstStyle>
          <a:p>
            <a:endParaRPr lang="en-AU" dirty="0">
              <a:solidFill>
                <a:srgbClr val="FFFFFF"/>
              </a:solidFill>
            </a:endParaRPr>
          </a:p>
        </p:txBody>
      </p:sp>
      <p:pic>
        <p:nvPicPr>
          <p:cNvPr id="10" name="Picture 9">
            <a:extLst>
              <a:ext uri="{FF2B5EF4-FFF2-40B4-BE49-F238E27FC236}">
                <a16:creationId xmlns:a16="http://schemas.microsoft.com/office/drawing/2014/main" id="{E67B52CD-EB05-47E3-B793-906DC56A54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9202" y="4470928"/>
            <a:ext cx="237599" cy="368704"/>
          </a:xfrm>
          <a:prstGeom prst="rect">
            <a:avLst/>
          </a:prstGeom>
        </p:spPr>
      </p:pic>
    </p:spTree>
    <p:extLst>
      <p:ext uri="{BB962C8B-B14F-4D97-AF65-F5344CB8AC3E}">
        <p14:creationId xmlns:p14="http://schemas.microsoft.com/office/powerpoint/2010/main" val="314830778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Title of Contents_Dark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80" y="341885"/>
            <a:ext cx="8586765" cy="432048"/>
          </a:xfrm>
        </p:spPr>
        <p:txBody>
          <a:bodyPr/>
          <a:lstStyle>
            <a:lvl1pPr>
              <a:defRPr sz="2025">
                <a:solidFill>
                  <a:schemeClr val="bg2"/>
                </a:solidFill>
              </a:defRPr>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10235"/>
            <a:ext cx="5679234" cy="2447366"/>
          </a:xfrm>
        </p:spPr>
        <p:txBody>
          <a:bodyPr/>
          <a:lstStyle>
            <a:lvl1pPr>
              <a:defRPr b="0">
                <a:solidFill>
                  <a:schemeClr val="bg2"/>
                </a:solidFill>
              </a:defRPr>
            </a:lvl1pPr>
          </a:lstStyle>
          <a:p>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2"/>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srgbClr val="FFFFFF"/>
              </a:solidFill>
            </a:endParaRPr>
          </a:p>
        </p:txBody>
      </p:sp>
      <p:sp>
        <p:nvSpPr>
          <p:cNvPr id="3" name="Footer Placeholder 2">
            <a:extLst>
              <a:ext uri="{FF2B5EF4-FFF2-40B4-BE49-F238E27FC236}">
                <a16:creationId xmlns:a16="http://schemas.microsoft.com/office/drawing/2014/main" id="{922EC755-05D1-43D5-9DB5-95430B51B389}"/>
              </a:ext>
            </a:extLst>
          </p:cNvPr>
          <p:cNvSpPr>
            <a:spLocks noGrp="1"/>
          </p:cNvSpPr>
          <p:nvPr>
            <p:ph type="ftr" sz="quarter" idx="12"/>
          </p:nvPr>
        </p:nvSpPr>
        <p:spPr/>
        <p:txBody>
          <a:bodyPr/>
          <a:lstStyle>
            <a:lvl1pPr>
              <a:defRPr>
                <a:solidFill>
                  <a:schemeClr val="bg2"/>
                </a:solidFill>
              </a:defRPr>
            </a:lvl1pPr>
          </a:lstStyle>
          <a:p>
            <a:r>
              <a:rPr dirty="0">
                <a:solidFill>
                  <a:srgbClr val="FFFFFF"/>
                </a:solidFill>
              </a:rPr>
              <a:t>DLT CHESS Replacement Project Review</a:t>
            </a:r>
          </a:p>
        </p:txBody>
      </p:sp>
      <p:sp>
        <p:nvSpPr>
          <p:cNvPr id="5" name="Slide Number Placeholder 4">
            <a:extLst>
              <a:ext uri="{FF2B5EF4-FFF2-40B4-BE49-F238E27FC236}">
                <a16:creationId xmlns:a16="http://schemas.microsoft.com/office/drawing/2014/main" id="{2ECE00CA-8F91-4C52-899E-31F7BE69FD77}"/>
              </a:ext>
            </a:extLst>
          </p:cNvPr>
          <p:cNvSpPr>
            <a:spLocks noGrp="1"/>
          </p:cNvSpPr>
          <p:nvPr>
            <p:ph type="sldNum" sz="quarter" idx="13"/>
          </p:nvPr>
        </p:nvSpPr>
        <p:spPr/>
        <p:txBody>
          <a:bodyPr/>
          <a:lstStyle>
            <a:lvl1pPr>
              <a:defRPr>
                <a:solidFill>
                  <a:schemeClr val="bg2"/>
                </a:solidFill>
              </a:defRPr>
            </a:lvl1pPr>
          </a:lstStyle>
          <a:p>
            <a:fld id="{EB423460-02F7-42F7-BC67-65740756B7AD}" type="slidenum">
              <a:rPr lang="en-AU" smtClean="0">
                <a:solidFill>
                  <a:srgbClr val="FFFFFF"/>
                </a:solidFill>
              </a:rPr>
              <a:pPr/>
              <a:t>‹#›</a:t>
            </a:fld>
            <a:endParaRPr lang="en-AU" dirty="0">
              <a:solidFill>
                <a:srgbClr val="FFFFFF"/>
              </a:solidFill>
            </a:endParaRPr>
          </a:p>
        </p:txBody>
      </p:sp>
      <p:cxnSp>
        <p:nvCxnSpPr>
          <p:cNvPr id="10" name="Straight Connector 9">
            <a:extLst>
              <a:ext uri="{FF2B5EF4-FFF2-40B4-BE49-F238E27FC236}">
                <a16:creationId xmlns:a16="http://schemas.microsoft.com/office/drawing/2014/main" id="{BA75C28C-2676-431F-AE56-01FE18F02F17}"/>
              </a:ext>
            </a:extLst>
          </p:cNvPr>
          <p:cNvCxnSpPr>
            <a:cxnSpLocks/>
          </p:cNvCxnSpPr>
          <p:nvPr userDrawn="1"/>
        </p:nvCxnSpPr>
        <p:spPr>
          <a:xfrm>
            <a:off x="519928" y="4792304"/>
            <a:ext cx="0" cy="94022"/>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38F9748-53E7-46B6-80C7-E7A92D9060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361790025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Left_Heading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D514-C045-4764-BFA7-3B0E8209F6B7}"/>
              </a:ext>
            </a:extLst>
          </p:cNvPr>
          <p:cNvSpPr>
            <a:spLocks noGrp="1"/>
          </p:cNvSpPr>
          <p:nvPr userDrawn="1">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7DF8F1C-A47F-444D-91A1-EFBA7C2D426D}"/>
              </a:ext>
            </a:extLst>
          </p:cNvPr>
          <p:cNvSpPr>
            <a:spLocks noGrp="1"/>
          </p:cNvSpPr>
          <p:nvPr userDrawn="1">
            <p:ph type="body" sz="quarter" idx="11"/>
          </p:nvPr>
        </p:nvSpPr>
        <p:spPr>
          <a:xfrm>
            <a:off x="288002" y="1206500"/>
            <a:ext cx="2422525" cy="3167063"/>
          </a:xfrm>
        </p:spPr>
        <p:txBody>
          <a:bodyPr/>
          <a:lstStyle>
            <a:lvl1pPr>
              <a:lnSpc>
                <a:spcPts val="1500"/>
              </a:lnSpc>
              <a:defRPr sz="1350"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8">
            <a:extLst>
              <a:ext uri="{FF2B5EF4-FFF2-40B4-BE49-F238E27FC236}">
                <a16:creationId xmlns:a16="http://schemas.microsoft.com/office/drawing/2014/main" id="{F6BE1647-6327-4910-A5E5-B9B2C4F59BA6}"/>
              </a:ext>
            </a:extLst>
          </p:cNvPr>
          <p:cNvSpPr>
            <a:spLocks noGrp="1"/>
          </p:cNvSpPr>
          <p:nvPr userDrawn="1">
            <p:ph type="body" sz="quarter" idx="12"/>
          </p:nvPr>
        </p:nvSpPr>
        <p:spPr>
          <a:xfrm>
            <a:off x="3203577" y="1206500"/>
            <a:ext cx="4824809" cy="3176657"/>
          </a:xfrm>
        </p:spPr>
        <p:txBody>
          <a:bodyPr/>
          <a:lstStyle>
            <a:lvl1pPr>
              <a:spcAft>
                <a:spcPts val="638"/>
              </a:spcAft>
              <a:defRPr sz="1050"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Slide Number Placeholder 8">
            <a:extLst>
              <a:ext uri="{FF2B5EF4-FFF2-40B4-BE49-F238E27FC236}">
                <a16:creationId xmlns:a16="http://schemas.microsoft.com/office/drawing/2014/main" id="{3DABBC30-A707-4744-BBFD-858DD6BCF1CC}"/>
              </a:ext>
            </a:extLst>
          </p:cNvPr>
          <p:cNvSpPr>
            <a:spLocks noGrp="1"/>
          </p:cNvSpPr>
          <p:nvPr userDrawn="1">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0" name="Footer Placeholder 9">
            <a:extLst>
              <a:ext uri="{FF2B5EF4-FFF2-40B4-BE49-F238E27FC236}">
                <a16:creationId xmlns:a16="http://schemas.microsoft.com/office/drawing/2014/main" id="{57877296-CFA2-48C1-B331-5F72F911324D}"/>
              </a:ext>
            </a:extLst>
          </p:cNvPr>
          <p:cNvSpPr>
            <a:spLocks noGrp="1"/>
          </p:cNvSpPr>
          <p:nvPr userDrawn="1">
            <p:ph type="ftr" sz="quarter" idx="14"/>
          </p:nvPr>
        </p:nvSpPr>
        <p:spPr>
          <a:xfrm>
            <a:off x="539553" y="4756339"/>
            <a:ext cx="1928506" cy="161261"/>
          </a:xfrm>
        </p:spPr>
        <p:txBody>
          <a:bodyPr/>
          <a:lstStyle/>
          <a:p>
            <a:r>
              <a:rPr dirty="0">
                <a:solidFill>
                  <a:srgbClr val="009FDF"/>
                </a:solidFill>
              </a:rPr>
              <a:t>DLT CHESS Replacement Project Review</a:t>
            </a:r>
          </a:p>
        </p:txBody>
      </p:sp>
      <p:sp>
        <p:nvSpPr>
          <p:cNvPr id="11" name="Footer Placeholder 9">
            <a:extLst>
              <a:ext uri="{FF2B5EF4-FFF2-40B4-BE49-F238E27FC236}">
                <a16:creationId xmlns:a16="http://schemas.microsoft.com/office/drawing/2014/main" id="{57877296-CFA2-48C1-B331-5F72F911324D}"/>
              </a:ext>
            </a:extLst>
          </p:cNvPr>
          <p:cNvSpPr txBox="1">
            <a:spLocks/>
          </p:cNvSpPr>
          <p:nvPr userDrawn="1"/>
        </p:nvSpPr>
        <p:spPr>
          <a:xfrm>
            <a:off x="6525154" y="4755600"/>
            <a:ext cx="6189626" cy="162150"/>
          </a:xfrm>
          <a:prstGeom prst="rect">
            <a:avLst/>
          </a:prstGeom>
        </p:spPr>
        <p:txBody>
          <a:bodyPr vert="horz" lIns="0" tIns="0" rIns="0" bIns="0" rtlCol="0" anchor="ctr"/>
          <a:lstStyle>
            <a:defPPr>
              <a:defRPr lang="en-US"/>
            </a:defPPr>
            <a:lvl1pPr marL="0" algn="l" defTabSz="914400" rtl="0" eaLnBrk="1" latinLnBrk="0" hangingPunct="1">
              <a:lnSpc>
                <a:spcPts val="1080"/>
              </a:lnSpc>
              <a:defRPr lang="en-AU" sz="900" kern="1200" dirty="0">
                <a:solidFill>
                  <a:schemeClr val="accent2"/>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dirty="0">
                <a:solidFill>
                  <a:srgbClr val="009FDF"/>
                </a:solidFill>
              </a:rPr>
              <a:t>Confidential</a:t>
            </a:r>
          </a:p>
        </p:txBody>
      </p:sp>
    </p:spTree>
    <p:extLst>
      <p:ext uri="{BB962C8B-B14F-4D97-AF65-F5344CB8AC3E}">
        <p14:creationId xmlns:p14="http://schemas.microsoft.com/office/powerpoint/2010/main" val="259328851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2_Column Layout_Ba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71692C76-75FF-499E-9949-7B7FA94C5FAA}"/>
              </a:ext>
            </a:extLst>
          </p:cNvPr>
          <p:cNvSpPr>
            <a:spLocks noGrp="1"/>
          </p:cNvSpPr>
          <p:nvPr>
            <p:ph type="ftr" sz="quarter" idx="13"/>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5639849F-DA7B-4547-89C3-934420933843}"/>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9389108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3_Column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A60-8AB7-415B-AF32-ADEA688B7DC1}"/>
              </a:ext>
            </a:extLst>
          </p:cNvPr>
          <p:cNvSpPr>
            <a:spLocks noGrp="1"/>
          </p:cNvSpPr>
          <p:nvPr>
            <p:ph type="title"/>
          </p:nvPr>
        </p:nvSpPr>
        <p:spPr/>
        <p:txBody>
          <a:bodyPr/>
          <a:lstStyle/>
          <a:p>
            <a:r>
              <a:rPr lang="en-US"/>
              <a:t>Click to edit Master title style</a:t>
            </a:r>
            <a:endParaRPr lang="en-AU"/>
          </a:p>
        </p:txBody>
      </p:sp>
      <p:sp>
        <p:nvSpPr>
          <p:cNvPr id="9" name="Text Placeholder 9">
            <a:extLst>
              <a:ext uri="{FF2B5EF4-FFF2-40B4-BE49-F238E27FC236}">
                <a16:creationId xmlns:a16="http://schemas.microsoft.com/office/drawing/2014/main" id="{36C459E2-E049-4B99-B2EF-2AD7FD8123FA}"/>
              </a:ext>
            </a:extLst>
          </p:cNvPr>
          <p:cNvSpPr>
            <a:spLocks noGrp="1"/>
          </p:cNvSpPr>
          <p:nvPr>
            <p:ph type="body" sz="quarter" idx="11"/>
          </p:nvPr>
        </p:nvSpPr>
        <p:spPr>
          <a:xfrm>
            <a:off x="288000" y="1206501"/>
            <a:ext cx="2709862"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0" name="Text Placeholder 9">
            <a:extLst>
              <a:ext uri="{FF2B5EF4-FFF2-40B4-BE49-F238E27FC236}">
                <a16:creationId xmlns:a16="http://schemas.microsoft.com/office/drawing/2014/main" id="{738CC035-EF0C-47A8-88EB-2FC66C732BEF}"/>
              </a:ext>
            </a:extLst>
          </p:cNvPr>
          <p:cNvSpPr>
            <a:spLocks noGrp="1"/>
          </p:cNvSpPr>
          <p:nvPr>
            <p:ph type="body" sz="quarter" idx="12"/>
          </p:nvPr>
        </p:nvSpPr>
        <p:spPr>
          <a:xfrm>
            <a:off x="3222162" y="1208668"/>
            <a:ext cx="2709862"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Text Placeholder 9">
            <a:extLst>
              <a:ext uri="{FF2B5EF4-FFF2-40B4-BE49-F238E27FC236}">
                <a16:creationId xmlns:a16="http://schemas.microsoft.com/office/drawing/2014/main" id="{40F22AC3-DC42-4038-AA1B-8C8190397340}"/>
              </a:ext>
            </a:extLst>
          </p:cNvPr>
          <p:cNvSpPr>
            <a:spLocks noGrp="1"/>
          </p:cNvSpPr>
          <p:nvPr>
            <p:ph type="body" sz="quarter" idx="13"/>
          </p:nvPr>
        </p:nvSpPr>
        <p:spPr>
          <a:xfrm>
            <a:off x="6156326" y="1206501"/>
            <a:ext cx="2709862" cy="3095625"/>
          </a:xfrm>
        </p:spPr>
        <p:txBody>
          <a:bodyPr/>
          <a:lstStyle>
            <a:lvl1pPr>
              <a:defRPr sz="105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Footer Placeholder 6">
            <a:extLst>
              <a:ext uri="{FF2B5EF4-FFF2-40B4-BE49-F238E27FC236}">
                <a16:creationId xmlns:a16="http://schemas.microsoft.com/office/drawing/2014/main" id="{09363990-9622-4F1B-8D62-A473B17FE1E5}"/>
              </a:ext>
            </a:extLst>
          </p:cNvPr>
          <p:cNvSpPr>
            <a:spLocks noGrp="1"/>
          </p:cNvSpPr>
          <p:nvPr>
            <p:ph type="ftr" sz="quarter" idx="14"/>
          </p:nvPr>
        </p:nvSpPr>
        <p:spPr/>
        <p:txBody>
          <a:bodyPr/>
          <a:lstStyle/>
          <a:p>
            <a:r>
              <a:rPr dirty="0">
                <a:solidFill>
                  <a:srgbClr val="009FDF"/>
                </a:solidFill>
              </a:rPr>
              <a:t>DLT CHESS Replacement Project Review</a:t>
            </a:r>
          </a:p>
        </p:txBody>
      </p:sp>
      <p:sp>
        <p:nvSpPr>
          <p:cNvPr id="8" name="Slide Number Placeholder 7">
            <a:extLst>
              <a:ext uri="{FF2B5EF4-FFF2-40B4-BE49-F238E27FC236}">
                <a16:creationId xmlns:a16="http://schemas.microsoft.com/office/drawing/2014/main" id="{C781240F-2218-4B00-BEC5-0BE1CA681CFD}"/>
              </a:ext>
            </a:extLst>
          </p:cNvPr>
          <p:cNvSpPr>
            <a:spLocks noGrp="1"/>
          </p:cNvSpPr>
          <p:nvPr>
            <p:ph type="sldNum" sz="quarter" idx="15"/>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806407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10476656" y="3798267"/>
            <a:ext cx="2269225" cy="162150"/>
          </a:xfrm>
          <a:prstGeom prst="rect">
            <a:avLst/>
          </a:prstGeom>
        </p:spPr>
        <p:txBody>
          <a:bodyPr/>
          <a:lstStyle/>
          <a:p>
            <a:r>
              <a:rPr lang="en-US" noProof="0" dirty="0"/>
              <a:t>Day Month Year</a:t>
            </a:r>
            <a:endParaRPr lang="en-AU" noProof="0" dirty="0"/>
          </a:p>
        </p:txBody>
      </p:sp>
      <p:sp>
        <p:nvSpPr>
          <p:cNvPr id="12" name="Footer Placeholder 11"/>
          <p:cNvSpPr>
            <a:spLocks noGrp="1"/>
          </p:cNvSpPr>
          <p:nvPr>
            <p:ph type="ftr" sz="quarter" idx="11"/>
          </p:nvPr>
        </p:nvSpPr>
        <p:spPr/>
        <p:txBody>
          <a:bodyPr/>
          <a:lstStyle/>
          <a:p>
            <a:r>
              <a:rPr lang="en-AU" noProof="0" dirty="0"/>
              <a:t>Condensed presentation title</a:t>
            </a:r>
          </a:p>
        </p:txBody>
      </p:sp>
      <p:sp>
        <p:nvSpPr>
          <p:cNvPr id="13" name="Slide Number Placeholder 12"/>
          <p:cNvSpPr>
            <a:spLocks noGrp="1"/>
          </p:cNvSpPr>
          <p:nvPr>
            <p:ph type="sldNum" sz="quarter" idx="12"/>
          </p:nvPr>
        </p:nvSpPr>
        <p:spPr>
          <a:xfrm>
            <a:off x="10188624" y="5148263"/>
            <a:ext cx="1023265" cy="162150"/>
          </a:xfrm>
          <a:prstGeom prst="rect">
            <a:avLst/>
          </a:prstGeom>
        </p:spPr>
        <p:txBody>
          <a:bodyPr/>
          <a:lstStyle/>
          <a:p>
            <a:fld id="{CE1B70CE-F4BC-4B6F-A663-B479B5E51611}" type="slidenum">
              <a:rPr lang="en-AU" noProof="0" smtClean="0"/>
              <a:pPr/>
              <a:t>‹#›</a:t>
            </a:fld>
            <a:endParaRPr lang="en-AU" noProof="0" dirty="0"/>
          </a:p>
        </p:txBody>
      </p:sp>
    </p:spTree>
    <p:extLst>
      <p:ext uri="{BB962C8B-B14F-4D97-AF65-F5344CB8AC3E}">
        <p14:creationId xmlns:p14="http://schemas.microsoft.com/office/powerpoint/2010/main" val="158976873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Content and Chart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601" y="1206501"/>
            <a:ext cx="4751785" cy="3311525"/>
          </a:xfrm>
        </p:spPr>
        <p:txBody>
          <a:bodyPr/>
          <a:lstStyle>
            <a:lvl3pPr marL="162000" indent="-16200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Text Placeholder 8">
            <a:extLst>
              <a:ext uri="{FF2B5EF4-FFF2-40B4-BE49-F238E27FC236}">
                <a16:creationId xmlns:a16="http://schemas.microsoft.com/office/drawing/2014/main" id="{5FE52B09-E07A-491D-8679-3189C3C0FC49}"/>
              </a:ext>
            </a:extLst>
          </p:cNvPr>
          <p:cNvSpPr>
            <a:spLocks noGrp="1"/>
          </p:cNvSpPr>
          <p:nvPr>
            <p:ph type="body" sz="quarter" idx="11"/>
          </p:nvPr>
        </p:nvSpPr>
        <p:spPr>
          <a:xfrm>
            <a:off x="288000" y="1206501"/>
            <a:ext cx="2770188" cy="3311525"/>
          </a:xfrm>
        </p:spPr>
        <p:txBody>
          <a:bodyPr/>
          <a:lstStyle>
            <a:lvl1pPr>
              <a:defRPr sz="1050" b="0">
                <a:solidFill>
                  <a:schemeClr val="tx1"/>
                </a:solidFill>
              </a:defRPr>
            </a:lvl1pPr>
            <a:lvl2pPr marL="162000" indent="-162000">
              <a:buClr>
                <a:schemeClr val="accent2"/>
              </a:buClr>
              <a:buFont typeface="Calibri" panose="020F0502020204030204" pitchFamily="34" charset="0"/>
              <a:buChar char="&gt;"/>
              <a:defRPr/>
            </a:lvl2pPr>
            <a:lvl3pPr marL="324000" indent="-162000">
              <a:buSzPct val="50000"/>
              <a:buFont typeface="Arial" panose="020B0604020202020204" pitchFamily="34" charset="0"/>
              <a:buChar char="•"/>
              <a:defRPr/>
            </a:lvl3pPr>
            <a:lvl4pPr marL="486000" indent="-161968">
              <a:buSzPct val="70000"/>
              <a:buFont typeface="Arial" panose="020B0604020202020204" pitchFamily="34" charset="0"/>
              <a:buChar char="‒"/>
              <a:defRPr/>
            </a:lvl4pPr>
            <a:lvl5pPr>
              <a:defRPr/>
            </a:lvl5pPr>
            <a:lvl7pPr marL="702032" indent="0">
              <a:buNone/>
              <a:defRPr/>
            </a:lvl7pPr>
          </a:lstStyle>
          <a:p>
            <a:pPr lvl="0"/>
            <a:r>
              <a:rPr lang="en-US"/>
              <a:t>Edit Master text</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1C383DC-B219-4047-A685-1FE0EF876A5D}"/>
              </a:ext>
            </a:extLst>
          </p:cNvPr>
          <p:cNvSpPr>
            <a:spLocks noGrp="1"/>
          </p:cNvSpPr>
          <p:nvPr>
            <p:ph type="ftr" sz="quarter" idx="13"/>
          </p:nvPr>
        </p:nvSpPr>
        <p:spPr/>
        <p:txBody>
          <a:bodyPr/>
          <a:lstStyle/>
          <a:p>
            <a:r>
              <a:rPr dirty="0">
                <a:solidFill>
                  <a:srgbClr val="009FDF"/>
                </a:solidFill>
              </a:rPr>
              <a:t>DLT CHESS Replacement Project Review</a:t>
            </a:r>
          </a:p>
        </p:txBody>
      </p:sp>
      <p:sp>
        <p:nvSpPr>
          <p:cNvPr id="5" name="Slide Number Placeholder 4">
            <a:extLst>
              <a:ext uri="{FF2B5EF4-FFF2-40B4-BE49-F238E27FC236}">
                <a16:creationId xmlns:a16="http://schemas.microsoft.com/office/drawing/2014/main" id="{FB1B42FB-6CF4-4B1E-A21C-CA3FF7524E9F}"/>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60392548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Content_and_Picture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9" name="Text Placeholder 8">
            <a:extLst>
              <a:ext uri="{FF2B5EF4-FFF2-40B4-BE49-F238E27FC236}">
                <a16:creationId xmlns:a16="http://schemas.microsoft.com/office/drawing/2014/main" id="{7FB5B65F-B086-46AB-97E1-16E1503F8658}"/>
              </a:ext>
            </a:extLst>
          </p:cNvPr>
          <p:cNvSpPr>
            <a:spLocks noGrp="1"/>
          </p:cNvSpPr>
          <p:nvPr>
            <p:ph type="body" sz="quarter" idx="11"/>
          </p:nvPr>
        </p:nvSpPr>
        <p:spPr>
          <a:xfrm>
            <a:off x="288000" y="1206500"/>
            <a:ext cx="2770188" cy="3365500"/>
          </a:xfrm>
        </p:spPr>
        <p:txBody>
          <a:bodyPr/>
          <a:lstStyle>
            <a:lvl1pPr>
              <a:defRPr sz="1050" b="0">
                <a:solidFill>
                  <a:schemeClr val="tx1"/>
                </a:solidFill>
              </a:defRPr>
            </a:lvl1pPr>
            <a:lvl2pPr marL="162000" indent="-162000">
              <a:buClr>
                <a:schemeClr val="accent2"/>
              </a:buClr>
              <a:buFont typeface="Calibri" panose="020F0502020204030204" pitchFamily="34" charset="0"/>
              <a:buChar char="&gt;"/>
              <a:defRPr/>
            </a:lvl2pPr>
            <a:lvl3pPr marL="324000" indent="-162000">
              <a:buSzPct val="50000"/>
              <a:buFont typeface="Arial" panose="020B0604020202020204" pitchFamily="34" charset="0"/>
              <a:buChar char="•"/>
              <a:defRPr/>
            </a:lvl3pPr>
            <a:lvl4pPr marL="486000" indent="-161968">
              <a:buSzPct val="70000"/>
              <a:buFont typeface="Arial" panose="020B0604020202020204" pitchFamily="34" charset="0"/>
              <a:buChar char="‒"/>
              <a:defRPr/>
            </a:lvl4pPr>
            <a:lvl5pPr>
              <a:defRPr/>
            </a:lvl5pPr>
            <a:lvl7pPr marL="702032" indent="0">
              <a:buNone/>
              <a:defRPr/>
            </a:lvl7pPr>
          </a:lstStyle>
          <a:p>
            <a:pPr lvl="0"/>
            <a:r>
              <a:rPr lang="en-US"/>
              <a:t>Edit Master text</a:t>
            </a:r>
          </a:p>
          <a:p>
            <a:pPr lvl="1"/>
            <a:r>
              <a:rPr lang="en-US"/>
              <a:t>Second level</a:t>
            </a:r>
          </a:p>
          <a:p>
            <a:pPr lvl="2"/>
            <a:r>
              <a:rPr lang="en-US"/>
              <a:t>Third level</a:t>
            </a:r>
          </a:p>
          <a:p>
            <a:pPr lvl="3"/>
            <a:r>
              <a:rPr lang="en-US"/>
              <a:t>Fourth level</a:t>
            </a:r>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endParaRPr lang="en-AU" dirty="0"/>
          </a:p>
        </p:txBody>
      </p:sp>
      <p:sp>
        <p:nvSpPr>
          <p:cNvPr id="3" name="Footer Placeholder 2">
            <a:extLst>
              <a:ext uri="{FF2B5EF4-FFF2-40B4-BE49-F238E27FC236}">
                <a16:creationId xmlns:a16="http://schemas.microsoft.com/office/drawing/2014/main" id="{49F547A2-8435-49CD-866A-59B7151E4CC9}"/>
              </a:ext>
            </a:extLst>
          </p:cNvPr>
          <p:cNvSpPr>
            <a:spLocks noGrp="1"/>
          </p:cNvSpPr>
          <p:nvPr>
            <p:ph type="ftr" sz="quarter" idx="13"/>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FC8D14EC-2916-49C1-B442-1092A1BDE202}"/>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37996313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Left_Column_Text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9" name="Text Placeholder 6">
            <a:extLst>
              <a:ext uri="{FF2B5EF4-FFF2-40B4-BE49-F238E27FC236}">
                <a16:creationId xmlns:a16="http://schemas.microsoft.com/office/drawing/2014/main" id="{6A98B736-9644-4D82-9B70-E02B19DFB1C7}"/>
              </a:ext>
            </a:extLst>
          </p:cNvPr>
          <p:cNvSpPr>
            <a:spLocks noGrp="1"/>
          </p:cNvSpPr>
          <p:nvPr>
            <p:ph type="body" sz="quarter" idx="11"/>
          </p:nvPr>
        </p:nvSpPr>
        <p:spPr>
          <a:xfrm>
            <a:off x="288927" y="1206502"/>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Footer Placeholder 3">
            <a:extLst>
              <a:ext uri="{FF2B5EF4-FFF2-40B4-BE49-F238E27FC236}">
                <a16:creationId xmlns:a16="http://schemas.microsoft.com/office/drawing/2014/main" id="{DB95307B-32D7-4831-9DB3-0153BEA0343D}"/>
              </a:ext>
            </a:extLst>
          </p:cNvPr>
          <p:cNvSpPr>
            <a:spLocks noGrp="1"/>
          </p:cNvSpPr>
          <p:nvPr>
            <p:ph type="ftr" sz="quarter" idx="12"/>
          </p:nvPr>
        </p:nvSpPr>
        <p:spPr/>
        <p:txBody>
          <a:bodyPr/>
          <a:lstStyle/>
          <a:p>
            <a:r>
              <a:rPr dirty="0">
                <a:solidFill>
                  <a:srgbClr val="009FDF"/>
                </a:solidFill>
              </a:rPr>
              <a:t>DLT CHESS Replacement Project Review</a:t>
            </a:r>
          </a:p>
        </p:txBody>
      </p:sp>
      <p:sp>
        <p:nvSpPr>
          <p:cNvPr id="7" name="Slide Number Placeholder 6">
            <a:extLst>
              <a:ext uri="{FF2B5EF4-FFF2-40B4-BE49-F238E27FC236}">
                <a16:creationId xmlns:a16="http://schemas.microsoft.com/office/drawing/2014/main" id="{D5285E2C-322E-4B74-AF30-D6029929A87E}"/>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23767133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Title_Subheading_Picture_Ba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879" y="1534468"/>
            <a:ext cx="4112206" cy="652642"/>
          </a:xfrm>
        </p:spPr>
        <p:txBody>
          <a:bodyPr/>
          <a:lstStyle>
            <a:lvl1pPr>
              <a:defRPr sz="1050" b="0">
                <a:solidFill>
                  <a:schemeClr val="tx1"/>
                </a:solidFill>
              </a:defRPr>
            </a:lvl1pPr>
            <a:lvl2pPr>
              <a:defRPr sz="1050"/>
            </a:lvl2pPr>
            <a:lvl3pPr>
              <a:defRPr sz="1050"/>
            </a:lvl3pPr>
            <a:lvl4pPr>
              <a:defRPr sz="1050">
                <a:solidFill>
                  <a:schemeClr val="tx1"/>
                </a:solidFill>
              </a:defRPr>
            </a:lvl4pPr>
            <a:lvl5pPr>
              <a:defRPr baseline="0"/>
            </a:lvl5pPr>
            <a:lvl6pPr marL="567032"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7" name="Text Placeholder 6">
            <a:extLst>
              <a:ext uri="{FF2B5EF4-FFF2-40B4-BE49-F238E27FC236}">
                <a16:creationId xmlns:a16="http://schemas.microsoft.com/office/drawing/2014/main" id="{4F053DEB-B7E6-4BF9-8801-C93131097355}"/>
              </a:ext>
            </a:extLst>
          </p:cNvPr>
          <p:cNvSpPr>
            <a:spLocks noGrp="1"/>
          </p:cNvSpPr>
          <p:nvPr>
            <p:ph type="body" sz="quarter" idx="12"/>
          </p:nvPr>
        </p:nvSpPr>
        <p:spPr>
          <a:xfrm>
            <a:off x="288001" y="1206001"/>
            <a:ext cx="8570912" cy="287337"/>
          </a:xfrm>
        </p:spPr>
        <p:txBody>
          <a:bodyPr/>
          <a:lstStyle>
            <a:lvl1pPr>
              <a:defRPr sz="1200"/>
            </a:lvl1pPr>
            <a:lvl2pPr>
              <a:defRPr sz="1200"/>
            </a:lvl2pPr>
            <a:lvl3pPr>
              <a:defRPr sz="1200"/>
            </a:lvl3pPr>
            <a:lvl4pPr>
              <a:defRPr sz="1200"/>
            </a:lvl4pPr>
            <a:lvl5pPr>
              <a:defRPr sz="1200"/>
            </a:lvl5pPr>
          </a:lstStyle>
          <a:p>
            <a:pPr lvl="0"/>
            <a:r>
              <a:rPr lang="en-US"/>
              <a:t>Edit Master text styles</a:t>
            </a:r>
          </a:p>
        </p:txBody>
      </p:sp>
      <p:sp>
        <p:nvSpPr>
          <p:cNvPr id="9" name="Content Placeholder 2">
            <a:extLst>
              <a:ext uri="{FF2B5EF4-FFF2-40B4-BE49-F238E27FC236}">
                <a16:creationId xmlns:a16="http://schemas.microsoft.com/office/drawing/2014/main" id="{CC355810-BD75-4EFE-835E-70E470AE49F7}"/>
              </a:ext>
            </a:extLst>
          </p:cNvPr>
          <p:cNvSpPr>
            <a:spLocks noGrp="1"/>
          </p:cNvSpPr>
          <p:nvPr>
            <p:ph idx="13" hasCustomPrompt="1"/>
          </p:nvPr>
        </p:nvSpPr>
        <p:spPr>
          <a:xfrm>
            <a:off x="4725498" y="1534469"/>
            <a:ext cx="4112206" cy="653255"/>
          </a:xfrm>
        </p:spPr>
        <p:txBody>
          <a:bodyPr/>
          <a:lstStyle>
            <a:lvl1pPr>
              <a:defRPr sz="1050" b="0">
                <a:solidFill>
                  <a:schemeClr val="tx1"/>
                </a:solidFill>
              </a:defRPr>
            </a:lvl1pPr>
            <a:lvl2pPr>
              <a:defRPr/>
            </a:lvl2pPr>
            <a:lvl3pPr>
              <a:defRPr sz="1050"/>
            </a:lvl3pPr>
            <a:lvl4pPr>
              <a:defRPr sz="1050">
                <a:solidFill>
                  <a:schemeClr val="tx1"/>
                </a:solidFill>
              </a:defRPr>
            </a:lvl4pPr>
            <a:lvl5pPr>
              <a:defRPr baseline="0"/>
            </a:lvl5pPr>
            <a:lvl6pPr>
              <a:defRPr sz="1050"/>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5" y="2238998"/>
            <a:ext cx="4116387" cy="2134565"/>
          </a:xfrm>
          <a:solidFill>
            <a:schemeClr val="bg1">
              <a:lumMod val="95000"/>
            </a:schemeClr>
          </a:solidFill>
        </p:spPr>
        <p:txBody>
          <a:bodyPr/>
          <a:lstStyle/>
          <a:p>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8" y="2239200"/>
            <a:ext cx="4116387" cy="2134565"/>
          </a:xfrm>
          <a:solidFill>
            <a:schemeClr val="bg1">
              <a:lumMod val="95000"/>
            </a:schemeClr>
          </a:solidFill>
        </p:spPr>
        <p:txBody>
          <a:bodyPr/>
          <a:lstStyle/>
          <a:p>
            <a:endParaRPr lang="en-AU" dirty="0"/>
          </a:p>
        </p:txBody>
      </p:sp>
      <p:sp>
        <p:nvSpPr>
          <p:cNvPr id="4" name="Footer Placeholder 3">
            <a:extLst>
              <a:ext uri="{FF2B5EF4-FFF2-40B4-BE49-F238E27FC236}">
                <a16:creationId xmlns:a16="http://schemas.microsoft.com/office/drawing/2014/main" id="{F8F21011-0D46-45DA-8C10-75CD54C8C7FF}"/>
              </a:ext>
            </a:extLst>
          </p:cNvPr>
          <p:cNvSpPr>
            <a:spLocks noGrp="1"/>
          </p:cNvSpPr>
          <p:nvPr>
            <p:ph type="ftr" sz="quarter" idx="16"/>
          </p:nvPr>
        </p:nvSpPr>
        <p:spPr/>
        <p:txBody>
          <a:bodyPr/>
          <a:lstStyle/>
          <a:p>
            <a:r>
              <a:rPr dirty="0">
                <a:solidFill>
                  <a:srgbClr val="009FDF"/>
                </a:solidFill>
              </a:rPr>
              <a:t>DLT CHESS Replacement Project Review</a:t>
            </a:r>
          </a:p>
        </p:txBody>
      </p:sp>
      <p:sp>
        <p:nvSpPr>
          <p:cNvPr id="5" name="Slide Number Placeholder 4">
            <a:extLst>
              <a:ext uri="{FF2B5EF4-FFF2-40B4-BE49-F238E27FC236}">
                <a16:creationId xmlns:a16="http://schemas.microsoft.com/office/drawing/2014/main" id="{A269995F-3C99-48D4-9153-03E9433A7B9E}"/>
              </a:ext>
            </a:extLst>
          </p:cNvPr>
          <p:cNvSpPr>
            <a:spLocks noGrp="1"/>
          </p:cNvSpPr>
          <p:nvPr>
            <p:ph type="sldNum" sz="quarter" idx="17"/>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9073926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Left_Content_and_Picture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7" y="1206502"/>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4" y="1206501"/>
            <a:ext cx="4138612" cy="3311525"/>
          </a:xfrm>
          <a:solidFill>
            <a:schemeClr val="bg1">
              <a:lumMod val="95000"/>
            </a:schemeClr>
          </a:solidFill>
        </p:spPr>
        <p:txBody>
          <a:bodyPr/>
          <a:lstStyle/>
          <a:p>
            <a:endParaRPr lang="en-AU" dirty="0"/>
          </a:p>
        </p:txBody>
      </p:sp>
      <p:sp>
        <p:nvSpPr>
          <p:cNvPr id="5" name="Footer Placeholder 4">
            <a:extLst>
              <a:ext uri="{FF2B5EF4-FFF2-40B4-BE49-F238E27FC236}">
                <a16:creationId xmlns:a16="http://schemas.microsoft.com/office/drawing/2014/main" id="{957F852B-E93B-4117-B678-961C0408AF44}"/>
              </a:ext>
            </a:extLst>
          </p:cNvPr>
          <p:cNvSpPr>
            <a:spLocks noGrp="1"/>
          </p:cNvSpPr>
          <p:nvPr>
            <p:ph type="ftr" sz="quarter" idx="13"/>
          </p:nvPr>
        </p:nvSpPr>
        <p:spPr/>
        <p:txBody>
          <a:bodyPr/>
          <a:lstStyle/>
          <a:p>
            <a:r>
              <a:rPr dirty="0">
                <a:solidFill>
                  <a:srgbClr val="009FDF"/>
                </a:solidFill>
              </a:rPr>
              <a:t>DLT CHESS Replacement Project Review</a:t>
            </a:r>
          </a:p>
        </p:txBody>
      </p:sp>
      <p:sp>
        <p:nvSpPr>
          <p:cNvPr id="10" name="Slide Number Placeholder 9">
            <a:extLst>
              <a:ext uri="{FF2B5EF4-FFF2-40B4-BE49-F238E27FC236}">
                <a16:creationId xmlns:a16="http://schemas.microsoft.com/office/drawing/2014/main" id="{0B0A6076-D166-43CD-94A0-396043367CF8}"/>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63734964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Content_two_picture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7" y="1206502"/>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endParaRPr lang="en-AU" dirty="0"/>
          </a:p>
        </p:txBody>
      </p:sp>
      <p:sp>
        <p:nvSpPr>
          <p:cNvPr id="4" name="Footer Placeholder 3">
            <a:extLst>
              <a:ext uri="{FF2B5EF4-FFF2-40B4-BE49-F238E27FC236}">
                <a16:creationId xmlns:a16="http://schemas.microsoft.com/office/drawing/2014/main" id="{259C25C7-60E0-4DA4-96C3-01CC25AD0D34}"/>
              </a:ext>
            </a:extLst>
          </p:cNvPr>
          <p:cNvSpPr>
            <a:spLocks noGrp="1"/>
          </p:cNvSpPr>
          <p:nvPr>
            <p:ph type="ftr" sz="quarter" idx="14"/>
          </p:nvPr>
        </p:nvSpPr>
        <p:spPr/>
        <p:txBody>
          <a:bodyPr/>
          <a:lstStyle/>
          <a:p>
            <a:r>
              <a:rPr dirty="0">
                <a:solidFill>
                  <a:srgbClr val="009FDF"/>
                </a:solidFill>
              </a:rPr>
              <a:t>DLT CHESS Replacement Project Review</a:t>
            </a:r>
          </a:p>
        </p:txBody>
      </p:sp>
      <p:sp>
        <p:nvSpPr>
          <p:cNvPr id="6" name="Slide Number Placeholder 5">
            <a:extLst>
              <a:ext uri="{FF2B5EF4-FFF2-40B4-BE49-F238E27FC236}">
                <a16:creationId xmlns:a16="http://schemas.microsoft.com/office/drawing/2014/main" id="{394AFB3E-8162-4770-A1ED-8DC9599C05A9}"/>
              </a:ext>
            </a:extLst>
          </p:cNvPr>
          <p:cNvSpPr>
            <a:spLocks noGrp="1"/>
          </p:cNvSpPr>
          <p:nvPr>
            <p:ph type="sldNum" sz="quarter" idx="15"/>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64019101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Blank Slide Light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80" y="341885"/>
            <a:ext cx="8566887" cy="648071"/>
          </a:xfrm>
        </p:spPr>
        <p:txBody>
          <a:bodyPr/>
          <a:lstStyle>
            <a:lvl1pPr>
              <a:defRPr>
                <a:solidFill>
                  <a:schemeClr val="bg2"/>
                </a:solidFill>
              </a:defRPr>
            </a:lvl1pPr>
          </a:lstStyle>
          <a:p>
            <a:r>
              <a:rPr lang="en-US"/>
              <a:t>Click to edit Master title style</a:t>
            </a:r>
            <a:endParaRPr lang="en-AU"/>
          </a:p>
        </p:txBody>
      </p:sp>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05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5" name="Footer Placeholder 4">
            <a:extLst>
              <a:ext uri="{FF2B5EF4-FFF2-40B4-BE49-F238E27FC236}">
                <a16:creationId xmlns:a16="http://schemas.microsoft.com/office/drawing/2014/main" id="{437DFF9E-E0D8-462F-ABC3-0B1DDABB4288}"/>
              </a:ext>
            </a:extLst>
          </p:cNvPr>
          <p:cNvSpPr>
            <a:spLocks noGrp="1"/>
          </p:cNvSpPr>
          <p:nvPr>
            <p:ph type="ftr" sz="quarter" idx="12"/>
          </p:nvPr>
        </p:nvSpPr>
        <p:spPr/>
        <p:txBody>
          <a:bodyPr/>
          <a:lstStyle>
            <a:lvl1pPr>
              <a:defRPr>
                <a:solidFill>
                  <a:schemeClr val="bg2"/>
                </a:solidFill>
              </a:defRPr>
            </a:lvl1pPr>
          </a:lstStyle>
          <a:p>
            <a:r>
              <a:rPr dirty="0">
                <a:solidFill>
                  <a:srgbClr val="FFFFFF"/>
                </a:solidFill>
              </a:rPr>
              <a:t>DLT CHESS Replacement Project Review</a:t>
            </a:r>
          </a:p>
        </p:txBody>
      </p:sp>
      <p:sp>
        <p:nvSpPr>
          <p:cNvPr id="7" name="Slide Number Placeholder 6">
            <a:extLst>
              <a:ext uri="{FF2B5EF4-FFF2-40B4-BE49-F238E27FC236}">
                <a16:creationId xmlns:a16="http://schemas.microsoft.com/office/drawing/2014/main" id="{CB723834-840B-45EA-B83C-8A0692E36030}"/>
              </a:ext>
            </a:extLst>
          </p:cNvPr>
          <p:cNvSpPr>
            <a:spLocks noGrp="1"/>
          </p:cNvSpPr>
          <p:nvPr>
            <p:ph type="sldNum" sz="quarter" idx="13"/>
          </p:nvPr>
        </p:nvSpPr>
        <p:spPr/>
        <p:txBody>
          <a:bodyPr/>
          <a:lstStyle>
            <a:lvl1pPr>
              <a:defRPr>
                <a:solidFill>
                  <a:schemeClr val="bg2"/>
                </a:solidFill>
              </a:defRPr>
            </a:lvl1pPr>
          </a:lstStyle>
          <a:p>
            <a:fld id="{EB423460-02F7-42F7-BC67-65740756B7AD}" type="slidenum">
              <a:rPr lang="en-AU" smtClean="0">
                <a:solidFill>
                  <a:srgbClr val="FFFFFF"/>
                </a:solidFill>
              </a:rPr>
              <a:pPr/>
              <a:t>‹#›</a:t>
            </a:fld>
            <a:endParaRPr lang="en-AU" dirty="0">
              <a:solidFill>
                <a:srgbClr val="FFFFFF"/>
              </a:solidFill>
            </a:endParaRPr>
          </a:p>
        </p:txBody>
      </p:sp>
      <p:pic>
        <p:nvPicPr>
          <p:cNvPr id="8" name="Picture 7">
            <a:extLst>
              <a:ext uri="{FF2B5EF4-FFF2-40B4-BE49-F238E27FC236}">
                <a16:creationId xmlns:a16="http://schemas.microsoft.com/office/drawing/2014/main" id="{CCE6BE7C-B931-411A-975D-ECF453F4A1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322254740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Table_Ba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80"/>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5" y="1709739"/>
            <a:ext cx="5800725" cy="2520950"/>
          </a:xfrm>
        </p:spPr>
        <p:txBody>
          <a:bodyPr/>
          <a:lstStyle>
            <a:lvl1pPr>
              <a:defRPr sz="975" b="0">
                <a:solidFill>
                  <a:schemeClr val="tx1"/>
                </a:solidFill>
              </a:defRPr>
            </a:lvl1pPr>
          </a:lstStyle>
          <a:p>
            <a:endParaRPr lang="en-AU" dirty="0"/>
          </a:p>
        </p:txBody>
      </p:sp>
      <p:sp>
        <p:nvSpPr>
          <p:cNvPr id="4" name="Footer Placeholder 3">
            <a:extLst>
              <a:ext uri="{FF2B5EF4-FFF2-40B4-BE49-F238E27FC236}">
                <a16:creationId xmlns:a16="http://schemas.microsoft.com/office/drawing/2014/main" id="{67E9E948-E89E-41C3-9809-54436B7E1356}"/>
              </a:ext>
            </a:extLst>
          </p:cNvPr>
          <p:cNvSpPr>
            <a:spLocks noGrp="1"/>
          </p:cNvSpPr>
          <p:nvPr>
            <p:ph type="ftr" sz="quarter" idx="13"/>
          </p:nvPr>
        </p:nvSpPr>
        <p:spPr/>
        <p:txBody>
          <a:bodyPr/>
          <a:lstStyle/>
          <a:p>
            <a:r>
              <a:rPr dirty="0">
                <a:solidFill>
                  <a:srgbClr val="009FDF"/>
                </a:solidFill>
              </a:rPr>
              <a:t>DLT CHESS Replacement Project Review</a:t>
            </a:r>
          </a:p>
        </p:txBody>
      </p:sp>
      <p:sp>
        <p:nvSpPr>
          <p:cNvPr id="9" name="Slide Number Placeholder 8">
            <a:extLst>
              <a:ext uri="{FF2B5EF4-FFF2-40B4-BE49-F238E27FC236}">
                <a16:creationId xmlns:a16="http://schemas.microsoft.com/office/drawing/2014/main" id="{2D303284-19F9-413E-93A0-8321BCD525F7}"/>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411814830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Chart Only_Ban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Footer Placeholder 3">
            <a:extLst>
              <a:ext uri="{FF2B5EF4-FFF2-40B4-BE49-F238E27FC236}">
                <a16:creationId xmlns:a16="http://schemas.microsoft.com/office/drawing/2014/main" id="{6B664182-8497-4612-BA68-C2BE875C1034}"/>
              </a:ext>
            </a:extLst>
          </p:cNvPr>
          <p:cNvSpPr>
            <a:spLocks noGrp="1"/>
          </p:cNvSpPr>
          <p:nvPr>
            <p:ph type="ftr" sz="quarter" idx="12"/>
          </p:nvPr>
        </p:nvSpPr>
        <p:spPr/>
        <p:txBody>
          <a:bodyPr/>
          <a:lstStyle/>
          <a:p>
            <a:r>
              <a:rPr dirty="0">
                <a:solidFill>
                  <a:srgbClr val="009FDF"/>
                </a:solidFill>
              </a:rPr>
              <a:t>DLT CHESS Replacement Project Review</a:t>
            </a:r>
          </a:p>
        </p:txBody>
      </p:sp>
      <p:sp>
        <p:nvSpPr>
          <p:cNvPr id="9" name="Slide Number Placeholder 8">
            <a:extLst>
              <a:ext uri="{FF2B5EF4-FFF2-40B4-BE49-F238E27FC236}">
                <a16:creationId xmlns:a16="http://schemas.microsoft.com/office/drawing/2014/main" id="{D9FB4F63-193E-48BB-9EBC-38B7C7806923}"/>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565182886"/>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a:xfrm>
            <a:off x="288879" y="242950"/>
            <a:ext cx="5651274" cy="432048"/>
          </a:xfrm>
        </p:spPr>
        <p:txBody>
          <a:bodyPr/>
          <a:lstStyle/>
          <a:p>
            <a:r>
              <a:rPr lang="en-US"/>
              <a:t>Click to edit Master title style</a:t>
            </a:r>
            <a:endParaRPr lang="en-AU"/>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2"/>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5" y="1206501"/>
            <a:ext cx="5651228"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7" y="349406"/>
            <a:ext cx="1114723" cy="1440730"/>
          </a:xfrm>
        </p:spPr>
        <p:txBody>
          <a:bodyPr/>
          <a:lstStyle>
            <a:lvl1pPr algn="r">
              <a:lnSpc>
                <a:spcPts val="1500"/>
              </a:lnSpc>
              <a:spcAft>
                <a:spcPts val="638"/>
              </a:spcAft>
              <a:defRPr sz="1875">
                <a:solidFill>
                  <a:schemeClr val="bg2"/>
                </a:solidFill>
              </a:defRPr>
            </a:lvl1pPr>
            <a:lvl2pPr algn="r">
              <a:lnSpc>
                <a:spcPts val="1050"/>
              </a:lnSpc>
              <a:defRPr sz="900">
                <a:solidFill>
                  <a:schemeClr val="bg2"/>
                </a:solidFill>
              </a:defRPr>
            </a:lvl2pPr>
            <a:lvl3pPr>
              <a:defRPr sz="900">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
        <p:nvSpPr>
          <p:cNvPr id="5" name="Footer Placeholder 4">
            <a:extLst>
              <a:ext uri="{FF2B5EF4-FFF2-40B4-BE49-F238E27FC236}">
                <a16:creationId xmlns:a16="http://schemas.microsoft.com/office/drawing/2014/main" id="{6093D720-B67B-4E0F-8BB4-18BC5071DC04}"/>
              </a:ext>
            </a:extLst>
          </p:cNvPr>
          <p:cNvSpPr>
            <a:spLocks noGrp="1"/>
          </p:cNvSpPr>
          <p:nvPr>
            <p:ph type="ftr" sz="quarter" idx="13"/>
          </p:nvPr>
        </p:nvSpPr>
        <p:spPr/>
        <p:txBody>
          <a:bodyPr/>
          <a:lstStyle/>
          <a:p>
            <a:r>
              <a:rPr dirty="0">
                <a:solidFill>
                  <a:srgbClr val="009FDF"/>
                </a:solidFill>
              </a:rPr>
              <a:t>DLT CHESS Replacement Project Review</a:t>
            </a:r>
          </a:p>
        </p:txBody>
      </p:sp>
      <p:sp>
        <p:nvSpPr>
          <p:cNvPr id="7" name="Slide Number Placeholder 6">
            <a:extLst>
              <a:ext uri="{FF2B5EF4-FFF2-40B4-BE49-F238E27FC236}">
                <a16:creationId xmlns:a16="http://schemas.microsoft.com/office/drawing/2014/main" id="{C3F0C0CC-0BFC-4FF6-B0D6-78D9F3C0FF2E}"/>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pic>
        <p:nvPicPr>
          <p:cNvPr id="10" name="Picture 9">
            <a:extLst>
              <a:ext uri="{FF2B5EF4-FFF2-40B4-BE49-F238E27FC236}">
                <a16:creationId xmlns:a16="http://schemas.microsoft.com/office/drawing/2014/main" id="{A8CF51CB-4F41-4901-9915-D36A987E82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002" y="4712400"/>
            <a:ext cx="479043" cy="198000"/>
          </a:xfrm>
          <a:prstGeom prst="rect">
            <a:avLst/>
          </a:prstGeom>
        </p:spPr>
      </p:pic>
    </p:spTree>
    <p:extLst>
      <p:ext uri="{BB962C8B-B14F-4D97-AF65-F5344CB8AC3E}">
        <p14:creationId xmlns:p14="http://schemas.microsoft.com/office/powerpoint/2010/main" val="89454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2"/>
            <a:ext cx="6858001"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800" dirty="0">
              <a:solidFill>
                <a:schemeClr val="tx1"/>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2" y="1893983"/>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0" y="4124850"/>
            <a:ext cx="2772440"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2"/>
            <a:ext cx="234696" cy="365761"/>
          </a:xfrm>
          <a:prstGeom prst="rect">
            <a:avLst/>
          </a:prstGeom>
        </p:spPr>
      </p:pic>
    </p:spTree>
    <p:extLst>
      <p:ext uri="{BB962C8B-B14F-4D97-AF65-F5344CB8AC3E}">
        <p14:creationId xmlns:p14="http://schemas.microsoft.com/office/powerpoint/2010/main" val="4490843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5" y="1206500"/>
            <a:ext cx="8566150" cy="3311525"/>
          </a:xfrm>
        </p:spPr>
        <p:txBody>
          <a:bodyPr/>
          <a:lstStyle>
            <a:lvl1pPr>
              <a:spcAft>
                <a:spcPts val="600"/>
              </a:spcAft>
              <a:defRPr sz="1400" b="0">
                <a:solidFill>
                  <a:schemeClr val="tx1"/>
                </a:solidFill>
              </a:defRPr>
            </a:lvl1pPr>
            <a:lvl2pPr marL="216000" indent="-216000">
              <a:spcAft>
                <a:spcPts val="850"/>
              </a:spcAft>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8390607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Section Break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2" y="2099317"/>
            <a:ext cx="3705793" cy="1008112"/>
          </a:xfrm>
        </p:spPr>
        <p:txBody>
          <a:bodyPr/>
          <a:lstStyle>
            <a:lvl1pPr>
              <a:lnSpc>
                <a:spcPts val="2400"/>
              </a:lnSpc>
              <a:defRPr sz="2250">
                <a:solidFill>
                  <a:schemeClr val="bg2"/>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1"/>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pic>
        <p:nvPicPr>
          <p:cNvPr id="5" name="Picture 4">
            <a:extLst>
              <a:ext uri="{FF2B5EF4-FFF2-40B4-BE49-F238E27FC236}">
                <a16:creationId xmlns:a16="http://schemas.microsoft.com/office/drawing/2014/main" id="{E327F932-97D3-4FA6-B4F8-BF392CC897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333574738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Blank_Bann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87BD53F-48C6-4540-A226-3B6F5A73BF9F}"/>
              </a:ext>
            </a:extLst>
          </p:cNvPr>
          <p:cNvGrpSpPr/>
          <p:nvPr userDrawn="1"/>
        </p:nvGrpSpPr>
        <p:grpSpPr>
          <a:xfrm>
            <a:off x="0" y="2"/>
            <a:ext cx="9144000" cy="917947"/>
            <a:chOff x="0" y="0"/>
            <a:chExt cx="9144000" cy="917947"/>
          </a:xfrm>
        </p:grpSpPr>
        <p:sp>
          <p:nvSpPr>
            <p:cNvPr id="6" name="Rectangle 5">
              <a:extLst>
                <a:ext uri="{FF2B5EF4-FFF2-40B4-BE49-F238E27FC236}">
                  <a16:creationId xmlns:a16="http://schemas.microsoft.com/office/drawing/2014/main" id="{EE7B5E5D-5826-4C2F-97F2-5D5F5B1E4E3E}"/>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7" name="Rectangle 6">
              <a:extLst>
                <a:ext uri="{FF2B5EF4-FFF2-40B4-BE49-F238E27FC236}">
                  <a16:creationId xmlns:a16="http://schemas.microsoft.com/office/drawing/2014/main" id="{F77A36D1-C15B-45A0-8EB0-9CE9B8A9C909}"/>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8" name="Title 1">
            <a:extLst>
              <a:ext uri="{FF2B5EF4-FFF2-40B4-BE49-F238E27FC236}">
                <a16:creationId xmlns:a16="http://schemas.microsoft.com/office/drawing/2014/main" id="{A91B33AA-EC0F-490B-8447-188F9CC21230}"/>
              </a:ext>
            </a:extLst>
          </p:cNvPr>
          <p:cNvSpPr>
            <a:spLocks noGrp="1"/>
          </p:cNvSpPr>
          <p:nvPr>
            <p:ph type="title"/>
          </p:nvPr>
        </p:nvSpPr>
        <p:spPr>
          <a:xfrm>
            <a:off x="288880" y="242950"/>
            <a:ext cx="8566887" cy="432048"/>
          </a:xfrm>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0BD8F420-D115-4209-9C42-E55A04659FDF}"/>
              </a:ext>
            </a:extLst>
          </p:cNvPr>
          <p:cNvSpPr>
            <a:spLocks noGrp="1"/>
          </p:cNvSpPr>
          <p:nvPr>
            <p:ph type="ftr" sz="quarter" idx="10"/>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317352B8-139F-4698-B26E-EC7A47B4B840}"/>
              </a:ext>
            </a:extLst>
          </p:cNvPr>
          <p:cNvSpPr>
            <a:spLocks noGrp="1"/>
          </p:cNvSpPr>
          <p:nvPr>
            <p:ph type="sldNum" sz="quarter" idx="11"/>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5508327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am_Bann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94A984-7E7C-4994-AC2F-4B7EE518E355}"/>
              </a:ext>
            </a:extLst>
          </p:cNvPr>
          <p:cNvGrpSpPr/>
          <p:nvPr userDrawn="1"/>
        </p:nvGrpSpPr>
        <p:grpSpPr>
          <a:xfrm>
            <a:off x="0" y="2"/>
            <a:ext cx="9144000" cy="917947"/>
            <a:chOff x="0" y="0"/>
            <a:chExt cx="9144000" cy="917947"/>
          </a:xfrm>
        </p:grpSpPr>
        <p:sp>
          <p:nvSpPr>
            <p:cNvPr id="14" name="Rectangle 13">
              <a:extLst>
                <a:ext uri="{FF2B5EF4-FFF2-40B4-BE49-F238E27FC236}">
                  <a16:creationId xmlns:a16="http://schemas.microsoft.com/office/drawing/2014/main" id="{BD488844-D648-4730-936D-102A65C682CF}"/>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15" name="Rectangle 6">
              <a:extLst>
                <a:ext uri="{FF2B5EF4-FFF2-40B4-BE49-F238E27FC236}">
                  <a16:creationId xmlns:a16="http://schemas.microsoft.com/office/drawing/2014/main" id="{B55FDD32-114C-455A-8E69-0DD221C4E3CE}"/>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050" b="1"/>
            </a:lvl1pPr>
            <a:lvl2pPr>
              <a:lnSpc>
                <a:spcPts val="1050"/>
              </a:lnSpc>
              <a:spcAft>
                <a:spcPts val="638"/>
              </a:spcAft>
              <a:defRPr sz="900">
                <a:solidFill>
                  <a:schemeClr val="accent1"/>
                </a:solidFill>
              </a:defRPr>
            </a:lvl2pPr>
            <a:lvl3pPr marL="0" indent="0">
              <a:lnSpc>
                <a:spcPts val="1050"/>
              </a:lnSpc>
              <a:buFontTx/>
              <a:buNone/>
              <a:defRPr sz="900">
                <a:solidFill>
                  <a:schemeClr val="accent1"/>
                </a:solidFill>
              </a:defRPr>
            </a:lvl3pPr>
          </a:lstStyle>
          <a:p>
            <a:pPr lvl="0"/>
            <a:r>
              <a:rPr lang="en-US"/>
              <a:t>Edit Master text styles</a:t>
            </a:r>
          </a:p>
          <a:p>
            <a:pPr lvl="1"/>
            <a:r>
              <a:rPr lang="en-US"/>
              <a:t>Second level</a:t>
            </a:r>
          </a:p>
          <a:p>
            <a:pPr lvl="2"/>
            <a:r>
              <a:rPr lang="en-US"/>
              <a:t>Level 3</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050" b="1"/>
            </a:lvl1pPr>
            <a:lvl2pPr>
              <a:lnSpc>
                <a:spcPts val="1050"/>
              </a:lnSpc>
              <a:spcAft>
                <a:spcPts val="638"/>
              </a:spcAft>
              <a:defRPr sz="900">
                <a:solidFill>
                  <a:schemeClr val="accent1"/>
                </a:solidFill>
              </a:defRPr>
            </a:lvl2pPr>
            <a:lvl3pPr marL="0" indent="0">
              <a:lnSpc>
                <a:spcPts val="1050"/>
              </a:lnSpc>
              <a:buFontTx/>
              <a:buNone/>
              <a:defRPr sz="900">
                <a:solidFill>
                  <a:schemeClr val="accent1"/>
                </a:solidFill>
              </a:defRPr>
            </a:lvl3pPr>
          </a:lstStyle>
          <a:p>
            <a:pPr lvl="0"/>
            <a:r>
              <a:rPr lang="en-US"/>
              <a:t>Edit Master text styles</a:t>
            </a:r>
          </a:p>
          <a:p>
            <a:pPr lvl="1"/>
            <a:r>
              <a:rPr lang="en-US"/>
              <a:t>Second level</a:t>
            </a:r>
          </a:p>
          <a:p>
            <a:pPr lvl="2"/>
            <a:r>
              <a:rPr lang="en-US"/>
              <a:t>Level 3</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050" b="1"/>
            </a:lvl1pPr>
            <a:lvl2pPr>
              <a:lnSpc>
                <a:spcPts val="1050"/>
              </a:lnSpc>
              <a:spcAft>
                <a:spcPts val="638"/>
              </a:spcAft>
              <a:defRPr sz="900">
                <a:solidFill>
                  <a:schemeClr val="accent1"/>
                </a:solidFill>
              </a:defRPr>
            </a:lvl2pPr>
            <a:lvl3pPr marL="0" indent="0">
              <a:lnSpc>
                <a:spcPts val="1050"/>
              </a:lnSpc>
              <a:buFontTx/>
              <a:buNone/>
              <a:defRPr sz="900">
                <a:solidFill>
                  <a:schemeClr val="accent1"/>
                </a:solidFill>
              </a:defRPr>
            </a:lvl3pPr>
          </a:lstStyle>
          <a:p>
            <a:pPr lvl="0"/>
            <a:r>
              <a:rPr lang="en-US"/>
              <a:t>Edit Master text styles</a:t>
            </a:r>
          </a:p>
          <a:p>
            <a:pPr lvl="1"/>
            <a:r>
              <a:rPr lang="en-US"/>
              <a:t>Second level</a:t>
            </a:r>
          </a:p>
          <a:p>
            <a:pPr lvl="2"/>
            <a:r>
              <a:rPr lang="en-US"/>
              <a:t>Level 3</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70" y="2303034"/>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3" y="3402202"/>
            <a:ext cx="756297" cy="771940"/>
          </a:xfrm>
          <a:prstGeom prst="ellipse">
            <a:avLst/>
          </a:prstGeom>
          <a:solidFill>
            <a:schemeClr val="bg1">
              <a:lumMod val="95000"/>
            </a:schemeClr>
          </a:solidFill>
        </p:spPr>
        <p:txBody>
          <a:bodyPr/>
          <a:lstStyle>
            <a:lvl1pPr>
              <a:defRPr/>
            </a:lvl1pPr>
          </a:lstStyle>
          <a:p>
            <a:r>
              <a:rPr lang="en-AU" dirty="0"/>
              <a:t>      </a:t>
            </a:r>
          </a:p>
        </p:txBody>
      </p:sp>
      <p:sp>
        <p:nvSpPr>
          <p:cNvPr id="3" name="Footer Placeholder 2">
            <a:extLst>
              <a:ext uri="{FF2B5EF4-FFF2-40B4-BE49-F238E27FC236}">
                <a16:creationId xmlns:a16="http://schemas.microsoft.com/office/drawing/2014/main" id="{D8DEEE19-EDFF-4561-B926-5E4D62F05688}"/>
              </a:ext>
            </a:extLst>
          </p:cNvPr>
          <p:cNvSpPr>
            <a:spLocks noGrp="1"/>
          </p:cNvSpPr>
          <p:nvPr>
            <p:ph type="ftr" sz="quarter" idx="17"/>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57550DF2-3E88-4F63-85B9-FDCD374B8983}"/>
              </a:ext>
            </a:extLst>
          </p:cNvPr>
          <p:cNvSpPr>
            <a:spLocks noGrp="1"/>
          </p:cNvSpPr>
          <p:nvPr>
            <p:ph type="sldNum" sz="quarter" idx="18"/>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41320949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929A6E33-0470-443B-888E-1502107D966A}"/>
              </a:ext>
            </a:extLst>
          </p:cNvPr>
          <p:cNvSpPr>
            <a:spLocks noGrp="1"/>
          </p:cNvSpPr>
          <p:nvPr>
            <p:ph type="title"/>
          </p:nvPr>
        </p:nvSpPr>
        <p:spPr>
          <a:xfrm>
            <a:off x="1403650" y="2286100"/>
            <a:ext cx="6336705" cy="504056"/>
          </a:xfrm>
        </p:spPr>
        <p:txBody>
          <a:bodyPr/>
          <a:lstStyle>
            <a:lvl1pPr algn="ctr">
              <a:lnSpc>
                <a:spcPts val="3600"/>
              </a:lnSpc>
              <a:defRPr sz="3600">
                <a:solidFill>
                  <a:schemeClr val="bg2"/>
                </a:solidFill>
              </a:defRPr>
            </a:lvl1pPr>
          </a:lstStyle>
          <a:p>
            <a:r>
              <a:rPr lang="en-US"/>
              <a:t>Click to edit Master title style</a:t>
            </a:r>
            <a:endParaRPr lang="en-AU"/>
          </a:p>
        </p:txBody>
      </p:sp>
      <p:pic>
        <p:nvPicPr>
          <p:cNvPr id="5" name="Picture 4">
            <a:extLst>
              <a:ext uri="{FF2B5EF4-FFF2-40B4-BE49-F238E27FC236}">
                <a16:creationId xmlns:a16="http://schemas.microsoft.com/office/drawing/2014/main" id="{0DF41CFF-F1AA-43B8-BD08-EE52142DCC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9" y="4712400"/>
            <a:ext cx="478666" cy="198000"/>
          </a:xfrm>
          <a:prstGeom prst="rect">
            <a:avLst/>
          </a:prstGeom>
        </p:spPr>
      </p:pic>
    </p:spTree>
    <p:extLst>
      <p:ext uri="{BB962C8B-B14F-4D97-AF65-F5344CB8AC3E}">
        <p14:creationId xmlns:p14="http://schemas.microsoft.com/office/powerpoint/2010/main" val="128415662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184110-BFDD-4728-9756-28D97795807C}"/>
              </a:ext>
            </a:extLst>
          </p:cNvPr>
          <p:cNvSpPr>
            <a:spLocks noGrp="1"/>
          </p:cNvSpPr>
          <p:nvPr>
            <p:ph type="ftr" sz="quarter" idx="10"/>
          </p:nvPr>
        </p:nvSpPr>
        <p:spPr/>
        <p:txBody>
          <a:bodyPr/>
          <a:lstStyle/>
          <a:p>
            <a:r>
              <a:rPr dirty="0">
                <a:solidFill>
                  <a:srgbClr val="009FDF"/>
                </a:solidFill>
              </a:rPr>
              <a:t>DLT CHESS Replacement Project Review</a:t>
            </a:r>
          </a:p>
        </p:txBody>
      </p:sp>
      <p:sp>
        <p:nvSpPr>
          <p:cNvPr id="4" name="Slide Number Placeholder 3">
            <a:extLst>
              <a:ext uri="{FF2B5EF4-FFF2-40B4-BE49-F238E27FC236}">
                <a16:creationId xmlns:a16="http://schemas.microsoft.com/office/drawing/2014/main" id="{55058144-0A6E-4102-A6CA-4C18EC4704F0}"/>
              </a:ext>
            </a:extLst>
          </p:cNvPr>
          <p:cNvSpPr>
            <a:spLocks noGrp="1"/>
          </p:cNvSpPr>
          <p:nvPr>
            <p:ph type="sldNum" sz="quarter" idx="11"/>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219845235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Title and Content_Bann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1132727-A28F-4E4C-A610-9546D8FEE18F}"/>
              </a:ext>
            </a:extLst>
          </p:cNvPr>
          <p:cNvGrpSpPr/>
          <p:nvPr userDrawn="1"/>
        </p:nvGrpSpPr>
        <p:grpSpPr>
          <a:xfrm>
            <a:off x="0" y="2"/>
            <a:ext cx="9144000" cy="917947"/>
            <a:chOff x="0" y="0"/>
            <a:chExt cx="9144000" cy="917947"/>
          </a:xfrm>
        </p:grpSpPr>
        <p:sp>
          <p:nvSpPr>
            <p:cNvPr id="5" name="Rectangle 4">
              <a:extLst>
                <a:ext uri="{FF2B5EF4-FFF2-40B4-BE49-F238E27FC236}">
                  <a16:creationId xmlns:a16="http://schemas.microsoft.com/office/drawing/2014/main" id="{F1170866-B46D-49DD-9C4A-6083EE019D6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6" name="Rectangle 6">
              <a:extLst>
                <a:ext uri="{FF2B5EF4-FFF2-40B4-BE49-F238E27FC236}">
                  <a16:creationId xmlns:a16="http://schemas.microsoft.com/office/drawing/2014/main" id="{20733FE7-BFF7-454B-B157-981C2A2A784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2" name="Title 1">
            <a:extLst>
              <a:ext uri="{FF2B5EF4-FFF2-40B4-BE49-F238E27FC236}">
                <a16:creationId xmlns:a16="http://schemas.microsoft.com/office/drawing/2014/main" id="{DA24D514-C045-4764-BFA7-3B0E8209F6B7}"/>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7DF8F1C-A47F-444D-91A1-EFBA7C2D426D}"/>
              </a:ext>
            </a:extLst>
          </p:cNvPr>
          <p:cNvSpPr>
            <a:spLocks noGrp="1"/>
          </p:cNvSpPr>
          <p:nvPr>
            <p:ph type="body" sz="quarter" idx="11"/>
          </p:nvPr>
        </p:nvSpPr>
        <p:spPr>
          <a:xfrm>
            <a:off x="288001" y="1206500"/>
            <a:ext cx="8567765" cy="3167063"/>
          </a:xfrm>
        </p:spPr>
        <p:txBody>
          <a:bodyPr/>
          <a:lstStyle>
            <a:lvl1pPr>
              <a:spcAft>
                <a:spcPts val="450"/>
              </a:spcAft>
              <a:defRPr sz="1050" b="0">
                <a:solidFill>
                  <a:schemeClr val="tx1"/>
                </a:solidFill>
              </a:defRPr>
            </a:lvl1pPr>
            <a:lvl2pPr marL="162000" indent="-162000">
              <a:buClr>
                <a:schemeClr val="accent2"/>
              </a:buClr>
              <a:buSzPct val="100000"/>
              <a:buFont typeface="Calibri" panose="020F0502020204030204" pitchFamily="34" charset="0"/>
              <a:buChar char="&gt;"/>
              <a:defRPr>
                <a:solidFill>
                  <a:schemeClr val="tx1"/>
                </a:solidFill>
              </a:defRPr>
            </a:lvl2pPr>
            <a:lvl3pPr marL="324000" indent="-162000">
              <a:buSzPct val="50000"/>
              <a:buFont typeface="Arial" panose="020B0604020202020204" pitchFamily="34" charset="0"/>
              <a:buChar char="•"/>
              <a:defRPr>
                <a:solidFill>
                  <a:schemeClr val="tx1"/>
                </a:solidFill>
              </a:defRPr>
            </a:lvl3pPr>
            <a:lvl4pPr marL="486000" indent="-161968">
              <a:buSzPct val="70000"/>
              <a:buFont typeface="Arial" panose="020B0604020202020204" pitchFamily="34" charset="0"/>
              <a:buChar cha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4AF573EB-DB94-4443-BC7A-8F0F997861CE}"/>
              </a:ext>
            </a:extLst>
          </p:cNvPr>
          <p:cNvSpPr>
            <a:spLocks noGrp="1"/>
          </p:cNvSpPr>
          <p:nvPr>
            <p:ph type="ftr" sz="quarter" idx="12"/>
          </p:nvPr>
        </p:nvSpPr>
        <p:spPr/>
        <p:txBody>
          <a:bodyPr/>
          <a:lstStyle/>
          <a:p>
            <a:r>
              <a:rPr dirty="0">
                <a:solidFill>
                  <a:srgbClr val="009FDF"/>
                </a:solidFill>
              </a:rPr>
              <a:t>DLT CHESS Replacement Project Review</a:t>
            </a:r>
          </a:p>
        </p:txBody>
      </p:sp>
      <p:sp>
        <p:nvSpPr>
          <p:cNvPr id="9" name="Slide Number Placeholder 8">
            <a:extLst>
              <a:ext uri="{FF2B5EF4-FFF2-40B4-BE49-F238E27FC236}">
                <a16:creationId xmlns:a16="http://schemas.microsoft.com/office/drawing/2014/main" id="{BDD42192-4065-40FA-8396-A1F3903F158A}"/>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97878442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2 Content_Bann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1132727-A28F-4E4C-A610-9546D8FEE18F}"/>
              </a:ext>
            </a:extLst>
          </p:cNvPr>
          <p:cNvGrpSpPr/>
          <p:nvPr userDrawn="1"/>
        </p:nvGrpSpPr>
        <p:grpSpPr>
          <a:xfrm>
            <a:off x="0" y="2"/>
            <a:ext cx="9144000" cy="917947"/>
            <a:chOff x="0" y="0"/>
            <a:chExt cx="9144000" cy="917947"/>
          </a:xfrm>
        </p:grpSpPr>
        <p:sp>
          <p:nvSpPr>
            <p:cNvPr id="5" name="Rectangle 4">
              <a:extLst>
                <a:ext uri="{FF2B5EF4-FFF2-40B4-BE49-F238E27FC236}">
                  <a16:creationId xmlns:a16="http://schemas.microsoft.com/office/drawing/2014/main" id="{F1170866-B46D-49DD-9C4A-6083EE019D6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6" name="Rectangle 6">
              <a:extLst>
                <a:ext uri="{FF2B5EF4-FFF2-40B4-BE49-F238E27FC236}">
                  <a16:creationId xmlns:a16="http://schemas.microsoft.com/office/drawing/2014/main" id="{20733FE7-BFF7-454B-B157-981C2A2A784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grpSp>
      <p:sp>
        <p:nvSpPr>
          <p:cNvPr id="2" name="Title 1">
            <a:extLst>
              <a:ext uri="{FF2B5EF4-FFF2-40B4-BE49-F238E27FC236}">
                <a16:creationId xmlns:a16="http://schemas.microsoft.com/office/drawing/2014/main" id="{DA24D514-C045-4764-BFA7-3B0E8209F6B7}"/>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4AF573EB-DB94-4443-BC7A-8F0F997861CE}"/>
              </a:ext>
            </a:extLst>
          </p:cNvPr>
          <p:cNvSpPr>
            <a:spLocks noGrp="1"/>
          </p:cNvSpPr>
          <p:nvPr>
            <p:ph type="ftr" sz="quarter" idx="12"/>
          </p:nvPr>
        </p:nvSpPr>
        <p:spPr/>
        <p:txBody>
          <a:bodyPr/>
          <a:lstStyle/>
          <a:p>
            <a:r>
              <a:rPr dirty="0">
                <a:solidFill>
                  <a:srgbClr val="009FDF"/>
                </a:solidFill>
              </a:rPr>
              <a:t>DLT CHESS Replacement Project Review</a:t>
            </a:r>
          </a:p>
        </p:txBody>
      </p:sp>
      <p:sp>
        <p:nvSpPr>
          <p:cNvPr id="9" name="Slide Number Placeholder 8">
            <a:extLst>
              <a:ext uri="{FF2B5EF4-FFF2-40B4-BE49-F238E27FC236}">
                <a16:creationId xmlns:a16="http://schemas.microsoft.com/office/drawing/2014/main" id="{BDD42192-4065-40FA-8396-A1F3903F158A}"/>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0" name="Text Placeholder 4">
            <a:extLst>
              <a:ext uri="{FF2B5EF4-FFF2-40B4-BE49-F238E27FC236}">
                <a16:creationId xmlns:a16="http://schemas.microsoft.com/office/drawing/2014/main" id="{46C98DC1-2121-4870-A945-792DEEB3F727}"/>
              </a:ext>
            </a:extLst>
          </p:cNvPr>
          <p:cNvSpPr>
            <a:spLocks noGrp="1"/>
          </p:cNvSpPr>
          <p:nvPr>
            <p:ph type="body" sz="quarter" idx="11"/>
          </p:nvPr>
        </p:nvSpPr>
        <p:spPr>
          <a:xfrm>
            <a:off x="288926" y="1206500"/>
            <a:ext cx="8566150" cy="3168000"/>
          </a:xfrm>
        </p:spPr>
        <p:txBody>
          <a:bodyPr numCol="2" spcCol="360000"/>
          <a:lstStyle>
            <a:lvl1pPr>
              <a:spcAft>
                <a:spcPts val="450"/>
              </a:spcAft>
              <a:defRPr sz="1050" b="0">
                <a:solidFill>
                  <a:schemeClr val="tx1"/>
                </a:solidFill>
              </a:defRPr>
            </a:lvl1pPr>
            <a:lvl2pPr marL="162000" indent="-162000">
              <a:spcAft>
                <a:spcPts val="638"/>
              </a:spcAft>
              <a:buClr>
                <a:schemeClr val="accent2"/>
              </a:buClr>
              <a:buFont typeface="Calibri" panose="020F0502020204030204" pitchFamily="34" charset="0"/>
              <a:buChar char="&gt;"/>
              <a:defRPr/>
            </a:lvl2pPr>
            <a:lvl3pPr marL="324000" indent="-162000">
              <a:buSzPct val="50000"/>
              <a:buFont typeface="Arial" panose="020B0604020202020204" pitchFamily="34" charset="0"/>
              <a:buChar char="•"/>
              <a:defRPr/>
            </a:lvl3pPr>
            <a:lvl4pPr marL="486000" indent="-161968">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8550634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Title Text</a:t>
            </a:r>
          </a:p>
        </p:txBody>
      </p:sp>
      <p:sp>
        <p:nvSpPr>
          <p:cNvPr id="25" name="Shape 2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rPr>
                <a:solidFill>
                  <a:srgbClr val="009FDF"/>
                </a:solidFill>
              </a:rPr>
              <a:pPr/>
              <a:t>‹#›</a:t>
            </a:fld>
            <a:endParaRPr dirty="0">
              <a:solidFill>
                <a:srgbClr val="009FDF"/>
              </a:solidFill>
            </a:endParaRPr>
          </a:p>
        </p:txBody>
      </p:sp>
    </p:spTree>
    <p:extLst>
      <p:ext uri="{BB962C8B-B14F-4D97-AF65-F5344CB8AC3E}">
        <p14:creationId xmlns:p14="http://schemas.microsoft.com/office/powerpoint/2010/main" val="1583628198"/>
      </p:ext>
    </p:extLst>
  </p:cSld>
  <p:clrMapOvr>
    <a:masterClrMapping/>
  </p:clrMapOvr>
  <p:transition spd="med"/>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18AA-4124-4906-A41A-145A0815D0D5}"/>
              </a:ext>
            </a:extLst>
          </p:cNvPr>
          <p:cNvSpPr>
            <a:spLocks noGrp="1"/>
          </p:cNvSpPr>
          <p:nvPr>
            <p:ph type="title"/>
          </p:nvPr>
        </p:nvSpPr>
        <p:spPr>
          <a:xfrm>
            <a:off x="628650" y="274098"/>
            <a:ext cx="7886700" cy="438487"/>
          </a:xfrm>
        </p:spPr>
        <p:txBody>
          <a:bodyPr>
            <a:normAutofit/>
          </a:bodyPr>
          <a:lstStyle>
            <a:lvl1pPr>
              <a:defRPr sz="2100">
                <a:solidFill>
                  <a:srgbClr val="14558C"/>
                </a:solidFill>
              </a:defRPr>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94AD63F-D3F1-4FEF-836B-E4C80F658D40}"/>
              </a:ext>
            </a:extLst>
          </p:cNvPr>
          <p:cNvSpPr>
            <a:spLocks noGrp="1"/>
          </p:cNvSpPr>
          <p:nvPr>
            <p:ph idx="1"/>
          </p:nvPr>
        </p:nvSpPr>
        <p:spPr>
          <a:xfrm>
            <a:off x="628650" y="855705"/>
            <a:ext cx="7886700" cy="3781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Date Placeholder 3">
            <a:extLst>
              <a:ext uri="{FF2B5EF4-FFF2-40B4-BE49-F238E27FC236}">
                <a16:creationId xmlns:a16="http://schemas.microsoft.com/office/drawing/2014/main" id="{1EBB763E-41F5-4D68-8B20-AB190A0B5199}"/>
              </a:ext>
            </a:extLst>
          </p:cNvPr>
          <p:cNvSpPr>
            <a:spLocks noGrp="1"/>
          </p:cNvSpPr>
          <p:nvPr>
            <p:ph type="dt" sz="half" idx="2"/>
          </p:nvPr>
        </p:nvSpPr>
        <p:spPr>
          <a:xfrm>
            <a:off x="628650" y="4771678"/>
            <a:ext cx="2057400" cy="274097"/>
          </a:xfrm>
          <a:prstGeom prst="rect">
            <a:avLst/>
          </a:prstGeom>
        </p:spPr>
        <p:txBody>
          <a:bodyPr vert="horz" lIns="91440" tIns="45720" rIns="91440" bIns="45720" rtlCol="0" anchor="ctr"/>
          <a:lstStyle>
            <a:lvl1pPr algn="l">
              <a:defRPr sz="900">
                <a:solidFill>
                  <a:srgbClr val="14558C"/>
                </a:solidFill>
              </a:defRPr>
            </a:lvl1pPr>
          </a:lstStyle>
          <a:p>
            <a:endParaRPr lang="en-AU" dirty="0"/>
          </a:p>
        </p:txBody>
      </p:sp>
      <p:sp>
        <p:nvSpPr>
          <p:cNvPr id="13" name="Slide Number Placeholder 5">
            <a:extLst>
              <a:ext uri="{FF2B5EF4-FFF2-40B4-BE49-F238E27FC236}">
                <a16:creationId xmlns:a16="http://schemas.microsoft.com/office/drawing/2014/main" id="{C024A9FE-65E4-413B-B126-F6A063B0291B}"/>
              </a:ext>
            </a:extLst>
          </p:cNvPr>
          <p:cNvSpPr>
            <a:spLocks noGrp="1"/>
          </p:cNvSpPr>
          <p:nvPr>
            <p:ph type="sldNum" sz="quarter" idx="4"/>
          </p:nvPr>
        </p:nvSpPr>
        <p:spPr>
          <a:xfrm>
            <a:off x="6457950" y="4771678"/>
            <a:ext cx="2057400" cy="274097"/>
          </a:xfrm>
          <a:prstGeom prst="rect">
            <a:avLst/>
          </a:prstGeom>
        </p:spPr>
        <p:txBody>
          <a:bodyPr vert="horz" lIns="91440" tIns="45720" rIns="91440" bIns="45720" rtlCol="0" anchor="ctr"/>
          <a:lstStyle>
            <a:lvl1pPr algn="r">
              <a:defRPr sz="900">
                <a:solidFill>
                  <a:srgbClr val="14558C"/>
                </a:solidFill>
              </a:defRPr>
            </a:lvl1pPr>
          </a:lstStyle>
          <a:p>
            <a:fld id="{D149146B-1648-4995-8F23-0A9668D19C87}" type="slidenum">
              <a:rPr lang="en-AU" smtClean="0"/>
              <a:pPr/>
              <a:t>‹#›</a:t>
            </a:fld>
            <a:endParaRPr lang="en-AU" dirty="0"/>
          </a:p>
        </p:txBody>
      </p:sp>
    </p:spTree>
    <p:extLst>
      <p:ext uri="{BB962C8B-B14F-4D97-AF65-F5344CB8AC3E}">
        <p14:creationId xmlns:p14="http://schemas.microsoft.com/office/powerpoint/2010/main" val="165887464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Commercial in Confidence.  Legal Privilege.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b="0">
                <a:solidFill>
                  <a:schemeClr val="tx1"/>
                </a:solidFill>
              </a:defRPr>
            </a:lvl1pPr>
          </a:lstStyle>
          <a:p>
            <a:r>
              <a:rPr lang="en-US" dirty="0"/>
              <a:t>Click icon to add table</a:t>
            </a:r>
            <a:endParaRPr lang="en-AU" dirty="0"/>
          </a:p>
        </p:txBody>
      </p:sp>
      <p:sp>
        <p:nvSpPr>
          <p:cNvPr id="4" name="Slide Number Placeholder 3">
            <a:extLst>
              <a:ext uri="{FF2B5EF4-FFF2-40B4-BE49-F238E27FC236}">
                <a16:creationId xmlns:a16="http://schemas.microsoft.com/office/drawing/2014/main" id="{2053D21D-AF2C-4A71-9315-414E60DF64DF}"/>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7CDDE638-C3B8-4452-9ADB-00ECE1B60F49}"/>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365914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p>
        </p:txBody>
      </p:sp>
      <p:sp>
        <p:nvSpPr>
          <p:cNvPr id="4" name="Text Placeholder 3"/>
          <p:cNvSpPr>
            <a:spLocks noGrp="1"/>
          </p:cNvSpPr>
          <p:nvPr>
            <p:ph type="body" sz="quarter" idx="10" hasCustomPrompt="1"/>
          </p:nvPr>
        </p:nvSpPr>
        <p:spPr>
          <a:xfrm>
            <a:off x="457200" y="846835"/>
            <a:ext cx="8255000" cy="619698"/>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a:t>Click to edit kicker box copy. Two lines max.</a:t>
            </a:r>
          </a:p>
          <a:p>
            <a:pPr lvl="0"/>
            <a:endParaRPr lang="en-US"/>
          </a:p>
        </p:txBody>
      </p:sp>
    </p:spTree>
    <p:extLst>
      <p:ext uri="{BB962C8B-B14F-4D97-AF65-F5344CB8AC3E}">
        <p14:creationId xmlns:p14="http://schemas.microsoft.com/office/powerpoint/2010/main" val="230697995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836C1CB4-EB9C-4FEC-9E68-D8B8CB884EBD}"/>
              </a:ext>
            </a:extLst>
          </p:cNvPr>
          <p:cNvSpPr>
            <a:spLocks noGrp="1"/>
          </p:cNvSpPr>
          <p:nvPr>
            <p:ph type="sldNum" sz="quarter" idx="11"/>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6" name="Text Placeholder 5">
            <a:extLst>
              <a:ext uri="{FF2B5EF4-FFF2-40B4-BE49-F238E27FC236}">
                <a16:creationId xmlns:a16="http://schemas.microsoft.com/office/drawing/2014/main" id="{D5D538DE-7F70-4A9C-A4BC-E1C8CB5DA1C8}"/>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13056553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12" name="Picture Placeholder 6">
            <a:extLst>
              <a:ext uri="{FF2B5EF4-FFF2-40B4-BE49-F238E27FC236}">
                <a16:creationId xmlns:a16="http://schemas.microsoft.com/office/drawing/2014/main" id="{A6FE73F5-501F-4323-AB20-397BA14FDA8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accent1"/>
                </a:solidFill>
              </a:defRPr>
            </a:lvl1pPr>
            <a:lvl2pPr marL="0" indent="0" algn="l">
              <a:lnSpc>
                <a:spcPts val="2000"/>
              </a:lnSpc>
              <a:buNone/>
              <a:defRPr sz="1800">
                <a:solidFill>
                  <a:schemeClr val="accent1"/>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accent2"/>
                </a:solidFill>
              </a:defRPr>
            </a:lvl1pPr>
          </a:lstStyle>
          <a:p>
            <a:endParaRPr lang="en-AU" dirty="0">
              <a:solidFill>
                <a:srgbClr val="009FDF"/>
              </a:solidFill>
            </a:endParaRPr>
          </a:p>
        </p:txBody>
      </p:sp>
      <p:pic>
        <p:nvPicPr>
          <p:cNvPr id="8" name="Picture 7" descr="A close up of a sign&#10;&#10;Description generated with very high confidence">
            <a:extLst>
              <a:ext uri="{FF2B5EF4-FFF2-40B4-BE49-F238E27FC236}">
                <a16:creationId xmlns:a16="http://schemas.microsoft.com/office/drawing/2014/main" id="{EDB57F06-6FB4-45FF-9199-BDA0A5CBF4A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9200" y="4470927"/>
            <a:ext cx="237600" cy="368704"/>
          </a:xfrm>
          <a:prstGeom prst="rect">
            <a:avLst/>
          </a:prstGeom>
        </p:spPr>
      </p:pic>
    </p:spTree>
    <p:extLst>
      <p:ext uri="{BB962C8B-B14F-4D97-AF65-F5344CB8AC3E}">
        <p14:creationId xmlns:p14="http://schemas.microsoft.com/office/powerpoint/2010/main" val="144975028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endParaRPr lang="en-AU" dirty="0">
              <a:solidFill>
                <a:srgbClr val="FFFFFF"/>
              </a:solidFill>
            </a:endParaRPr>
          </a:p>
        </p:txBody>
      </p:sp>
      <p:pic>
        <p:nvPicPr>
          <p:cNvPr id="10" name="Picture 9">
            <a:extLst>
              <a:ext uri="{FF2B5EF4-FFF2-40B4-BE49-F238E27FC236}">
                <a16:creationId xmlns:a16="http://schemas.microsoft.com/office/drawing/2014/main" id="{AA58DB4E-9C84-498D-A111-9B4EC5E620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9200" y="4470927"/>
            <a:ext cx="237599" cy="368704"/>
          </a:xfrm>
          <a:prstGeom prst="rect">
            <a:avLst/>
          </a:prstGeom>
        </p:spPr>
      </p:pic>
    </p:spTree>
    <p:extLst>
      <p:ext uri="{BB962C8B-B14F-4D97-AF65-F5344CB8AC3E}">
        <p14:creationId xmlns:p14="http://schemas.microsoft.com/office/powerpoint/2010/main" val="326579286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0"/>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endParaRPr lang="en-AU" dirty="0">
              <a:solidFill>
                <a:srgbClr val="FFFFFF"/>
              </a:solidFill>
            </a:endParaRPr>
          </a:p>
        </p:txBody>
      </p:sp>
      <p:pic>
        <p:nvPicPr>
          <p:cNvPr id="7" name="Picture 6">
            <a:extLst>
              <a:ext uri="{FF2B5EF4-FFF2-40B4-BE49-F238E27FC236}">
                <a16:creationId xmlns:a16="http://schemas.microsoft.com/office/drawing/2014/main" id="{3BDA5762-E486-42AA-B94B-E74401B20D1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9200" y="4470927"/>
            <a:ext cx="237599" cy="368704"/>
          </a:xfrm>
          <a:prstGeom prst="rect">
            <a:avLst/>
          </a:prstGeom>
        </p:spPr>
      </p:pic>
    </p:spTree>
    <p:extLst>
      <p:ext uri="{BB962C8B-B14F-4D97-AF65-F5344CB8AC3E}">
        <p14:creationId xmlns:p14="http://schemas.microsoft.com/office/powerpoint/2010/main" val="95129058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9" y="341884"/>
            <a:ext cx="6171806" cy="360039"/>
          </a:xfrm>
        </p:spPr>
        <p:txBody>
          <a:bodyPr/>
          <a:lstStyle>
            <a:lvl1pPr>
              <a:defRPr sz="2700"/>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3" name="Slide Number Placeholder 2">
            <a:extLst>
              <a:ext uri="{FF2B5EF4-FFF2-40B4-BE49-F238E27FC236}">
                <a16:creationId xmlns:a16="http://schemas.microsoft.com/office/drawing/2014/main" id="{5F0005B8-6D83-4529-A209-F850170255C5}"/>
              </a:ext>
            </a:extLst>
          </p:cNvPr>
          <p:cNvSpPr>
            <a:spLocks noGrp="1"/>
          </p:cNvSpPr>
          <p:nvPr>
            <p:ph type="sldNum" sz="quarter" idx="12"/>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4" name="Footer Placeholder 3">
            <a:extLst>
              <a:ext uri="{FF2B5EF4-FFF2-40B4-BE49-F238E27FC236}">
                <a16:creationId xmlns:a16="http://schemas.microsoft.com/office/drawing/2014/main" id="{896599EE-9D3A-4B15-B00C-042705F817EF}"/>
              </a:ext>
            </a:extLst>
          </p:cNvPr>
          <p:cNvSpPr>
            <a:spLocks noGrp="1"/>
          </p:cNvSpPr>
          <p:nvPr>
            <p:ph type="ftr" sz="quarter" idx="13"/>
          </p:nvPr>
        </p:nvSpPr>
        <p:spPr>
          <a:xfrm>
            <a:off x="539552" y="4756339"/>
            <a:ext cx="6189626" cy="162150"/>
          </a:xfrm>
        </p:spPr>
        <p:txBody>
          <a:bodyPr/>
          <a:lstStyle/>
          <a:p>
            <a:r>
              <a:rPr dirty="0">
                <a:solidFill>
                  <a:srgbClr val="009FDF"/>
                </a:solidFill>
              </a:rPr>
              <a:t>ASX Ribbon &gt; Header &amp; Footer &gt; Apply to All</a:t>
            </a:r>
          </a:p>
        </p:txBody>
      </p:sp>
      <p:sp>
        <p:nvSpPr>
          <p:cNvPr id="6" name="Text Placeholder 5">
            <a:extLst>
              <a:ext uri="{FF2B5EF4-FFF2-40B4-BE49-F238E27FC236}">
                <a16:creationId xmlns:a16="http://schemas.microsoft.com/office/drawing/2014/main" id="{17949683-BDF9-42FA-8637-08698B27DE39}"/>
              </a:ext>
            </a:extLst>
          </p:cNvPr>
          <p:cNvSpPr>
            <a:spLocks noGrp="1"/>
          </p:cNvSpPr>
          <p:nvPr>
            <p:ph type="body" sz="quarter" idx="14"/>
          </p:nvPr>
        </p:nvSpPr>
        <p:spPr>
          <a:xfrm>
            <a:off x="288879" y="705600"/>
            <a:ext cx="617180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79616771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0" y="1206500"/>
            <a:ext cx="2422525" cy="3167063"/>
          </a:xfrm>
        </p:spPr>
        <p:txBody>
          <a:bodyPr/>
          <a:lstStyle>
            <a:lvl1pPr>
              <a:lnSpc>
                <a:spcPts val="2000"/>
              </a:lnSpc>
              <a:defRPr sz="1800"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50"/>
              </a:spcAft>
              <a:defRPr sz="1400"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0A43EBA7-DD92-492A-8CB5-6EA13CF74FF1}"/>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2730F168-96AA-4FA1-96B9-9E8016F47507}"/>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E5975A00-6F96-4E71-BC2F-4D700DA6751C}"/>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63213229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4067976"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0"/>
            <a:ext cx="4068000"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3EE62C71-3337-4693-A976-DBF283387125}"/>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CA2E05CD-DA1C-4141-A484-AF68E19A9784}"/>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757C5C8E-340E-4927-B05C-8BA3FC2B1F93}"/>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81884308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6"/>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5" y="1206499"/>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Footer Placeholder 2">
            <a:extLst>
              <a:ext uri="{FF2B5EF4-FFF2-40B4-BE49-F238E27FC236}">
                <a16:creationId xmlns:a16="http://schemas.microsoft.com/office/drawing/2014/main" id="{141B6E7D-0624-422D-83FC-560920EE82DF}"/>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48F9ECA9-9E0A-46F1-AF05-5EBC3D5286B3}"/>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2355BB2C-8E86-4F98-8843-C926E32B2495}"/>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71155085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599" y="1206500"/>
            <a:ext cx="4751785" cy="331152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0"/>
            <a:ext cx="2770188" cy="3311525"/>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
        <p:nvSpPr>
          <p:cNvPr id="3" name="Footer Placeholder 2">
            <a:extLst>
              <a:ext uri="{FF2B5EF4-FFF2-40B4-BE49-F238E27FC236}">
                <a16:creationId xmlns:a16="http://schemas.microsoft.com/office/drawing/2014/main" id="{96901287-3563-4505-9D05-537C3ECA8EB2}"/>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59853A31-4CBC-429A-BAB7-527A73EC99DD}"/>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35628CAE-A8A8-4CEA-B9C7-9CC1B6EA5092}"/>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8791995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5"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 styles</a:t>
            </a:r>
          </a:p>
          <a:p>
            <a:pPr lvl="1"/>
            <a:r>
              <a:rPr lang="en-US"/>
              <a:t>Second level</a:t>
            </a:r>
          </a:p>
          <a:p>
            <a:pPr lvl="2"/>
            <a:r>
              <a:rPr lang="en-US"/>
              <a:t>Third level</a:t>
            </a:r>
          </a:p>
          <a:p>
            <a:pPr lvl="3"/>
            <a:r>
              <a:rPr lang="en-US"/>
              <a:t>Fourth level</a:t>
            </a:r>
          </a:p>
        </p:txBody>
      </p:sp>
      <p:sp>
        <p:nvSpPr>
          <p:cNvPr id="3" name="Footer Placeholder 2">
            <a:extLst>
              <a:ext uri="{FF2B5EF4-FFF2-40B4-BE49-F238E27FC236}">
                <a16:creationId xmlns:a16="http://schemas.microsoft.com/office/drawing/2014/main" id="{6D7040AF-A769-4280-95EB-F93B5258E524}"/>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C1D67562-B27A-46C3-B2CB-4A5D1C061A4C}"/>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C85BD131-B4C7-460B-ADB4-30FEB135F5E4}"/>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231613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Blank Slide">
  <p:cSld name="2_Blank Slide">
    <p:spTree>
      <p:nvGrpSpPr>
        <p:cNvPr id="1" name="Shape 52"/>
        <p:cNvGrpSpPr/>
        <p:nvPr/>
      </p:nvGrpSpPr>
      <p:grpSpPr>
        <a:xfrm>
          <a:off x="0" y="0"/>
          <a:ext cx="0" cy="0"/>
          <a:chOff x="0" y="0"/>
          <a:chExt cx="0" cy="0"/>
        </a:xfrm>
      </p:grpSpPr>
      <p:sp>
        <p:nvSpPr>
          <p:cNvPr id="53" name="Google Shape;53;p61"/>
          <p:cNvSpPr txBox="1">
            <a:spLocks noGrp="1"/>
          </p:cNvSpPr>
          <p:nvPr>
            <p:ph type="title"/>
          </p:nvPr>
        </p:nvSpPr>
        <p:spPr>
          <a:xfrm>
            <a:off x="571086" y="661772"/>
            <a:ext cx="7969886" cy="338868"/>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rgbClr val="21327E"/>
              </a:buClr>
              <a:buSzPts val="2400"/>
              <a:buFont typeface="Verdana"/>
              <a:buNone/>
              <a:defRPr sz="2400" b="0" i="0" u="none" strike="noStrike" cap="none">
                <a:solidFill>
                  <a:srgbClr val="21327E"/>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61"/>
          <p:cNvSpPr txBox="1"/>
          <p:nvPr/>
        </p:nvSpPr>
        <p:spPr>
          <a:xfrm>
            <a:off x="8848726" y="4801305"/>
            <a:ext cx="295275" cy="184837"/>
          </a:xfrm>
          <a:prstGeom prst="rect">
            <a:avLst/>
          </a:prstGeom>
          <a:noFill/>
          <a:ln>
            <a:noFill/>
          </a:ln>
        </p:spPr>
        <p:txBody>
          <a:bodyPr spcFirstLastPara="1" wrap="square" lIns="0" tIns="45700" rIns="91425" bIns="0" anchor="t" anchorCtr="0">
            <a:spAutoFit/>
          </a:bodyPr>
          <a:lstStyle/>
          <a:p>
            <a:pPr marL="0" marR="0" lvl="0" indent="0" algn="l" rtl="0">
              <a:spcBef>
                <a:spcPts val="0"/>
              </a:spcBef>
              <a:spcAft>
                <a:spcPts val="0"/>
              </a:spcAft>
              <a:buNone/>
            </a:pPr>
            <a:fld id="{00000000-1234-1234-1234-123412341234}" type="slidenum">
              <a:rPr lang="en-AU" sz="900">
                <a:solidFill>
                  <a:srgbClr val="7F7F7F"/>
                </a:solidFill>
                <a:latin typeface="Verdana"/>
                <a:ea typeface="Verdana"/>
                <a:cs typeface="Verdana"/>
                <a:sym typeface="Verdana"/>
              </a:rPr>
              <a:pPr marL="0" marR="0" lvl="0" indent="0" algn="l" rtl="0">
                <a:spcBef>
                  <a:spcPts val="0"/>
                </a:spcBef>
                <a:spcAft>
                  <a:spcPts val="0"/>
                </a:spcAft>
                <a:buNone/>
              </a:pPr>
              <a:t>‹#›</a:t>
            </a:fld>
            <a:endParaRPr sz="900" dirty="0">
              <a:solidFill>
                <a:srgbClr val="7F7F7F"/>
              </a:solidFill>
              <a:latin typeface="Verdana"/>
              <a:ea typeface="Verdana"/>
              <a:cs typeface="Verdana"/>
              <a:sym typeface="Verdana"/>
            </a:endParaRPr>
          </a:p>
        </p:txBody>
      </p:sp>
      <p:sp>
        <p:nvSpPr>
          <p:cNvPr id="55" name="Google Shape;55;p61"/>
          <p:cNvSpPr txBox="1">
            <a:spLocks noGrp="1"/>
          </p:cNvSpPr>
          <p:nvPr>
            <p:ph type="body" idx="1"/>
          </p:nvPr>
        </p:nvSpPr>
        <p:spPr>
          <a:xfrm>
            <a:off x="574017" y="997554"/>
            <a:ext cx="4479925" cy="331757"/>
          </a:xfrm>
          <a:prstGeom prst="rect">
            <a:avLst/>
          </a:prstGeom>
          <a:noFill/>
          <a:ln>
            <a:noFill/>
          </a:ln>
        </p:spPr>
        <p:txBody>
          <a:bodyPr spcFirstLastPara="1" wrap="square" lIns="0" tIns="0" rIns="0" bIns="0" anchor="t" anchorCtr="0">
            <a:spAutoFit/>
          </a:bodyPr>
          <a:lstStyle>
            <a:lvl1pPr marL="457200" marR="0" lvl="0" indent="-228600" algn="l" rtl="0">
              <a:lnSpc>
                <a:spcPct val="154285"/>
              </a:lnSpc>
              <a:spcBef>
                <a:spcPts val="0"/>
              </a:spcBef>
              <a:spcAft>
                <a:spcPts val="0"/>
              </a:spcAft>
              <a:buClr>
                <a:srgbClr val="21327E"/>
              </a:buClr>
              <a:buSzPts val="1400"/>
              <a:buFont typeface="Arial"/>
              <a:buNone/>
              <a:defRPr sz="1400">
                <a:solidFill>
                  <a:srgbClr val="21327E"/>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extLst>
      <p:ext uri="{BB962C8B-B14F-4D97-AF65-F5344CB8AC3E}">
        <p14:creationId xmlns:p14="http://schemas.microsoft.com/office/powerpoint/2010/main" val="4038910990"/>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C6E2292C-9803-43B3-83BB-3C07687A95ED}"/>
              </a:ext>
            </a:extLst>
          </p:cNvPr>
          <p:cNvSpPr>
            <a:spLocks noGrp="1"/>
          </p:cNvSpPr>
          <p:nvPr>
            <p:ph type="sldNum" sz="quarter" idx="12"/>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3B337A20-5254-408F-882B-96F029347E96}"/>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37538335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3" y="2238997"/>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6" y="2239200"/>
            <a:ext cx="4116387" cy="2134565"/>
          </a:xfrm>
          <a:solidFill>
            <a:schemeClr val="bg1">
              <a:lumMod val="95000"/>
            </a:schemeClr>
          </a:solidFill>
        </p:spPr>
        <p:txBody>
          <a:bodyPr/>
          <a:lstStyle/>
          <a:p>
            <a:r>
              <a:rPr lang="en-US" dirty="0"/>
              <a:t>Click icon to add picture</a:t>
            </a:r>
            <a:endParaRPr lang="en-AU" dirty="0"/>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8" y="1534468"/>
            <a:ext cx="4112206" cy="652642"/>
          </a:xfrm>
        </p:spPr>
        <p:txBody>
          <a:bodyPr/>
          <a:lstStyle>
            <a:lvl1pPr>
              <a:defRPr sz="1400" b="0">
                <a:solidFill>
                  <a:schemeClr val="tx1"/>
                </a:solidFill>
              </a:defRPr>
            </a:lvl1pPr>
            <a:lvl2pPr>
              <a:defRPr sz="1400"/>
            </a:lvl2pPr>
            <a:lvl3pPr>
              <a:defRPr sz="1400"/>
            </a:lvl3pPr>
            <a:lvl4pPr>
              <a:defRPr sz="1400">
                <a:solidFill>
                  <a:schemeClr val="tx1"/>
                </a:solidFill>
              </a:defRPr>
            </a:lvl4pPr>
            <a:lvl5pPr>
              <a:defRPr baseline="0"/>
            </a:lvl5pPr>
            <a:lvl6pPr marL="756043"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0" y="1206000"/>
            <a:ext cx="8570912" cy="287337"/>
          </a:xfrm>
        </p:spPr>
        <p:txBody>
          <a:bodyPr/>
          <a:lstStyle>
            <a:lvl1pPr>
              <a:defRPr sz="1600"/>
            </a:lvl1pPr>
            <a:lvl2pPr>
              <a:defRPr sz="1600"/>
            </a:lvl2pPr>
            <a:lvl3pPr>
              <a:defRPr sz="1600"/>
            </a:lvl3pPr>
            <a:lvl4pPr>
              <a:defRPr sz="1600"/>
            </a:lvl4pPr>
            <a:lvl5pPr>
              <a:defRPr sz="1600"/>
            </a:lvl5pPr>
          </a:lstStyle>
          <a:p>
            <a:pPr lvl="0"/>
            <a:r>
              <a:rPr lang="en-US"/>
              <a:t>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7" y="1534467"/>
            <a:ext cx="4112206" cy="653255"/>
          </a:xfrm>
        </p:spPr>
        <p:txBody>
          <a:bodyPr/>
          <a:lstStyle>
            <a:lvl1pPr>
              <a:defRPr sz="1400" b="0">
                <a:solidFill>
                  <a:schemeClr val="tx1"/>
                </a:solidFill>
              </a:defRPr>
            </a:lvl1pPr>
            <a:lvl2pPr>
              <a:defRPr/>
            </a:lvl2pPr>
            <a:lvl3pPr>
              <a:defRPr sz="1400"/>
            </a:lvl3pPr>
            <a:lvl4pPr>
              <a:defRPr sz="1400">
                <a:solidFill>
                  <a:schemeClr val="tx1"/>
                </a:solidFill>
              </a:defRPr>
            </a:lvl4pPr>
            <a:lvl5pPr>
              <a:defRPr baseline="0"/>
            </a:lvl5pPr>
            <a:lvl6pPr>
              <a:defRPr sz="1400"/>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
        <p:nvSpPr>
          <p:cNvPr id="3" name="Slide Number Placeholder 2">
            <a:extLst>
              <a:ext uri="{FF2B5EF4-FFF2-40B4-BE49-F238E27FC236}">
                <a16:creationId xmlns:a16="http://schemas.microsoft.com/office/drawing/2014/main" id="{7EA0C0BA-9998-4193-8C8E-AE5EA00F24E4}"/>
              </a:ext>
            </a:extLst>
          </p:cNvPr>
          <p:cNvSpPr>
            <a:spLocks noGrp="1"/>
          </p:cNvSpPr>
          <p:nvPr>
            <p:ph type="sldNum" sz="quarter" idx="16"/>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4" name="Footer Placeholder 3">
            <a:extLst>
              <a:ext uri="{FF2B5EF4-FFF2-40B4-BE49-F238E27FC236}">
                <a16:creationId xmlns:a16="http://schemas.microsoft.com/office/drawing/2014/main" id="{25A4ECD6-3D13-4710-A6EE-8DAF596ED22B}"/>
              </a:ext>
            </a:extLst>
          </p:cNvPr>
          <p:cNvSpPr>
            <a:spLocks noGrp="1"/>
          </p:cNvSpPr>
          <p:nvPr>
            <p:ph type="ftr" sz="quarter" idx="17"/>
          </p:nvPr>
        </p:nvSpPr>
        <p:spPr/>
        <p:txBody>
          <a:bodyPr/>
          <a:lstStyle/>
          <a:p>
            <a:r>
              <a:rPr dirty="0">
                <a:solidFill>
                  <a:srgbClr val="009FDF"/>
                </a:solidFill>
              </a:rPr>
              <a:t>ASX Ribbon &gt; Header &amp; Footer &gt; Apply to All</a:t>
            </a:r>
          </a:p>
        </p:txBody>
      </p:sp>
      <p:sp>
        <p:nvSpPr>
          <p:cNvPr id="13" name="Text Placeholder 5">
            <a:extLst>
              <a:ext uri="{FF2B5EF4-FFF2-40B4-BE49-F238E27FC236}">
                <a16:creationId xmlns:a16="http://schemas.microsoft.com/office/drawing/2014/main" id="{19600A88-8058-4469-A1EC-BD54D78E64D7}"/>
              </a:ext>
            </a:extLst>
          </p:cNvPr>
          <p:cNvSpPr>
            <a:spLocks noGrp="1"/>
          </p:cNvSpPr>
          <p:nvPr>
            <p:ph type="body" sz="quarter" idx="18"/>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84809794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5" y="1206500"/>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3" y="1206500"/>
            <a:ext cx="4138612" cy="3311525"/>
          </a:xfrm>
          <a:solidFill>
            <a:schemeClr val="bg1">
              <a:lumMod val="95000"/>
            </a:schemeClr>
          </a:solidFill>
        </p:spPr>
        <p:txBody>
          <a:bodyPr/>
          <a:lstStyle/>
          <a:p>
            <a:r>
              <a:rPr lang="en-US" dirty="0"/>
              <a:t>Click icon to add picture</a:t>
            </a:r>
            <a:endParaRPr lang="en-AU" dirty="0"/>
          </a:p>
        </p:txBody>
      </p:sp>
      <p:sp>
        <p:nvSpPr>
          <p:cNvPr id="5" name="Footer Placeholder 4">
            <a:extLst>
              <a:ext uri="{FF2B5EF4-FFF2-40B4-BE49-F238E27FC236}">
                <a16:creationId xmlns:a16="http://schemas.microsoft.com/office/drawing/2014/main" id="{D97257DE-E58F-4737-8FBB-C1E4941E84C9}"/>
              </a:ext>
            </a:extLst>
          </p:cNvPr>
          <p:cNvSpPr>
            <a:spLocks noGrp="1"/>
          </p:cNvSpPr>
          <p:nvPr>
            <p:ph type="ftr" sz="quarter" idx="13"/>
          </p:nvPr>
        </p:nvSpPr>
        <p:spPr/>
        <p:txBody>
          <a:bodyPr/>
          <a:lstStyle/>
          <a:p>
            <a:r>
              <a:rPr dirty="0">
                <a:solidFill>
                  <a:srgbClr val="009FDF"/>
                </a:solidFill>
              </a:rPr>
              <a:t>ASX Ribbon &gt; Header &amp; Footer &gt; Apply to All</a:t>
            </a:r>
          </a:p>
        </p:txBody>
      </p:sp>
      <p:sp>
        <p:nvSpPr>
          <p:cNvPr id="7" name="Slide Number Placeholder 6">
            <a:extLst>
              <a:ext uri="{FF2B5EF4-FFF2-40B4-BE49-F238E27FC236}">
                <a16:creationId xmlns:a16="http://schemas.microsoft.com/office/drawing/2014/main" id="{5AFA7A64-9C4A-43E6-AA42-D89FF9646A0B}"/>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9" name="Text Placeholder 5">
            <a:extLst>
              <a:ext uri="{FF2B5EF4-FFF2-40B4-BE49-F238E27FC236}">
                <a16:creationId xmlns:a16="http://schemas.microsoft.com/office/drawing/2014/main" id="{D873EED6-605A-4EFD-942D-711B074C9829}"/>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411494091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
        <p:nvSpPr>
          <p:cNvPr id="4" name="Slide Number Placeholder 3">
            <a:extLst>
              <a:ext uri="{FF2B5EF4-FFF2-40B4-BE49-F238E27FC236}">
                <a16:creationId xmlns:a16="http://schemas.microsoft.com/office/drawing/2014/main" id="{4F10DD24-C959-4D7C-9C6C-D443C52F41ED}"/>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777A92C4-F648-47D7-9ED6-4A0FBDE0C6F4}"/>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46734863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3"/>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dirty="0">
                <a:solidFill>
                  <a:srgbClr val="FFFFFF"/>
                </a:solidFill>
              </a:rPr>
              <a:t>ASX Ribbon &gt; Header &amp; Footer &gt; Apply to All</a:t>
            </a:r>
          </a:p>
        </p:txBody>
      </p:sp>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0" y="1205086"/>
            <a:ext cx="8566150" cy="288925"/>
          </a:xfrm>
        </p:spPr>
        <p:txBody>
          <a:bodyPr/>
          <a:lstStyle>
            <a:lvl1pPr>
              <a:defRPr sz="1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7" name="Slide Number Placeholder 6">
            <a:extLst>
              <a:ext uri="{FF2B5EF4-FFF2-40B4-BE49-F238E27FC236}">
                <a16:creationId xmlns:a16="http://schemas.microsoft.com/office/drawing/2014/main" id="{BF2EE460-F7BC-4E05-A1A1-4A7028807D55}"/>
              </a:ext>
            </a:extLst>
          </p:cNvPr>
          <p:cNvSpPr>
            <a:spLocks noGrp="1"/>
          </p:cNvSpPr>
          <p:nvPr>
            <p:ph type="sldNum" sz="quarter" idx="12"/>
          </p:nvPr>
        </p:nvSpPr>
        <p:spPr/>
        <p:txBody>
          <a:bodyPr/>
          <a:lstStyle>
            <a:lvl1pPr>
              <a:defRPr>
                <a:solidFill>
                  <a:schemeClr val="bg2"/>
                </a:solidFill>
              </a:defRPr>
            </a:lvl1pPr>
          </a:lstStyle>
          <a:p>
            <a:fld id="{EB423460-02F7-42F7-BC67-65740756B7AD}" type="slidenum">
              <a:rPr lang="en-AU" smtClean="0">
                <a:solidFill>
                  <a:srgbClr val="FFFFFF"/>
                </a:solidFill>
              </a:rPr>
              <a:pPr/>
              <a:t>‹#›</a:t>
            </a:fld>
            <a:endParaRPr lang="en-AU" dirty="0">
              <a:solidFill>
                <a:srgbClr val="FFFFFF"/>
              </a:solidFill>
            </a:endParaRPr>
          </a:p>
        </p:txBody>
      </p:sp>
      <p:pic>
        <p:nvPicPr>
          <p:cNvPr id="8" name="Picture 7">
            <a:extLst>
              <a:ext uri="{FF2B5EF4-FFF2-40B4-BE49-F238E27FC236}">
                <a16:creationId xmlns:a16="http://schemas.microsoft.com/office/drawing/2014/main" id="{A97F9A81-29FC-4075-90C0-3ACA394246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8" y="4712400"/>
            <a:ext cx="478666" cy="198000"/>
          </a:xfrm>
          <a:prstGeom prst="rect">
            <a:avLst/>
          </a:prstGeom>
        </p:spPr>
      </p:pic>
    </p:spTree>
    <p:extLst>
      <p:ext uri="{BB962C8B-B14F-4D97-AF65-F5344CB8AC3E}">
        <p14:creationId xmlns:p14="http://schemas.microsoft.com/office/powerpoint/2010/main" val="51026626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ASX Ribbon &gt; Header &amp; Footer &gt; Apply to All</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b="0">
                <a:solidFill>
                  <a:schemeClr val="tx1"/>
                </a:solidFill>
              </a:defRPr>
            </a:lvl1pPr>
          </a:lstStyle>
          <a:p>
            <a:r>
              <a:rPr lang="en-US" dirty="0"/>
              <a:t>Click icon to add table</a:t>
            </a:r>
            <a:endParaRPr lang="en-AU" dirty="0"/>
          </a:p>
        </p:txBody>
      </p:sp>
      <p:sp>
        <p:nvSpPr>
          <p:cNvPr id="4" name="Slide Number Placeholder 3">
            <a:extLst>
              <a:ext uri="{FF2B5EF4-FFF2-40B4-BE49-F238E27FC236}">
                <a16:creationId xmlns:a16="http://schemas.microsoft.com/office/drawing/2014/main" id="{2053D21D-AF2C-4A71-9315-414E60DF64DF}"/>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7CDDE638-C3B8-4452-9ADB-00ECE1B60F49}"/>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75552588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ASX Ribbon &gt; Header &amp; Footer &gt; Apply to All</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a:solidFill>
                  <a:schemeClr val="tx1"/>
                </a:solidFill>
              </a:defRPr>
            </a:lvl1pPr>
          </a:lstStyle>
          <a:p>
            <a:r>
              <a:rPr lang="en-US" dirty="0"/>
              <a:t>Click icon to add table</a:t>
            </a:r>
            <a:endParaRPr lang="en-AU" dirty="0"/>
          </a:p>
        </p:txBody>
      </p:sp>
      <p:sp>
        <p:nvSpPr>
          <p:cNvPr id="4" name="Slide Number Placeholder 3">
            <a:extLst>
              <a:ext uri="{FF2B5EF4-FFF2-40B4-BE49-F238E27FC236}">
                <a16:creationId xmlns:a16="http://schemas.microsoft.com/office/drawing/2014/main" id="{0369C6BA-2D78-429E-99CC-F4CDEBAC563B}"/>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8" name="Text Placeholder 5">
            <a:extLst>
              <a:ext uri="{FF2B5EF4-FFF2-40B4-BE49-F238E27FC236}">
                <a16:creationId xmlns:a16="http://schemas.microsoft.com/office/drawing/2014/main" id="{BC4912E2-34D0-4C97-890F-790109B4170A}"/>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14187791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Left Tab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774841"/>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ASX Ribbon &gt; Header &amp; Footer &gt; Apply to All</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206499"/>
            <a:ext cx="2775669" cy="3311847"/>
          </a:xfrm>
        </p:spPr>
        <p:txBody>
          <a:bodyPr/>
          <a:lstStyle>
            <a:lvl1pPr>
              <a:defRPr sz="1300">
                <a:solidFill>
                  <a:schemeClr val="tx1"/>
                </a:solidFill>
              </a:defRPr>
            </a:lvl1pPr>
          </a:lstStyle>
          <a:p>
            <a:r>
              <a:rPr lang="en-US" dirty="0"/>
              <a:t>Click icon to add table</a:t>
            </a:r>
            <a:endParaRPr lang="en-AU" dirty="0"/>
          </a:p>
        </p:txBody>
      </p:sp>
      <p:sp>
        <p:nvSpPr>
          <p:cNvPr id="6" name="Text Placeholder 5"/>
          <p:cNvSpPr>
            <a:spLocks noGrp="1"/>
          </p:cNvSpPr>
          <p:nvPr>
            <p:ph type="body" sz="quarter" idx="13"/>
          </p:nvPr>
        </p:nvSpPr>
        <p:spPr>
          <a:xfrm>
            <a:off x="4499992" y="1208749"/>
            <a:ext cx="4348047"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3A686F05-D847-4C45-837E-9900993504F6}"/>
              </a:ext>
            </a:extLst>
          </p:cNvPr>
          <p:cNvSpPr>
            <a:spLocks noGrp="1"/>
          </p:cNvSpPr>
          <p:nvPr>
            <p:ph type="sldNum" sz="quarter" idx="14"/>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322986179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21EE6C5C-5C34-4187-9B17-B0F32F4BA04A}"/>
              </a:ext>
            </a:extLst>
          </p:cNvPr>
          <p:cNvSpPr>
            <a:spLocks noGrp="1"/>
          </p:cNvSpPr>
          <p:nvPr>
            <p:ph type="sldNum" sz="quarter" idx="12"/>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8DC3854C-D945-4BFE-A58B-6682A17F6942}"/>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340714345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a:xfrm>
            <a:off x="288878" y="341884"/>
            <a:ext cx="6189627" cy="360000"/>
          </a:xfrm>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5" y="1206500"/>
            <a:ext cx="4354513"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5" y="349406"/>
            <a:ext cx="1114723" cy="1440730"/>
          </a:xfrm>
        </p:spPr>
        <p:txBody>
          <a:bodyPr/>
          <a:lstStyle>
            <a:lvl1pPr algn="r">
              <a:lnSpc>
                <a:spcPts val="2000"/>
              </a:lnSpc>
              <a:spcAft>
                <a:spcPts val="850"/>
              </a:spcAft>
              <a:defRPr sz="2500">
                <a:solidFill>
                  <a:schemeClr val="bg2"/>
                </a:solidFill>
              </a:defRPr>
            </a:lvl1pPr>
            <a:lvl2pPr algn="r">
              <a:lnSpc>
                <a:spcPts val="1400"/>
              </a:lnSpc>
              <a:defRPr sz="1200">
                <a:solidFill>
                  <a:schemeClr val="bg2"/>
                </a:solidFill>
              </a:defRPr>
            </a:lvl2pPr>
            <a:lvl3pPr>
              <a:defRPr sz="1200">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
        <p:nvSpPr>
          <p:cNvPr id="5" name="Slide Number Placeholder 4">
            <a:extLst>
              <a:ext uri="{FF2B5EF4-FFF2-40B4-BE49-F238E27FC236}">
                <a16:creationId xmlns:a16="http://schemas.microsoft.com/office/drawing/2014/main" id="{FDDD8126-2568-4850-82D0-06E6ED41799D}"/>
              </a:ext>
            </a:extLst>
          </p:cNvPr>
          <p:cNvSpPr>
            <a:spLocks noGrp="1"/>
          </p:cNvSpPr>
          <p:nvPr>
            <p:ph type="sldNum" sz="quarter" idx="13"/>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0" name="Text Placeholder 5">
            <a:extLst>
              <a:ext uri="{FF2B5EF4-FFF2-40B4-BE49-F238E27FC236}">
                <a16:creationId xmlns:a16="http://schemas.microsoft.com/office/drawing/2014/main" id="{F0BE3194-F6A4-4E62-89F7-C0FD1A2549E3}"/>
              </a:ext>
            </a:extLst>
          </p:cNvPr>
          <p:cNvSpPr>
            <a:spLocks noGrp="1"/>
          </p:cNvSpPr>
          <p:nvPr>
            <p:ph type="body" sz="quarter" idx="15"/>
          </p:nvPr>
        </p:nvSpPr>
        <p:spPr>
          <a:xfrm>
            <a:off x="288879" y="705600"/>
            <a:ext cx="618962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51822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_Slide_Image_White">
    <p:spTree>
      <p:nvGrpSpPr>
        <p:cNvPr id="1" name=""/>
        <p:cNvGrpSpPr/>
        <p:nvPr/>
      </p:nvGrpSpPr>
      <p:grpSpPr>
        <a:xfrm>
          <a:off x="0" y="0"/>
          <a:ext cx="0" cy="0"/>
          <a:chOff x="0" y="0"/>
          <a:chExt cx="0" cy="0"/>
        </a:xfrm>
      </p:grpSpPr>
      <p:pic>
        <p:nvPicPr>
          <p:cNvPr id="10" name="Picture Placeholder 6">
            <a:extLst>
              <a:ext uri="{FF2B5EF4-FFF2-40B4-BE49-F238E27FC236}">
                <a16:creationId xmlns:a16="http://schemas.microsoft.com/office/drawing/2014/main" id="{C22BF2E3-8979-41DB-A9BC-73C3DA3986E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9" name="Freeform: Shape 8">
            <a:extLst>
              <a:ext uri="{FF2B5EF4-FFF2-40B4-BE49-F238E27FC236}">
                <a16:creationId xmlns:a16="http://schemas.microsoft.com/office/drawing/2014/main" id="{B7BDC802-8509-4DC9-AFCF-E1D282ED193D}"/>
              </a:ext>
            </a:extLst>
          </p:cNvPr>
          <p:cNvSpPr/>
          <p:nvPr userDrawn="1"/>
        </p:nvSpPr>
        <p:spPr>
          <a:xfrm>
            <a:off x="1368750" y="0"/>
            <a:ext cx="7775251" cy="5148263"/>
          </a:xfrm>
          <a:custGeom>
            <a:avLst/>
            <a:gdLst>
              <a:gd name="connsiteX0" fmla="*/ 0 w 7775251"/>
              <a:gd name="connsiteY0" fmla="*/ 0 h 5148263"/>
              <a:gd name="connsiteX1" fmla="*/ 7775251 w 7775251"/>
              <a:gd name="connsiteY1" fmla="*/ 0 h 5148263"/>
              <a:gd name="connsiteX2" fmla="*/ 7775251 w 7775251"/>
              <a:gd name="connsiteY2" fmla="*/ 5148263 h 5148263"/>
              <a:gd name="connsiteX3" fmla="*/ 3752441 w 7775251"/>
              <a:gd name="connsiteY3" fmla="*/ 5148263 h 5148263"/>
            </a:gdLst>
            <a:ahLst/>
            <a:cxnLst>
              <a:cxn ang="0">
                <a:pos x="connsiteX0" y="connsiteY0"/>
              </a:cxn>
              <a:cxn ang="0">
                <a:pos x="connsiteX1" y="connsiteY1"/>
              </a:cxn>
              <a:cxn ang="0">
                <a:pos x="connsiteX2" y="connsiteY2"/>
              </a:cxn>
              <a:cxn ang="0">
                <a:pos x="connsiteX3" y="connsiteY3"/>
              </a:cxn>
            </a:cxnLst>
            <a:rect l="l" t="t" r="r" b="b"/>
            <a:pathLst>
              <a:path w="7775251" h="5148263">
                <a:moveTo>
                  <a:pt x="0" y="0"/>
                </a:moveTo>
                <a:lnTo>
                  <a:pt x="7775251" y="0"/>
                </a:lnTo>
                <a:lnTo>
                  <a:pt x="7775251" y="5148263"/>
                </a:lnTo>
                <a:lnTo>
                  <a:pt x="3752441" y="514826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5" name="Picture 4">
            <a:extLst>
              <a:ext uri="{FF2B5EF4-FFF2-40B4-BE49-F238E27FC236}">
                <a16:creationId xmlns:a16="http://schemas.microsoft.com/office/drawing/2014/main" id="{BB9A21F9-AF1F-45E5-B9FB-64595730AC8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
        <p:nvSpPr>
          <p:cNvPr id="14" name="Title 1">
            <a:extLst>
              <a:ext uri="{FF2B5EF4-FFF2-40B4-BE49-F238E27FC236}">
                <a16:creationId xmlns:a16="http://schemas.microsoft.com/office/drawing/2014/main" id="{C82D75D2-C212-452D-BE71-9F3D1A932D56}"/>
              </a:ext>
            </a:extLst>
          </p:cNvPr>
          <p:cNvSpPr>
            <a:spLocks noGrp="1"/>
          </p:cNvSpPr>
          <p:nvPr>
            <p:ph type="ctrTitle" hasCustomPrompt="1"/>
          </p:nvPr>
        </p:nvSpPr>
        <p:spPr>
          <a:xfrm>
            <a:off x="5068412" y="1409887"/>
            <a:ext cx="3392020" cy="1042141"/>
          </a:xfrm>
        </p:spPr>
        <p:txBody>
          <a:bodyPr anchor="t"/>
          <a:lstStyle>
            <a:lvl1pPr>
              <a:lnSpc>
                <a:spcPts val="3200"/>
              </a:lnSpc>
              <a:spcAft>
                <a:spcPts val="1417"/>
              </a:spcAft>
              <a:defRPr sz="3000">
                <a:solidFill>
                  <a:schemeClr val="accent1"/>
                </a:solidFill>
                <a:latin typeface="+mj-lt"/>
              </a:defRPr>
            </a:lvl1pPr>
          </a:lstStyle>
          <a:p>
            <a:r>
              <a:rPr lang="en-US" noProof="0"/>
              <a:t>Click to edit Master title style                          </a:t>
            </a:r>
            <a:endParaRPr lang="en-AU" noProof="0"/>
          </a:p>
        </p:txBody>
      </p:sp>
      <p:sp>
        <p:nvSpPr>
          <p:cNvPr id="15" name="Subtitle 2">
            <a:extLst>
              <a:ext uri="{FF2B5EF4-FFF2-40B4-BE49-F238E27FC236}">
                <a16:creationId xmlns:a16="http://schemas.microsoft.com/office/drawing/2014/main" id="{A88C412C-9C93-4BC7-B41A-89CF28BE74B8}"/>
              </a:ext>
            </a:extLst>
          </p:cNvPr>
          <p:cNvSpPr>
            <a:spLocks noGrp="1"/>
          </p:cNvSpPr>
          <p:nvPr>
            <p:ph type="subTitle" idx="1" hasCustomPrompt="1"/>
          </p:nvPr>
        </p:nvSpPr>
        <p:spPr>
          <a:xfrm>
            <a:off x="5071510" y="2646139"/>
            <a:ext cx="3388233" cy="787420"/>
          </a:xfrm>
        </p:spPr>
        <p:txBody>
          <a:bodyPr/>
          <a:lstStyle>
            <a:lvl1pPr marL="0" indent="0" algn="l">
              <a:lnSpc>
                <a:spcPts val="2000"/>
              </a:lnSpc>
              <a:spcAft>
                <a:spcPts val="0"/>
              </a:spcAft>
              <a:buNone/>
              <a:defRPr sz="1800">
                <a:solidFill>
                  <a:schemeClr val="accent1"/>
                </a:solidFill>
              </a:defRPr>
            </a:lvl1pPr>
            <a:lvl2pPr marL="0" indent="0" algn="l">
              <a:lnSpc>
                <a:spcPts val="2000"/>
              </a:lnSpc>
              <a:buNone/>
              <a:defRPr sz="1800">
                <a:solidFill>
                  <a:schemeClr val="accent1"/>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6" name="Date Placeholder 15">
            <a:extLst>
              <a:ext uri="{FF2B5EF4-FFF2-40B4-BE49-F238E27FC236}">
                <a16:creationId xmlns:a16="http://schemas.microsoft.com/office/drawing/2014/main" id="{68C6AC28-DDBB-4E19-AF02-8D361BA4DAF3}"/>
              </a:ext>
            </a:extLst>
          </p:cNvPr>
          <p:cNvSpPr>
            <a:spLocks noGrp="1"/>
          </p:cNvSpPr>
          <p:nvPr>
            <p:ph type="dt" sz="half" idx="13"/>
          </p:nvPr>
        </p:nvSpPr>
        <p:spPr>
          <a:xfrm>
            <a:off x="5071510" y="3505273"/>
            <a:ext cx="3388233" cy="317163"/>
          </a:xfrm>
          <a:prstGeom prst="rect">
            <a:avLst/>
          </a:prstGeom>
        </p:spPr>
        <p:txBody>
          <a:bodyPr lIns="0" tIns="0" rIns="0" bIns="0"/>
          <a:lstStyle>
            <a:lvl1pPr>
              <a:defRPr sz="1400">
                <a:solidFill>
                  <a:schemeClr val="accent2"/>
                </a:solidFill>
              </a:defRPr>
            </a:lvl1pPr>
          </a:lstStyle>
          <a:p>
            <a:r>
              <a:rPr lang="en-US" dirty="0"/>
              <a:t>Day Month Year</a:t>
            </a:r>
            <a:endParaRPr lang="en-AU" dirty="0"/>
          </a:p>
        </p:txBody>
      </p:sp>
    </p:spTree>
    <p:extLst>
      <p:ext uri="{BB962C8B-B14F-4D97-AF65-F5344CB8AC3E}">
        <p14:creationId xmlns:p14="http://schemas.microsoft.com/office/powerpoint/2010/main" val="362456619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0" y="2099317"/>
            <a:ext cx="3705793" cy="1008112"/>
          </a:xfrm>
        </p:spPr>
        <p:txBody>
          <a:bodyPr/>
          <a:lstStyle>
            <a:lvl1pPr>
              <a:lnSpc>
                <a:spcPts val="3200"/>
              </a:lnSpc>
              <a:defRPr sz="3000">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0"/>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pic>
        <p:nvPicPr>
          <p:cNvPr id="5" name="Picture 4">
            <a:extLst>
              <a:ext uri="{FF2B5EF4-FFF2-40B4-BE49-F238E27FC236}">
                <a16:creationId xmlns:a16="http://schemas.microsoft.com/office/drawing/2014/main" id="{2E821A46-B1B8-49D5-B0EF-3C49BF87FD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8" y="4712400"/>
            <a:ext cx="478666" cy="198000"/>
          </a:xfrm>
          <a:prstGeom prst="rect">
            <a:avLst/>
          </a:prstGeom>
        </p:spPr>
      </p:pic>
    </p:spTree>
    <p:extLst>
      <p:ext uri="{BB962C8B-B14F-4D97-AF65-F5344CB8AC3E}">
        <p14:creationId xmlns:p14="http://schemas.microsoft.com/office/powerpoint/2010/main" val="120863849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836C1CB4-EB9C-4FEC-9E68-D8B8CB884EBD}"/>
              </a:ext>
            </a:extLst>
          </p:cNvPr>
          <p:cNvSpPr>
            <a:spLocks noGrp="1"/>
          </p:cNvSpPr>
          <p:nvPr>
            <p:ph type="sldNum" sz="quarter" idx="11"/>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6" name="Text Placeholder 5">
            <a:extLst>
              <a:ext uri="{FF2B5EF4-FFF2-40B4-BE49-F238E27FC236}">
                <a16:creationId xmlns:a16="http://schemas.microsoft.com/office/drawing/2014/main" id="{D5D538DE-7F70-4A9C-A4BC-E1C8CB5DA1C8}"/>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58560275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89" y="1061963"/>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8" y="2260246"/>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1" y="3406679"/>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8"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8" y="2303033"/>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3" name="Footer Placeholder 2">
            <a:extLst>
              <a:ext uri="{FF2B5EF4-FFF2-40B4-BE49-F238E27FC236}">
                <a16:creationId xmlns:a16="http://schemas.microsoft.com/office/drawing/2014/main" id="{9BDF100E-1C80-4A06-BF88-325035CFF011}"/>
              </a:ext>
            </a:extLst>
          </p:cNvPr>
          <p:cNvSpPr>
            <a:spLocks noGrp="1"/>
          </p:cNvSpPr>
          <p:nvPr>
            <p:ph type="ftr" sz="quarter" idx="17"/>
          </p:nvPr>
        </p:nvSpPr>
        <p:spPr/>
        <p:txBody>
          <a:bodyPr/>
          <a:lstStyle/>
          <a:p>
            <a:r>
              <a:rPr dirty="0">
                <a:solidFill>
                  <a:srgbClr val="009FDF"/>
                </a:solidFill>
              </a:rPr>
              <a:t>ASX Ribbon &gt; Header &amp; Footer &gt; Apply to All</a:t>
            </a:r>
          </a:p>
        </p:txBody>
      </p:sp>
      <p:sp>
        <p:nvSpPr>
          <p:cNvPr id="4" name="Slide Number Placeholder 3">
            <a:extLst>
              <a:ext uri="{FF2B5EF4-FFF2-40B4-BE49-F238E27FC236}">
                <a16:creationId xmlns:a16="http://schemas.microsoft.com/office/drawing/2014/main" id="{AF2A9D45-919D-4159-B3CB-D274D65D7BD4}"/>
              </a:ext>
            </a:extLst>
          </p:cNvPr>
          <p:cNvSpPr>
            <a:spLocks noGrp="1"/>
          </p:cNvSpPr>
          <p:nvPr>
            <p:ph type="sldNum" sz="quarter" idx="18"/>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13" name="Text Placeholder 5">
            <a:extLst>
              <a:ext uri="{FF2B5EF4-FFF2-40B4-BE49-F238E27FC236}">
                <a16:creationId xmlns:a16="http://schemas.microsoft.com/office/drawing/2014/main" id="{C470D772-DCFF-4E33-890A-4EAE1ADAED10}"/>
              </a:ext>
            </a:extLst>
          </p:cNvPr>
          <p:cNvSpPr>
            <a:spLocks noGrp="1"/>
          </p:cNvSpPr>
          <p:nvPr>
            <p:ph type="body" sz="quarter" idx="19"/>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50081933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showMasterSp="0" preserve="1" userDrawn="1">
  <p:cSld name="Last Page_Text">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1403648" y="2286099"/>
            <a:ext cx="6336705" cy="504056"/>
          </a:xfrm>
        </p:spPr>
        <p:txBody>
          <a:bodyPr/>
          <a:lstStyle>
            <a:lvl1pPr algn="ctr">
              <a:lnSpc>
                <a:spcPts val="4800"/>
              </a:lnSpc>
              <a:defRPr sz="4800">
                <a:solidFill>
                  <a:schemeClr val="bg2"/>
                </a:solidFill>
              </a:defRPr>
            </a:lvl1pPr>
          </a:lstStyle>
          <a:p>
            <a:r>
              <a:rPr lang="en-US"/>
              <a:t>Click to edit Master title style</a:t>
            </a:r>
            <a:endParaRPr lang="en-AU"/>
          </a:p>
        </p:txBody>
      </p:sp>
      <p:pic>
        <p:nvPicPr>
          <p:cNvPr id="4" name="Picture 3">
            <a:extLst>
              <a:ext uri="{FF2B5EF4-FFF2-40B4-BE49-F238E27FC236}">
                <a16:creationId xmlns:a16="http://schemas.microsoft.com/office/drawing/2014/main" id="{015A6B17-19A8-466D-86D9-896742FCF7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8188" y="4712400"/>
            <a:ext cx="478666" cy="198000"/>
          </a:xfrm>
          <a:prstGeom prst="rect">
            <a:avLst/>
          </a:prstGeom>
        </p:spPr>
      </p:pic>
    </p:spTree>
    <p:extLst>
      <p:ext uri="{BB962C8B-B14F-4D97-AF65-F5344CB8AC3E}">
        <p14:creationId xmlns:p14="http://schemas.microsoft.com/office/powerpoint/2010/main" val="17349844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preserve="1" userDrawn="1">
  <p:cSld name="Last Page_Logo Only">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909B6-ED3C-4260-87B2-45578175A0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2700" y="2051581"/>
            <a:ext cx="2526539" cy="1045100"/>
          </a:xfrm>
          <a:prstGeom prst="rect">
            <a:avLst/>
          </a:prstGeom>
        </p:spPr>
      </p:pic>
    </p:spTree>
    <p:extLst>
      <p:ext uri="{BB962C8B-B14F-4D97-AF65-F5344CB8AC3E}">
        <p14:creationId xmlns:p14="http://schemas.microsoft.com/office/powerpoint/2010/main" val="327009345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Last Page_Logo Only_Revers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909B6-ED3C-4260-87B2-45578175A0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2700" y="2051992"/>
            <a:ext cx="2526539" cy="1044278"/>
          </a:xfrm>
          <a:prstGeom prst="rect">
            <a:avLst/>
          </a:prstGeom>
        </p:spPr>
      </p:pic>
    </p:spTree>
    <p:extLst>
      <p:ext uri="{BB962C8B-B14F-4D97-AF65-F5344CB8AC3E}">
        <p14:creationId xmlns:p14="http://schemas.microsoft.com/office/powerpoint/2010/main" val="56699539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F82328-AC87-4E54-87B9-82A0703609EF}"/>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3" name="Slide Number Placeholder 2">
            <a:extLst>
              <a:ext uri="{FF2B5EF4-FFF2-40B4-BE49-F238E27FC236}">
                <a16:creationId xmlns:a16="http://schemas.microsoft.com/office/drawing/2014/main" id="{707BC58A-A6E1-4911-A9AE-5B537498F178}"/>
              </a:ext>
            </a:extLst>
          </p:cNvPr>
          <p:cNvSpPr>
            <a:spLocks noGrp="1"/>
          </p:cNvSpPr>
          <p:nvPr>
            <p:ph type="sldNum" sz="quarter" idx="11"/>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Tree>
    <p:extLst>
      <p:ext uri="{BB962C8B-B14F-4D97-AF65-F5344CB8AC3E}">
        <p14:creationId xmlns:p14="http://schemas.microsoft.com/office/powerpoint/2010/main" val="10749278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5" y="1206500"/>
            <a:ext cx="8566150" cy="3311525"/>
          </a:xfrm>
        </p:spPr>
        <p:txBody>
          <a:bodyPr/>
          <a:lstStyle>
            <a:lvl1pPr>
              <a:spcAft>
                <a:spcPts val="600"/>
              </a:spcAft>
              <a:defRPr sz="1400" b="0">
                <a:solidFill>
                  <a:schemeClr val="tx1"/>
                </a:solidFill>
              </a:defRPr>
            </a:lvl1pPr>
            <a:lvl2pPr marL="216000" indent="-216000">
              <a:spcAft>
                <a:spcPts val="850"/>
              </a:spcAft>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a:extLst>
              <a:ext uri="{FF2B5EF4-FFF2-40B4-BE49-F238E27FC236}">
                <a16:creationId xmlns:a16="http://schemas.microsoft.com/office/drawing/2014/main" id="{B728F8D5-E069-4638-B46B-547DAA00154B}"/>
              </a:ext>
            </a:extLst>
          </p:cNvPr>
          <p:cNvSpPr>
            <a:spLocks noGrp="1"/>
          </p:cNvSpPr>
          <p:nvPr>
            <p:ph type="sldNum" sz="quarter" idx="12"/>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9DFB0AD4-AADB-4E76-8FBC-EF16510C6F47}"/>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10301193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ASX Ribbon &gt; Header &amp; Footer &gt; Apply to All</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5" y="1206500"/>
            <a:ext cx="8566150" cy="3311525"/>
          </a:xfrm>
        </p:spPr>
        <p:txBody>
          <a:bodyPr numCol="2" spcCol="360000"/>
          <a:lstStyle>
            <a:lvl1pPr>
              <a:spcAft>
                <a:spcPts val="600"/>
              </a:spcAft>
              <a:defRPr sz="1400" b="0">
                <a:solidFill>
                  <a:schemeClr val="tx1"/>
                </a:solidFill>
              </a:defRPr>
            </a:lvl1pPr>
            <a:lvl2pPr marL="216000" indent="-216000">
              <a:spcAft>
                <a:spcPts val="850"/>
              </a:spcAft>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a:extLst>
              <a:ext uri="{FF2B5EF4-FFF2-40B4-BE49-F238E27FC236}">
                <a16:creationId xmlns:a16="http://schemas.microsoft.com/office/drawing/2014/main" id="{B728F8D5-E069-4638-B46B-547DAA00154B}"/>
              </a:ext>
            </a:extLst>
          </p:cNvPr>
          <p:cNvSpPr>
            <a:spLocks noGrp="1"/>
          </p:cNvSpPr>
          <p:nvPr>
            <p:ph type="sldNum" sz="quarter" idx="12"/>
          </p:nvPr>
        </p:nvSpPr>
        <p:spPr/>
        <p:txBody>
          <a:bodyPr/>
          <a:lstStyle/>
          <a:p>
            <a:fld id="{EB423460-02F7-42F7-BC67-65740756B7AD}" type="slidenum">
              <a:rPr lang="en-AU" smtClean="0">
                <a:solidFill>
                  <a:srgbClr val="009FDF"/>
                </a:solidFill>
              </a:rPr>
              <a:pPr/>
              <a:t>‹#›</a:t>
            </a:fld>
            <a:endParaRPr lang="en-AU" dirty="0">
              <a:solidFill>
                <a:srgbClr val="009FDF"/>
              </a:solidFill>
            </a:endParaRPr>
          </a:p>
        </p:txBody>
      </p:sp>
      <p:sp>
        <p:nvSpPr>
          <p:cNvPr id="7" name="Text Placeholder 5">
            <a:extLst>
              <a:ext uri="{FF2B5EF4-FFF2-40B4-BE49-F238E27FC236}">
                <a16:creationId xmlns:a16="http://schemas.microsoft.com/office/drawing/2014/main" id="{49DB12DA-9BE2-4E33-AE71-1722E6AEF283}"/>
              </a:ext>
            </a:extLst>
          </p:cNvPr>
          <p:cNvSpPr>
            <a:spLocks noGrp="1"/>
          </p:cNvSpPr>
          <p:nvPr>
            <p:ph type="body" sz="quarter" idx="15"/>
          </p:nvPr>
        </p:nvSpPr>
        <p:spPr>
          <a:xfrm>
            <a:off x="288879" y="705600"/>
            <a:ext cx="8566886" cy="215950"/>
          </a:xfrm>
        </p:spPr>
        <p:txBody>
          <a:bodyPr/>
          <a:lstStyle>
            <a:lvl1pPr>
              <a:lnSpc>
                <a:spcPts val="1800"/>
              </a:lnSpc>
              <a:spcAft>
                <a:spcPts val="0"/>
              </a:spcAft>
              <a:defRPr sz="1800" b="0">
                <a:solidFill>
                  <a:schemeClr val="accent2"/>
                </a:solidFill>
              </a:defRPr>
            </a:lvl1pPr>
            <a:lvl2pPr>
              <a:lnSpc>
                <a:spcPts val="1800"/>
              </a:lnSpc>
              <a:spcAft>
                <a:spcPts val="0"/>
              </a:spcAft>
              <a:defRPr sz="1800" b="0">
                <a:solidFill>
                  <a:schemeClr val="accent2"/>
                </a:solidFill>
              </a:defRPr>
            </a:lvl2pPr>
            <a:lvl3pPr marL="0" indent="0">
              <a:lnSpc>
                <a:spcPts val="1800"/>
              </a:lnSpc>
              <a:spcAft>
                <a:spcPts val="0"/>
              </a:spcAft>
              <a:buNone/>
              <a:defRPr sz="1800" b="0">
                <a:solidFill>
                  <a:schemeClr val="accent2"/>
                </a:solidFill>
              </a:defRPr>
            </a:lvl3pPr>
            <a:lvl4pPr marL="0" indent="0">
              <a:lnSpc>
                <a:spcPts val="1800"/>
              </a:lnSpc>
              <a:spcAft>
                <a:spcPts val="0"/>
              </a:spcAft>
              <a:buNone/>
              <a:defRPr sz="1800" b="0">
                <a:solidFill>
                  <a:schemeClr val="accent2"/>
                </a:solidFill>
              </a:defRPr>
            </a:lvl4pPr>
            <a:lvl5pPr marL="0" indent="0">
              <a:lnSpc>
                <a:spcPts val="1800"/>
              </a:lnSpc>
              <a:spcAft>
                <a:spcPts val="0"/>
              </a:spcAft>
              <a:buNone/>
              <a:defRPr sz="1800" b="0">
                <a:solidFill>
                  <a:schemeClr val="accent2"/>
                </a:solidFill>
              </a:defRPr>
            </a:lvl5pPr>
            <a:lvl6pPr marL="0" indent="0">
              <a:lnSpc>
                <a:spcPts val="1800"/>
              </a:lnSpc>
              <a:spcAft>
                <a:spcPts val="0"/>
              </a:spcAft>
              <a:buNone/>
              <a:defRPr sz="1800" b="0">
                <a:solidFill>
                  <a:schemeClr val="accent2"/>
                </a:solidFill>
              </a:defRPr>
            </a:lvl6pPr>
            <a:lvl7pPr marL="0" indent="0">
              <a:lnSpc>
                <a:spcPts val="1800"/>
              </a:lnSpc>
              <a:spcAft>
                <a:spcPts val="0"/>
              </a:spcAft>
              <a:buNone/>
              <a:defRPr sz="1800" b="0">
                <a:solidFill>
                  <a:schemeClr val="accent2"/>
                </a:solidFill>
              </a:defRPr>
            </a:lvl7pPr>
            <a:lvl8pPr marL="0" indent="0">
              <a:lnSpc>
                <a:spcPts val="1800"/>
              </a:lnSpc>
              <a:spcAft>
                <a:spcPts val="0"/>
              </a:spcAft>
              <a:buNone/>
              <a:defRPr sz="1800" b="0">
                <a:solidFill>
                  <a:schemeClr val="accent2"/>
                </a:solidFill>
              </a:defRPr>
            </a:lvl8pPr>
            <a:lvl9pPr marL="0" indent="0">
              <a:lnSpc>
                <a:spcPts val="1800"/>
              </a:lnSpc>
              <a:spcAft>
                <a:spcPts val="0"/>
              </a:spcAft>
              <a:buNone/>
              <a:defRPr sz="1800"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427680141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4BD1D0-D100-4E3C-A43D-EBA62A2991BE}"/>
              </a:ext>
            </a:extLst>
          </p:cNvPr>
          <p:cNvSpPr/>
          <p:nvPr userDrawn="1"/>
        </p:nvSpPr>
        <p:spPr>
          <a:xfrm>
            <a:off x="-5328" y="4682006"/>
            <a:ext cx="9149328" cy="4737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200" b="1" dirty="0">
                <a:solidFill>
                  <a:prstClr val="white"/>
                </a:solidFill>
              </a:rPr>
              <a:t>Supporting our Clients in delivering their transformational change more effectively and efficiently.</a:t>
            </a:r>
            <a:br>
              <a:rPr lang="en-US" sz="1200" b="1" dirty="0">
                <a:solidFill>
                  <a:prstClr val="white"/>
                </a:solidFill>
              </a:rPr>
            </a:br>
            <a:r>
              <a:rPr lang="en-AU" sz="1000" dirty="0">
                <a:solidFill>
                  <a:prstClr val="white"/>
                </a:solidFill>
              </a:rPr>
              <a:t>Confidential – Not for Sharing</a:t>
            </a:r>
            <a:endParaRPr lang="en-AU" sz="1050" b="1" dirty="0">
              <a:solidFill>
                <a:prstClr val="white"/>
              </a:solidFill>
            </a:endParaRPr>
          </a:p>
        </p:txBody>
      </p:sp>
      <p:sp>
        <p:nvSpPr>
          <p:cNvPr id="4" name="Rectangle 3">
            <a:extLst>
              <a:ext uri="{FF2B5EF4-FFF2-40B4-BE49-F238E27FC236}">
                <a16:creationId xmlns:a16="http://schemas.microsoft.com/office/drawing/2014/main" id="{06098356-ADE6-4926-BC2C-8367568816FF}"/>
              </a:ext>
            </a:extLst>
          </p:cNvPr>
          <p:cNvSpPr/>
          <p:nvPr userDrawn="1"/>
        </p:nvSpPr>
        <p:spPr>
          <a:xfrm>
            <a:off x="0" y="1"/>
            <a:ext cx="9144000" cy="981983"/>
          </a:xfrm>
          <a:prstGeom prst="rect">
            <a:avLst/>
          </a:prstGeom>
          <a:solidFill>
            <a:srgbClr val="001E66"/>
          </a:solidFill>
        </p:spPr>
        <p:txBody>
          <a:bodyPr wrap="square" anchor="ctr">
            <a:noAutofit/>
          </a:bodyPr>
          <a:lstStyle/>
          <a:p>
            <a:pPr marL="360363" indent="0">
              <a:tabLst/>
            </a:pPr>
            <a:endParaRPr lang="en-AU" sz="600" dirty="0">
              <a:solidFill>
                <a:srgbClr val="003C75"/>
              </a:solidFill>
              <a:latin typeface="Arial" charset="0"/>
              <a:ea typeface="Arial" charset="0"/>
              <a:cs typeface="Arial" charset="0"/>
            </a:endParaRPr>
          </a:p>
        </p:txBody>
      </p:sp>
      <p:pic>
        <p:nvPicPr>
          <p:cNvPr id="5" name="Picture 4">
            <a:extLst>
              <a:ext uri="{FF2B5EF4-FFF2-40B4-BE49-F238E27FC236}">
                <a16:creationId xmlns:a16="http://schemas.microsoft.com/office/drawing/2014/main" id="{A00E6E6C-655B-4309-9A86-AE0F361927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2636" y="46634"/>
            <a:ext cx="1995264" cy="888714"/>
          </a:xfrm>
          <a:prstGeom prst="rect">
            <a:avLst/>
          </a:prstGeom>
        </p:spPr>
      </p:pic>
      <p:sp>
        <p:nvSpPr>
          <p:cNvPr id="8" name="Title 1">
            <a:extLst>
              <a:ext uri="{FF2B5EF4-FFF2-40B4-BE49-F238E27FC236}">
                <a16:creationId xmlns:a16="http://schemas.microsoft.com/office/drawing/2014/main" id="{04260087-3924-4397-84A3-FBCBE20FAFC3}"/>
              </a:ext>
            </a:extLst>
          </p:cNvPr>
          <p:cNvSpPr>
            <a:spLocks noGrp="1"/>
          </p:cNvSpPr>
          <p:nvPr>
            <p:ph type="ctrTitle"/>
          </p:nvPr>
        </p:nvSpPr>
        <p:spPr>
          <a:xfrm>
            <a:off x="2500536" y="1"/>
            <a:ext cx="6390828" cy="981983"/>
          </a:xfrm>
          <a:prstGeom prst="rect">
            <a:avLst/>
          </a:prstGeom>
        </p:spPr>
        <p:txBody>
          <a:bodyPr anchor="ctr" anchorCtr="0"/>
          <a:lstStyle>
            <a:lvl1pPr algn="l">
              <a:defRPr sz="4000" b="1">
                <a:solidFill>
                  <a:schemeClr val="bg1"/>
                </a:solidFill>
              </a:defRPr>
            </a:lvl1pPr>
          </a:lstStyle>
          <a:p>
            <a:r>
              <a:rPr lang="en-US"/>
              <a:t>Click to edit Master title style</a:t>
            </a:r>
            <a:endParaRPr lang="en-AU"/>
          </a:p>
        </p:txBody>
      </p:sp>
      <p:cxnSp>
        <p:nvCxnSpPr>
          <p:cNvPr id="12" name="Straight Connector 11">
            <a:extLst>
              <a:ext uri="{FF2B5EF4-FFF2-40B4-BE49-F238E27FC236}">
                <a16:creationId xmlns:a16="http://schemas.microsoft.com/office/drawing/2014/main" id="{848633AB-54D8-4426-B9C9-506E930CAFDE}"/>
              </a:ext>
            </a:extLst>
          </p:cNvPr>
          <p:cNvCxnSpPr/>
          <p:nvPr userDrawn="1"/>
        </p:nvCxnSpPr>
        <p:spPr>
          <a:xfrm>
            <a:off x="2286000" y="46634"/>
            <a:ext cx="0" cy="888714"/>
          </a:xfrm>
          <a:prstGeom prst="line">
            <a:avLst/>
          </a:prstGeom>
          <a:ln w="28575">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349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_Slide_Image_Dark Blue">
    <p:spTree>
      <p:nvGrpSpPr>
        <p:cNvPr id="1" name=""/>
        <p:cNvGrpSpPr/>
        <p:nvPr/>
      </p:nvGrpSpPr>
      <p:grpSpPr>
        <a:xfrm>
          <a:off x="0" y="0"/>
          <a:ext cx="0" cy="0"/>
          <a:chOff x="0" y="0"/>
          <a:chExt cx="0" cy="0"/>
        </a:xfrm>
      </p:grpSpPr>
      <p:pic>
        <p:nvPicPr>
          <p:cNvPr id="9" name="Picture Placeholder 6">
            <a:extLst>
              <a:ext uri="{FF2B5EF4-FFF2-40B4-BE49-F238E27FC236}">
                <a16:creationId xmlns:a16="http://schemas.microsoft.com/office/drawing/2014/main" id="{06707E34-EA19-44DE-841C-D6AE3731233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7" name="Freeform: Shape 6">
            <a:extLst>
              <a:ext uri="{FF2B5EF4-FFF2-40B4-BE49-F238E27FC236}">
                <a16:creationId xmlns:a16="http://schemas.microsoft.com/office/drawing/2014/main" id="{B4DB034F-7FC6-41F0-A40E-B36D32877E35}"/>
              </a:ext>
            </a:extLst>
          </p:cNvPr>
          <p:cNvSpPr/>
          <p:nvPr userDrawn="1"/>
        </p:nvSpPr>
        <p:spPr>
          <a:xfrm>
            <a:off x="1368750" y="0"/>
            <a:ext cx="7775251" cy="5148263"/>
          </a:xfrm>
          <a:custGeom>
            <a:avLst/>
            <a:gdLst>
              <a:gd name="connsiteX0" fmla="*/ 0 w 7775251"/>
              <a:gd name="connsiteY0" fmla="*/ 0 h 5148263"/>
              <a:gd name="connsiteX1" fmla="*/ 7775251 w 7775251"/>
              <a:gd name="connsiteY1" fmla="*/ 0 h 5148263"/>
              <a:gd name="connsiteX2" fmla="*/ 7775251 w 7775251"/>
              <a:gd name="connsiteY2" fmla="*/ 5148263 h 5148263"/>
              <a:gd name="connsiteX3" fmla="*/ 3752441 w 7775251"/>
              <a:gd name="connsiteY3" fmla="*/ 5148263 h 5148263"/>
            </a:gdLst>
            <a:ahLst/>
            <a:cxnLst>
              <a:cxn ang="0">
                <a:pos x="connsiteX0" y="connsiteY0"/>
              </a:cxn>
              <a:cxn ang="0">
                <a:pos x="connsiteX1" y="connsiteY1"/>
              </a:cxn>
              <a:cxn ang="0">
                <a:pos x="connsiteX2" y="connsiteY2"/>
              </a:cxn>
              <a:cxn ang="0">
                <a:pos x="connsiteX3" y="connsiteY3"/>
              </a:cxn>
            </a:cxnLst>
            <a:rect l="l" t="t" r="r" b="b"/>
            <a:pathLst>
              <a:path w="7775251" h="5148263">
                <a:moveTo>
                  <a:pt x="0" y="0"/>
                </a:moveTo>
                <a:lnTo>
                  <a:pt x="7775251" y="0"/>
                </a:lnTo>
                <a:lnTo>
                  <a:pt x="7775251" y="5148263"/>
                </a:lnTo>
                <a:lnTo>
                  <a:pt x="3752441"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5" name="Picture 4">
            <a:extLst>
              <a:ext uri="{FF2B5EF4-FFF2-40B4-BE49-F238E27FC236}">
                <a16:creationId xmlns:a16="http://schemas.microsoft.com/office/drawing/2014/main" id="{BB9A21F9-AF1F-45E5-B9FB-64595730AC8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
        <p:nvSpPr>
          <p:cNvPr id="14" name="Title 1">
            <a:extLst>
              <a:ext uri="{FF2B5EF4-FFF2-40B4-BE49-F238E27FC236}">
                <a16:creationId xmlns:a16="http://schemas.microsoft.com/office/drawing/2014/main" id="{C82D75D2-C212-452D-BE71-9F3D1A932D56}"/>
              </a:ext>
            </a:extLst>
          </p:cNvPr>
          <p:cNvSpPr>
            <a:spLocks noGrp="1"/>
          </p:cNvSpPr>
          <p:nvPr>
            <p:ph type="ctrTitle" hasCustomPrompt="1"/>
          </p:nvPr>
        </p:nvSpPr>
        <p:spPr>
          <a:xfrm>
            <a:off x="5068412" y="1409887"/>
            <a:ext cx="3392020" cy="1042141"/>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15" name="Subtitle 2">
            <a:extLst>
              <a:ext uri="{FF2B5EF4-FFF2-40B4-BE49-F238E27FC236}">
                <a16:creationId xmlns:a16="http://schemas.microsoft.com/office/drawing/2014/main" id="{A88C412C-9C93-4BC7-B41A-89CF28BE74B8}"/>
              </a:ext>
            </a:extLst>
          </p:cNvPr>
          <p:cNvSpPr>
            <a:spLocks noGrp="1"/>
          </p:cNvSpPr>
          <p:nvPr>
            <p:ph type="subTitle" idx="1" hasCustomPrompt="1"/>
          </p:nvPr>
        </p:nvSpPr>
        <p:spPr>
          <a:xfrm>
            <a:off x="5071510" y="2646139"/>
            <a:ext cx="3388233"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6" name="Date Placeholder 15">
            <a:extLst>
              <a:ext uri="{FF2B5EF4-FFF2-40B4-BE49-F238E27FC236}">
                <a16:creationId xmlns:a16="http://schemas.microsoft.com/office/drawing/2014/main" id="{68C6AC28-DDBB-4E19-AF02-8D361BA4DAF3}"/>
              </a:ext>
            </a:extLst>
          </p:cNvPr>
          <p:cNvSpPr>
            <a:spLocks noGrp="1"/>
          </p:cNvSpPr>
          <p:nvPr>
            <p:ph type="dt" sz="half" idx="13"/>
          </p:nvPr>
        </p:nvSpPr>
        <p:spPr>
          <a:xfrm>
            <a:off x="5071510" y="3505273"/>
            <a:ext cx="3388233"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spTree>
    <p:extLst>
      <p:ext uri="{BB962C8B-B14F-4D97-AF65-F5344CB8AC3E}">
        <p14:creationId xmlns:p14="http://schemas.microsoft.com/office/powerpoint/2010/main" val="4239788371"/>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C1950A3-2A39-4216-913D-69371DE17BB4}"/>
              </a:ext>
            </a:extLst>
          </p:cNvPr>
          <p:cNvSpPr/>
          <p:nvPr userDrawn="1"/>
        </p:nvSpPr>
        <p:spPr>
          <a:xfrm>
            <a:off x="0" y="0"/>
            <a:ext cx="9144000" cy="5148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a:extLst>
              <a:ext uri="{FF2B5EF4-FFF2-40B4-BE49-F238E27FC236}">
                <a16:creationId xmlns:a16="http://schemas.microsoft.com/office/drawing/2014/main" id="{5CCB85FC-DC63-436C-AEB7-B5D77BF93F29}"/>
              </a:ext>
            </a:extLst>
          </p:cNvPr>
          <p:cNvSpPr>
            <a:spLocks noGrp="1"/>
          </p:cNvSpPr>
          <p:nvPr>
            <p:ph type="ctrTitle"/>
          </p:nvPr>
        </p:nvSpPr>
        <p:spPr>
          <a:xfrm>
            <a:off x="1143000" y="1567312"/>
            <a:ext cx="6858000" cy="1792358"/>
          </a:xfrm>
          <a:prstGeom prst="rect">
            <a:avLst/>
          </a:prstGeom>
        </p:spPr>
        <p:txBody>
          <a:bodyPr anchor="b"/>
          <a:lstStyle>
            <a:lvl1pPr algn="ctr">
              <a:defRPr sz="5400" b="1"/>
            </a:lvl1pPr>
          </a:lstStyle>
          <a:p>
            <a:r>
              <a:rPr lang="en-US"/>
              <a:t>Click to edit Master title style</a:t>
            </a:r>
            <a:endParaRPr lang="en-AU"/>
          </a:p>
        </p:txBody>
      </p:sp>
      <p:sp>
        <p:nvSpPr>
          <p:cNvPr id="3" name="Subtitle 2">
            <a:extLst>
              <a:ext uri="{FF2B5EF4-FFF2-40B4-BE49-F238E27FC236}">
                <a16:creationId xmlns:a16="http://schemas.microsoft.com/office/drawing/2014/main" id="{BC476096-ACF6-45FB-9AD6-8E761C27CD0C}"/>
              </a:ext>
            </a:extLst>
          </p:cNvPr>
          <p:cNvSpPr>
            <a:spLocks noGrp="1"/>
          </p:cNvSpPr>
          <p:nvPr>
            <p:ph type="subTitle" idx="1"/>
          </p:nvPr>
        </p:nvSpPr>
        <p:spPr>
          <a:xfrm>
            <a:off x="1143000" y="3429585"/>
            <a:ext cx="6858000" cy="12425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9" name="Rectangle 8">
            <a:extLst>
              <a:ext uri="{FF2B5EF4-FFF2-40B4-BE49-F238E27FC236}">
                <a16:creationId xmlns:a16="http://schemas.microsoft.com/office/drawing/2014/main" id="{E76D03B9-0A87-4EFD-81EF-6F4FD617D6CD}"/>
              </a:ext>
            </a:extLst>
          </p:cNvPr>
          <p:cNvSpPr/>
          <p:nvPr userDrawn="1"/>
        </p:nvSpPr>
        <p:spPr bwMode="auto">
          <a:xfrm flipV="1">
            <a:off x="0" y="643603"/>
            <a:ext cx="9144000" cy="36033"/>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AU" sz="1800" dirty="0">
              <a:solidFill>
                <a:srgbClr val="000000"/>
              </a:solidFill>
              <a:latin typeface="Arial" pitchFamily="34" charset="0"/>
            </a:endParaRPr>
          </a:p>
        </p:txBody>
      </p:sp>
      <p:sp>
        <p:nvSpPr>
          <p:cNvPr id="15" name="Rectangle 14">
            <a:extLst>
              <a:ext uri="{FF2B5EF4-FFF2-40B4-BE49-F238E27FC236}">
                <a16:creationId xmlns:a16="http://schemas.microsoft.com/office/drawing/2014/main" id="{56F9E090-5F02-4E6C-99AC-7A2D4C85517B}"/>
              </a:ext>
            </a:extLst>
          </p:cNvPr>
          <p:cNvSpPr/>
          <p:nvPr userDrawn="1"/>
        </p:nvSpPr>
        <p:spPr>
          <a:xfrm>
            <a:off x="-1" y="4922444"/>
            <a:ext cx="9144001" cy="225819"/>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16" name="TextBox 15">
            <a:extLst>
              <a:ext uri="{FF2B5EF4-FFF2-40B4-BE49-F238E27FC236}">
                <a16:creationId xmlns:a16="http://schemas.microsoft.com/office/drawing/2014/main" id="{5A76298E-FDD1-43FE-8941-F129C1A334A2}"/>
              </a:ext>
            </a:extLst>
          </p:cNvPr>
          <p:cNvSpPr txBox="1"/>
          <p:nvPr userDrawn="1"/>
        </p:nvSpPr>
        <p:spPr>
          <a:xfrm>
            <a:off x="7532317" y="4939284"/>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17" name="TextBox 16">
            <a:extLst>
              <a:ext uri="{FF2B5EF4-FFF2-40B4-BE49-F238E27FC236}">
                <a16:creationId xmlns:a16="http://schemas.microsoft.com/office/drawing/2014/main" id="{CD537F02-C49E-41AE-BF32-6C189EFD17F6}"/>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8" name="Straight Connector 17">
            <a:extLst>
              <a:ext uri="{FF2B5EF4-FFF2-40B4-BE49-F238E27FC236}">
                <a16:creationId xmlns:a16="http://schemas.microsoft.com/office/drawing/2014/main" id="{67E01B52-E0D7-4102-A5C2-79508EEF9F2F}"/>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828603-64F7-4582-ADC3-88BFC09B3C39}"/>
              </a:ext>
            </a:extLst>
          </p:cNvPr>
          <p:cNvSpPr txBox="1"/>
          <p:nvPr userDrawn="1"/>
        </p:nvSpPr>
        <p:spPr>
          <a:xfrm>
            <a:off x="3685135" y="4901988"/>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pic>
        <p:nvPicPr>
          <p:cNvPr id="22" name="Picture 21">
            <a:extLst>
              <a:ext uri="{FF2B5EF4-FFF2-40B4-BE49-F238E27FC236}">
                <a16:creationId xmlns:a16="http://schemas.microsoft.com/office/drawing/2014/main" id="{D08BCD65-EAF6-4E55-96B7-611549B583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0234" y="156926"/>
            <a:ext cx="3643532" cy="1622873"/>
          </a:xfrm>
          <a:prstGeom prst="rect">
            <a:avLst/>
          </a:prstGeom>
        </p:spPr>
      </p:pic>
    </p:spTree>
    <p:extLst>
      <p:ext uri="{BB962C8B-B14F-4D97-AF65-F5344CB8AC3E}">
        <p14:creationId xmlns:p14="http://schemas.microsoft.com/office/powerpoint/2010/main" val="662465823"/>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C1950A3-2A39-4216-913D-69371DE17BB4}"/>
              </a:ext>
            </a:extLst>
          </p:cNvPr>
          <p:cNvSpPr/>
          <p:nvPr userDrawn="1"/>
        </p:nvSpPr>
        <p:spPr>
          <a:xfrm>
            <a:off x="0" y="0"/>
            <a:ext cx="9144000" cy="51482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a:extLst>
              <a:ext uri="{FF2B5EF4-FFF2-40B4-BE49-F238E27FC236}">
                <a16:creationId xmlns:a16="http://schemas.microsoft.com/office/drawing/2014/main" id="{5CCB85FC-DC63-436C-AEB7-B5D77BF93F29}"/>
              </a:ext>
            </a:extLst>
          </p:cNvPr>
          <p:cNvSpPr>
            <a:spLocks noGrp="1"/>
          </p:cNvSpPr>
          <p:nvPr>
            <p:ph type="ctrTitle"/>
          </p:nvPr>
        </p:nvSpPr>
        <p:spPr>
          <a:xfrm>
            <a:off x="1143000" y="1567312"/>
            <a:ext cx="6858000" cy="1792358"/>
          </a:xfrm>
          <a:prstGeom prst="rect">
            <a:avLst/>
          </a:prstGeom>
        </p:spPr>
        <p:txBody>
          <a:bodyPr anchor="b"/>
          <a:lstStyle>
            <a:lvl1pPr algn="ctr">
              <a:defRPr sz="5400" b="1">
                <a:solidFill>
                  <a:schemeClr val="bg1"/>
                </a:solidFill>
              </a:defRPr>
            </a:lvl1pPr>
          </a:lstStyle>
          <a:p>
            <a:r>
              <a:rPr lang="en-US"/>
              <a:t>Click to edit Master title style</a:t>
            </a:r>
            <a:endParaRPr lang="en-AU"/>
          </a:p>
        </p:txBody>
      </p:sp>
      <p:sp>
        <p:nvSpPr>
          <p:cNvPr id="3" name="Subtitle 2">
            <a:extLst>
              <a:ext uri="{FF2B5EF4-FFF2-40B4-BE49-F238E27FC236}">
                <a16:creationId xmlns:a16="http://schemas.microsoft.com/office/drawing/2014/main" id="{BC476096-ACF6-45FB-9AD6-8E761C27CD0C}"/>
              </a:ext>
            </a:extLst>
          </p:cNvPr>
          <p:cNvSpPr>
            <a:spLocks noGrp="1"/>
          </p:cNvSpPr>
          <p:nvPr>
            <p:ph type="subTitle" idx="1"/>
          </p:nvPr>
        </p:nvSpPr>
        <p:spPr>
          <a:xfrm>
            <a:off x="1143000" y="3429585"/>
            <a:ext cx="6858000" cy="1242575"/>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15" name="Rectangle 14">
            <a:extLst>
              <a:ext uri="{FF2B5EF4-FFF2-40B4-BE49-F238E27FC236}">
                <a16:creationId xmlns:a16="http://schemas.microsoft.com/office/drawing/2014/main" id="{56F9E090-5F02-4E6C-99AC-7A2D4C85517B}"/>
              </a:ext>
            </a:extLst>
          </p:cNvPr>
          <p:cNvSpPr/>
          <p:nvPr userDrawn="1"/>
        </p:nvSpPr>
        <p:spPr>
          <a:xfrm>
            <a:off x="-1" y="4922444"/>
            <a:ext cx="9144001" cy="225819"/>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16" name="TextBox 15">
            <a:extLst>
              <a:ext uri="{FF2B5EF4-FFF2-40B4-BE49-F238E27FC236}">
                <a16:creationId xmlns:a16="http://schemas.microsoft.com/office/drawing/2014/main" id="{5A76298E-FDD1-43FE-8941-F129C1A334A2}"/>
              </a:ext>
            </a:extLst>
          </p:cNvPr>
          <p:cNvSpPr txBox="1"/>
          <p:nvPr userDrawn="1"/>
        </p:nvSpPr>
        <p:spPr>
          <a:xfrm>
            <a:off x="7532317" y="4939284"/>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17" name="TextBox 16">
            <a:extLst>
              <a:ext uri="{FF2B5EF4-FFF2-40B4-BE49-F238E27FC236}">
                <a16:creationId xmlns:a16="http://schemas.microsoft.com/office/drawing/2014/main" id="{CD537F02-C49E-41AE-BF32-6C189EFD17F6}"/>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8" name="Straight Connector 17">
            <a:extLst>
              <a:ext uri="{FF2B5EF4-FFF2-40B4-BE49-F238E27FC236}">
                <a16:creationId xmlns:a16="http://schemas.microsoft.com/office/drawing/2014/main" id="{67E01B52-E0D7-4102-A5C2-79508EEF9F2F}"/>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828603-64F7-4582-ADC3-88BFC09B3C39}"/>
              </a:ext>
            </a:extLst>
          </p:cNvPr>
          <p:cNvSpPr txBox="1"/>
          <p:nvPr userDrawn="1"/>
        </p:nvSpPr>
        <p:spPr>
          <a:xfrm>
            <a:off x="3685135" y="4901988"/>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pic>
        <p:nvPicPr>
          <p:cNvPr id="22" name="Picture 21">
            <a:extLst>
              <a:ext uri="{FF2B5EF4-FFF2-40B4-BE49-F238E27FC236}">
                <a16:creationId xmlns:a16="http://schemas.microsoft.com/office/drawing/2014/main" id="{D08BCD65-EAF6-4E55-96B7-611549B5836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750234" y="156927"/>
            <a:ext cx="3643532" cy="1622872"/>
          </a:xfrm>
          <a:prstGeom prst="rect">
            <a:avLst/>
          </a:prstGeom>
        </p:spPr>
      </p:pic>
    </p:spTree>
    <p:extLst>
      <p:ext uri="{BB962C8B-B14F-4D97-AF65-F5344CB8AC3E}">
        <p14:creationId xmlns:p14="http://schemas.microsoft.com/office/powerpoint/2010/main" val="102917839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DE72B-7B4B-4709-83BD-996335F5CF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a:extLst>
              <a:ext uri="{FF2B5EF4-FFF2-40B4-BE49-F238E27FC236}">
                <a16:creationId xmlns:a16="http://schemas.microsoft.com/office/drawing/2014/main" id="{D15D2C29-0A88-4B2C-AF4B-86D5EC7F90D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01583" y="67042"/>
            <a:ext cx="1209084" cy="538541"/>
          </a:xfrm>
          <a:prstGeom prst="rect">
            <a:avLst/>
          </a:prstGeom>
        </p:spPr>
      </p:pic>
      <p:sp>
        <p:nvSpPr>
          <p:cNvPr id="8" name="Rectangle 7">
            <a:extLst>
              <a:ext uri="{FF2B5EF4-FFF2-40B4-BE49-F238E27FC236}">
                <a16:creationId xmlns:a16="http://schemas.microsoft.com/office/drawing/2014/main" id="{542C8F6A-F74E-4854-8F29-A226C7D406FC}"/>
              </a:ext>
            </a:extLst>
          </p:cNvPr>
          <p:cNvSpPr/>
          <p:nvPr userDrawn="1"/>
        </p:nvSpPr>
        <p:spPr bwMode="auto">
          <a:xfrm flipV="1">
            <a:off x="0" y="643603"/>
            <a:ext cx="9144000" cy="36033"/>
          </a:xfrm>
          <a:prstGeom prst="rect">
            <a:avLst/>
          </a:prstGeom>
          <a:solidFill>
            <a:srgbClr val="ED7D3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AU" sz="1800" dirty="0">
              <a:solidFill>
                <a:srgbClr val="000000"/>
              </a:solidFill>
              <a:latin typeface="Arial" pitchFamily="34" charset="0"/>
            </a:endParaRPr>
          </a:p>
        </p:txBody>
      </p:sp>
      <p:sp>
        <p:nvSpPr>
          <p:cNvPr id="9" name="Title 1">
            <a:extLst>
              <a:ext uri="{FF2B5EF4-FFF2-40B4-BE49-F238E27FC236}">
                <a16:creationId xmlns:a16="http://schemas.microsoft.com/office/drawing/2014/main" id="{A5675B40-D5E3-44B8-A80A-D2E74619FF47}"/>
              </a:ext>
            </a:extLst>
          </p:cNvPr>
          <p:cNvSpPr>
            <a:spLocks noGrp="1"/>
          </p:cNvSpPr>
          <p:nvPr>
            <p:ph type="title"/>
          </p:nvPr>
        </p:nvSpPr>
        <p:spPr>
          <a:xfrm>
            <a:off x="216001" y="0"/>
            <a:ext cx="7560841" cy="643603"/>
          </a:xfrm>
          <a:prstGeom prst="rect">
            <a:avLst/>
          </a:prstGeom>
        </p:spPr>
        <p:txBody>
          <a:bodyPr lIns="0" anchor="ctr" anchorCtr="0">
            <a:normAutofit/>
          </a:bodyPr>
          <a:lstStyle>
            <a:lvl1pPr algn="l">
              <a:defRPr sz="3000" b="1">
                <a:solidFill>
                  <a:srgbClr val="002060"/>
                </a:solidFill>
                <a:latin typeface="+mj-lt"/>
                <a:ea typeface="Arial" charset="0"/>
                <a:cs typeface="Arial" charset="0"/>
              </a:defRPr>
            </a:lvl1pPr>
          </a:lstStyle>
          <a:p>
            <a:r>
              <a:rPr lang="en-US"/>
              <a:t>Click to edit Master title style</a:t>
            </a:r>
            <a:endParaRPr lang="en-AU"/>
          </a:p>
        </p:txBody>
      </p:sp>
      <p:sp>
        <p:nvSpPr>
          <p:cNvPr id="10" name="Rectangle 9">
            <a:extLst>
              <a:ext uri="{FF2B5EF4-FFF2-40B4-BE49-F238E27FC236}">
                <a16:creationId xmlns:a16="http://schemas.microsoft.com/office/drawing/2014/main" id="{6B8BACB2-8EE2-47A0-B91F-66DC6A15249F}"/>
              </a:ext>
            </a:extLst>
          </p:cNvPr>
          <p:cNvSpPr/>
          <p:nvPr userDrawn="1"/>
        </p:nvSpPr>
        <p:spPr>
          <a:xfrm>
            <a:off x="-1" y="4857280"/>
            <a:ext cx="9144001" cy="290983"/>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11" name="TextBox 10">
            <a:extLst>
              <a:ext uri="{FF2B5EF4-FFF2-40B4-BE49-F238E27FC236}">
                <a16:creationId xmlns:a16="http://schemas.microsoft.com/office/drawing/2014/main" id="{576667F8-3BCF-48DC-B4F6-ABBDC9E8C0FF}"/>
              </a:ext>
            </a:extLst>
          </p:cNvPr>
          <p:cNvSpPr txBox="1"/>
          <p:nvPr userDrawn="1"/>
        </p:nvSpPr>
        <p:spPr>
          <a:xfrm>
            <a:off x="7532317" y="4913320"/>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12" name="TextBox 11">
            <a:extLst>
              <a:ext uri="{FF2B5EF4-FFF2-40B4-BE49-F238E27FC236}">
                <a16:creationId xmlns:a16="http://schemas.microsoft.com/office/drawing/2014/main" id="{D2F99718-854E-4468-85A3-FC2F1D1BC66C}"/>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BB69F17B-69BB-408C-890B-88C89041C867}"/>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4FF7C6-C36A-43A0-9E32-AB1AB1260D92}"/>
              </a:ext>
            </a:extLst>
          </p:cNvPr>
          <p:cNvSpPr txBox="1"/>
          <p:nvPr userDrawn="1"/>
        </p:nvSpPr>
        <p:spPr>
          <a:xfrm>
            <a:off x="3685135" y="4876024"/>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spTree>
    <p:extLst>
      <p:ext uri="{BB962C8B-B14F-4D97-AF65-F5344CB8AC3E}">
        <p14:creationId xmlns:p14="http://schemas.microsoft.com/office/powerpoint/2010/main" val="484026918"/>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1FFA6FE-ACEB-4544-97D9-2152E58C937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5122"/>
          <a:stretch/>
        </p:blipFill>
        <p:spPr>
          <a:xfrm>
            <a:off x="0" y="1"/>
            <a:ext cx="9144000" cy="5148262"/>
          </a:xfrm>
          <a:prstGeom prst="rect">
            <a:avLst/>
          </a:prstGeom>
        </p:spPr>
      </p:pic>
      <p:sp>
        <p:nvSpPr>
          <p:cNvPr id="17" name="TextBox 16">
            <a:extLst>
              <a:ext uri="{FF2B5EF4-FFF2-40B4-BE49-F238E27FC236}">
                <a16:creationId xmlns:a16="http://schemas.microsoft.com/office/drawing/2014/main" id="{7B8513DE-8C1C-4F2A-AD26-56E68172B60D}"/>
              </a:ext>
            </a:extLst>
          </p:cNvPr>
          <p:cNvSpPr txBox="1"/>
          <p:nvPr userDrawn="1"/>
        </p:nvSpPr>
        <p:spPr>
          <a:xfrm>
            <a:off x="7093440" y="4814744"/>
            <a:ext cx="2050561" cy="200240"/>
          </a:xfrm>
          <a:prstGeom prst="rect">
            <a:avLst/>
          </a:prstGeom>
          <a:noFill/>
        </p:spPr>
        <p:txBody>
          <a:bodyPr wrap="none" rtlCol="0">
            <a:spAutoFit/>
          </a:bodyPr>
          <a:lstStyle/>
          <a:p>
            <a:r>
              <a:rPr lang="en-AU" sz="700" dirty="0">
                <a:solidFill>
                  <a:schemeClr val="bg1"/>
                </a:solidFill>
                <a:latin typeface="Arial" charset="0"/>
                <a:ea typeface="Arial" charset="0"/>
                <a:cs typeface="Arial" charset="0"/>
              </a:rPr>
              <a:t>TEAMWORK</a:t>
            </a:r>
            <a:r>
              <a:rPr lang="en-AU" sz="700" baseline="0" dirty="0">
                <a:solidFill>
                  <a:schemeClr val="bg1"/>
                </a:solidFill>
                <a:latin typeface="Arial" charset="0"/>
                <a:ea typeface="Arial" charset="0"/>
                <a:cs typeface="Arial" charset="0"/>
              </a:rPr>
              <a:t> ▪ TRANSPARENCY ▪ DELIVERY</a:t>
            </a:r>
            <a:endParaRPr lang="en-AU" sz="700" dirty="0">
              <a:solidFill>
                <a:schemeClr val="bg1"/>
              </a:solidFill>
              <a:latin typeface="Arial" charset="0"/>
              <a:ea typeface="Arial" charset="0"/>
              <a:cs typeface="Arial" charset="0"/>
            </a:endParaRPr>
          </a:p>
        </p:txBody>
      </p:sp>
      <p:sp>
        <p:nvSpPr>
          <p:cNvPr id="19" name="Rectangle 18">
            <a:extLst>
              <a:ext uri="{FF2B5EF4-FFF2-40B4-BE49-F238E27FC236}">
                <a16:creationId xmlns:a16="http://schemas.microsoft.com/office/drawing/2014/main" id="{7A2BB1C3-30C3-4FD3-8EA1-D2B631C21B76}"/>
              </a:ext>
            </a:extLst>
          </p:cNvPr>
          <p:cNvSpPr/>
          <p:nvPr userDrawn="1"/>
        </p:nvSpPr>
        <p:spPr>
          <a:xfrm>
            <a:off x="0" y="4681467"/>
            <a:ext cx="9144000" cy="466797"/>
          </a:xfrm>
          <a:prstGeom prst="rect">
            <a:avLst/>
          </a:prstGeom>
          <a:noFill/>
        </p:spPr>
        <p:txBody>
          <a:bodyPr wrap="square" anchor="ctr">
            <a:noAutofit/>
          </a:bodyPr>
          <a:lstStyle/>
          <a:p>
            <a:pPr marL="360363" indent="0">
              <a:tabLst/>
            </a:pPr>
            <a:r>
              <a:rPr lang="en-AU" sz="600" dirty="0">
                <a:solidFill>
                  <a:schemeClr val="bg1"/>
                </a:solidFill>
                <a:latin typeface="Arial" charset="0"/>
                <a:ea typeface="Arial" charset="0"/>
                <a:cs typeface="Arial" charset="0"/>
              </a:rPr>
              <a:t>COPYRIGHT – SEVEN CONSULTING 2018– ALL RIGHTS RESERVED</a:t>
            </a:r>
            <a:endParaRPr lang="en-AU" sz="600" dirty="0">
              <a:solidFill>
                <a:srgbClr val="003C75"/>
              </a:solidFill>
              <a:latin typeface="Arial" charset="0"/>
              <a:ea typeface="Arial" charset="0"/>
              <a:cs typeface="Arial" charset="0"/>
            </a:endParaRPr>
          </a:p>
        </p:txBody>
      </p:sp>
      <p:sp>
        <p:nvSpPr>
          <p:cNvPr id="20" name="TextBox 19">
            <a:extLst>
              <a:ext uri="{FF2B5EF4-FFF2-40B4-BE49-F238E27FC236}">
                <a16:creationId xmlns:a16="http://schemas.microsoft.com/office/drawing/2014/main" id="{890E316B-4072-49EB-8639-9DD45C81F96C}"/>
              </a:ext>
            </a:extLst>
          </p:cNvPr>
          <p:cNvSpPr txBox="1"/>
          <p:nvPr userDrawn="1"/>
        </p:nvSpPr>
        <p:spPr>
          <a:xfrm>
            <a:off x="3717021" y="4783937"/>
            <a:ext cx="2723823" cy="261852"/>
          </a:xfrm>
          <a:prstGeom prst="rect">
            <a:avLst/>
          </a:prstGeom>
          <a:noFill/>
        </p:spPr>
        <p:txBody>
          <a:bodyPr wrap="none" rtlCol="0">
            <a:spAutoFit/>
          </a:bodyPr>
          <a:lstStyle/>
          <a:p>
            <a:r>
              <a:rPr lang="en-AU" sz="1100" b="1" dirty="0">
                <a:solidFill>
                  <a:schemeClr val="bg1"/>
                </a:solidFill>
                <a:latin typeface="+mn-lt"/>
                <a:ea typeface="Arial" charset="0"/>
                <a:cs typeface="Arial" charset="0"/>
              </a:rPr>
              <a:t>Australia’s Best Program Delivery Company</a:t>
            </a:r>
            <a:endParaRPr lang="en-AU" sz="1100" dirty="0"/>
          </a:p>
        </p:txBody>
      </p:sp>
    </p:spTree>
    <p:extLst>
      <p:ext uri="{BB962C8B-B14F-4D97-AF65-F5344CB8AC3E}">
        <p14:creationId xmlns:p14="http://schemas.microsoft.com/office/powerpoint/2010/main" val="315634701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9164-D6C7-4252-9417-01BBD3A16512}"/>
              </a:ext>
            </a:extLst>
          </p:cNvPr>
          <p:cNvSpPr>
            <a:spLocks noGrp="1"/>
          </p:cNvSpPr>
          <p:nvPr>
            <p:ph type="title"/>
          </p:nvPr>
        </p:nvSpPr>
        <p:spPr>
          <a:xfrm>
            <a:off x="623888" y="1703376"/>
            <a:ext cx="7886700" cy="1722444"/>
          </a:xfrm>
          <a:prstGeom prst="rect">
            <a:avLst/>
          </a:prstGeom>
        </p:spPr>
        <p:txBody>
          <a:bodyPr anchor="b"/>
          <a:lstStyle>
            <a:lvl1pPr>
              <a:defRPr sz="6000" b="1"/>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AD1203C-AABA-4F0D-95B8-F09F02DF4DA3}"/>
              </a:ext>
            </a:extLst>
          </p:cNvPr>
          <p:cNvSpPr>
            <a:spLocks noGrp="1"/>
          </p:cNvSpPr>
          <p:nvPr>
            <p:ph type="body" idx="1"/>
          </p:nvPr>
        </p:nvSpPr>
        <p:spPr>
          <a:xfrm>
            <a:off x="623888" y="3578361"/>
            <a:ext cx="7886700" cy="112658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A682F7C6-3AA7-43E5-86DE-B455F9CCAA5E}"/>
              </a:ext>
            </a:extLst>
          </p:cNvPr>
          <p:cNvSpPr/>
          <p:nvPr userDrawn="1"/>
        </p:nvSpPr>
        <p:spPr>
          <a:xfrm>
            <a:off x="-1" y="4922444"/>
            <a:ext cx="9144001" cy="225819"/>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8" name="TextBox 7">
            <a:extLst>
              <a:ext uri="{FF2B5EF4-FFF2-40B4-BE49-F238E27FC236}">
                <a16:creationId xmlns:a16="http://schemas.microsoft.com/office/drawing/2014/main" id="{D42CC87C-12DD-44EC-A9AF-8037E354046B}"/>
              </a:ext>
            </a:extLst>
          </p:cNvPr>
          <p:cNvSpPr txBox="1"/>
          <p:nvPr userDrawn="1"/>
        </p:nvSpPr>
        <p:spPr>
          <a:xfrm>
            <a:off x="7532317" y="4939284"/>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9" name="TextBox 8">
            <a:extLst>
              <a:ext uri="{FF2B5EF4-FFF2-40B4-BE49-F238E27FC236}">
                <a16:creationId xmlns:a16="http://schemas.microsoft.com/office/drawing/2014/main" id="{5779EE0C-AA42-4D19-8CE1-101B7CAFBC0E}"/>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0" name="Straight Connector 9">
            <a:extLst>
              <a:ext uri="{FF2B5EF4-FFF2-40B4-BE49-F238E27FC236}">
                <a16:creationId xmlns:a16="http://schemas.microsoft.com/office/drawing/2014/main" id="{FE2D33DD-5D77-4936-A8E0-65D6AF46EBAA}"/>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646119-17D1-491B-ADBA-1BC08D44CC37}"/>
              </a:ext>
            </a:extLst>
          </p:cNvPr>
          <p:cNvSpPr txBox="1"/>
          <p:nvPr userDrawn="1"/>
        </p:nvSpPr>
        <p:spPr>
          <a:xfrm>
            <a:off x="3685135" y="4901988"/>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pic>
        <p:nvPicPr>
          <p:cNvPr id="12" name="Picture 11">
            <a:extLst>
              <a:ext uri="{FF2B5EF4-FFF2-40B4-BE49-F238E27FC236}">
                <a16:creationId xmlns:a16="http://schemas.microsoft.com/office/drawing/2014/main" id="{3EC1D35C-399C-4F2A-BEAC-C5CB1DE323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4081" y="156926"/>
            <a:ext cx="3643532" cy="1622873"/>
          </a:xfrm>
          <a:prstGeom prst="rect">
            <a:avLst/>
          </a:prstGeom>
        </p:spPr>
      </p:pic>
      <p:cxnSp>
        <p:nvCxnSpPr>
          <p:cNvPr id="14" name="Straight Connector 13">
            <a:extLst>
              <a:ext uri="{FF2B5EF4-FFF2-40B4-BE49-F238E27FC236}">
                <a16:creationId xmlns:a16="http://schemas.microsoft.com/office/drawing/2014/main" id="{C724DCDD-271F-40D8-B45F-9D44B05F790D}"/>
              </a:ext>
            </a:extLst>
          </p:cNvPr>
          <p:cNvCxnSpPr/>
          <p:nvPr userDrawn="1"/>
        </p:nvCxnSpPr>
        <p:spPr>
          <a:xfrm>
            <a:off x="623888" y="3498912"/>
            <a:ext cx="5472112" cy="0"/>
          </a:xfrm>
          <a:prstGeom prst="line">
            <a:avLst/>
          </a:prstGeom>
          <a:ln w="28575">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49193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77234BB-2502-461E-A15B-870CF70720EE}"/>
              </a:ext>
            </a:extLst>
          </p:cNvPr>
          <p:cNvSpPr/>
          <p:nvPr userDrawn="1"/>
        </p:nvSpPr>
        <p:spPr>
          <a:xfrm>
            <a:off x="0" y="0"/>
            <a:ext cx="9144000" cy="51482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a:extLst>
              <a:ext uri="{FF2B5EF4-FFF2-40B4-BE49-F238E27FC236}">
                <a16:creationId xmlns:a16="http://schemas.microsoft.com/office/drawing/2014/main" id="{98179164-D6C7-4252-9417-01BBD3A16512}"/>
              </a:ext>
            </a:extLst>
          </p:cNvPr>
          <p:cNvSpPr>
            <a:spLocks noGrp="1"/>
          </p:cNvSpPr>
          <p:nvPr>
            <p:ph type="title"/>
          </p:nvPr>
        </p:nvSpPr>
        <p:spPr>
          <a:xfrm>
            <a:off x="623888" y="1703376"/>
            <a:ext cx="7886700" cy="1722444"/>
          </a:xfrm>
          <a:prstGeom prst="rect">
            <a:avLst/>
          </a:prstGeom>
        </p:spPr>
        <p:txBody>
          <a:bodyPr anchor="b"/>
          <a:lstStyle>
            <a:lvl1pPr>
              <a:defRPr sz="6000" b="1">
                <a:solidFill>
                  <a:schemeClr val="bg1"/>
                </a:solidFill>
              </a:defRPr>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AD1203C-AABA-4F0D-95B8-F09F02DF4DA3}"/>
              </a:ext>
            </a:extLst>
          </p:cNvPr>
          <p:cNvSpPr>
            <a:spLocks noGrp="1"/>
          </p:cNvSpPr>
          <p:nvPr>
            <p:ph type="body" idx="1"/>
          </p:nvPr>
        </p:nvSpPr>
        <p:spPr>
          <a:xfrm>
            <a:off x="623888" y="3578361"/>
            <a:ext cx="7886700" cy="1126580"/>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A682F7C6-3AA7-43E5-86DE-B455F9CCAA5E}"/>
              </a:ext>
            </a:extLst>
          </p:cNvPr>
          <p:cNvSpPr/>
          <p:nvPr userDrawn="1"/>
        </p:nvSpPr>
        <p:spPr>
          <a:xfrm>
            <a:off x="-1" y="4922444"/>
            <a:ext cx="9144001" cy="225819"/>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8" name="TextBox 7">
            <a:extLst>
              <a:ext uri="{FF2B5EF4-FFF2-40B4-BE49-F238E27FC236}">
                <a16:creationId xmlns:a16="http://schemas.microsoft.com/office/drawing/2014/main" id="{D42CC87C-12DD-44EC-A9AF-8037E354046B}"/>
              </a:ext>
            </a:extLst>
          </p:cNvPr>
          <p:cNvSpPr txBox="1"/>
          <p:nvPr userDrawn="1"/>
        </p:nvSpPr>
        <p:spPr>
          <a:xfrm>
            <a:off x="7532317" y="4939284"/>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9" name="TextBox 8">
            <a:extLst>
              <a:ext uri="{FF2B5EF4-FFF2-40B4-BE49-F238E27FC236}">
                <a16:creationId xmlns:a16="http://schemas.microsoft.com/office/drawing/2014/main" id="{5779EE0C-AA42-4D19-8CE1-101B7CAFBC0E}"/>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0" name="Straight Connector 9">
            <a:extLst>
              <a:ext uri="{FF2B5EF4-FFF2-40B4-BE49-F238E27FC236}">
                <a16:creationId xmlns:a16="http://schemas.microsoft.com/office/drawing/2014/main" id="{FE2D33DD-5D77-4936-A8E0-65D6AF46EBAA}"/>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646119-17D1-491B-ADBA-1BC08D44CC37}"/>
              </a:ext>
            </a:extLst>
          </p:cNvPr>
          <p:cNvSpPr txBox="1"/>
          <p:nvPr userDrawn="1"/>
        </p:nvSpPr>
        <p:spPr>
          <a:xfrm>
            <a:off x="3685135" y="4901988"/>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pic>
        <p:nvPicPr>
          <p:cNvPr id="12" name="Picture 11">
            <a:extLst>
              <a:ext uri="{FF2B5EF4-FFF2-40B4-BE49-F238E27FC236}">
                <a16:creationId xmlns:a16="http://schemas.microsoft.com/office/drawing/2014/main" id="{3EC1D35C-399C-4F2A-BEAC-C5CB1DE323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04081" y="156927"/>
            <a:ext cx="3643532" cy="1622872"/>
          </a:xfrm>
          <a:prstGeom prst="rect">
            <a:avLst/>
          </a:prstGeom>
        </p:spPr>
      </p:pic>
      <p:cxnSp>
        <p:nvCxnSpPr>
          <p:cNvPr id="14" name="Straight Connector 13">
            <a:extLst>
              <a:ext uri="{FF2B5EF4-FFF2-40B4-BE49-F238E27FC236}">
                <a16:creationId xmlns:a16="http://schemas.microsoft.com/office/drawing/2014/main" id="{C724DCDD-271F-40D8-B45F-9D44B05F790D}"/>
              </a:ext>
            </a:extLst>
          </p:cNvPr>
          <p:cNvCxnSpPr/>
          <p:nvPr userDrawn="1"/>
        </p:nvCxnSpPr>
        <p:spPr>
          <a:xfrm>
            <a:off x="623888" y="3498912"/>
            <a:ext cx="5472112" cy="0"/>
          </a:xfrm>
          <a:prstGeom prst="line">
            <a:avLst/>
          </a:prstGeom>
          <a:ln w="28575">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8057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8535C-439C-4D09-9FD8-B8284C3D29D4}"/>
              </a:ext>
            </a:extLst>
          </p:cNvPr>
          <p:cNvSpPr>
            <a:spLocks noGrp="1"/>
          </p:cNvSpPr>
          <p:nvPr>
            <p:ph sz="half" idx="1"/>
          </p:nvPr>
        </p:nvSpPr>
        <p:spPr>
          <a:xfrm>
            <a:off x="628650" y="1371282"/>
            <a:ext cx="3867150" cy="32653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82049F9-B234-44D3-994C-6D5B0A93A780}"/>
              </a:ext>
            </a:extLst>
          </p:cNvPr>
          <p:cNvSpPr>
            <a:spLocks noGrp="1"/>
          </p:cNvSpPr>
          <p:nvPr>
            <p:ph sz="half" idx="2"/>
          </p:nvPr>
        </p:nvSpPr>
        <p:spPr>
          <a:xfrm>
            <a:off x="4648200" y="1371282"/>
            <a:ext cx="3867150" cy="32653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8" name="Picture 7">
            <a:extLst>
              <a:ext uri="{FF2B5EF4-FFF2-40B4-BE49-F238E27FC236}">
                <a16:creationId xmlns:a16="http://schemas.microsoft.com/office/drawing/2014/main" id="{C13EC669-6F07-4030-AD0B-1EF5AD432EE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01583" y="67042"/>
            <a:ext cx="1209084" cy="538541"/>
          </a:xfrm>
          <a:prstGeom prst="rect">
            <a:avLst/>
          </a:prstGeom>
        </p:spPr>
      </p:pic>
      <p:sp>
        <p:nvSpPr>
          <p:cNvPr id="9" name="Rectangle 8">
            <a:extLst>
              <a:ext uri="{FF2B5EF4-FFF2-40B4-BE49-F238E27FC236}">
                <a16:creationId xmlns:a16="http://schemas.microsoft.com/office/drawing/2014/main" id="{EC8CB5D1-40E7-417C-9834-AB7E9A860390}"/>
              </a:ext>
            </a:extLst>
          </p:cNvPr>
          <p:cNvSpPr/>
          <p:nvPr userDrawn="1"/>
        </p:nvSpPr>
        <p:spPr>
          <a:xfrm>
            <a:off x="-1" y="4857280"/>
            <a:ext cx="9144001" cy="290983"/>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10" name="TextBox 9">
            <a:extLst>
              <a:ext uri="{FF2B5EF4-FFF2-40B4-BE49-F238E27FC236}">
                <a16:creationId xmlns:a16="http://schemas.microsoft.com/office/drawing/2014/main" id="{DB89657B-7EF3-462D-8D0F-5AEB7D1745DB}"/>
              </a:ext>
            </a:extLst>
          </p:cNvPr>
          <p:cNvSpPr txBox="1"/>
          <p:nvPr userDrawn="1"/>
        </p:nvSpPr>
        <p:spPr>
          <a:xfrm>
            <a:off x="7532317" y="4913320"/>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11" name="TextBox 10">
            <a:extLst>
              <a:ext uri="{FF2B5EF4-FFF2-40B4-BE49-F238E27FC236}">
                <a16:creationId xmlns:a16="http://schemas.microsoft.com/office/drawing/2014/main" id="{37FA202F-EBD0-43AD-AAAD-5FB585AF89BE}"/>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2" name="Straight Connector 11">
            <a:extLst>
              <a:ext uri="{FF2B5EF4-FFF2-40B4-BE49-F238E27FC236}">
                <a16:creationId xmlns:a16="http://schemas.microsoft.com/office/drawing/2014/main" id="{68F17168-2A8C-4ED7-8016-3B9905359BF4}"/>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949B6D5-F127-44BE-953D-9802B2FC9BC1}"/>
              </a:ext>
            </a:extLst>
          </p:cNvPr>
          <p:cNvSpPr txBox="1"/>
          <p:nvPr userDrawn="1"/>
        </p:nvSpPr>
        <p:spPr>
          <a:xfrm>
            <a:off x="3685135" y="4876024"/>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sp>
        <p:nvSpPr>
          <p:cNvPr id="14" name="Rectangle 13">
            <a:extLst>
              <a:ext uri="{FF2B5EF4-FFF2-40B4-BE49-F238E27FC236}">
                <a16:creationId xmlns:a16="http://schemas.microsoft.com/office/drawing/2014/main" id="{FFD66D5B-DB47-45BC-AB91-ACE7D72C6DAA}"/>
              </a:ext>
            </a:extLst>
          </p:cNvPr>
          <p:cNvSpPr/>
          <p:nvPr userDrawn="1"/>
        </p:nvSpPr>
        <p:spPr bwMode="auto">
          <a:xfrm flipV="1">
            <a:off x="0" y="643603"/>
            <a:ext cx="9144000" cy="36033"/>
          </a:xfrm>
          <a:prstGeom prst="rect">
            <a:avLst/>
          </a:prstGeom>
          <a:solidFill>
            <a:srgbClr val="ED7D3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AU" sz="1800" dirty="0">
              <a:solidFill>
                <a:srgbClr val="000000"/>
              </a:solidFill>
              <a:latin typeface="Arial" pitchFamily="34" charset="0"/>
            </a:endParaRPr>
          </a:p>
        </p:txBody>
      </p:sp>
      <p:sp>
        <p:nvSpPr>
          <p:cNvPr id="15" name="Title 1">
            <a:extLst>
              <a:ext uri="{FF2B5EF4-FFF2-40B4-BE49-F238E27FC236}">
                <a16:creationId xmlns:a16="http://schemas.microsoft.com/office/drawing/2014/main" id="{773F08FA-A72B-4C76-B927-7351EB1F6F22}"/>
              </a:ext>
            </a:extLst>
          </p:cNvPr>
          <p:cNvSpPr>
            <a:spLocks noGrp="1"/>
          </p:cNvSpPr>
          <p:nvPr>
            <p:ph type="title"/>
          </p:nvPr>
        </p:nvSpPr>
        <p:spPr>
          <a:xfrm>
            <a:off x="216001" y="0"/>
            <a:ext cx="7560841" cy="643603"/>
          </a:xfrm>
          <a:prstGeom prst="rect">
            <a:avLst/>
          </a:prstGeom>
        </p:spPr>
        <p:txBody>
          <a:bodyPr lIns="0" anchor="ctr" anchorCtr="0">
            <a:normAutofit/>
          </a:bodyPr>
          <a:lstStyle>
            <a:lvl1pPr algn="l">
              <a:defRPr sz="3000" b="1">
                <a:solidFill>
                  <a:srgbClr val="002060"/>
                </a:solidFill>
                <a:latin typeface="+mj-lt"/>
                <a:ea typeface="Arial" charset="0"/>
                <a:cs typeface="Arial" charset="0"/>
              </a:defRPr>
            </a:lvl1pPr>
          </a:lstStyle>
          <a:p>
            <a:r>
              <a:rPr lang="en-US"/>
              <a:t>Click to edit Master title style</a:t>
            </a:r>
            <a:endParaRPr lang="en-AU"/>
          </a:p>
        </p:txBody>
      </p:sp>
    </p:spTree>
    <p:extLst>
      <p:ext uri="{BB962C8B-B14F-4D97-AF65-F5344CB8AC3E}">
        <p14:creationId xmlns:p14="http://schemas.microsoft.com/office/powerpoint/2010/main" val="275098487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BB63EB-6288-4264-9308-7ED93AAD4C51}"/>
              </a:ext>
            </a:extLst>
          </p:cNvPr>
          <p:cNvSpPr>
            <a:spLocks noGrp="1"/>
          </p:cNvSpPr>
          <p:nvPr>
            <p:ph type="body" idx="1"/>
          </p:nvPr>
        </p:nvSpPr>
        <p:spPr>
          <a:xfrm>
            <a:off x="630239" y="917614"/>
            <a:ext cx="3868737" cy="619698"/>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298A64-8081-4FC0-89B8-6F0D9F2FF133}"/>
              </a:ext>
            </a:extLst>
          </p:cNvPr>
          <p:cNvSpPr>
            <a:spLocks noGrp="1"/>
          </p:cNvSpPr>
          <p:nvPr>
            <p:ph sz="half" idx="2"/>
          </p:nvPr>
        </p:nvSpPr>
        <p:spPr>
          <a:xfrm>
            <a:off x="630239" y="1537311"/>
            <a:ext cx="3868737" cy="276480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114E66B-CA0D-46B6-8A24-207A22250004}"/>
              </a:ext>
            </a:extLst>
          </p:cNvPr>
          <p:cNvSpPr>
            <a:spLocks noGrp="1"/>
          </p:cNvSpPr>
          <p:nvPr>
            <p:ph type="body" sz="quarter" idx="3"/>
          </p:nvPr>
        </p:nvSpPr>
        <p:spPr>
          <a:xfrm>
            <a:off x="4629150" y="917614"/>
            <a:ext cx="3887788" cy="619698"/>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E893CB-D1B9-441B-9B8B-4A087501D08E}"/>
              </a:ext>
            </a:extLst>
          </p:cNvPr>
          <p:cNvSpPr>
            <a:spLocks noGrp="1"/>
          </p:cNvSpPr>
          <p:nvPr>
            <p:ph sz="quarter" idx="4"/>
          </p:nvPr>
        </p:nvSpPr>
        <p:spPr>
          <a:xfrm>
            <a:off x="4629150" y="1537311"/>
            <a:ext cx="3887788" cy="276480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 name="Picture 9">
            <a:extLst>
              <a:ext uri="{FF2B5EF4-FFF2-40B4-BE49-F238E27FC236}">
                <a16:creationId xmlns:a16="http://schemas.microsoft.com/office/drawing/2014/main" id="{D034794C-A382-4C24-83E6-11A899049BC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01583" y="67042"/>
            <a:ext cx="1209084" cy="538541"/>
          </a:xfrm>
          <a:prstGeom prst="rect">
            <a:avLst/>
          </a:prstGeom>
        </p:spPr>
      </p:pic>
      <p:sp>
        <p:nvSpPr>
          <p:cNvPr id="11" name="Rectangle 10">
            <a:extLst>
              <a:ext uri="{FF2B5EF4-FFF2-40B4-BE49-F238E27FC236}">
                <a16:creationId xmlns:a16="http://schemas.microsoft.com/office/drawing/2014/main" id="{313D5E3A-AE96-4125-8573-5CA77BF941F7}"/>
              </a:ext>
            </a:extLst>
          </p:cNvPr>
          <p:cNvSpPr/>
          <p:nvPr userDrawn="1"/>
        </p:nvSpPr>
        <p:spPr>
          <a:xfrm>
            <a:off x="-1" y="4857280"/>
            <a:ext cx="9144001" cy="290983"/>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12" name="TextBox 11">
            <a:extLst>
              <a:ext uri="{FF2B5EF4-FFF2-40B4-BE49-F238E27FC236}">
                <a16:creationId xmlns:a16="http://schemas.microsoft.com/office/drawing/2014/main" id="{E47BA58B-7FC9-4D9D-A866-E90CF97A6F39}"/>
              </a:ext>
            </a:extLst>
          </p:cNvPr>
          <p:cNvSpPr txBox="1"/>
          <p:nvPr userDrawn="1"/>
        </p:nvSpPr>
        <p:spPr>
          <a:xfrm>
            <a:off x="7532317" y="4913320"/>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13" name="TextBox 12">
            <a:extLst>
              <a:ext uri="{FF2B5EF4-FFF2-40B4-BE49-F238E27FC236}">
                <a16:creationId xmlns:a16="http://schemas.microsoft.com/office/drawing/2014/main" id="{411D3D46-5542-4F88-93C1-A3E9951E4DE4}"/>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2AC770EB-4259-4AEC-969F-4B7DB9BCF1F2}"/>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ACB9811-0FCB-4DF5-AE6B-AFFE36358D20}"/>
              </a:ext>
            </a:extLst>
          </p:cNvPr>
          <p:cNvSpPr txBox="1"/>
          <p:nvPr userDrawn="1"/>
        </p:nvSpPr>
        <p:spPr>
          <a:xfrm>
            <a:off x="3685135" y="4876024"/>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sp>
        <p:nvSpPr>
          <p:cNvPr id="16" name="Rectangle 15">
            <a:extLst>
              <a:ext uri="{FF2B5EF4-FFF2-40B4-BE49-F238E27FC236}">
                <a16:creationId xmlns:a16="http://schemas.microsoft.com/office/drawing/2014/main" id="{30BA818C-5C93-4181-B7B8-446AE3DE8829}"/>
              </a:ext>
            </a:extLst>
          </p:cNvPr>
          <p:cNvSpPr/>
          <p:nvPr userDrawn="1"/>
        </p:nvSpPr>
        <p:spPr bwMode="auto">
          <a:xfrm flipV="1">
            <a:off x="0" y="643603"/>
            <a:ext cx="9144000" cy="36033"/>
          </a:xfrm>
          <a:prstGeom prst="rect">
            <a:avLst/>
          </a:prstGeom>
          <a:solidFill>
            <a:srgbClr val="ED7D3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AU" sz="1800" dirty="0">
              <a:solidFill>
                <a:srgbClr val="000000"/>
              </a:solidFill>
              <a:latin typeface="Arial" pitchFamily="34" charset="0"/>
            </a:endParaRPr>
          </a:p>
        </p:txBody>
      </p:sp>
      <p:sp>
        <p:nvSpPr>
          <p:cNvPr id="18" name="Title 1">
            <a:extLst>
              <a:ext uri="{FF2B5EF4-FFF2-40B4-BE49-F238E27FC236}">
                <a16:creationId xmlns:a16="http://schemas.microsoft.com/office/drawing/2014/main" id="{773538F1-551E-4E67-9996-FD186A31E6D2}"/>
              </a:ext>
            </a:extLst>
          </p:cNvPr>
          <p:cNvSpPr>
            <a:spLocks noGrp="1"/>
          </p:cNvSpPr>
          <p:nvPr>
            <p:ph type="title"/>
          </p:nvPr>
        </p:nvSpPr>
        <p:spPr>
          <a:xfrm>
            <a:off x="216001" y="0"/>
            <a:ext cx="7560841" cy="643603"/>
          </a:xfrm>
          <a:prstGeom prst="rect">
            <a:avLst/>
          </a:prstGeom>
        </p:spPr>
        <p:txBody>
          <a:bodyPr lIns="0" anchor="ctr" anchorCtr="0">
            <a:normAutofit/>
          </a:bodyPr>
          <a:lstStyle>
            <a:lvl1pPr algn="l">
              <a:defRPr sz="3000" b="1">
                <a:solidFill>
                  <a:srgbClr val="002060"/>
                </a:solidFill>
                <a:latin typeface="+mj-lt"/>
                <a:ea typeface="Arial" charset="0"/>
                <a:cs typeface="Arial" charset="0"/>
              </a:defRPr>
            </a:lvl1pPr>
          </a:lstStyle>
          <a:p>
            <a:r>
              <a:rPr lang="en-US"/>
              <a:t>Click to edit Master title style</a:t>
            </a:r>
            <a:endParaRPr lang="en-AU"/>
          </a:p>
        </p:txBody>
      </p:sp>
    </p:spTree>
    <p:extLst>
      <p:ext uri="{BB962C8B-B14F-4D97-AF65-F5344CB8AC3E}">
        <p14:creationId xmlns:p14="http://schemas.microsoft.com/office/powerpoint/2010/main" val="297524347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AE89-33B9-48F5-9D96-B426FEF5F459}"/>
              </a:ext>
            </a:extLst>
          </p:cNvPr>
          <p:cNvSpPr>
            <a:spLocks noGrp="1"/>
          </p:cNvSpPr>
          <p:nvPr>
            <p:ph type="title"/>
          </p:nvPr>
        </p:nvSpPr>
        <p:spPr>
          <a:xfrm>
            <a:off x="529428" y="2391655"/>
            <a:ext cx="7886700" cy="994695"/>
          </a:xfrm>
          <a:prstGeom prst="rect">
            <a:avLst/>
          </a:prstGeom>
        </p:spPr>
        <p:txBody>
          <a:bodyPr/>
          <a:lstStyle>
            <a:lvl1pPr>
              <a:defRPr b="1"/>
            </a:lvl1pPr>
          </a:lstStyle>
          <a:p>
            <a:r>
              <a:rPr lang="en-US"/>
              <a:t>Click to edit Master title style</a:t>
            </a:r>
            <a:endParaRPr lang="en-AU"/>
          </a:p>
        </p:txBody>
      </p:sp>
      <p:sp>
        <p:nvSpPr>
          <p:cNvPr id="8" name="TextBox 7">
            <a:extLst>
              <a:ext uri="{FF2B5EF4-FFF2-40B4-BE49-F238E27FC236}">
                <a16:creationId xmlns:a16="http://schemas.microsoft.com/office/drawing/2014/main" id="{E50924B6-B81E-438B-82E5-21B6C950CEFF}"/>
              </a:ext>
            </a:extLst>
          </p:cNvPr>
          <p:cNvSpPr txBox="1"/>
          <p:nvPr userDrawn="1"/>
        </p:nvSpPr>
        <p:spPr>
          <a:xfrm>
            <a:off x="7532317" y="4913320"/>
            <a:ext cx="1491114" cy="184837"/>
          </a:xfrm>
          <a:prstGeom prst="rect">
            <a:avLst/>
          </a:prstGeom>
          <a:noFill/>
        </p:spPr>
        <p:txBody>
          <a:bodyPr wrap="none" rtlCol="0">
            <a:spAutoFit/>
          </a:bodyPr>
          <a:lstStyle/>
          <a:p>
            <a:r>
              <a:rPr lang="en-AU" sz="600" dirty="0">
                <a:solidFill>
                  <a:srgbClr val="002060"/>
                </a:solidFill>
                <a:latin typeface="+mn-lt"/>
                <a:ea typeface="Arial" charset="0"/>
                <a:cs typeface="Arial" charset="0"/>
              </a:rPr>
              <a:t>TEAMWORK</a:t>
            </a:r>
            <a:r>
              <a:rPr lang="en-AU" sz="600" baseline="0" dirty="0">
                <a:solidFill>
                  <a:srgbClr val="002060"/>
                </a:solidFill>
                <a:latin typeface="+mn-lt"/>
                <a:ea typeface="Arial" charset="0"/>
                <a:cs typeface="Arial" charset="0"/>
              </a:rPr>
              <a:t> ▪ TRANSPARENCY ▪ DELIVERY</a:t>
            </a:r>
            <a:endParaRPr lang="en-AU" sz="600" dirty="0">
              <a:solidFill>
                <a:srgbClr val="002060"/>
              </a:solidFill>
              <a:latin typeface="+mn-lt"/>
              <a:ea typeface="Arial" charset="0"/>
              <a:cs typeface="Arial" charset="0"/>
            </a:endParaRPr>
          </a:p>
        </p:txBody>
      </p:sp>
      <p:sp>
        <p:nvSpPr>
          <p:cNvPr id="11" name="TextBox 10">
            <a:extLst>
              <a:ext uri="{FF2B5EF4-FFF2-40B4-BE49-F238E27FC236}">
                <a16:creationId xmlns:a16="http://schemas.microsoft.com/office/drawing/2014/main" id="{AD6A8E15-9A34-4516-BC44-8986D8EED035}"/>
              </a:ext>
            </a:extLst>
          </p:cNvPr>
          <p:cNvSpPr txBox="1"/>
          <p:nvPr userDrawn="1"/>
        </p:nvSpPr>
        <p:spPr>
          <a:xfrm>
            <a:off x="529428" y="1966602"/>
            <a:ext cx="4418709" cy="292659"/>
          </a:xfrm>
          <a:prstGeom prst="rect">
            <a:avLst/>
          </a:prstGeom>
          <a:noFill/>
        </p:spPr>
        <p:txBody>
          <a:bodyPr wrap="square" rtlCol="0">
            <a:spAutoFit/>
          </a:bodyPr>
          <a:lstStyle/>
          <a:p>
            <a:r>
              <a:rPr lang="en-AU" sz="1258" b="1" dirty="0">
                <a:solidFill>
                  <a:srgbClr val="002060"/>
                </a:solidFill>
                <a:latin typeface="+mn-lt"/>
                <a:ea typeface="Arial" charset="0"/>
                <a:cs typeface="Arial" charset="0"/>
              </a:rPr>
              <a:t>Australia’s Best Program Delivery Company</a:t>
            </a:r>
            <a:endParaRPr lang="en-AU" sz="1258" dirty="0">
              <a:solidFill>
                <a:srgbClr val="002060"/>
              </a:solidFill>
            </a:endParaRPr>
          </a:p>
        </p:txBody>
      </p:sp>
      <p:pic>
        <p:nvPicPr>
          <p:cNvPr id="12" name="Picture 11">
            <a:extLst>
              <a:ext uri="{FF2B5EF4-FFF2-40B4-BE49-F238E27FC236}">
                <a16:creationId xmlns:a16="http://schemas.microsoft.com/office/drawing/2014/main" id="{4A5EFC27-AE47-4773-A4F6-143EAF2879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4081" y="605582"/>
            <a:ext cx="3643532" cy="1622873"/>
          </a:xfrm>
          <a:prstGeom prst="rect">
            <a:avLst/>
          </a:prstGeom>
        </p:spPr>
      </p:pic>
      <p:cxnSp>
        <p:nvCxnSpPr>
          <p:cNvPr id="13" name="Straight Connector 12">
            <a:extLst>
              <a:ext uri="{FF2B5EF4-FFF2-40B4-BE49-F238E27FC236}">
                <a16:creationId xmlns:a16="http://schemas.microsoft.com/office/drawing/2014/main" id="{2163F270-2078-4E0B-BA63-8F3A0580950C}"/>
              </a:ext>
            </a:extLst>
          </p:cNvPr>
          <p:cNvCxnSpPr/>
          <p:nvPr userDrawn="1"/>
        </p:nvCxnSpPr>
        <p:spPr>
          <a:xfrm>
            <a:off x="623888" y="2315156"/>
            <a:ext cx="5472112" cy="0"/>
          </a:xfrm>
          <a:prstGeom prst="line">
            <a:avLst/>
          </a:prstGeom>
          <a:ln w="28575">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40414"/>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7ABAAC-4DDE-4C61-974E-D7FF9102DC6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01583" y="67042"/>
            <a:ext cx="1209084" cy="538541"/>
          </a:xfrm>
          <a:prstGeom prst="rect">
            <a:avLst/>
          </a:prstGeom>
        </p:spPr>
      </p:pic>
      <p:sp>
        <p:nvSpPr>
          <p:cNvPr id="9" name="Rectangle 8">
            <a:extLst>
              <a:ext uri="{FF2B5EF4-FFF2-40B4-BE49-F238E27FC236}">
                <a16:creationId xmlns:a16="http://schemas.microsoft.com/office/drawing/2014/main" id="{DF1327EC-1F19-4058-999E-2181747B4677}"/>
              </a:ext>
            </a:extLst>
          </p:cNvPr>
          <p:cNvSpPr/>
          <p:nvPr userDrawn="1"/>
        </p:nvSpPr>
        <p:spPr>
          <a:xfrm>
            <a:off x="-1" y="4857280"/>
            <a:ext cx="9144001" cy="290983"/>
          </a:xfrm>
          <a:prstGeom prst="rect">
            <a:avLst/>
          </a:prstGeom>
          <a:solidFill>
            <a:srgbClr val="001E66"/>
          </a:solidFill>
        </p:spPr>
        <p:txBody>
          <a:bodyPr wrap="square" anchor="ctr">
            <a:noAutofit/>
          </a:bodyPr>
          <a:lstStyle/>
          <a:p>
            <a:pPr marL="538163" indent="0">
              <a:tabLst/>
            </a:pPr>
            <a:r>
              <a:rPr lang="en-AU" sz="700" dirty="0">
                <a:solidFill>
                  <a:schemeClr val="bg1"/>
                </a:solidFill>
                <a:latin typeface="+mn-lt"/>
                <a:ea typeface="Arial" charset="0"/>
                <a:cs typeface="Arial" charset="0"/>
              </a:rPr>
              <a:t>COPYRIGHT – SEVEN CONSULTING 2019 – ALL RIGHTS RESERVED</a:t>
            </a:r>
            <a:endParaRPr lang="en-AU" sz="1100" b="1" dirty="0">
              <a:solidFill>
                <a:srgbClr val="003C75"/>
              </a:solidFill>
              <a:latin typeface="+mn-lt"/>
              <a:ea typeface="Arial" charset="0"/>
              <a:cs typeface="Arial" charset="0"/>
            </a:endParaRPr>
          </a:p>
        </p:txBody>
      </p:sp>
      <p:sp>
        <p:nvSpPr>
          <p:cNvPr id="10" name="TextBox 9">
            <a:extLst>
              <a:ext uri="{FF2B5EF4-FFF2-40B4-BE49-F238E27FC236}">
                <a16:creationId xmlns:a16="http://schemas.microsoft.com/office/drawing/2014/main" id="{F96760B1-E1C6-4150-A7A6-EFE061E8239C}"/>
              </a:ext>
            </a:extLst>
          </p:cNvPr>
          <p:cNvSpPr txBox="1"/>
          <p:nvPr userDrawn="1"/>
        </p:nvSpPr>
        <p:spPr>
          <a:xfrm>
            <a:off x="7532317" y="4913320"/>
            <a:ext cx="1491114" cy="184837"/>
          </a:xfrm>
          <a:prstGeom prst="rect">
            <a:avLst/>
          </a:prstGeom>
          <a:noFill/>
        </p:spPr>
        <p:txBody>
          <a:bodyPr wrap="none" rtlCol="0">
            <a:spAutoFit/>
          </a:bodyPr>
          <a:lstStyle/>
          <a:p>
            <a:r>
              <a:rPr lang="en-AU" sz="600" dirty="0">
                <a:solidFill>
                  <a:schemeClr val="bg1"/>
                </a:solidFill>
                <a:latin typeface="+mn-lt"/>
                <a:ea typeface="Arial" charset="0"/>
                <a:cs typeface="Arial" charset="0"/>
              </a:rPr>
              <a:t>TEAMWORK</a:t>
            </a:r>
            <a:r>
              <a:rPr lang="en-AU" sz="600" baseline="0" dirty="0">
                <a:solidFill>
                  <a:schemeClr val="bg1"/>
                </a:solidFill>
                <a:latin typeface="+mn-lt"/>
                <a:ea typeface="Arial" charset="0"/>
                <a:cs typeface="Arial" charset="0"/>
              </a:rPr>
              <a:t> ▪ TRANSPARENCY ▪ DELIVERY</a:t>
            </a:r>
            <a:endParaRPr lang="en-AU" sz="600" dirty="0">
              <a:solidFill>
                <a:schemeClr val="bg1"/>
              </a:solidFill>
              <a:latin typeface="+mn-lt"/>
              <a:ea typeface="Arial" charset="0"/>
              <a:cs typeface="Arial" charset="0"/>
            </a:endParaRPr>
          </a:p>
        </p:txBody>
      </p:sp>
      <p:sp>
        <p:nvSpPr>
          <p:cNvPr id="11" name="TextBox 10">
            <a:extLst>
              <a:ext uri="{FF2B5EF4-FFF2-40B4-BE49-F238E27FC236}">
                <a16:creationId xmlns:a16="http://schemas.microsoft.com/office/drawing/2014/main" id="{A89F73CC-71BC-41B6-8DFD-29AE6DAEB5A9}"/>
              </a:ext>
            </a:extLst>
          </p:cNvPr>
          <p:cNvSpPr txBox="1"/>
          <p:nvPr userDrawn="1"/>
        </p:nvSpPr>
        <p:spPr>
          <a:xfrm>
            <a:off x="204081" y="4931583"/>
            <a:ext cx="295274" cy="200240"/>
          </a:xfrm>
          <a:prstGeom prst="rect">
            <a:avLst/>
          </a:prstGeom>
          <a:noFill/>
        </p:spPr>
        <p:txBody>
          <a:bodyPr wrap="none" rtlCol="0">
            <a:spAutoFit/>
          </a:bodyPr>
          <a:lstStyle/>
          <a:p>
            <a:fld id="{4ECA5C05-0BE5-4270-8B28-C82BD759F033}" type="slidenum">
              <a:rPr lang="en-AU" sz="700" smtClean="0">
                <a:solidFill>
                  <a:schemeClr val="bg1"/>
                </a:solidFill>
                <a:latin typeface="Arial" charset="0"/>
                <a:ea typeface="Arial" charset="0"/>
                <a:cs typeface="Arial" charset="0"/>
              </a:rPr>
              <a:t>‹#›</a:t>
            </a:fld>
            <a:endParaRPr lang="en-AU" sz="700" dirty="0">
              <a:solidFill>
                <a:schemeClr val="bg1"/>
              </a:solidFill>
              <a:latin typeface="Arial" charset="0"/>
              <a:ea typeface="Arial" charset="0"/>
              <a:cs typeface="Arial" charset="0"/>
            </a:endParaRPr>
          </a:p>
        </p:txBody>
      </p:sp>
      <p:cxnSp>
        <p:nvCxnSpPr>
          <p:cNvPr id="12" name="Straight Connector 11">
            <a:extLst>
              <a:ext uri="{FF2B5EF4-FFF2-40B4-BE49-F238E27FC236}">
                <a16:creationId xmlns:a16="http://schemas.microsoft.com/office/drawing/2014/main" id="{87BC4FFA-99C9-490C-B062-C417375BB58F}"/>
              </a:ext>
            </a:extLst>
          </p:cNvPr>
          <p:cNvCxnSpPr/>
          <p:nvPr userDrawn="1"/>
        </p:nvCxnSpPr>
        <p:spPr>
          <a:xfrm>
            <a:off x="529428" y="4963940"/>
            <a:ext cx="0" cy="1123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DCF715A-5F16-4343-8DF2-AD8FBC807E11}"/>
              </a:ext>
            </a:extLst>
          </p:cNvPr>
          <p:cNvSpPr txBox="1"/>
          <p:nvPr userDrawn="1"/>
        </p:nvSpPr>
        <p:spPr>
          <a:xfrm>
            <a:off x="3685135" y="4876024"/>
            <a:ext cx="2489784" cy="246449"/>
          </a:xfrm>
          <a:prstGeom prst="rect">
            <a:avLst/>
          </a:prstGeom>
          <a:noFill/>
        </p:spPr>
        <p:txBody>
          <a:bodyPr wrap="none" rtlCol="0">
            <a:spAutoFit/>
          </a:bodyPr>
          <a:lstStyle/>
          <a:p>
            <a:r>
              <a:rPr lang="en-AU" sz="1000" b="1" dirty="0">
                <a:solidFill>
                  <a:schemeClr val="bg1"/>
                </a:solidFill>
                <a:latin typeface="+mn-lt"/>
                <a:ea typeface="Arial" charset="0"/>
                <a:cs typeface="Arial" charset="0"/>
              </a:rPr>
              <a:t>Australia’s Best Program Delivery Company</a:t>
            </a:r>
            <a:endParaRPr lang="en-AU" sz="1000" dirty="0"/>
          </a:p>
        </p:txBody>
      </p:sp>
      <p:sp>
        <p:nvSpPr>
          <p:cNvPr id="14" name="Rectangle 13">
            <a:extLst>
              <a:ext uri="{FF2B5EF4-FFF2-40B4-BE49-F238E27FC236}">
                <a16:creationId xmlns:a16="http://schemas.microsoft.com/office/drawing/2014/main" id="{D29FA235-A070-4AE5-BC07-E3A71D790699}"/>
              </a:ext>
            </a:extLst>
          </p:cNvPr>
          <p:cNvSpPr/>
          <p:nvPr userDrawn="1"/>
        </p:nvSpPr>
        <p:spPr bwMode="auto">
          <a:xfrm flipV="1">
            <a:off x="0" y="643603"/>
            <a:ext cx="9144000" cy="36033"/>
          </a:xfrm>
          <a:prstGeom prst="rect">
            <a:avLst/>
          </a:prstGeom>
          <a:solidFill>
            <a:srgbClr val="ED7D3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AU" sz="1800" dirty="0">
              <a:solidFill>
                <a:srgbClr val="000000"/>
              </a:solidFill>
              <a:latin typeface="Arial" pitchFamily="34" charset="0"/>
            </a:endParaRPr>
          </a:p>
        </p:txBody>
      </p:sp>
      <p:sp>
        <p:nvSpPr>
          <p:cNvPr id="15" name="Title 1">
            <a:extLst>
              <a:ext uri="{FF2B5EF4-FFF2-40B4-BE49-F238E27FC236}">
                <a16:creationId xmlns:a16="http://schemas.microsoft.com/office/drawing/2014/main" id="{19DA0B4E-BDE4-4E73-87FA-E5743FD9892B}"/>
              </a:ext>
            </a:extLst>
          </p:cNvPr>
          <p:cNvSpPr>
            <a:spLocks noGrp="1"/>
          </p:cNvSpPr>
          <p:nvPr>
            <p:ph type="title"/>
          </p:nvPr>
        </p:nvSpPr>
        <p:spPr>
          <a:xfrm>
            <a:off x="216001" y="0"/>
            <a:ext cx="7560841" cy="643603"/>
          </a:xfrm>
          <a:prstGeom prst="rect">
            <a:avLst/>
          </a:prstGeom>
        </p:spPr>
        <p:txBody>
          <a:bodyPr lIns="0" anchor="ctr" anchorCtr="0">
            <a:normAutofit/>
          </a:bodyPr>
          <a:lstStyle>
            <a:lvl1pPr algn="l">
              <a:defRPr sz="3000" b="1">
                <a:solidFill>
                  <a:srgbClr val="002060"/>
                </a:solidFill>
                <a:latin typeface="+mj-lt"/>
                <a:ea typeface="Arial" charset="0"/>
                <a:cs typeface="Arial" charset="0"/>
              </a:defRPr>
            </a:lvl1pPr>
          </a:lstStyle>
          <a:p>
            <a:r>
              <a:rPr lang="en-US"/>
              <a:t>Click to edit Master title style</a:t>
            </a:r>
            <a:endParaRPr lang="en-AU"/>
          </a:p>
        </p:txBody>
      </p:sp>
    </p:spTree>
    <p:extLst>
      <p:ext uri="{BB962C8B-B14F-4D97-AF65-F5344CB8AC3E}">
        <p14:creationId xmlns:p14="http://schemas.microsoft.com/office/powerpoint/2010/main" val="648780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_Slide_Picture">
    <p:bg>
      <p:bgPr>
        <a:solidFill>
          <a:schemeClr val="accent2"/>
        </a:solidFill>
        <a:effectLst/>
      </p:bgPr>
    </p:bg>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87630559-3A09-4EEE-86A3-A05DFB2C02A9}"/>
              </a:ext>
            </a:extLst>
          </p:cNvPr>
          <p:cNvSpPr/>
          <p:nvPr userDrawn="1"/>
        </p:nvSpPr>
        <p:spPr>
          <a:xfrm>
            <a:off x="1366300" y="-5739"/>
            <a:ext cx="7777700" cy="515238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822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4822" y="10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pic>
        <p:nvPicPr>
          <p:cNvPr id="5" name="Picture 4">
            <a:extLst>
              <a:ext uri="{FF2B5EF4-FFF2-40B4-BE49-F238E27FC236}">
                <a16:creationId xmlns:a16="http://schemas.microsoft.com/office/drawing/2014/main" id="{BB9A21F9-AF1F-45E5-B9FB-64595730AC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
        <p:nvSpPr>
          <p:cNvPr id="7" name="Title 1">
            <a:extLst>
              <a:ext uri="{FF2B5EF4-FFF2-40B4-BE49-F238E27FC236}">
                <a16:creationId xmlns:a16="http://schemas.microsoft.com/office/drawing/2014/main" id="{AC427A2D-6069-4297-BB1C-CF63D36E2EDA}"/>
              </a:ext>
            </a:extLst>
          </p:cNvPr>
          <p:cNvSpPr>
            <a:spLocks noGrp="1"/>
          </p:cNvSpPr>
          <p:nvPr>
            <p:ph type="ctrTitle" hasCustomPrompt="1"/>
          </p:nvPr>
        </p:nvSpPr>
        <p:spPr>
          <a:xfrm>
            <a:off x="5068412" y="1409887"/>
            <a:ext cx="3392020" cy="1042141"/>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8" name="Subtitle 2">
            <a:extLst>
              <a:ext uri="{FF2B5EF4-FFF2-40B4-BE49-F238E27FC236}">
                <a16:creationId xmlns:a16="http://schemas.microsoft.com/office/drawing/2014/main" id="{F2435E0C-9A8E-4705-BDBA-13537ED4FF9D}"/>
              </a:ext>
            </a:extLst>
          </p:cNvPr>
          <p:cNvSpPr>
            <a:spLocks noGrp="1"/>
          </p:cNvSpPr>
          <p:nvPr>
            <p:ph type="subTitle" idx="1" hasCustomPrompt="1"/>
          </p:nvPr>
        </p:nvSpPr>
        <p:spPr>
          <a:xfrm>
            <a:off x="5071510" y="2646139"/>
            <a:ext cx="3388233"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9" name="Date Placeholder 15">
            <a:extLst>
              <a:ext uri="{FF2B5EF4-FFF2-40B4-BE49-F238E27FC236}">
                <a16:creationId xmlns:a16="http://schemas.microsoft.com/office/drawing/2014/main" id="{3B67347E-3171-4D81-BD86-47DE880E0883}"/>
              </a:ext>
            </a:extLst>
          </p:cNvPr>
          <p:cNvSpPr>
            <a:spLocks noGrp="1"/>
          </p:cNvSpPr>
          <p:nvPr>
            <p:ph type="dt" sz="half" idx="13"/>
          </p:nvPr>
        </p:nvSpPr>
        <p:spPr>
          <a:xfrm>
            <a:off x="5071510" y="3505273"/>
            <a:ext cx="3388233"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spTree>
    <p:extLst>
      <p:ext uri="{BB962C8B-B14F-4D97-AF65-F5344CB8AC3E}">
        <p14:creationId xmlns:p14="http://schemas.microsoft.com/office/powerpoint/2010/main" val="17065933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5E6B-DFA6-44C1-B46C-89BCD67753B5}"/>
              </a:ext>
            </a:extLst>
          </p:cNvPr>
          <p:cNvSpPr>
            <a:spLocks noGrp="1"/>
          </p:cNvSpPr>
          <p:nvPr>
            <p:ph type="title"/>
          </p:nvPr>
        </p:nvSpPr>
        <p:spPr>
          <a:xfrm>
            <a:off x="630239" y="343218"/>
            <a:ext cx="2949575" cy="1201261"/>
          </a:xfrm>
          <a:prstGeom prst="rect">
            <a:avLst/>
          </a:prstGeo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9F00C87-420F-479F-9C0D-B872E844ED96}"/>
              </a:ext>
            </a:extLst>
          </p:cNvPr>
          <p:cNvSpPr>
            <a:spLocks noGrp="1"/>
          </p:cNvSpPr>
          <p:nvPr>
            <p:ph idx="1"/>
          </p:nvPr>
        </p:nvSpPr>
        <p:spPr>
          <a:xfrm>
            <a:off x="3887788" y="742050"/>
            <a:ext cx="4629150" cy="36578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ED6E328-779F-434B-B690-158981697FF8}"/>
              </a:ext>
            </a:extLst>
          </p:cNvPr>
          <p:cNvSpPr>
            <a:spLocks noGrp="1"/>
          </p:cNvSpPr>
          <p:nvPr>
            <p:ph type="body" sz="half" idx="2"/>
          </p:nvPr>
        </p:nvSpPr>
        <p:spPr>
          <a:xfrm>
            <a:off x="630239" y="1544479"/>
            <a:ext cx="2949575" cy="28617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CBDEE-ACDC-4B5A-B51B-7F915C16E523}"/>
              </a:ext>
            </a:extLst>
          </p:cNvPr>
          <p:cNvSpPr>
            <a:spLocks noGrp="1"/>
          </p:cNvSpPr>
          <p:nvPr>
            <p:ph type="dt" sz="half" idx="10"/>
          </p:nvPr>
        </p:nvSpPr>
        <p:spPr>
          <a:xfrm>
            <a:off x="628650" y="4771678"/>
            <a:ext cx="2057400" cy="274891"/>
          </a:xfrm>
          <a:prstGeom prst="rect">
            <a:avLst/>
          </a:prstGeom>
        </p:spPr>
        <p:txBody>
          <a:bodyPr/>
          <a:lstStyle/>
          <a:p>
            <a:fld id="{F89DA013-A9C8-4D48-9648-BA3BC0B2358D}" type="datetimeFigureOut">
              <a:rPr lang="en-AU" smtClean="0"/>
              <a:t>28/04/2021</a:t>
            </a:fld>
            <a:endParaRPr lang="en-AU" dirty="0"/>
          </a:p>
        </p:txBody>
      </p:sp>
      <p:sp>
        <p:nvSpPr>
          <p:cNvPr id="6" name="Footer Placeholder 5">
            <a:extLst>
              <a:ext uri="{FF2B5EF4-FFF2-40B4-BE49-F238E27FC236}">
                <a16:creationId xmlns:a16="http://schemas.microsoft.com/office/drawing/2014/main" id="{E5C43BE8-9AB3-4EE8-81F8-7FF6AE846084}"/>
              </a:ext>
            </a:extLst>
          </p:cNvPr>
          <p:cNvSpPr>
            <a:spLocks noGrp="1"/>
          </p:cNvSpPr>
          <p:nvPr>
            <p:ph type="ftr" sz="quarter" idx="11"/>
          </p:nvPr>
        </p:nvSpPr>
        <p:spPr>
          <a:xfrm>
            <a:off x="3028950" y="4771678"/>
            <a:ext cx="3086100" cy="274891"/>
          </a:xfrm>
          <a:prstGeom prst="rect">
            <a:avLst/>
          </a:prstGeom>
        </p:spPr>
        <p:txBody>
          <a:bodyPr/>
          <a:lstStyle/>
          <a:p>
            <a:endParaRPr lang="en-AU" dirty="0"/>
          </a:p>
        </p:txBody>
      </p:sp>
      <p:sp>
        <p:nvSpPr>
          <p:cNvPr id="7" name="Slide Number Placeholder 6">
            <a:extLst>
              <a:ext uri="{FF2B5EF4-FFF2-40B4-BE49-F238E27FC236}">
                <a16:creationId xmlns:a16="http://schemas.microsoft.com/office/drawing/2014/main" id="{3996FB33-C7B2-4812-902F-7AD632BAB49C}"/>
              </a:ext>
            </a:extLst>
          </p:cNvPr>
          <p:cNvSpPr>
            <a:spLocks noGrp="1"/>
          </p:cNvSpPr>
          <p:nvPr>
            <p:ph type="sldNum" sz="quarter" idx="12"/>
          </p:nvPr>
        </p:nvSpPr>
        <p:spPr>
          <a:xfrm>
            <a:off x="6457950" y="4771678"/>
            <a:ext cx="2057400" cy="274891"/>
          </a:xfrm>
          <a:prstGeom prst="rect">
            <a:avLst/>
          </a:prstGeom>
        </p:spPr>
        <p:txBody>
          <a:bodyPr/>
          <a:lstStyle/>
          <a:p>
            <a:fld id="{517426D1-938E-4A0C-9B81-269F1A4DBC8D}" type="slidenum">
              <a:rPr lang="en-AU" smtClean="0"/>
              <a:t>‹#›</a:t>
            </a:fld>
            <a:endParaRPr lang="en-AU" dirty="0"/>
          </a:p>
        </p:txBody>
      </p:sp>
    </p:spTree>
    <p:extLst>
      <p:ext uri="{BB962C8B-B14F-4D97-AF65-F5344CB8AC3E}">
        <p14:creationId xmlns:p14="http://schemas.microsoft.com/office/powerpoint/2010/main" val="84640891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81F7-66F4-4BE6-983B-61E3420D2264}"/>
              </a:ext>
            </a:extLst>
          </p:cNvPr>
          <p:cNvSpPr>
            <a:spLocks noGrp="1"/>
          </p:cNvSpPr>
          <p:nvPr>
            <p:ph type="title"/>
          </p:nvPr>
        </p:nvSpPr>
        <p:spPr>
          <a:xfrm>
            <a:off x="630239" y="343218"/>
            <a:ext cx="2949575" cy="1201261"/>
          </a:xfrm>
          <a:prstGeom prst="rect">
            <a:avLst/>
          </a:prstGeo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CBF0FA2-BCC1-4F0E-95A8-DC4E410DFA76}"/>
              </a:ext>
            </a:extLst>
          </p:cNvPr>
          <p:cNvSpPr>
            <a:spLocks noGrp="1"/>
          </p:cNvSpPr>
          <p:nvPr>
            <p:ph type="pic" idx="1"/>
          </p:nvPr>
        </p:nvSpPr>
        <p:spPr>
          <a:xfrm>
            <a:off x="3887788" y="742050"/>
            <a:ext cx="4629150" cy="36578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a:extLst>
              <a:ext uri="{FF2B5EF4-FFF2-40B4-BE49-F238E27FC236}">
                <a16:creationId xmlns:a16="http://schemas.microsoft.com/office/drawing/2014/main" id="{2156FC4A-184B-4FCC-9A2D-7CD1F58A5D9E}"/>
              </a:ext>
            </a:extLst>
          </p:cNvPr>
          <p:cNvSpPr>
            <a:spLocks noGrp="1"/>
          </p:cNvSpPr>
          <p:nvPr>
            <p:ph type="body" sz="half" idx="2"/>
          </p:nvPr>
        </p:nvSpPr>
        <p:spPr>
          <a:xfrm>
            <a:off x="630239" y="1544479"/>
            <a:ext cx="2949575" cy="28617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C6C3E-EF9C-49B7-BC80-38F82647C3B9}"/>
              </a:ext>
            </a:extLst>
          </p:cNvPr>
          <p:cNvSpPr>
            <a:spLocks noGrp="1"/>
          </p:cNvSpPr>
          <p:nvPr>
            <p:ph type="dt" sz="half" idx="10"/>
          </p:nvPr>
        </p:nvSpPr>
        <p:spPr>
          <a:xfrm>
            <a:off x="628650" y="4771678"/>
            <a:ext cx="2057400" cy="274891"/>
          </a:xfrm>
          <a:prstGeom prst="rect">
            <a:avLst/>
          </a:prstGeom>
        </p:spPr>
        <p:txBody>
          <a:bodyPr/>
          <a:lstStyle/>
          <a:p>
            <a:fld id="{F89DA013-A9C8-4D48-9648-BA3BC0B2358D}" type="datetimeFigureOut">
              <a:rPr lang="en-AU" smtClean="0"/>
              <a:t>28/04/2021</a:t>
            </a:fld>
            <a:endParaRPr lang="en-AU" dirty="0"/>
          </a:p>
        </p:txBody>
      </p:sp>
      <p:sp>
        <p:nvSpPr>
          <p:cNvPr id="6" name="Footer Placeholder 5">
            <a:extLst>
              <a:ext uri="{FF2B5EF4-FFF2-40B4-BE49-F238E27FC236}">
                <a16:creationId xmlns:a16="http://schemas.microsoft.com/office/drawing/2014/main" id="{589535C8-F2EC-4747-87B4-A6DD81AE11BA}"/>
              </a:ext>
            </a:extLst>
          </p:cNvPr>
          <p:cNvSpPr>
            <a:spLocks noGrp="1"/>
          </p:cNvSpPr>
          <p:nvPr>
            <p:ph type="ftr" sz="quarter" idx="11"/>
          </p:nvPr>
        </p:nvSpPr>
        <p:spPr>
          <a:xfrm>
            <a:off x="3028950" y="4771678"/>
            <a:ext cx="3086100" cy="274891"/>
          </a:xfrm>
          <a:prstGeom prst="rect">
            <a:avLst/>
          </a:prstGeom>
        </p:spPr>
        <p:txBody>
          <a:bodyPr/>
          <a:lstStyle/>
          <a:p>
            <a:endParaRPr lang="en-AU" dirty="0"/>
          </a:p>
        </p:txBody>
      </p:sp>
      <p:sp>
        <p:nvSpPr>
          <p:cNvPr id="7" name="Slide Number Placeholder 6">
            <a:extLst>
              <a:ext uri="{FF2B5EF4-FFF2-40B4-BE49-F238E27FC236}">
                <a16:creationId xmlns:a16="http://schemas.microsoft.com/office/drawing/2014/main" id="{417293BB-48BA-4300-B0AC-0D97F5F89DAE}"/>
              </a:ext>
            </a:extLst>
          </p:cNvPr>
          <p:cNvSpPr>
            <a:spLocks noGrp="1"/>
          </p:cNvSpPr>
          <p:nvPr>
            <p:ph type="sldNum" sz="quarter" idx="12"/>
          </p:nvPr>
        </p:nvSpPr>
        <p:spPr>
          <a:xfrm>
            <a:off x="6457950" y="4771678"/>
            <a:ext cx="2057400" cy="274891"/>
          </a:xfrm>
          <a:prstGeom prst="rect">
            <a:avLst/>
          </a:prstGeom>
        </p:spPr>
        <p:txBody>
          <a:bodyPr/>
          <a:lstStyle/>
          <a:p>
            <a:fld id="{517426D1-938E-4A0C-9B81-269F1A4DBC8D}" type="slidenum">
              <a:rPr lang="en-AU" smtClean="0"/>
              <a:t>‹#›</a:t>
            </a:fld>
            <a:endParaRPr lang="en-AU" dirty="0"/>
          </a:p>
        </p:txBody>
      </p:sp>
    </p:spTree>
    <p:extLst>
      <p:ext uri="{BB962C8B-B14F-4D97-AF65-F5344CB8AC3E}">
        <p14:creationId xmlns:p14="http://schemas.microsoft.com/office/powerpoint/2010/main" val="345221214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B2B3-7DD8-499C-8879-C26AB7CC0252}"/>
              </a:ext>
            </a:extLst>
          </p:cNvPr>
          <p:cNvSpPr>
            <a:spLocks noGrp="1"/>
          </p:cNvSpPr>
          <p:nvPr>
            <p:ph type="title"/>
          </p:nvPr>
        </p:nvSpPr>
        <p:spPr>
          <a:xfrm>
            <a:off x="531373" y="241524"/>
            <a:ext cx="7886700" cy="994695"/>
          </a:xfrm>
          <a:prstGeom prst="rect">
            <a:avLst/>
          </a:prstGeom>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B31869C-074D-4300-BC42-4DF8F6796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6836F3-8048-4439-82CD-A493DA344E4F}"/>
              </a:ext>
            </a:extLst>
          </p:cNvPr>
          <p:cNvSpPr>
            <a:spLocks noGrp="1"/>
          </p:cNvSpPr>
          <p:nvPr>
            <p:ph type="dt" sz="half" idx="10"/>
          </p:nvPr>
        </p:nvSpPr>
        <p:spPr>
          <a:xfrm>
            <a:off x="628650" y="4771678"/>
            <a:ext cx="2057400" cy="274891"/>
          </a:xfrm>
          <a:prstGeom prst="rect">
            <a:avLst/>
          </a:prstGeom>
        </p:spPr>
        <p:txBody>
          <a:bodyPr/>
          <a:lstStyle/>
          <a:p>
            <a:fld id="{F89DA013-A9C8-4D48-9648-BA3BC0B2358D}" type="datetimeFigureOut">
              <a:rPr lang="en-AU" smtClean="0"/>
              <a:t>28/04/2021</a:t>
            </a:fld>
            <a:endParaRPr lang="en-AU" dirty="0"/>
          </a:p>
        </p:txBody>
      </p:sp>
      <p:sp>
        <p:nvSpPr>
          <p:cNvPr id="5" name="Footer Placeholder 4">
            <a:extLst>
              <a:ext uri="{FF2B5EF4-FFF2-40B4-BE49-F238E27FC236}">
                <a16:creationId xmlns:a16="http://schemas.microsoft.com/office/drawing/2014/main" id="{1EE5DA27-5922-43E2-85A2-AB03FBFAE055}"/>
              </a:ext>
            </a:extLst>
          </p:cNvPr>
          <p:cNvSpPr>
            <a:spLocks noGrp="1"/>
          </p:cNvSpPr>
          <p:nvPr>
            <p:ph type="ftr" sz="quarter" idx="11"/>
          </p:nvPr>
        </p:nvSpPr>
        <p:spPr>
          <a:xfrm>
            <a:off x="3028950" y="4771678"/>
            <a:ext cx="3086100" cy="274891"/>
          </a:xfrm>
          <a:prstGeom prst="rect">
            <a:avLst/>
          </a:prstGeom>
        </p:spPr>
        <p:txBody>
          <a:bodyPr/>
          <a:lstStyle/>
          <a:p>
            <a:endParaRPr lang="en-AU" dirty="0"/>
          </a:p>
        </p:txBody>
      </p:sp>
      <p:sp>
        <p:nvSpPr>
          <p:cNvPr id="6" name="Slide Number Placeholder 5">
            <a:extLst>
              <a:ext uri="{FF2B5EF4-FFF2-40B4-BE49-F238E27FC236}">
                <a16:creationId xmlns:a16="http://schemas.microsoft.com/office/drawing/2014/main" id="{9837B583-01D2-4626-A211-EBEC4232FAE3}"/>
              </a:ext>
            </a:extLst>
          </p:cNvPr>
          <p:cNvSpPr>
            <a:spLocks noGrp="1"/>
          </p:cNvSpPr>
          <p:nvPr>
            <p:ph type="sldNum" sz="quarter" idx="12"/>
          </p:nvPr>
        </p:nvSpPr>
        <p:spPr>
          <a:xfrm>
            <a:off x="6457950" y="4771678"/>
            <a:ext cx="2057400" cy="274891"/>
          </a:xfrm>
          <a:prstGeom prst="rect">
            <a:avLst/>
          </a:prstGeom>
        </p:spPr>
        <p:txBody>
          <a:bodyPr/>
          <a:lstStyle/>
          <a:p>
            <a:fld id="{517426D1-938E-4A0C-9B81-269F1A4DBC8D}" type="slidenum">
              <a:rPr lang="en-AU" smtClean="0"/>
              <a:t>‹#›</a:t>
            </a:fld>
            <a:endParaRPr lang="en-AU" dirty="0"/>
          </a:p>
        </p:txBody>
      </p:sp>
    </p:spTree>
    <p:extLst>
      <p:ext uri="{BB962C8B-B14F-4D97-AF65-F5344CB8AC3E}">
        <p14:creationId xmlns:p14="http://schemas.microsoft.com/office/powerpoint/2010/main" val="3670649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3E45F-C6EE-4A7C-9472-AF2C48694B95}"/>
              </a:ext>
            </a:extLst>
          </p:cNvPr>
          <p:cNvSpPr>
            <a:spLocks noGrp="1"/>
          </p:cNvSpPr>
          <p:nvPr>
            <p:ph type="title" orient="vert"/>
          </p:nvPr>
        </p:nvSpPr>
        <p:spPr>
          <a:xfrm>
            <a:off x="6543676" y="274893"/>
            <a:ext cx="1971675" cy="4361722"/>
          </a:xfrm>
          <a:prstGeom prst="rect">
            <a:avLst/>
          </a:prstGeo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3936B69-1506-47AE-B5AD-DA51F7A9C227}"/>
              </a:ext>
            </a:extLst>
          </p:cNvPr>
          <p:cNvSpPr>
            <a:spLocks noGrp="1"/>
          </p:cNvSpPr>
          <p:nvPr>
            <p:ph type="body" orient="vert" idx="1"/>
          </p:nvPr>
        </p:nvSpPr>
        <p:spPr>
          <a:xfrm>
            <a:off x="628651" y="274893"/>
            <a:ext cx="5762625" cy="43617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F49089-79A9-4AF5-81CA-4ED71A52686A}"/>
              </a:ext>
            </a:extLst>
          </p:cNvPr>
          <p:cNvSpPr>
            <a:spLocks noGrp="1"/>
          </p:cNvSpPr>
          <p:nvPr>
            <p:ph type="dt" sz="half" idx="10"/>
          </p:nvPr>
        </p:nvSpPr>
        <p:spPr>
          <a:xfrm>
            <a:off x="628650" y="4771678"/>
            <a:ext cx="2057400" cy="274891"/>
          </a:xfrm>
          <a:prstGeom prst="rect">
            <a:avLst/>
          </a:prstGeom>
        </p:spPr>
        <p:txBody>
          <a:bodyPr/>
          <a:lstStyle/>
          <a:p>
            <a:fld id="{F89DA013-A9C8-4D48-9648-BA3BC0B2358D}" type="datetimeFigureOut">
              <a:rPr lang="en-AU" smtClean="0"/>
              <a:t>28/04/2021</a:t>
            </a:fld>
            <a:endParaRPr lang="en-AU" dirty="0"/>
          </a:p>
        </p:txBody>
      </p:sp>
      <p:sp>
        <p:nvSpPr>
          <p:cNvPr id="5" name="Footer Placeholder 4">
            <a:extLst>
              <a:ext uri="{FF2B5EF4-FFF2-40B4-BE49-F238E27FC236}">
                <a16:creationId xmlns:a16="http://schemas.microsoft.com/office/drawing/2014/main" id="{FA963361-7318-4CF9-BD65-60E43D450DC2}"/>
              </a:ext>
            </a:extLst>
          </p:cNvPr>
          <p:cNvSpPr>
            <a:spLocks noGrp="1"/>
          </p:cNvSpPr>
          <p:nvPr>
            <p:ph type="ftr" sz="quarter" idx="11"/>
          </p:nvPr>
        </p:nvSpPr>
        <p:spPr>
          <a:xfrm>
            <a:off x="3028950" y="4771678"/>
            <a:ext cx="3086100" cy="274891"/>
          </a:xfrm>
          <a:prstGeom prst="rect">
            <a:avLst/>
          </a:prstGeom>
        </p:spPr>
        <p:txBody>
          <a:bodyPr/>
          <a:lstStyle/>
          <a:p>
            <a:endParaRPr lang="en-AU" dirty="0"/>
          </a:p>
        </p:txBody>
      </p:sp>
      <p:sp>
        <p:nvSpPr>
          <p:cNvPr id="6" name="Slide Number Placeholder 5">
            <a:extLst>
              <a:ext uri="{FF2B5EF4-FFF2-40B4-BE49-F238E27FC236}">
                <a16:creationId xmlns:a16="http://schemas.microsoft.com/office/drawing/2014/main" id="{FCB8CE9E-5BE6-44A5-8812-BC260CC67E31}"/>
              </a:ext>
            </a:extLst>
          </p:cNvPr>
          <p:cNvSpPr>
            <a:spLocks noGrp="1"/>
          </p:cNvSpPr>
          <p:nvPr>
            <p:ph type="sldNum" sz="quarter" idx="12"/>
          </p:nvPr>
        </p:nvSpPr>
        <p:spPr>
          <a:xfrm>
            <a:off x="6457950" y="4771678"/>
            <a:ext cx="2057400" cy="274891"/>
          </a:xfrm>
          <a:prstGeom prst="rect">
            <a:avLst/>
          </a:prstGeom>
        </p:spPr>
        <p:txBody>
          <a:bodyPr/>
          <a:lstStyle/>
          <a:p>
            <a:fld id="{517426D1-938E-4A0C-9B81-269F1A4DBC8D}" type="slidenum">
              <a:rPr lang="en-AU" smtClean="0"/>
              <a:t>‹#›</a:t>
            </a:fld>
            <a:endParaRPr lang="en-AU" dirty="0"/>
          </a:p>
        </p:txBody>
      </p:sp>
    </p:spTree>
    <p:extLst>
      <p:ext uri="{BB962C8B-B14F-4D97-AF65-F5344CB8AC3E}">
        <p14:creationId xmlns:p14="http://schemas.microsoft.com/office/powerpoint/2010/main" val="42713185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263" b="43144"/>
          <a:stretch/>
        </p:blipFill>
        <p:spPr>
          <a:xfrm>
            <a:off x="-1" y="-1"/>
            <a:ext cx="9144001" cy="5148264"/>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2"/>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tx1"/>
              </a:solidFill>
            </a:endParaRPr>
          </a:p>
        </p:txBody>
      </p:sp>
      <p:sp>
        <p:nvSpPr>
          <p:cNvPr id="2" name="Title 1"/>
          <p:cNvSpPr>
            <a:spLocks noGrp="1"/>
          </p:cNvSpPr>
          <p:nvPr>
            <p:ph type="ctrTitle" hasCustomPrompt="1"/>
          </p:nvPr>
        </p:nvSpPr>
        <p:spPr>
          <a:xfrm>
            <a:off x="5756903" y="1893983"/>
            <a:ext cx="2775539" cy="1238685"/>
          </a:xfrm>
        </p:spPr>
        <p:txBody>
          <a:bodyPr anchor="t"/>
          <a:lstStyle>
            <a:lvl1pPr>
              <a:lnSpc>
                <a:spcPts val="3197"/>
              </a:lnSpc>
              <a:spcAft>
                <a:spcPts val="1416"/>
              </a:spcAft>
              <a:defRPr sz="2997">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accent1"/>
                </a:solidFill>
              </a:defRPr>
            </a:lvl1pPr>
            <a:lvl2pPr marL="0" indent="0" algn="l">
              <a:lnSpc>
                <a:spcPts val="1998"/>
              </a:lnSpc>
              <a:buNone/>
              <a:defRPr sz="1799">
                <a:solidFill>
                  <a:schemeClr val="accent1"/>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51"/>
            <a:ext cx="2772440" cy="317163"/>
          </a:xfrm>
          <a:prstGeom prst="rect">
            <a:avLst/>
          </a:prstGeom>
        </p:spPr>
        <p:txBody>
          <a:bodyPr lIns="0" tIns="0" rIns="0" bIns="0"/>
          <a:lstStyle>
            <a:lvl1pPr>
              <a:defRPr sz="1399">
                <a:solidFill>
                  <a:schemeClr val="accent2"/>
                </a:solidFill>
              </a:defRPr>
            </a:lvl1pPr>
          </a:lstStyle>
          <a:p>
            <a:r>
              <a:rPr lang="en-US" dirty="0"/>
              <a:t>Day Month Year</a:t>
            </a:r>
            <a:endParaRPr lang="en-AU" dirty="0"/>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700"/>
            <a:ext cx="237744" cy="365761"/>
          </a:xfrm>
          <a:prstGeom prst="rect">
            <a:avLst/>
          </a:prstGeom>
        </p:spPr>
      </p:pic>
    </p:spTree>
    <p:extLst>
      <p:ext uri="{BB962C8B-B14F-4D97-AF65-F5344CB8AC3E}">
        <p14:creationId xmlns:p14="http://schemas.microsoft.com/office/powerpoint/2010/main" val="305510307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2"/>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2"/>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tx1"/>
              </a:solidFill>
            </a:endParaRPr>
          </a:p>
        </p:txBody>
      </p:sp>
      <p:sp>
        <p:nvSpPr>
          <p:cNvPr id="2" name="Title 1"/>
          <p:cNvSpPr>
            <a:spLocks noGrp="1"/>
          </p:cNvSpPr>
          <p:nvPr>
            <p:ph type="ctrTitle" hasCustomPrompt="1"/>
          </p:nvPr>
        </p:nvSpPr>
        <p:spPr>
          <a:xfrm>
            <a:off x="5756903" y="1893983"/>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1" y="4124851"/>
            <a:ext cx="2772440" cy="317163"/>
          </a:xfrm>
          <a:prstGeom prst="rect">
            <a:avLst/>
          </a:prstGeom>
        </p:spPr>
        <p:txBody>
          <a:bodyPr lIns="0" tIns="0" rIns="0" bIns="0"/>
          <a:lstStyle>
            <a:lvl1pPr>
              <a:defRPr sz="1399">
                <a:solidFill>
                  <a:schemeClr val="bg2"/>
                </a:solidFill>
              </a:defRPr>
            </a:lvl1pPr>
          </a:lstStyle>
          <a:p>
            <a:r>
              <a:rPr lang="en-US" dirty="0"/>
              <a:t>Day Month Year</a:t>
            </a:r>
            <a:endParaRPr lang="en-AU" dirty="0"/>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2"/>
            <a:ext cx="234696" cy="365761"/>
          </a:xfrm>
          <a:prstGeom prst="rect">
            <a:avLst/>
          </a:prstGeom>
        </p:spPr>
      </p:pic>
    </p:spTree>
    <p:extLst>
      <p:ext uri="{BB962C8B-B14F-4D97-AF65-F5344CB8AC3E}">
        <p14:creationId xmlns:p14="http://schemas.microsoft.com/office/powerpoint/2010/main" val="49310568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1" y="2"/>
            <a:ext cx="6858001"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tx1"/>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3" y="1893983"/>
            <a:ext cx="2775539" cy="1238685"/>
          </a:xfrm>
        </p:spPr>
        <p:txBody>
          <a:bodyPr anchor="t"/>
          <a:lstStyle>
            <a:lvl1pPr>
              <a:lnSpc>
                <a:spcPts val="3197"/>
              </a:lnSpc>
              <a:spcAft>
                <a:spcPts val="1416"/>
              </a:spcAft>
              <a:defRPr sz="2997">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1" y="3265714"/>
            <a:ext cx="2772440" cy="787420"/>
          </a:xfrm>
        </p:spPr>
        <p:txBody>
          <a:bodyPr/>
          <a:lstStyle>
            <a:lvl1pPr marL="0" indent="0" algn="l">
              <a:lnSpc>
                <a:spcPts val="1998"/>
              </a:lnSpc>
              <a:spcAft>
                <a:spcPts val="0"/>
              </a:spcAft>
              <a:buNone/>
              <a:defRPr sz="1799">
                <a:solidFill>
                  <a:schemeClr val="bg2"/>
                </a:solidFill>
              </a:defRPr>
            </a:lvl1pPr>
            <a:lvl2pPr marL="0" indent="0" algn="l">
              <a:lnSpc>
                <a:spcPts val="1998"/>
              </a:lnSpc>
              <a:buNone/>
              <a:defRPr sz="1799">
                <a:solidFill>
                  <a:schemeClr val="bg2"/>
                </a:solidFill>
              </a:defRPr>
            </a:lvl2pPr>
            <a:lvl3pPr marL="913371" indent="0" algn="ctr">
              <a:buNone/>
              <a:defRPr>
                <a:solidFill>
                  <a:schemeClr val="tx1">
                    <a:tint val="75000"/>
                  </a:schemeClr>
                </a:solidFill>
              </a:defRPr>
            </a:lvl3pPr>
            <a:lvl4pPr marL="1370057" indent="0" algn="ctr">
              <a:buNone/>
              <a:defRPr>
                <a:solidFill>
                  <a:schemeClr val="tx1">
                    <a:tint val="75000"/>
                  </a:schemeClr>
                </a:solidFill>
              </a:defRPr>
            </a:lvl4pPr>
            <a:lvl5pPr marL="1826743" indent="0" algn="ctr">
              <a:buNone/>
              <a:defRPr>
                <a:solidFill>
                  <a:schemeClr val="tx1">
                    <a:tint val="75000"/>
                  </a:schemeClr>
                </a:solidFill>
              </a:defRPr>
            </a:lvl5pPr>
            <a:lvl6pPr marL="2283429" indent="0" algn="ctr">
              <a:buNone/>
              <a:defRPr>
                <a:solidFill>
                  <a:schemeClr val="tx1">
                    <a:tint val="75000"/>
                  </a:schemeClr>
                </a:solidFill>
              </a:defRPr>
            </a:lvl6pPr>
            <a:lvl7pPr marL="2740114" indent="0" algn="ctr">
              <a:buNone/>
              <a:defRPr>
                <a:solidFill>
                  <a:schemeClr val="tx1">
                    <a:tint val="75000"/>
                  </a:schemeClr>
                </a:solidFill>
              </a:defRPr>
            </a:lvl7pPr>
            <a:lvl8pPr marL="3196800" indent="0" algn="ctr">
              <a:buNone/>
              <a:defRPr>
                <a:solidFill>
                  <a:schemeClr val="tx1">
                    <a:tint val="75000"/>
                  </a:schemeClr>
                </a:solidFill>
              </a:defRPr>
            </a:lvl8pPr>
            <a:lvl9pPr marL="3653486"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1" y="4124851"/>
            <a:ext cx="2772440" cy="317163"/>
          </a:xfrm>
          <a:prstGeom prst="rect">
            <a:avLst/>
          </a:prstGeom>
        </p:spPr>
        <p:txBody>
          <a:bodyPr lIns="0" tIns="0" rIns="0" bIns="0"/>
          <a:lstStyle>
            <a:lvl1pPr>
              <a:defRPr sz="1399">
                <a:solidFill>
                  <a:schemeClr val="bg2"/>
                </a:solidFill>
              </a:defRPr>
            </a:lvl1pPr>
          </a:lstStyle>
          <a:p>
            <a:r>
              <a:rPr lang="en-US" dirty="0"/>
              <a:t>Day Month Year</a:t>
            </a:r>
            <a:endParaRPr lang="en-AU" dirty="0"/>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2"/>
            <a:ext cx="234696" cy="365761"/>
          </a:xfrm>
          <a:prstGeom prst="rect">
            <a:avLst/>
          </a:prstGeom>
        </p:spPr>
      </p:pic>
    </p:spTree>
    <p:extLst>
      <p:ext uri="{BB962C8B-B14F-4D97-AF65-F5344CB8AC3E}">
        <p14:creationId xmlns:p14="http://schemas.microsoft.com/office/powerpoint/2010/main" val="298912200"/>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80" y="341885"/>
            <a:ext cx="8586765" cy="432048"/>
          </a:xfrm>
        </p:spPr>
        <p:txBody>
          <a:bodyPr/>
          <a:lstStyle>
            <a:lvl1pPr>
              <a:defRPr sz="2698"/>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80" y="1206000"/>
            <a:ext cx="5679233"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tx1"/>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2" y="4756339"/>
            <a:ext cx="1737084"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194103438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1" y="1206500"/>
            <a:ext cx="2422525" cy="3167063"/>
          </a:xfrm>
        </p:spPr>
        <p:txBody>
          <a:bodyPr/>
          <a:lstStyle>
            <a:lvl1pPr>
              <a:lnSpc>
                <a:spcPts val="1998"/>
              </a:lnSpc>
              <a:defRPr sz="1799"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49"/>
              </a:spcAft>
              <a:defRPr sz="1399" b="0">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14082C68-D05A-451D-B990-D15CC1297B41}"/>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41348763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4067976"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1"/>
            <a:ext cx="4068000"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16976767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of Contents_Dark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8" y="341884"/>
            <a:ext cx="8586765" cy="432048"/>
          </a:xfrm>
        </p:spPr>
        <p:txBody>
          <a:bodyPr/>
          <a:lstStyle>
            <a:lvl1pPr>
              <a:defRPr sz="2700">
                <a:solidFill>
                  <a:schemeClr val="bg2"/>
                </a:solidFill>
              </a:defRPr>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10235"/>
            <a:ext cx="5679234" cy="2447366"/>
          </a:xfrm>
        </p:spPr>
        <p:txBody>
          <a:bodyPr/>
          <a:lstStyle>
            <a:lvl1pPr>
              <a:defRPr b="0">
                <a:solidFill>
                  <a:schemeClr val="bg2"/>
                </a:solidFill>
              </a:defRPr>
            </a:lvl1pPr>
          </a:lstStyle>
          <a:p>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bg2"/>
              </a:solidFill>
            </a:endParaRPr>
          </a:p>
        </p:txBody>
      </p:sp>
      <p:sp>
        <p:nvSpPr>
          <p:cNvPr id="7" name="TextBox 6">
            <a:extLst>
              <a:ext uri="{FF2B5EF4-FFF2-40B4-BE49-F238E27FC236}">
                <a16:creationId xmlns:a16="http://schemas.microsoft.com/office/drawing/2014/main" id="{FFD56CD4-4329-45F2-8947-10DD2BF2AE82}"/>
              </a:ext>
            </a:extLst>
          </p:cNvPr>
          <p:cNvSpPr txBox="1"/>
          <p:nvPr userDrawn="1"/>
        </p:nvSpPr>
        <p:spPr>
          <a:xfrm>
            <a:off x="251096" y="4731935"/>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bg2"/>
                </a:solidFill>
                <a:latin typeface="+mn-lt"/>
              </a:rPr>
              <a:pPr lvl="0"/>
              <a:t>‹#›</a:t>
            </a:fld>
            <a:r>
              <a:rPr lang="en-AU" sz="900" noProof="0" dirty="0">
                <a:solidFill>
                  <a:schemeClr val="bg2"/>
                </a:solidFill>
                <a:latin typeface="+mn-lt"/>
              </a:rPr>
              <a:t>  |</a:t>
            </a:r>
          </a:p>
        </p:txBody>
      </p:sp>
      <p:sp>
        <p:nvSpPr>
          <p:cNvPr id="9" name="Footer Placeholder 4">
            <a:extLst>
              <a:ext uri="{FF2B5EF4-FFF2-40B4-BE49-F238E27FC236}">
                <a16:creationId xmlns:a16="http://schemas.microsoft.com/office/drawing/2014/main" id="{FA8857E7-A4F8-4685-88E6-FB0433CA5E52}"/>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bg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523616070"/>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1"/>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7"/>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6" y="1206500"/>
            <a:ext cx="2709862" cy="3095625"/>
          </a:xfrm>
        </p:spPr>
        <p:txBody>
          <a:bodyPr/>
          <a:lstStyle>
            <a:lvl1pPr>
              <a:defRPr sz="13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237147916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600" y="1206501"/>
            <a:ext cx="4751785" cy="3311525"/>
          </a:xfrm>
        </p:spPr>
        <p:txBody>
          <a:bodyPr/>
          <a:lstStyle>
            <a:lvl1pPr>
              <a:defRPr sz="15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348D51A4-F7EA-40B3-96A5-A644AA5508DC}"/>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1"/>
            <a:ext cx="2770188" cy="3311525"/>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7101361"/>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6" y="1206500"/>
            <a:ext cx="5435600" cy="3365500"/>
          </a:xfrm>
          <a:solidFill>
            <a:schemeClr val="bg1">
              <a:lumMod val="95000"/>
            </a:schemeClr>
          </a:solidFill>
        </p:spPr>
        <p:txBody>
          <a:bodyPr anchor="ctr"/>
          <a:lstStyle>
            <a:lvl1pPr algn="ctr">
              <a:defRPr/>
            </a:lvl1pPr>
          </a:lstStyle>
          <a:p>
            <a:r>
              <a:rPr lang="en-US" dirty="0"/>
              <a:t>Click icon to add picture</a:t>
            </a:r>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399" b="0">
                <a:solidFill>
                  <a:schemeClr val="tx1"/>
                </a:solidFill>
              </a:defRPr>
            </a:lvl1pPr>
            <a:lvl2pPr marL="215801" indent="-215801">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vl5pPr>
              <a:defRPr/>
            </a:lvl5pPr>
            <a:lvl7pPr marL="935177" indent="0">
              <a:buNone/>
              <a:defRPr/>
            </a:lvl7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82027434"/>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2484405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4" y="2238998"/>
            <a:ext cx="4116387" cy="2134565"/>
          </a:xfrm>
          <a:solidFill>
            <a:schemeClr val="bg1">
              <a:lumMod val="95000"/>
            </a:schemeClr>
          </a:solidFill>
        </p:spPr>
        <p:txBody>
          <a:bodyPr/>
          <a:lstStyle/>
          <a:p>
            <a:r>
              <a:rPr lang="en-US" dirty="0"/>
              <a:t>Click icon to add picture</a:t>
            </a:r>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7" y="2239200"/>
            <a:ext cx="4116387" cy="2134565"/>
          </a:xfrm>
          <a:solidFill>
            <a:schemeClr val="bg1">
              <a:lumMod val="95000"/>
            </a:schemeClr>
          </a:solidFill>
        </p:spPr>
        <p:txBody>
          <a:bodyPr/>
          <a:lstStyle/>
          <a:p>
            <a:r>
              <a:rPr lang="en-US" dirty="0"/>
              <a:t>Click icon to add picture</a:t>
            </a:r>
            <a:endParaRPr lang="en-AU" dirty="0"/>
          </a:p>
        </p:txBody>
      </p:sp>
      <p:sp>
        <p:nvSpPr>
          <p:cNvPr id="13" name="Footer Placeholder 4">
            <a:extLst>
              <a:ext uri="{FF2B5EF4-FFF2-40B4-BE49-F238E27FC236}">
                <a16:creationId xmlns:a16="http://schemas.microsoft.com/office/drawing/2014/main" id="{E62A2BB7-948E-4820-90C4-9D154E15CE59}"/>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9" y="1534468"/>
            <a:ext cx="4112206" cy="652642"/>
          </a:xfrm>
        </p:spPr>
        <p:txBody>
          <a:bodyPr/>
          <a:lstStyle>
            <a:lvl1pPr>
              <a:defRPr sz="1399" b="0">
                <a:solidFill>
                  <a:schemeClr val="tx1"/>
                </a:solidFill>
              </a:defRPr>
            </a:lvl1pPr>
            <a:lvl2pPr>
              <a:defRPr sz="1399"/>
            </a:lvl2pPr>
            <a:lvl3pPr>
              <a:defRPr sz="1399"/>
            </a:lvl3pPr>
            <a:lvl4pPr>
              <a:defRPr sz="1399">
                <a:solidFill>
                  <a:schemeClr val="tx1"/>
                </a:solidFill>
              </a:defRPr>
            </a:lvl4pPr>
            <a:lvl5pPr>
              <a:defRPr baseline="0"/>
            </a:lvl5pPr>
            <a:lvl6pPr marL="755344"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1" y="1206001"/>
            <a:ext cx="8570912" cy="287337"/>
          </a:xfrm>
        </p:spPr>
        <p:txBody>
          <a:bodyPr/>
          <a:lstStyle>
            <a:lvl1pPr>
              <a:defRPr sz="1598"/>
            </a:lvl1pPr>
            <a:lvl2pPr>
              <a:defRPr sz="1598"/>
            </a:lvl2pPr>
            <a:lvl3pPr>
              <a:defRPr sz="1598"/>
            </a:lvl3pPr>
            <a:lvl4pPr>
              <a:defRPr sz="1598"/>
            </a:lvl4pPr>
            <a:lvl5pPr>
              <a:defRPr sz="1598"/>
            </a:lvl5pPr>
          </a:lstStyle>
          <a:p>
            <a:pPr lvl="0"/>
            <a:r>
              <a:rPr lang="en-US"/>
              <a:t>Click to 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8" y="1534468"/>
            <a:ext cx="4112206" cy="653255"/>
          </a:xfrm>
        </p:spPr>
        <p:txBody>
          <a:bodyPr/>
          <a:lstStyle>
            <a:lvl1pPr>
              <a:defRPr sz="1399" b="0">
                <a:solidFill>
                  <a:schemeClr val="tx1"/>
                </a:solidFill>
              </a:defRPr>
            </a:lvl1pPr>
            <a:lvl2pPr>
              <a:defRPr/>
            </a:lvl2pPr>
            <a:lvl3pPr>
              <a:defRPr sz="1399"/>
            </a:lvl3pPr>
            <a:lvl4pPr>
              <a:defRPr sz="1399">
                <a:solidFill>
                  <a:schemeClr val="tx1"/>
                </a:solidFill>
              </a:defRPr>
            </a:lvl4pPr>
            <a:lvl5pPr>
              <a:defRPr baseline="0"/>
            </a:lvl5pPr>
            <a:lvl6pPr>
              <a:defRPr sz="1399"/>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Tree>
    <p:extLst>
      <p:ext uri="{BB962C8B-B14F-4D97-AF65-F5344CB8AC3E}">
        <p14:creationId xmlns:p14="http://schemas.microsoft.com/office/powerpoint/2010/main" val="3622037227"/>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lang="en-AU" dirty="0"/>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6" y="1206501"/>
            <a:ext cx="4067051"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4" y="1206501"/>
            <a:ext cx="4138612" cy="3311525"/>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417242045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6" y="1206501"/>
            <a:ext cx="2843213" cy="3311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r>
              <a:rPr lang="en-US" dirty="0"/>
              <a:t>Click icon to add picture</a:t>
            </a:r>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r>
              <a:rPr lang="en-US" dirty="0"/>
              <a:t>Click icon to add picture</a:t>
            </a:r>
            <a:endParaRPr lang="en-AU" dirty="0"/>
          </a:p>
        </p:txBody>
      </p:sp>
    </p:spTree>
    <p:extLst>
      <p:ext uri="{BB962C8B-B14F-4D97-AF65-F5344CB8AC3E}">
        <p14:creationId xmlns:p14="http://schemas.microsoft.com/office/powerpoint/2010/main" val="108929993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4"/>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lang="en-AU" dirty="0"/>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7" y="4731936"/>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899" noProof="0" smtClean="0">
                <a:solidFill>
                  <a:schemeClr val="bg2"/>
                </a:solidFill>
                <a:latin typeface="+mn-lt"/>
              </a:rPr>
              <a:pPr lvl="0"/>
              <a:t>‹#›</a:t>
            </a:fld>
            <a:r>
              <a:rPr lang="en-AU" sz="899" noProof="0" dirty="0">
                <a:solidFill>
                  <a:schemeClr val="bg2"/>
                </a:solidFill>
                <a:latin typeface="+mn-lt"/>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9"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1" y="1205087"/>
            <a:ext cx="8566150" cy="288925"/>
          </a:xfrm>
        </p:spPr>
        <p:txBody>
          <a:bodyPr/>
          <a:lstStyle>
            <a:lvl1pPr>
              <a:defRPr sz="1399"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46760453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lang="en-AU" noProof="0" dirty="0"/>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b="0">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32186628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lang="en-AU" noProof="0" dirty="0"/>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4" y="1709739"/>
            <a:ext cx="5800725" cy="2520950"/>
          </a:xfrm>
        </p:spPr>
        <p:txBody>
          <a:bodyPr/>
          <a:lstStyle>
            <a:lvl1pPr>
              <a:defRPr sz="1299">
                <a:solidFill>
                  <a:schemeClr val="tx1"/>
                </a:solidFill>
              </a:defRPr>
            </a:lvl1pPr>
          </a:lstStyle>
          <a:p>
            <a:r>
              <a:rPr lang="en-US" dirty="0"/>
              <a:t>Click icon to add table</a:t>
            </a:r>
            <a:endParaRPr lang="en-AU" dirty="0"/>
          </a:p>
        </p:txBody>
      </p:sp>
    </p:spTree>
    <p:extLst>
      <p:ext uri="{BB962C8B-B14F-4D97-AF65-F5344CB8AC3E}">
        <p14:creationId xmlns:p14="http://schemas.microsoft.com/office/powerpoint/2010/main" val="35014509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ft_Heading_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1132727-A28F-4E4C-A610-9546D8FEE18F}"/>
              </a:ext>
            </a:extLst>
          </p:cNvPr>
          <p:cNvGrpSpPr/>
          <p:nvPr userDrawn="1"/>
        </p:nvGrpSpPr>
        <p:grpSpPr>
          <a:xfrm>
            <a:off x="0" y="0"/>
            <a:ext cx="9144000" cy="917947"/>
            <a:chOff x="0" y="0"/>
            <a:chExt cx="9144000" cy="917947"/>
          </a:xfrm>
        </p:grpSpPr>
        <p:sp>
          <p:nvSpPr>
            <p:cNvPr id="5" name="Rectangle 4">
              <a:extLst>
                <a:ext uri="{FF2B5EF4-FFF2-40B4-BE49-F238E27FC236}">
                  <a16:creationId xmlns:a16="http://schemas.microsoft.com/office/drawing/2014/main" id="{F1170866-B46D-49DD-9C4A-6083EE019D6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6" name="Rectangle 6">
              <a:extLst>
                <a:ext uri="{FF2B5EF4-FFF2-40B4-BE49-F238E27FC236}">
                  <a16:creationId xmlns:a16="http://schemas.microsoft.com/office/drawing/2014/main" id="{20733FE7-BFF7-454B-B157-981C2A2A784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DA24D514-C045-4764-BFA7-3B0E8209F6B7}"/>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03F1B4C5-36A6-49C7-98BE-52CD80885806}"/>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D7DF8F1C-A47F-444D-91A1-EFBA7C2D426D}"/>
              </a:ext>
            </a:extLst>
          </p:cNvPr>
          <p:cNvSpPr>
            <a:spLocks noGrp="1"/>
          </p:cNvSpPr>
          <p:nvPr>
            <p:ph type="body" sz="quarter" idx="11"/>
          </p:nvPr>
        </p:nvSpPr>
        <p:spPr>
          <a:xfrm>
            <a:off x="288000" y="1206500"/>
            <a:ext cx="2422525" cy="3167063"/>
          </a:xfrm>
        </p:spPr>
        <p:txBody>
          <a:bodyPr/>
          <a:lstStyle>
            <a:lvl1pPr>
              <a:lnSpc>
                <a:spcPts val="2000"/>
              </a:lnSpc>
              <a:defRPr sz="1800"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8">
            <a:extLst>
              <a:ext uri="{FF2B5EF4-FFF2-40B4-BE49-F238E27FC236}">
                <a16:creationId xmlns:a16="http://schemas.microsoft.com/office/drawing/2014/main" id="{F6BE1647-6327-4910-A5E5-B9B2C4F59BA6}"/>
              </a:ext>
            </a:extLst>
          </p:cNvPr>
          <p:cNvSpPr>
            <a:spLocks noGrp="1"/>
          </p:cNvSpPr>
          <p:nvPr>
            <p:ph type="body" sz="quarter" idx="12"/>
          </p:nvPr>
        </p:nvSpPr>
        <p:spPr>
          <a:xfrm>
            <a:off x="3203575" y="1206500"/>
            <a:ext cx="4824809" cy="3176657"/>
          </a:xfrm>
        </p:spPr>
        <p:txBody>
          <a:bodyPr/>
          <a:lstStyle>
            <a:lvl1pPr>
              <a:spcAft>
                <a:spcPts val="850"/>
              </a:spcAft>
              <a:defRPr sz="1400"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033508937"/>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lang="en-AU" dirty="0"/>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582492147"/>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lang="en-AU" dirty="0"/>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bg2"/>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8" y="1206503"/>
            <a:ext cx="4354513"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6" y="349406"/>
            <a:ext cx="1114723" cy="1440730"/>
          </a:xfrm>
        </p:spPr>
        <p:txBody>
          <a:bodyPr/>
          <a:lstStyle>
            <a:lvl1pPr algn="r">
              <a:lnSpc>
                <a:spcPts val="1998"/>
              </a:lnSpc>
              <a:spcAft>
                <a:spcPts val="849"/>
              </a:spcAft>
              <a:defRPr sz="2498">
                <a:solidFill>
                  <a:schemeClr val="bg2"/>
                </a:solidFill>
              </a:defRPr>
            </a:lvl1pPr>
            <a:lvl2pPr algn="r">
              <a:lnSpc>
                <a:spcPts val="1399"/>
              </a:lnSpc>
              <a:defRPr sz="1199">
                <a:solidFill>
                  <a:schemeClr val="bg2"/>
                </a:solidFill>
              </a:defRPr>
            </a:lvl2pPr>
            <a:lvl3pPr>
              <a:defRPr sz="1199">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62364416"/>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1" y="2099317"/>
            <a:ext cx="3705793" cy="1008112"/>
          </a:xfrm>
        </p:spPr>
        <p:txBody>
          <a:bodyPr/>
          <a:lstStyle>
            <a:lvl1pPr>
              <a:lnSpc>
                <a:spcPts val="3197"/>
              </a:lnSpc>
              <a:defRPr sz="2997">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5" y="2"/>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tx1"/>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4"/>
            <a:ext cx="482577" cy="202009"/>
          </a:xfrm>
          <a:prstGeom prst="rect">
            <a:avLst/>
          </a:prstGeom>
        </p:spPr>
      </p:pic>
    </p:spTree>
    <p:extLst>
      <p:ext uri="{BB962C8B-B14F-4D97-AF65-F5344CB8AC3E}">
        <p14:creationId xmlns:p14="http://schemas.microsoft.com/office/powerpoint/2010/main" val="61123161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lang="en-AU" dirty="0"/>
              <a:t>Condensed presentation title</a:t>
            </a:r>
          </a:p>
        </p:txBody>
      </p:sp>
    </p:spTree>
    <p:extLst>
      <p:ext uri="{BB962C8B-B14F-4D97-AF65-F5344CB8AC3E}">
        <p14:creationId xmlns:p14="http://schemas.microsoft.com/office/powerpoint/2010/main" val="3955278600"/>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90" y="1061964"/>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9" y="2260246"/>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2" y="3406679"/>
            <a:ext cx="5400232" cy="1008063"/>
          </a:xfrm>
        </p:spPr>
        <p:txBody>
          <a:bodyPr/>
          <a:lstStyle>
            <a:lvl1pPr>
              <a:spcAft>
                <a:spcPts val="0"/>
              </a:spcAft>
              <a:defRPr sz="1399" b="1"/>
            </a:lvl1pPr>
            <a:lvl2pPr>
              <a:lnSpc>
                <a:spcPts val="1399"/>
              </a:lnSpc>
              <a:spcAft>
                <a:spcPts val="849"/>
              </a:spcAft>
              <a:defRPr sz="1199">
                <a:solidFill>
                  <a:schemeClr val="accent1"/>
                </a:solidFill>
              </a:defRPr>
            </a:lvl2pPr>
            <a:lvl3pPr marL="0" indent="0">
              <a:lnSpc>
                <a:spcPts val="1399"/>
              </a:lnSpc>
              <a:buFontTx/>
              <a:buNone/>
              <a:defRPr sz="1199">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9"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9" y="2303034"/>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3588459229"/>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7" y="2286099"/>
            <a:ext cx="4176465" cy="504056"/>
          </a:xfrm>
        </p:spPr>
        <p:txBody>
          <a:bodyPr/>
          <a:lstStyle>
            <a:lvl1pPr>
              <a:lnSpc>
                <a:spcPts val="4796"/>
              </a:lnSpc>
              <a:defRPr sz="4796">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8" y="4706512"/>
            <a:ext cx="482577" cy="202009"/>
          </a:xfrm>
          <a:prstGeom prst="rect">
            <a:avLst/>
          </a:prstGeom>
        </p:spPr>
      </p:pic>
    </p:spTree>
    <p:extLst>
      <p:ext uri="{BB962C8B-B14F-4D97-AF65-F5344CB8AC3E}">
        <p14:creationId xmlns:p14="http://schemas.microsoft.com/office/powerpoint/2010/main" val="3514218900"/>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10476657" y="3798267"/>
            <a:ext cx="2269225" cy="162150"/>
          </a:xfrm>
          <a:prstGeom prst="rect">
            <a:avLst/>
          </a:prstGeom>
        </p:spPr>
        <p:txBody>
          <a:bodyPr/>
          <a:lstStyle/>
          <a:p>
            <a:r>
              <a:rPr lang="en-US" noProof="0" dirty="0"/>
              <a:t>Day Month Year</a:t>
            </a:r>
            <a:endParaRPr lang="en-AU" noProof="0" dirty="0"/>
          </a:p>
        </p:txBody>
      </p:sp>
      <p:sp>
        <p:nvSpPr>
          <p:cNvPr id="12" name="Footer Placeholder 11"/>
          <p:cNvSpPr>
            <a:spLocks noGrp="1"/>
          </p:cNvSpPr>
          <p:nvPr>
            <p:ph type="ftr" sz="quarter" idx="11"/>
          </p:nvPr>
        </p:nvSpPr>
        <p:spPr/>
        <p:txBody>
          <a:bodyPr/>
          <a:lstStyle/>
          <a:p>
            <a:r>
              <a:rPr lang="en-AU" noProof="0" dirty="0"/>
              <a:t>Condensed presentation title</a:t>
            </a:r>
          </a:p>
        </p:txBody>
      </p:sp>
      <p:sp>
        <p:nvSpPr>
          <p:cNvPr id="13" name="Slide Number Placeholder 12"/>
          <p:cNvSpPr>
            <a:spLocks noGrp="1"/>
          </p:cNvSpPr>
          <p:nvPr>
            <p:ph type="sldNum" sz="quarter" idx="12"/>
          </p:nvPr>
        </p:nvSpPr>
        <p:spPr>
          <a:xfrm>
            <a:off x="10188625" y="5148263"/>
            <a:ext cx="1023265" cy="162150"/>
          </a:xfrm>
          <a:prstGeom prst="rect">
            <a:avLst/>
          </a:prstGeom>
        </p:spPr>
        <p:txBody>
          <a:bodyPr/>
          <a:lstStyle/>
          <a:p>
            <a:fld id="{CE1B70CE-F4BC-4B6F-A663-B479B5E51611}" type="slidenum">
              <a:rPr lang="en-AU" noProof="0" smtClean="0"/>
              <a:pPr/>
              <a:t>‹#›</a:t>
            </a:fld>
            <a:endParaRPr lang="en-AU" noProof="0" dirty="0"/>
          </a:p>
        </p:txBody>
      </p:sp>
    </p:spTree>
    <p:extLst>
      <p:ext uri="{BB962C8B-B14F-4D97-AF65-F5344CB8AC3E}">
        <p14:creationId xmlns:p14="http://schemas.microsoft.com/office/powerpoint/2010/main" val="43107261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2164704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matchingName="Blank_Slide_Banner">
  <p:cSld name="Blank_Slide_Banner">
    <p:spTree>
      <p:nvGrpSpPr>
        <p:cNvPr id="1" name="Shape 22"/>
        <p:cNvGrpSpPr/>
        <p:nvPr/>
      </p:nvGrpSpPr>
      <p:grpSpPr>
        <a:xfrm>
          <a:off x="0" y="0"/>
          <a:ext cx="0" cy="0"/>
          <a:chOff x="0" y="0"/>
          <a:chExt cx="0" cy="0"/>
        </a:xfrm>
      </p:grpSpPr>
      <p:grpSp>
        <p:nvGrpSpPr>
          <p:cNvPr id="23" name="Google Shape;23;p3"/>
          <p:cNvGrpSpPr/>
          <p:nvPr/>
        </p:nvGrpSpPr>
        <p:grpSpPr>
          <a:xfrm>
            <a:off x="0" y="1"/>
            <a:ext cx="9144000" cy="917947"/>
            <a:chOff x="0" y="0"/>
            <a:chExt cx="9144000" cy="917947"/>
          </a:xfrm>
        </p:grpSpPr>
        <p:sp>
          <p:nvSpPr>
            <p:cNvPr id="24" name="Google Shape;24;p3"/>
            <p:cNvSpPr/>
            <p:nvPr/>
          </p:nvSpPr>
          <p:spPr>
            <a:xfrm>
              <a:off x="0" y="0"/>
              <a:ext cx="8604448" cy="917947"/>
            </a:xfrm>
            <a:prstGeom prst="rect">
              <a:avLst/>
            </a:prstGeom>
            <a:solidFill>
              <a:srgbClr val="F2F2F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799" dirty="0">
                <a:solidFill>
                  <a:schemeClr val="dk1"/>
                </a:solidFill>
                <a:latin typeface="Calibri"/>
                <a:ea typeface="Calibri"/>
                <a:cs typeface="Calibri"/>
                <a:sym typeface="Calibri"/>
              </a:endParaRPr>
            </a:p>
          </p:txBody>
        </p:sp>
        <p:sp>
          <p:nvSpPr>
            <p:cNvPr id="25" name="Google Shape;25;p3"/>
            <p:cNvSpPr/>
            <p:nvPr/>
          </p:nvSpPr>
          <p:spPr>
            <a:xfrm>
              <a:off x="7884368" y="0"/>
              <a:ext cx="1259632" cy="917947"/>
            </a:xfrm>
            <a:custGeom>
              <a:avLst/>
              <a:gdLst/>
              <a:ahLst/>
              <a:cxnLst/>
              <a:rect l="l" t="t" r="r" b="b"/>
              <a:pathLst>
                <a:path w="1259632" h="917947" extrusionOk="0">
                  <a:moveTo>
                    <a:pt x="711201" y="0"/>
                  </a:moveTo>
                  <a:lnTo>
                    <a:pt x="1259632" y="0"/>
                  </a:lnTo>
                  <a:lnTo>
                    <a:pt x="1259632" y="917947"/>
                  </a:lnTo>
                  <a:lnTo>
                    <a:pt x="0" y="917947"/>
                  </a:lnTo>
                  <a:lnTo>
                    <a:pt x="711201" y="0"/>
                  </a:lnTo>
                  <a:close/>
                </a:path>
              </a:pathLst>
            </a:cu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799" dirty="0">
                <a:solidFill>
                  <a:schemeClr val="dk1"/>
                </a:solidFill>
                <a:latin typeface="Calibri"/>
                <a:ea typeface="Calibri"/>
                <a:cs typeface="Calibri"/>
                <a:sym typeface="Calibri"/>
              </a:endParaRPr>
            </a:p>
          </p:txBody>
        </p:sp>
      </p:grpSp>
      <p:sp>
        <p:nvSpPr>
          <p:cNvPr id="26" name="Google Shape;26;p3"/>
          <p:cNvSpPr txBox="1">
            <a:spLocks noGrp="1"/>
          </p:cNvSpPr>
          <p:nvPr>
            <p:ph type="title"/>
          </p:nvPr>
        </p:nvSpPr>
        <p:spPr>
          <a:xfrm>
            <a:off x="284164" y="197867"/>
            <a:ext cx="8564654" cy="323426"/>
          </a:xfrm>
          <a:prstGeom prst="rect">
            <a:avLst/>
          </a:prstGeom>
          <a:noFill/>
          <a:ln>
            <a:noFill/>
          </a:ln>
        </p:spPr>
        <p:txBody>
          <a:bodyPr spcFirstLastPara="1" wrap="square" lIns="0" tIns="0" rIns="0" bIns="0" anchor="t" anchorCtr="0"/>
          <a:lstStyle>
            <a:lvl1pPr marR="0" lvl="0" algn="l" rtl="0">
              <a:lnSpc>
                <a:spcPct val="109090"/>
              </a:lnSpc>
              <a:spcBef>
                <a:spcPts val="0"/>
              </a:spcBef>
              <a:spcAft>
                <a:spcPts val="0"/>
              </a:spcAft>
              <a:buClr>
                <a:schemeClr val="accent1"/>
              </a:buClr>
              <a:buSzPts val="2200"/>
              <a:buFont typeface="Calibri"/>
              <a:buNone/>
              <a:defRPr sz="2198" b="0" i="0" u="none" strike="noStrike" cap="none">
                <a:solidFill>
                  <a:schemeClr val="accent1"/>
                </a:solidFill>
                <a:latin typeface="Calibri"/>
                <a:ea typeface="Calibri"/>
                <a:cs typeface="Calibri"/>
                <a:sym typeface="Calibri"/>
              </a:defRPr>
            </a:lvl1pPr>
            <a:lvl2pPr lvl="1">
              <a:spcBef>
                <a:spcPts val="566"/>
              </a:spcBef>
              <a:spcAft>
                <a:spcPts val="0"/>
              </a:spcAft>
              <a:buSzPts val="1400"/>
              <a:buNone/>
              <a:defRPr sz="1799"/>
            </a:lvl2pPr>
            <a:lvl3pPr lvl="2">
              <a:spcBef>
                <a:spcPts val="0"/>
              </a:spcBef>
              <a:spcAft>
                <a:spcPts val="0"/>
              </a:spcAft>
              <a:buSzPts val="1400"/>
              <a:buNone/>
              <a:defRPr sz="1799"/>
            </a:lvl3pPr>
            <a:lvl4pPr lvl="3">
              <a:spcBef>
                <a:spcPts val="0"/>
              </a:spcBef>
              <a:spcAft>
                <a:spcPts val="0"/>
              </a:spcAft>
              <a:buSzPts val="1400"/>
              <a:buNone/>
              <a:defRPr sz="1799"/>
            </a:lvl4pPr>
            <a:lvl5pPr lvl="4">
              <a:spcBef>
                <a:spcPts val="0"/>
              </a:spcBef>
              <a:spcAft>
                <a:spcPts val="0"/>
              </a:spcAft>
              <a:buSzPts val="1400"/>
              <a:buNone/>
              <a:defRPr sz="1799"/>
            </a:lvl5pPr>
            <a:lvl6pPr lvl="5">
              <a:spcBef>
                <a:spcPts val="0"/>
              </a:spcBef>
              <a:spcAft>
                <a:spcPts val="0"/>
              </a:spcAft>
              <a:buSzPts val="1400"/>
              <a:buNone/>
              <a:defRPr sz="1799"/>
            </a:lvl6pPr>
            <a:lvl7pPr lvl="6">
              <a:spcBef>
                <a:spcPts val="0"/>
              </a:spcBef>
              <a:spcAft>
                <a:spcPts val="0"/>
              </a:spcAft>
              <a:buSzPts val="1400"/>
              <a:buNone/>
              <a:defRPr sz="1799"/>
            </a:lvl7pPr>
            <a:lvl8pPr lvl="7">
              <a:spcBef>
                <a:spcPts val="0"/>
              </a:spcBef>
              <a:spcAft>
                <a:spcPts val="0"/>
              </a:spcAft>
              <a:buSzPts val="1400"/>
              <a:buNone/>
              <a:defRPr sz="1799"/>
            </a:lvl8pPr>
            <a:lvl9pPr lvl="8">
              <a:spcBef>
                <a:spcPts val="0"/>
              </a:spcBef>
              <a:spcAft>
                <a:spcPts val="0"/>
              </a:spcAft>
              <a:buSzPts val="1400"/>
              <a:buNone/>
              <a:defRPr sz="1799"/>
            </a:lvl9pPr>
          </a:lstStyle>
          <a:p>
            <a:endParaRPr/>
          </a:p>
        </p:txBody>
      </p:sp>
      <p:sp>
        <p:nvSpPr>
          <p:cNvPr id="28" name="Google Shape;28;p3"/>
          <p:cNvSpPr txBox="1">
            <a:spLocks noGrp="1"/>
          </p:cNvSpPr>
          <p:nvPr>
            <p:ph type="body" idx="1"/>
          </p:nvPr>
        </p:nvSpPr>
        <p:spPr>
          <a:xfrm>
            <a:off x="283418" y="543916"/>
            <a:ext cx="7600950" cy="325438"/>
          </a:xfrm>
          <a:prstGeom prst="rect">
            <a:avLst/>
          </a:prstGeom>
          <a:noFill/>
          <a:ln>
            <a:noFill/>
          </a:ln>
        </p:spPr>
        <p:txBody>
          <a:bodyPr spcFirstLastPara="1" wrap="square" lIns="0" tIns="0" rIns="0" bIns="0" anchor="t" anchorCtr="0"/>
          <a:lstStyle>
            <a:lvl1pPr marL="456777" marR="0" lvl="0" indent="-228389" algn="l" rtl="0">
              <a:lnSpc>
                <a:spcPct val="100000"/>
              </a:lnSpc>
              <a:spcBef>
                <a:spcPts val="0"/>
              </a:spcBef>
              <a:spcAft>
                <a:spcPts val="0"/>
              </a:spcAft>
              <a:buClr>
                <a:schemeClr val="accent1"/>
              </a:buClr>
              <a:buSzPts val="1600"/>
              <a:buFont typeface="Arial"/>
              <a:buNone/>
              <a:defRPr sz="1598" b="0" i="0" u="none" strike="noStrike" cap="none">
                <a:solidFill>
                  <a:schemeClr val="accent1"/>
                </a:solidFill>
                <a:latin typeface="Calibri"/>
                <a:ea typeface="Calibri"/>
                <a:cs typeface="Calibri"/>
                <a:sym typeface="Calibri"/>
              </a:defRPr>
            </a:lvl1pPr>
            <a:lvl2pPr marL="913554" marR="0" lvl="1" indent="-228389" algn="l" rtl="0">
              <a:lnSpc>
                <a:spcPct val="114285"/>
              </a:lnSpc>
              <a:spcBef>
                <a:spcPts val="1416"/>
              </a:spcBef>
              <a:spcAft>
                <a:spcPts val="0"/>
              </a:spcAft>
              <a:buClr>
                <a:schemeClr val="dk1"/>
              </a:buClr>
              <a:buSzPts val="1400"/>
              <a:buFont typeface="Calibri"/>
              <a:buNone/>
              <a:defRPr sz="1399" b="0" i="0" u="none" strike="noStrike" cap="none">
                <a:solidFill>
                  <a:schemeClr val="dk1"/>
                </a:solidFill>
                <a:latin typeface="Calibri"/>
                <a:ea typeface="Calibri"/>
                <a:cs typeface="Calibri"/>
                <a:sym typeface="Calibri"/>
              </a:defRPr>
            </a:lvl2pPr>
            <a:lvl3pPr marL="1370331" marR="0" lvl="2" indent="-317207" algn="l" rtl="0">
              <a:spcBef>
                <a:spcPts val="599"/>
              </a:spcBef>
              <a:spcAft>
                <a:spcPts val="0"/>
              </a:spcAft>
              <a:buClr>
                <a:schemeClr val="accent2"/>
              </a:buClr>
              <a:buSzPts val="1400"/>
              <a:buFont typeface="Calibri"/>
              <a:buChar char="&gt;"/>
              <a:defRPr sz="1399" b="0" i="0" u="none" strike="noStrike" cap="none">
                <a:solidFill>
                  <a:schemeClr val="dk1"/>
                </a:solidFill>
                <a:latin typeface="Calibri"/>
                <a:ea typeface="Calibri"/>
                <a:cs typeface="Calibri"/>
                <a:sym typeface="Calibri"/>
              </a:defRPr>
            </a:lvl3pPr>
            <a:lvl4pPr marL="1827108" marR="0" lvl="3" indent="-272798" algn="l" rtl="0">
              <a:lnSpc>
                <a:spcPct val="114285"/>
              </a:lnSpc>
              <a:spcBef>
                <a:spcPts val="849"/>
              </a:spcBef>
              <a:spcAft>
                <a:spcPts val="0"/>
              </a:spcAft>
              <a:buClr>
                <a:schemeClr val="accent2"/>
              </a:buClr>
              <a:buSzPts val="700"/>
              <a:buFont typeface="Arial"/>
              <a:buChar char="•"/>
              <a:defRPr sz="1399" b="0" i="0" u="none" strike="noStrike" cap="none">
                <a:solidFill>
                  <a:schemeClr val="dk1"/>
                </a:solidFill>
                <a:latin typeface="Calibri"/>
                <a:ea typeface="Calibri"/>
                <a:cs typeface="Calibri"/>
                <a:sym typeface="Calibri"/>
              </a:defRPr>
            </a:lvl4pPr>
            <a:lvl5pPr marL="2283886" marR="0" lvl="4" indent="-290560" algn="l" rtl="0">
              <a:lnSpc>
                <a:spcPct val="114285"/>
              </a:lnSpc>
              <a:spcBef>
                <a:spcPts val="849"/>
              </a:spcBef>
              <a:spcAft>
                <a:spcPts val="0"/>
              </a:spcAft>
              <a:buClr>
                <a:schemeClr val="accent2"/>
              </a:buClr>
              <a:buSzPts val="980"/>
              <a:buFont typeface="Arial"/>
              <a:buChar char="‒"/>
              <a:defRPr sz="1399" b="0" i="0" u="none" strike="noStrike" cap="none">
                <a:solidFill>
                  <a:schemeClr val="dk1"/>
                </a:solidFill>
                <a:latin typeface="Calibri"/>
                <a:ea typeface="Calibri"/>
                <a:cs typeface="Calibri"/>
                <a:sym typeface="Calibri"/>
              </a:defRPr>
            </a:lvl5pPr>
            <a:lvl6pPr marL="2740663" marR="0" lvl="5" indent="-290560" algn="l" rtl="0">
              <a:lnSpc>
                <a:spcPct val="114285"/>
              </a:lnSpc>
              <a:spcBef>
                <a:spcPts val="849"/>
              </a:spcBef>
              <a:spcAft>
                <a:spcPts val="0"/>
              </a:spcAft>
              <a:buClr>
                <a:schemeClr val="accent2"/>
              </a:buClr>
              <a:buSzPts val="980"/>
              <a:buFont typeface="Arial"/>
              <a:buChar char="‒"/>
              <a:defRPr sz="1399" b="0" i="0" u="none" strike="noStrike" cap="none">
                <a:solidFill>
                  <a:schemeClr val="dk1"/>
                </a:solidFill>
                <a:latin typeface="Calibri"/>
                <a:ea typeface="Calibri"/>
                <a:cs typeface="Calibri"/>
                <a:sym typeface="Calibri"/>
              </a:defRPr>
            </a:lvl6pPr>
            <a:lvl7pPr marL="3197440" marR="0" lvl="6" indent="-290560" algn="l" rtl="0">
              <a:lnSpc>
                <a:spcPct val="114285"/>
              </a:lnSpc>
              <a:spcBef>
                <a:spcPts val="849"/>
              </a:spcBef>
              <a:spcAft>
                <a:spcPts val="0"/>
              </a:spcAft>
              <a:buClr>
                <a:schemeClr val="accent2"/>
              </a:buClr>
              <a:buSzPts val="980"/>
              <a:buFont typeface="Arial"/>
              <a:buChar char="‒"/>
              <a:defRPr sz="1399" b="0" i="0" u="none" strike="noStrike" cap="none">
                <a:solidFill>
                  <a:schemeClr val="dk1"/>
                </a:solidFill>
                <a:latin typeface="Calibri"/>
                <a:ea typeface="Calibri"/>
                <a:cs typeface="Calibri"/>
                <a:sym typeface="Calibri"/>
              </a:defRPr>
            </a:lvl7pPr>
            <a:lvl8pPr marL="3654217" marR="0" lvl="7" indent="-290560" algn="l" rtl="0">
              <a:lnSpc>
                <a:spcPct val="114285"/>
              </a:lnSpc>
              <a:spcBef>
                <a:spcPts val="849"/>
              </a:spcBef>
              <a:spcAft>
                <a:spcPts val="0"/>
              </a:spcAft>
              <a:buClr>
                <a:schemeClr val="accent2"/>
              </a:buClr>
              <a:buSzPts val="980"/>
              <a:buFont typeface="Arial"/>
              <a:buChar char="‒"/>
              <a:defRPr sz="1399" b="0" i="0" u="none" strike="noStrike" cap="none">
                <a:solidFill>
                  <a:schemeClr val="dk1"/>
                </a:solidFill>
                <a:latin typeface="Calibri"/>
                <a:ea typeface="Calibri"/>
                <a:cs typeface="Calibri"/>
                <a:sym typeface="Calibri"/>
              </a:defRPr>
            </a:lvl8pPr>
            <a:lvl9pPr marL="4110994" marR="0" lvl="8" indent="-290560" algn="l" rtl="0">
              <a:lnSpc>
                <a:spcPct val="114285"/>
              </a:lnSpc>
              <a:spcBef>
                <a:spcPts val="849"/>
              </a:spcBef>
              <a:spcAft>
                <a:spcPts val="849"/>
              </a:spcAft>
              <a:buClr>
                <a:schemeClr val="accent2"/>
              </a:buClr>
              <a:buSzPts val="980"/>
              <a:buFont typeface="Arial"/>
              <a:buChar char="‒"/>
              <a:defRPr sz="1399"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9675945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userDrawn="1">
  <p:cSld name="2_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lang="en-AU" dirty="0"/>
              <a:t>ASX Ribbon &gt; Header &amp; Footer &gt; Apply to All</a:t>
            </a:r>
          </a:p>
        </p:txBody>
      </p:sp>
      <p:sp>
        <p:nvSpPr>
          <p:cNvPr id="4" name="Slide Number Placeholder 3">
            <a:extLst>
              <a:ext uri="{FF2B5EF4-FFF2-40B4-BE49-F238E27FC236}">
                <a16:creationId xmlns:a16="http://schemas.microsoft.com/office/drawing/2014/main" id="{836C1CB4-EB9C-4FEC-9E68-D8B8CB884EBD}"/>
              </a:ext>
            </a:extLst>
          </p:cNvPr>
          <p:cNvSpPr>
            <a:spLocks noGrp="1"/>
          </p:cNvSpPr>
          <p:nvPr>
            <p:ph type="sldNum" sz="quarter" idx="11"/>
          </p:nvPr>
        </p:nvSpPr>
        <p:spPr/>
        <p:txBody>
          <a:bodyPr/>
          <a:lstStyle/>
          <a:p>
            <a:fld id="{EB423460-02F7-42F7-BC67-65740756B7AD}" type="slidenum">
              <a:rPr lang="en-AU" smtClean="0"/>
              <a:pPr/>
              <a:t>‹#›</a:t>
            </a:fld>
            <a:endParaRPr lang="en-AU" dirty="0"/>
          </a:p>
        </p:txBody>
      </p:sp>
      <p:sp>
        <p:nvSpPr>
          <p:cNvPr id="6" name="Text Placeholder 5">
            <a:extLst>
              <a:ext uri="{FF2B5EF4-FFF2-40B4-BE49-F238E27FC236}">
                <a16:creationId xmlns:a16="http://schemas.microsoft.com/office/drawing/2014/main" id="{D5D538DE-7F70-4A9C-A4BC-E1C8CB5DA1C8}"/>
              </a:ext>
            </a:extLst>
          </p:cNvPr>
          <p:cNvSpPr>
            <a:spLocks noGrp="1"/>
          </p:cNvSpPr>
          <p:nvPr>
            <p:ph type="body" sz="quarter" idx="15"/>
          </p:nvPr>
        </p:nvSpPr>
        <p:spPr>
          <a:xfrm>
            <a:off x="288880" y="705601"/>
            <a:ext cx="8566886" cy="215950"/>
          </a:xfrm>
        </p:spPr>
        <p:txBody>
          <a:bodyPr/>
          <a:lstStyle>
            <a:lvl1pPr>
              <a:lnSpc>
                <a:spcPts val="1799"/>
              </a:lnSpc>
              <a:spcAft>
                <a:spcPts val="0"/>
              </a:spcAft>
              <a:defRPr sz="1799" b="0">
                <a:solidFill>
                  <a:schemeClr val="accent2"/>
                </a:solidFill>
              </a:defRPr>
            </a:lvl1pPr>
            <a:lvl2pPr>
              <a:lnSpc>
                <a:spcPts val="1799"/>
              </a:lnSpc>
              <a:spcAft>
                <a:spcPts val="0"/>
              </a:spcAft>
              <a:defRPr sz="1799" b="0">
                <a:solidFill>
                  <a:schemeClr val="accent2"/>
                </a:solidFill>
              </a:defRPr>
            </a:lvl2pPr>
            <a:lvl3pPr marL="0" indent="0">
              <a:lnSpc>
                <a:spcPts val="1799"/>
              </a:lnSpc>
              <a:spcAft>
                <a:spcPts val="0"/>
              </a:spcAft>
              <a:buNone/>
              <a:defRPr sz="1799" b="0">
                <a:solidFill>
                  <a:schemeClr val="accent2"/>
                </a:solidFill>
              </a:defRPr>
            </a:lvl3pPr>
            <a:lvl4pPr marL="0" indent="0">
              <a:lnSpc>
                <a:spcPts val="1799"/>
              </a:lnSpc>
              <a:spcAft>
                <a:spcPts val="0"/>
              </a:spcAft>
              <a:buNone/>
              <a:defRPr sz="1799" b="0">
                <a:solidFill>
                  <a:schemeClr val="accent2"/>
                </a:solidFill>
              </a:defRPr>
            </a:lvl4pPr>
            <a:lvl5pPr marL="0" indent="0">
              <a:lnSpc>
                <a:spcPts val="1799"/>
              </a:lnSpc>
              <a:spcAft>
                <a:spcPts val="0"/>
              </a:spcAft>
              <a:buNone/>
              <a:defRPr sz="1799" b="0">
                <a:solidFill>
                  <a:schemeClr val="accent2"/>
                </a:solidFill>
              </a:defRPr>
            </a:lvl5pPr>
            <a:lvl6pPr marL="0" indent="0">
              <a:lnSpc>
                <a:spcPts val="1799"/>
              </a:lnSpc>
              <a:spcAft>
                <a:spcPts val="0"/>
              </a:spcAft>
              <a:buNone/>
              <a:defRPr sz="1799" b="0">
                <a:solidFill>
                  <a:schemeClr val="accent2"/>
                </a:solidFill>
              </a:defRPr>
            </a:lvl6pPr>
            <a:lvl7pPr marL="0" indent="0">
              <a:lnSpc>
                <a:spcPts val="1799"/>
              </a:lnSpc>
              <a:spcAft>
                <a:spcPts val="0"/>
              </a:spcAft>
              <a:buNone/>
              <a:defRPr sz="1799" b="0">
                <a:solidFill>
                  <a:schemeClr val="accent2"/>
                </a:solidFill>
              </a:defRPr>
            </a:lvl7pPr>
            <a:lvl8pPr marL="0" indent="0">
              <a:lnSpc>
                <a:spcPts val="1799"/>
              </a:lnSpc>
              <a:spcAft>
                <a:spcPts val="0"/>
              </a:spcAft>
              <a:buNone/>
              <a:defRPr sz="1799" b="0">
                <a:solidFill>
                  <a:schemeClr val="accent2"/>
                </a:solidFill>
              </a:defRPr>
            </a:lvl8pPr>
            <a:lvl9pPr marL="0" indent="0">
              <a:lnSpc>
                <a:spcPts val="1799"/>
              </a:lnSpc>
              <a:spcAft>
                <a:spcPts val="0"/>
              </a:spcAft>
              <a:buNone/>
              <a:defRPr sz="1799" b="0">
                <a:solidFill>
                  <a:schemeClr val="accent2"/>
                </a:solidFill>
              </a:defRPr>
            </a:lvl9pPr>
          </a:lstStyle>
          <a:p>
            <a:pPr lvl="0"/>
            <a:r>
              <a:rPr lang="en-US"/>
              <a:t>Edit Master text styles</a:t>
            </a:r>
          </a:p>
        </p:txBody>
      </p:sp>
    </p:spTree>
    <p:extLst>
      <p:ext uri="{BB962C8B-B14F-4D97-AF65-F5344CB8AC3E}">
        <p14:creationId xmlns:p14="http://schemas.microsoft.com/office/powerpoint/2010/main" val="2799274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lumn Layout_Bann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6EC209E-A90A-4CFD-AB39-73A1BB910174}"/>
              </a:ext>
            </a:extLst>
          </p:cNvPr>
          <p:cNvGrpSpPr/>
          <p:nvPr userDrawn="1"/>
        </p:nvGrpSpPr>
        <p:grpSpPr>
          <a:xfrm>
            <a:off x="0" y="0"/>
            <a:ext cx="9144000" cy="917947"/>
            <a:chOff x="0" y="0"/>
            <a:chExt cx="9144000" cy="917947"/>
          </a:xfrm>
        </p:grpSpPr>
        <p:sp>
          <p:nvSpPr>
            <p:cNvPr id="7" name="Rectangle 6">
              <a:extLst>
                <a:ext uri="{FF2B5EF4-FFF2-40B4-BE49-F238E27FC236}">
                  <a16:creationId xmlns:a16="http://schemas.microsoft.com/office/drawing/2014/main" id="{A905762E-B449-4DB7-9B35-561B50CCF03B}"/>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9" name="Rectangle 6">
              <a:extLst>
                <a:ext uri="{FF2B5EF4-FFF2-40B4-BE49-F238E27FC236}">
                  <a16:creationId xmlns:a16="http://schemas.microsoft.com/office/drawing/2014/main" id="{7439DDBE-CBBE-460D-917F-43FFC0E0F6E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4067976"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0"/>
            <a:ext cx="4068000"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2857117290"/>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552"/>
            <a:ext cx="6858000" cy="1792358"/>
          </a:xfrm>
        </p:spPr>
        <p:txBody>
          <a:bodyPr anchor="b"/>
          <a:lstStyle>
            <a:lvl1pPr algn="ctr">
              <a:defRPr sz="4496"/>
            </a:lvl1pPr>
          </a:lstStyle>
          <a:p>
            <a:r>
              <a:rPr lang="en-US"/>
              <a:t>Click to edit Master title style</a:t>
            </a:r>
            <a:endParaRPr lang="en-AU"/>
          </a:p>
        </p:txBody>
      </p:sp>
      <p:sp>
        <p:nvSpPr>
          <p:cNvPr id="3" name="Subtitle 2"/>
          <p:cNvSpPr>
            <a:spLocks noGrp="1"/>
          </p:cNvSpPr>
          <p:nvPr>
            <p:ph type="subTitle" idx="1"/>
          </p:nvPr>
        </p:nvSpPr>
        <p:spPr>
          <a:xfrm>
            <a:off x="1143000" y="2704031"/>
            <a:ext cx="6858000" cy="1242971"/>
          </a:xfrm>
        </p:spPr>
        <p:txBody>
          <a:bodyPr/>
          <a:lstStyle>
            <a:lvl1pPr marL="0" indent="0" algn="ctr">
              <a:buNone/>
              <a:defRPr sz="1799"/>
            </a:lvl1pPr>
            <a:lvl2pPr marL="342583" indent="0" algn="ctr">
              <a:buNone/>
              <a:defRPr sz="1499"/>
            </a:lvl2pPr>
            <a:lvl3pPr marL="685166" indent="0" algn="ctr">
              <a:buNone/>
              <a:defRPr sz="1349"/>
            </a:lvl3pPr>
            <a:lvl4pPr marL="1027748" indent="0" algn="ctr">
              <a:buNone/>
              <a:defRPr sz="1199"/>
            </a:lvl4pPr>
            <a:lvl5pPr marL="1370331" indent="0" algn="ctr">
              <a:buNone/>
              <a:defRPr sz="1199"/>
            </a:lvl5pPr>
            <a:lvl6pPr marL="1712914" indent="0" algn="ctr">
              <a:buNone/>
              <a:defRPr sz="1199"/>
            </a:lvl6pPr>
            <a:lvl7pPr marL="2055497" indent="0" algn="ctr">
              <a:buNone/>
              <a:defRPr sz="1199"/>
            </a:lvl7pPr>
            <a:lvl8pPr marL="2398080" indent="0" algn="ctr">
              <a:buNone/>
              <a:defRPr sz="1199"/>
            </a:lvl8pPr>
            <a:lvl9pPr marL="2740663" indent="0" algn="ctr">
              <a:buNone/>
              <a:defRPr sz="1199"/>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78CBEAA-7794-41F3-B7C0-C327F31F4DD9}" type="datetimeFigureOut">
              <a:rPr lang="en-AU" smtClean="0"/>
              <a:t>28/04/2021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E627F479-AD70-4D4E-A0CD-B9E9E2080813}" type="slidenum">
              <a:rPr lang="en-AU" smtClean="0"/>
              <a:t>‹#›</a:t>
            </a:fld>
            <a:endParaRPr lang="en-AU" dirty="0"/>
          </a:p>
        </p:txBody>
      </p:sp>
    </p:spTree>
    <p:extLst>
      <p:ext uri="{BB962C8B-B14F-4D97-AF65-F5344CB8AC3E}">
        <p14:creationId xmlns:p14="http://schemas.microsoft.com/office/powerpoint/2010/main" val="182863798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p>
        </p:txBody>
      </p:sp>
      <p:sp>
        <p:nvSpPr>
          <p:cNvPr id="4" name="Text Placeholder 3"/>
          <p:cNvSpPr>
            <a:spLocks noGrp="1"/>
          </p:cNvSpPr>
          <p:nvPr>
            <p:ph type="body" sz="quarter" idx="10" hasCustomPrompt="1"/>
          </p:nvPr>
        </p:nvSpPr>
        <p:spPr>
          <a:xfrm>
            <a:off x="457201" y="846835"/>
            <a:ext cx="8255000" cy="619698"/>
          </a:xfrm>
        </p:spPr>
        <p:txBody>
          <a:bodyPr/>
          <a:lstStyle>
            <a:lvl1pPr marL="0" indent="0">
              <a:spcBef>
                <a:spcPts val="0"/>
              </a:spcBef>
              <a:spcAft>
                <a:spcPts val="0"/>
              </a:spcAft>
              <a:buNone/>
              <a:defRPr sz="1998" baseline="0">
                <a:solidFill>
                  <a:schemeClr val="tx1"/>
                </a:solidFill>
              </a:defRPr>
            </a:lvl1pPr>
            <a:lvl2pPr marL="352099" indent="0">
              <a:spcBef>
                <a:spcPts val="0"/>
              </a:spcBef>
              <a:spcAft>
                <a:spcPts val="0"/>
              </a:spcAft>
              <a:buNone/>
              <a:defRPr sz="1649"/>
            </a:lvl2pPr>
            <a:lvl3pPr marL="599520" indent="0">
              <a:spcBef>
                <a:spcPts val="0"/>
              </a:spcBef>
              <a:spcAft>
                <a:spcPts val="0"/>
              </a:spcAft>
              <a:buNone/>
              <a:defRPr sz="1649"/>
            </a:lvl3pPr>
            <a:lvl4pPr marL="856457" indent="0">
              <a:spcBef>
                <a:spcPts val="0"/>
              </a:spcBef>
              <a:spcAft>
                <a:spcPts val="0"/>
              </a:spcAft>
              <a:buNone/>
              <a:defRPr sz="1649"/>
            </a:lvl4pPr>
            <a:lvl5pPr marL="1075330" indent="0">
              <a:spcBef>
                <a:spcPts val="0"/>
              </a:spcBef>
              <a:spcAft>
                <a:spcPts val="0"/>
              </a:spcAft>
              <a:buNone/>
              <a:defRPr sz="1649"/>
            </a:lvl5pPr>
          </a:lstStyle>
          <a:p>
            <a:pPr lvl="0"/>
            <a:r>
              <a:rPr lang="en-US"/>
              <a:t>Click to edit kicker box copy. Two lines max.</a:t>
            </a:r>
          </a:p>
          <a:p>
            <a:pPr lvl="0"/>
            <a:endParaRPr lang="en-US"/>
          </a:p>
        </p:txBody>
      </p:sp>
    </p:spTree>
    <p:extLst>
      <p:ext uri="{BB962C8B-B14F-4D97-AF65-F5344CB8AC3E}">
        <p14:creationId xmlns:p14="http://schemas.microsoft.com/office/powerpoint/2010/main" val="1442368188"/>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3" y="171612"/>
            <a:ext cx="8328662" cy="302031"/>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398" b="0" dirty="0">
                <a:solidFill>
                  <a:srgbClr val="565656"/>
                </a:solidFill>
                <a:latin typeface="+mj-lt"/>
                <a:ea typeface="+mj-ea"/>
                <a:cs typeface="+mj-cs"/>
              </a:defRPr>
            </a:lvl1pPr>
          </a:lstStyle>
          <a:p>
            <a:pPr lvl="0" algn="l" rtl="0" eaLnBrk="1" fontAlgn="base" hangingPunct="1">
              <a:spcBef>
                <a:spcPct val="0"/>
              </a:spcBef>
              <a:spcAft>
                <a:spcPct val="0"/>
              </a:spcAft>
            </a:pPr>
            <a:r>
              <a:rPr lang="en-US"/>
              <a:t>Click to edit Master title style</a:t>
            </a:r>
          </a:p>
        </p:txBody>
      </p:sp>
    </p:spTree>
    <p:extLst>
      <p:ext uri="{BB962C8B-B14F-4D97-AF65-F5344CB8AC3E}">
        <p14:creationId xmlns:p14="http://schemas.microsoft.com/office/powerpoint/2010/main" val="429410848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itle 1"/>
          <p:cNvSpPr>
            <a:spLocks noGrp="1"/>
          </p:cNvSpPr>
          <p:nvPr>
            <p:ph type="title"/>
          </p:nvPr>
        </p:nvSpPr>
        <p:spPr>
          <a:xfrm>
            <a:off x="215900" y="216200"/>
            <a:ext cx="6372000" cy="432400"/>
          </a:xfrm>
        </p:spPr>
        <p:txBody>
          <a:bodyPr lIns="0"/>
          <a:lstStyle>
            <a:lvl1pPr>
              <a:defRPr sz="1499">
                <a:solidFill>
                  <a:schemeClr val="bg2"/>
                </a:solidFill>
                <a:latin typeface="Arial Rounded MT Bold" panose="020F0704030504030204" pitchFamily="34" charset="0"/>
              </a:defRPr>
            </a:lvl1pPr>
          </a:lstStyle>
          <a:p>
            <a:r>
              <a:rPr lang="en-US"/>
              <a:t>Click to edit Master title style</a:t>
            </a:r>
          </a:p>
        </p:txBody>
      </p:sp>
      <p:sp>
        <p:nvSpPr>
          <p:cNvPr id="8" name="Rectangle 7"/>
          <p:cNvSpPr/>
          <p:nvPr userDrawn="1"/>
        </p:nvSpPr>
        <p:spPr>
          <a:xfrm>
            <a:off x="2" y="5008150"/>
            <a:ext cx="8935809" cy="140114"/>
          </a:xfrm>
          <a:prstGeom prst="rect">
            <a:avLst/>
          </a:prstGeom>
          <a:gradFill>
            <a:gsLst>
              <a:gs pos="0">
                <a:schemeClr val="bg2"/>
              </a:gs>
              <a:gs pos="9000">
                <a:schemeClr val="accent1"/>
              </a:gs>
            </a:gsLst>
            <a:lin ang="6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349" dirty="0"/>
          </a:p>
        </p:txBody>
      </p:sp>
      <p:sp>
        <p:nvSpPr>
          <p:cNvPr id="12" name="Slide Number Placeholder 15"/>
          <p:cNvSpPr>
            <a:spLocks noGrp="1"/>
          </p:cNvSpPr>
          <p:nvPr>
            <p:ph type="sldNum" sz="quarter" idx="4"/>
          </p:nvPr>
        </p:nvSpPr>
        <p:spPr>
          <a:xfrm>
            <a:off x="8928000" y="5038997"/>
            <a:ext cx="216000" cy="9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gn="ctr">
              <a:defRPr lang="en-AU" sz="599" b="0" smtClean="0">
                <a:solidFill>
                  <a:schemeClr val="tx2"/>
                </a:solidFill>
                <a:latin typeface="Arial Rounded MT Bold" charset="0"/>
                <a:ea typeface="Arial Rounded MT Bold" charset="0"/>
                <a:cs typeface="Arial Rounded MT Bold" charset="0"/>
              </a:defRPr>
            </a:lvl1pPr>
          </a:lstStyle>
          <a:p>
            <a:pPr eaLnBrk="1" hangingPunct="1"/>
            <a:fld id="{0AED05B3-DCE3-416B-A38F-EA596E863E64}" type="slidenum">
              <a:rPr lang="en-AU" smtClean="0"/>
              <a:pPr eaLnBrk="1" hangingPunct="1"/>
              <a:t>‹#›</a:t>
            </a:fld>
            <a:endParaRPr lang="en-AU" dirty="0"/>
          </a:p>
        </p:txBody>
      </p:sp>
      <p:sp>
        <p:nvSpPr>
          <p:cNvPr id="9" name="Text Placeholder 2"/>
          <p:cNvSpPr>
            <a:spLocks noGrp="1"/>
          </p:cNvSpPr>
          <p:nvPr>
            <p:ph idx="1"/>
          </p:nvPr>
        </p:nvSpPr>
        <p:spPr bwMode="auto">
          <a:xfrm>
            <a:off x="215900" y="864802"/>
            <a:ext cx="8712000" cy="39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501522"/>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r>
              <a:rPr lang="en-AU" dirty="0"/>
              <a:t>Page </a:t>
            </a:r>
            <a:fld id="{B6345066-9FC1-4EE7-9A97-B6BA2639E110}" type="slidenum">
              <a:rPr lang="en-AU" smtClean="0"/>
              <a:pPr/>
              <a:t>‹#›</a:t>
            </a:fld>
            <a:endParaRPr lang="en-AU" dirty="0"/>
          </a:p>
        </p:txBody>
      </p:sp>
    </p:spTree>
    <p:extLst>
      <p:ext uri="{BB962C8B-B14F-4D97-AF65-F5344CB8AC3E}">
        <p14:creationId xmlns:p14="http://schemas.microsoft.com/office/powerpoint/2010/main" val="271618418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7" b="0" i="0">
                <a:solidFill>
                  <a:srgbClr val="0C3A6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4/28/2021</a:t>
            </a:fld>
            <a:endParaRPr lang="en-US" dirty="0"/>
          </a:p>
        </p:txBody>
      </p:sp>
      <p:sp>
        <p:nvSpPr>
          <p:cNvPr id="6" name="Holder 6"/>
          <p:cNvSpPr>
            <a:spLocks noGrp="1"/>
          </p:cNvSpPr>
          <p:nvPr>
            <p:ph type="sldNum" sz="quarter" idx="7"/>
          </p:nvPr>
        </p:nvSpPr>
        <p:spPr/>
        <p:txBody>
          <a:bodyPr lIns="0" tIns="0" rIns="0" bIns="0"/>
          <a:lstStyle>
            <a:lvl1pPr>
              <a:defRPr sz="899" b="0" i="0">
                <a:solidFill>
                  <a:srgbClr val="009FDF"/>
                </a:solidFill>
                <a:latin typeface="Calibri"/>
                <a:cs typeface="Calibri"/>
              </a:defRPr>
            </a:lvl1pPr>
          </a:lstStyle>
          <a:p>
            <a:pPr marL="82449">
              <a:lnSpc>
                <a:spcPts val="959"/>
              </a:lnSpc>
            </a:pPr>
            <a:fld id="{81D60167-4931-47E6-BA6A-407CBD079E47}" type="slidenum">
              <a:rPr lang="en-AU" smtClean="0"/>
              <a:pPr marL="82449">
                <a:lnSpc>
                  <a:spcPts val="959"/>
                </a:lnSpc>
              </a:pPr>
              <a:t>‹#›</a:t>
            </a:fld>
            <a:r>
              <a:rPr lang="en-AU" dirty="0"/>
              <a:t> | </a:t>
            </a:r>
            <a:r>
              <a:rPr lang="en-AU" spc="-5" dirty="0"/>
              <a:t>Value Proposition for</a:t>
            </a:r>
            <a:r>
              <a:rPr lang="en-AU" spc="-105" dirty="0"/>
              <a:t> </a:t>
            </a:r>
            <a:r>
              <a:rPr lang="en-AU" spc="-5" dirty="0"/>
              <a:t>Issuers</a:t>
            </a:r>
          </a:p>
        </p:txBody>
      </p:sp>
    </p:spTree>
    <p:extLst>
      <p:ext uri="{BB962C8B-B14F-4D97-AF65-F5344CB8AC3E}">
        <p14:creationId xmlns:p14="http://schemas.microsoft.com/office/powerpoint/2010/main" val="604997972"/>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userDrawn="1">
  <p:cSld name="Title and Content_Bann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1132727-A28F-4E4C-A610-9546D8FEE18F}"/>
              </a:ext>
            </a:extLst>
          </p:cNvPr>
          <p:cNvGrpSpPr/>
          <p:nvPr userDrawn="1"/>
        </p:nvGrpSpPr>
        <p:grpSpPr>
          <a:xfrm>
            <a:off x="0" y="1"/>
            <a:ext cx="9144000" cy="917947"/>
            <a:chOff x="0" y="0"/>
            <a:chExt cx="9144000" cy="917947"/>
          </a:xfrm>
        </p:grpSpPr>
        <p:sp>
          <p:nvSpPr>
            <p:cNvPr id="5" name="Rectangle 4">
              <a:extLst>
                <a:ext uri="{FF2B5EF4-FFF2-40B4-BE49-F238E27FC236}">
                  <a16:creationId xmlns:a16="http://schemas.microsoft.com/office/drawing/2014/main" id="{F1170866-B46D-49DD-9C4A-6083EE019D6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tx1"/>
                </a:solidFill>
              </a:endParaRPr>
            </a:p>
          </p:txBody>
        </p:sp>
        <p:sp>
          <p:nvSpPr>
            <p:cNvPr id="6" name="Rectangle 6">
              <a:extLst>
                <a:ext uri="{FF2B5EF4-FFF2-40B4-BE49-F238E27FC236}">
                  <a16:creationId xmlns:a16="http://schemas.microsoft.com/office/drawing/2014/main" id="{20733FE7-BFF7-454B-B157-981C2A2A784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799" dirty="0">
                <a:solidFill>
                  <a:schemeClr val="tx1"/>
                </a:solidFill>
              </a:endParaRPr>
            </a:p>
          </p:txBody>
        </p:sp>
      </p:grpSp>
      <p:sp>
        <p:nvSpPr>
          <p:cNvPr id="2" name="Title 1">
            <a:extLst>
              <a:ext uri="{FF2B5EF4-FFF2-40B4-BE49-F238E27FC236}">
                <a16:creationId xmlns:a16="http://schemas.microsoft.com/office/drawing/2014/main" id="{DA24D514-C045-4764-BFA7-3B0E8209F6B7}"/>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D7DF8F1C-A47F-444D-91A1-EFBA7C2D426D}"/>
              </a:ext>
            </a:extLst>
          </p:cNvPr>
          <p:cNvSpPr>
            <a:spLocks noGrp="1"/>
          </p:cNvSpPr>
          <p:nvPr>
            <p:ph type="body" sz="quarter" idx="11"/>
          </p:nvPr>
        </p:nvSpPr>
        <p:spPr>
          <a:xfrm>
            <a:off x="288000" y="1206500"/>
            <a:ext cx="8567765" cy="3167063"/>
          </a:xfrm>
        </p:spPr>
        <p:txBody>
          <a:bodyPr/>
          <a:lstStyle>
            <a:lvl1pPr>
              <a:spcAft>
                <a:spcPts val="599"/>
              </a:spcAft>
              <a:defRPr sz="1399" b="0">
                <a:solidFill>
                  <a:schemeClr val="tx1"/>
                </a:solidFill>
              </a:defRPr>
            </a:lvl1pPr>
            <a:lvl2pPr marL="215801" indent="-215801">
              <a:buClr>
                <a:schemeClr val="accent2"/>
              </a:buClr>
              <a:buSzPct val="100000"/>
              <a:buFont typeface="Calibri" panose="020F0502020204030204" pitchFamily="34" charset="0"/>
              <a:buChar char="&gt;"/>
              <a:defRPr>
                <a:solidFill>
                  <a:schemeClr val="tx1"/>
                </a:solidFill>
              </a:defRPr>
            </a:lvl2pPr>
            <a:lvl3pPr marL="431600" indent="-215801">
              <a:buSzPct val="50000"/>
              <a:buFont typeface="Arial" panose="020B0604020202020204" pitchFamily="34" charset="0"/>
              <a:buChar char="•"/>
              <a:defRPr>
                <a:solidFill>
                  <a:schemeClr val="tx1"/>
                </a:solidFill>
              </a:defRPr>
            </a:lvl3pPr>
            <a:lvl4pPr marL="647401" indent="-215757">
              <a:buSzPct val="70000"/>
              <a:buFont typeface="Arial" panose="020B0604020202020204" pitchFamily="34" charset="0"/>
              <a:buChar cha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4AF573EB-DB94-4443-BC7A-8F0F997861CE}"/>
              </a:ext>
            </a:extLst>
          </p:cNvPr>
          <p:cNvSpPr>
            <a:spLocks noGrp="1"/>
          </p:cNvSpPr>
          <p:nvPr>
            <p:ph type="ftr" sz="quarter" idx="12"/>
          </p:nvPr>
        </p:nvSpPr>
        <p:spPr/>
        <p:txBody>
          <a:bodyPr/>
          <a:lstStyle/>
          <a:p>
            <a:r>
              <a:rPr lang="en-AU" dirty="0"/>
              <a:t>ASX Ribbon &gt; Header &amp; Footer &gt; Apply to All</a:t>
            </a:r>
          </a:p>
        </p:txBody>
      </p:sp>
      <p:sp>
        <p:nvSpPr>
          <p:cNvPr id="9" name="Slide Number Placeholder 8">
            <a:extLst>
              <a:ext uri="{FF2B5EF4-FFF2-40B4-BE49-F238E27FC236}">
                <a16:creationId xmlns:a16="http://schemas.microsoft.com/office/drawing/2014/main" id="{BDD42192-4065-40FA-8396-A1F3903F158A}"/>
              </a:ext>
            </a:extLst>
          </p:cNvPr>
          <p:cNvSpPr>
            <a:spLocks noGrp="1"/>
          </p:cNvSpPr>
          <p:nvPr>
            <p:ph type="sldNum" sz="quarter" idx="13"/>
          </p:nvPr>
        </p:nvSpPr>
        <p:spPr/>
        <p:txBody>
          <a:bodyPr/>
          <a:lstStyle/>
          <a:p>
            <a:fld id="{EB423460-02F7-42F7-BC67-65740756B7AD}" type="slidenum">
              <a:rPr lang="en-AU" smtClean="0"/>
              <a:pPr/>
              <a:t>‹#›</a:t>
            </a:fld>
            <a:endParaRPr lang="en-AU" dirty="0"/>
          </a:p>
        </p:txBody>
      </p:sp>
    </p:spTree>
    <p:extLst>
      <p:ext uri="{BB962C8B-B14F-4D97-AF65-F5344CB8AC3E}">
        <p14:creationId xmlns:p14="http://schemas.microsoft.com/office/powerpoint/2010/main" val="391420170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matchingName="2_Blank Slide">
  <p:cSld name="2_Blank Slide">
    <p:spTree>
      <p:nvGrpSpPr>
        <p:cNvPr id="1" name="Shape 52"/>
        <p:cNvGrpSpPr/>
        <p:nvPr/>
      </p:nvGrpSpPr>
      <p:grpSpPr>
        <a:xfrm>
          <a:off x="0" y="0"/>
          <a:ext cx="0" cy="0"/>
          <a:chOff x="0" y="0"/>
          <a:chExt cx="0" cy="0"/>
        </a:xfrm>
      </p:grpSpPr>
      <p:sp>
        <p:nvSpPr>
          <p:cNvPr id="53" name="Google Shape;53;p61"/>
          <p:cNvSpPr txBox="1">
            <a:spLocks noGrp="1"/>
          </p:cNvSpPr>
          <p:nvPr>
            <p:ph type="title"/>
          </p:nvPr>
        </p:nvSpPr>
        <p:spPr>
          <a:xfrm>
            <a:off x="571087" y="661772"/>
            <a:ext cx="7969886" cy="338868"/>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rgbClr val="21327E"/>
              </a:buClr>
              <a:buSzPts val="2400"/>
              <a:buFont typeface="Verdana"/>
              <a:buNone/>
              <a:defRPr sz="2398" b="0" i="0" u="none" strike="noStrike" cap="none">
                <a:solidFill>
                  <a:srgbClr val="21327E"/>
                </a:solidFill>
                <a:latin typeface="Verdana"/>
                <a:ea typeface="Verdana"/>
                <a:cs typeface="Verdana"/>
                <a:sym typeface="Verdana"/>
              </a:defRPr>
            </a:lvl1pPr>
            <a:lvl2pPr lvl="1">
              <a:spcBef>
                <a:spcPts val="0"/>
              </a:spcBef>
              <a:spcAft>
                <a:spcPts val="0"/>
              </a:spcAft>
              <a:buSzPts val="1400"/>
              <a:buNone/>
              <a:defRPr sz="1799"/>
            </a:lvl2pPr>
            <a:lvl3pPr lvl="2">
              <a:spcBef>
                <a:spcPts val="0"/>
              </a:spcBef>
              <a:spcAft>
                <a:spcPts val="0"/>
              </a:spcAft>
              <a:buSzPts val="1400"/>
              <a:buNone/>
              <a:defRPr sz="1799"/>
            </a:lvl3pPr>
            <a:lvl4pPr lvl="3">
              <a:spcBef>
                <a:spcPts val="0"/>
              </a:spcBef>
              <a:spcAft>
                <a:spcPts val="0"/>
              </a:spcAft>
              <a:buSzPts val="1400"/>
              <a:buNone/>
              <a:defRPr sz="1799"/>
            </a:lvl4pPr>
            <a:lvl5pPr lvl="4">
              <a:spcBef>
                <a:spcPts val="0"/>
              </a:spcBef>
              <a:spcAft>
                <a:spcPts val="0"/>
              </a:spcAft>
              <a:buSzPts val="1400"/>
              <a:buNone/>
              <a:defRPr sz="1799"/>
            </a:lvl5pPr>
            <a:lvl6pPr lvl="5">
              <a:spcBef>
                <a:spcPts val="0"/>
              </a:spcBef>
              <a:spcAft>
                <a:spcPts val="0"/>
              </a:spcAft>
              <a:buSzPts val="1400"/>
              <a:buNone/>
              <a:defRPr sz="1799"/>
            </a:lvl6pPr>
            <a:lvl7pPr lvl="6">
              <a:spcBef>
                <a:spcPts val="0"/>
              </a:spcBef>
              <a:spcAft>
                <a:spcPts val="0"/>
              </a:spcAft>
              <a:buSzPts val="1400"/>
              <a:buNone/>
              <a:defRPr sz="1799"/>
            </a:lvl7pPr>
            <a:lvl8pPr lvl="7">
              <a:spcBef>
                <a:spcPts val="0"/>
              </a:spcBef>
              <a:spcAft>
                <a:spcPts val="0"/>
              </a:spcAft>
              <a:buSzPts val="1400"/>
              <a:buNone/>
              <a:defRPr sz="1799"/>
            </a:lvl8pPr>
            <a:lvl9pPr lvl="8">
              <a:spcBef>
                <a:spcPts val="0"/>
              </a:spcBef>
              <a:spcAft>
                <a:spcPts val="0"/>
              </a:spcAft>
              <a:buSzPts val="1400"/>
              <a:buNone/>
              <a:defRPr sz="1799"/>
            </a:lvl9pPr>
          </a:lstStyle>
          <a:p>
            <a:endParaRPr/>
          </a:p>
        </p:txBody>
      </p:sp>
      <p:sp>
        <p:nvSpPr>
          <p:cNvPr id="54" name="Google Shape;54;p61"/>
          <p:cNvSpPr txBox="1"/>
          <p:nvPr/>
        </p:nvSpPr>
        <p:spPr>
          <a:xfrm>
            <a:off x="8848727" y="4801305"/>
            <a:ext cx="295275" cy="184475"/>
          </a:xfrm>
          <a:prstGeom prst="rect">
            <a:avLst/>
          </a:prstGeom>
          <a:noFill/>
          <a:ln>
            <a:noFill/>
          </a:ln>
        </p:spPr>
        <p:txBody>
          <a:bodyPr spcFirstLastPara="1" wrap="square" lIns="0" tIns="45658" rIns="91340" bIns="0" anchor="t" anchorCtr="0">
            <a:spAutoFit/>
          </a:bodyPr>
          <a:lstStyle/>
          <a:p>
            <a:pPr marL="0" marR="0" lvl="0" indent="0" algn="l" rtl="0">
              <a:spcBef>
                <a:spcPts val="0"/>
              </a:spcBef>
              <a:spcAft>
                <a:spcPts val="0"/>
              </a:spcAft>
              <a:buNone/>
            </a:pPr>
            <a:fld id="{00000000-1234-1234-1234-123412341234}" type="slidenum">
              <a:rPr lang="en-AU" sz="899">
                <a:solidFill>
                  <a:srgbClr val="7F7F7F"/>
                </a:solidFill>
                <a:latin typeface="Verdana"/>
                <a:ea typeface="Verdana"/>
                <a:cs typeface="Verdana"/>
                <a:sym typeface="Verdana"/>
              </a:rPr>
              <a:pPr marL="0" marR="0" lvl="0" indent="0" algn="l" rtl="0">
                <a:spcBef>
                  <a:spcPts val="0"/>
                </a:spcBef>
                <a:spcAft>
                  <a:spcPts val="0"/>
                </a:spcAft>
                <a:buNone/>
              </a:pPr>
              <a:t>‹#›</a:t>
            </a:fld>
            <a:endParaRPr sz="899" dirty="0">
              <a:solidFill>
                <a:srgbClr val="7F7F7F"/>
              </a:solidFill>
              <a:latin typeface="Verdana"/>
              <a:ea typeface="Verdana"/>
              <a:cs typeface="Verdana"/>
              <a:sym typeface="Verdana"/>
            </a:endParaRPr>
          </a:p>
        </p:txBody>
      </p:sp>
      <p:sp>
        <p:nvSpPr>
          <p:cNvPr id="55" name="Google Shape;55;p61"/>
          <p:cNvSpPr txBox="1">
            <a:spLocks noGrp="1"/>
          </p:cNvSpPr>
          <p:nvPr>
            <p:ph type="body" idx="1"/>
          </p:nvPr>
        </p:nvSpPr>
        <p:spPr>
          <a:xfrm>
            <a:off x="574018" y="997555"/>
            <a:ext cx="4479925" cy="331757"/>
          </a:xfrm>
          <a:prstGeom prst="rect">
            <a:avLst/>
          </a:prstGeom>
          <a:noFill/>
          <a:ln>
            <a:noFill/>
          </a:ln>
        </p:spPr>
        <p:txBody>
          <a:bodyPr spcFirstLastPara="1" wrap="square" lIns="0" tIns="0" rIns="0" bIns="0" anchor="t" anchorCtr="0">
            <a:spAutoFit/>
          </a:bodyPr>
          <a:lstStyle>
            <a:lvl1pPr marL="456777" marR="0" lvl="0" indent="-228389" algn="l" rtl="0">
              <a:lnSpc>
                <a:spcPct val="154285"/>
              </a:lnSpc>
              <a:spcBef>
                <a:spcPts val="0"/>
              </a:spcBef>
              <a:spcAft>
                <a:spcPts val="0"/>
              </a:spcAft>
              <a:buClr>
                <a:srgbClr val="21327E"/>
              </a:buClr>
              <a:buSzPts val="1400"/>
              <a:buFont typeface="Arial"/>
              <a:buNone/>
              <a:defRPr sz="1399">
                <a:solidFill>
                  <a:srgbClr val="21327E"/>
                </a:solidFill>
                <a:latin typeface="Verdana"/>
                <a:ea typeface="Verdana"/>
                <a:cs typeface="Verdana"/>
                <a:sym typeface="Verdana"/>
              </a:defRPr>
            </a:lvl1pPr>
            <a:lvl2pPr marL="913554" marR="0" lvl="1" indent="-406024" algn="l" rtl="0">
              <a:spcBef>
                <a:spcPts val="560"/>
              </a:spcBef>
              <a:spcAft>
                <a:spcPts val="0"/>
              </a:spcAft>
              <a:buClr>
                <a:schemeClr val="dk1"/>
              </a:buClr>
              <a:buSzPts val="2800"/>
              <a:buFont typeface="Arial"/>
              <a:buChar char="–"/>
              <a:defRPr sz="2798" b="0" i="0" u="none" strike="noStrike" cap="none">
                <a:solidFill>
                  <a:schemeClr val="dk1"/>
                </a:solidFill>
                <a:latin typeface="Verdana"/>
                <a:ea typeface="Verdana"/>
                <a:cs typeface="Verdana"/>
                <a:sym typeface="Verdana"/>
              </a:defRPr>
            </a:lvl2pPr>
            <a:lvl3pPr marL="1370331" marR="0" lvl="2" indent="-380648" algn="l" rtl="0">
              <a:spcBef>
                <a:spcPts val="479"/>
              </a:spcBef>
              <a:spcAft>
                <a:spcPts val="0"/>
              </a:spcAft>
              <a:buClr>
                <a:schemeClr val="dk1"/>
              </a:buClr>
              <a:buSzPts val="2400"/>
              <a:buFont typeface="Arial"/>
              <a:buChar char="•"/>
              <a:defRPr sz="2398" b="0" i="0" u="none" strike="noStrike" cap="none">
                <a:solidFill>
                  <a:schemeClr val="dk1"/>
                </a:solidFill>
                <a:latin typeface="Verdana"/>
                <a:ea typeface="Verdana"/>
                <a:cs typeface="Verdana"/>
                <a:sym typeface="Verdana"/>
              </a:defRPr>
            </a:lvl3pPr>
            <a:lvl4pPr marL="1827108" marR="0" lvl="3" indent="-355271" algn="l" rtl="0">
              <a:spcBef>
                <a:spcPts val="400"/>
              </a:spcBef>
              <a:spcAft>
                <a:spcPts val="0"/>
              </a:spcAft>
              <a:buClr>
                <a:schemeClr val="dk1"/>
              </a:buClr>
              <a:buSzPts val="2000"/>
              <a:buFont typeface="Arial"/>
              <a:buChar char="–"/>
              <a:defRPr sz="1998" b="0" i="0" u="none" strike="noStrike" cap="none">
                <a:solidFill>
                  <a:schemeClr val="dk1"/>
                </a:solidFill>
                <a:latin typeface="Verdana"/>
                <a:ea typeface="Verdana"/>
                <a:cs typeface="Verdana"/>
                <a:sym typeface="Verdana"/>
              </a:defRPr>
            </a:lvl4pPr>
            <a:lvl5pPr marL="2283886" marR="0" lvl="4" indent="-355271" algn="l" rtl="0">
              <a:spcBef>
                <a:spcPts val="400"/>
              </a:spcBef>
              <a:spcAft>
                <a:spcPts val="0"/>
              </a:spcAft>
              <a:buClr>
                <a:schemeClr val="dk1"/>
              </a:buClr>
              <a:buSzPts val="2000"/>
              <a:buFont typeface="Arial"/>
              <a:buChar char="»"/>
              <a:defRPr sz="1998" b="0" i="0" u="none" strike="noStrike" cap="none">
                <a:solidFill>
                  <a:schemeClr val="dk1"/>
                </a:solidFill>
                <a:latin typeface="Verdana"/>
                <a:ea typeface="Verdana"/>
                <a:cs typeface="Verdana"/>
                <a:sym typeface="Verdana"/>
              </a:defRPr>
            </a:lvl5pPr>
            <a:lvl6pPr marL="2740663" marR="0" lvl="5" indent="-355271" algn="l" rtl="0">
              <a:spcBef>
                <a:spcPts val="400"/>
              </a:spcBef>
              <a:spcAft>
                <a:spcPts val="0"/>
              </a:spcAft>
              <a:buClr>
                <a:schemeClr val="dk1"/>
              </a:buClr>
              <a:buSzPts val="2000"/>
              <a:buFont typeface="Arial"/>
              <a:buChar char="•"/>
              <a:defRPr sz="1998" b="0" i="0" u="none" strike="noStrike" cap="none">
                <a:solidFill>
                  <a:schemeClr val="dk1"/>
                </a:solidFill>
                <a:latin typeface="Verdana"/>
                <a:ea typeface="Verdana"/>
                <a:cs typeface="Verdana"/>
                <a:sym typeface="Verdana"/>
              </a:defRPr>
            </a:lvl6pPr>
            <a:lvl7pPr marL="3197440" marR="0" lvl="6" indent="-355271" algn="l" rtl="0">
              <a:spcBef>
                <a:spcPts val="400"/>
              </a:spcBef>
              <a:spcAft>
                <a:spcPts val="0"/>
              </a:spcAft>
              <a:buClr>
                <a:schemeClr val="dk1"/>
              </a:buClr>
              <a:buSzPts val="2000"/>
              <a:buFont typeface="Arial"/>
              <a:buChar char="•"/>
              <a:defRPr sz="1998" b="0" i="0" u="none" strike="noStrike" cap="none">
                <a:solidFill>
                  <a:schemeClr val="dk1"/>
                </a:solidFill>
                <a:latin typeface="Verdana"/>
                <a:ea typeface="Verdana"/>
                <a:cs typeface="Verdana"/>
                <a:sym typeface="Verdana"/>
              </a:defRPr>
            </a:lvl7pPr>
            <a:lvl8pPr marL="3654217" marR="0" lvl="7" indent="-355271" algn="l" rtl="0">
              <a:spcBef>
                <a:spcPts val="400"/>
              </a:spcBef>
              <a:spcAft>
                <a:spcPts val="0"/>
              </a:spcAft>
              <a:buClr>
                <a:schemeClr val="dk1"/>
              </a:buClr>
              <a:buSzPts val="2000"/>
              <a:buFont typeface="Arial"/>
              <a:buChar char="•"/>
              <a:defRPr sz="1998" b="0" i="0" u="none" strike="noStrike" cap="none">
                <a:solidFill>
                  <a:schemeClr val="dk1"/>
                </a:solidFill>
                <a:latin typeface="Verdana"/>
                <a:ea typeface="Verdana"/>
                <a:cs typeface="Verdana"/>
                <a:sym typeface="Verdana"/>
              </a:defRPr>
            </a:lvl8pPr>
            <a:lvl9pPr marL="4110994" marR="0" lvl="8" indent="-355271" algn="l" rtl="0">
              <a:spcBef>
                <a:spcPts val="400"/>
              </a:spcBef>
              <a:spcAft>
                <a:spcPts val="0"/>
              </a:spcAft>
              <a:buClr>
                <a:schemeClr val="dk1"/>
              </a:buClr>
              <a:buSzPts val="2000"/>
              <a:buFont typeface="Arial"/>
              <a:buChar char="•"/>
              <a:defRPr sz="1998" b="0" i="0" u="none" strike="noStrike" cap="none">
                <a:solidFill>
                  <a:schemeClr val="dk1"/>
                </a:solidFill>
                <a:latin typeface="Verdana"/>
                <a:ea typeface="Verdana"/>
                <a:cs typeface="Verdana"/>
                <a:sym typeface="Verdana"/>
              </a:defRPr>
            </a:lvl9pPr>
          </a:lstStyle>
          <a:p>
            <a:endParaRPr/>
          </a:p>
        </p:txBody>
      </p:sp>
    </p:spTree>
    <p:extLst>
      <p:ext uri="{BB962C8B-B14F-4D97-AF65-F5344CB8AC3E}">
        <p14:creationId xmlns:p14="http://schemas.microsoft.com/office/powerpoint/2010/main" val="3893896733"/>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509D-62E3-42AE-918D-8A57D11E68C8}"/>
              </a:ext>
            </a:extLst>
          </p:cNvPr>
          <p:cNvSpPr>
            <a:spLocks noGrp="1"/>
          </p:cNvSpPr>
          <p:nvPr>
            <p:ph type="ctrTitle"/>
          </p:nvPr>
        </p:nvSpPr>
        <p:spPr>
          <a:xfrm>
            <a:off x="1143000" y="842552"/>
            <a:ext cx="6858000" cy="1792358"/>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95FF2CD2-C25F-4B54-86A2-A86A14961C90}"/>
              </a:ext>
            </a:extLst>
          </p:cNvPr>
          <p:cNvSpPr>
            <a:spLocks noGrp="1"/>
          </p:cNvSpPr>
          <p:nvPr>
            <p:ph type="subTitle" idx="1"/>
          </p:nvPr>
        </p:nvSpPr>
        <p:spPr>
          <a:xfrm>
            <a:off x="1143000" y="2704030"/>
            <a:ext cx="6858000" cy="124297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68DCE24-21CC-4F86-9331-915140F8C3E7}"/>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5" name="Footer Placeholder 4">
            <a:extLst>
              <a:ext uri="{FF2B5EF4-FFF2-40B4-BE49-F238E27FC236}">
                <a16:creationId xmlns:a16="http://schemas.microsoft.com/office/drawing/2014/main" id="{17EE6D24-5F53-4C01-8A3F-9772FFE1C1A1}"/>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26054969-B062-4283-A0AB-F214DC8A6FC7}"/>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3839108423"/>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BB24-F37E-43D0-B06E-B5FB6277CDE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AF5979B-5CD8-4DC4-ADE8-76E4F66E5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F19880-D0E4-4B62-B4E2-ADB4C6A8B74D}"/>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5" name="Footer Placeholder 4">
            <a:extLst>
              <a:ext uri="{FF2B5EF4-FFF2-40B4-BE49-F238E27FC236}">
                <a16:creationId xmlns:a16="http://schemas.microsoft.com/office/drawing/2014/main" id="{0E325B31-9824-4960-A28B-28544B62B098}"/>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D79CC348-F19E-4A5B-A1D0-8484580FBF55}"/>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345844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Column_Bann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C70BB24-9D84-4E68-B9E3-F8FC72E67849}"/>
              </a:ext>
            </a:extLst>
          </p:cNvPr>
          <p:cNvGrpSpPr/>
          <p:nvPr userDrawn="1"/>
        </p:nvGrpSpPr>
        <p:grpSpPr>
          <a:xfrm>
            <a:off x="0" y="0"/>
            <a:ext cx="9144000" cy="917947"/>
            <a:chOff x="0" y="0"/>
            <a:chExt cx="9144000" cy="917947"/>
          </a:xfrm>
        </p:grpSpPr>
        <p:sp>
          <p:nvSpPr>
            <p:cNvPr id="5" name="Rectangle 4">
              <a:extLst>
                <a:ext uri="{FF2B5EF4-FFF2-40B4-BE49-F238E27FC236}">
                  <a16:creationId xmlns:a16="http://schemas.microsoft.com/office/drawing/2014/main" id="{D66FC75D-0BA4-40A8-A30B-CD6845D6916B}"/>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6" name="Rectangle 6">
              <a:extLst>
                <a:ext uri="{FF2B5EF4-FFF2-40B4-BE49-F238E27FC236}">
                  <a16:creationId xmlns:a16="http://schemas.microsoft.com/office/drawing/2014/main" id="{4CFE2ECB-0F8F-493E-8835-39F05C93CBD0}"/>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F0ADFA60-8AB7-415B-AF32-ADEA688B7DC1}"/>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B5DAB83-2E0F-46EA-AB83-44E374880B43}"/>
              </a:ext>
            </a:extLst>
          </p:cNvPr>
          <p:cNvSpPr>
            <a:spLocks noGrp="1"/>
          </p:cNvSpPr>
          <p:nvPr>
            <p:ph type="ftr" sz="quarter" idx="10"/>
          </p:nvPr>
        </p:nvSpPr>
        <p:spPr/>
        <p:txBody>
          <a:bodyPr/>
          <a:lstStyle/>
          <a:p>
            <a:r>
              <a:rPr lang="en-AU" dirty="0"/>
              <a:t>Condensed presentation title</a:t>
            </a:r>
          </a:p>
        </p:txBody>
      </p:sp>
      <p:sp>
        <p:nvSpPr>
          <p:cNvPr id="9" name="Text Placeholder 9">
            <a:extLst>
              <a:ext uri="{FF2B5EF4-FFF2-40B4-BE49-F238E27FC236}">
                <a16:creationId xmlns:a16="http://schemas.microsoft.com/office/drawing/2014/main" id="{36C459E2-E049-4B99-B2EF-2AD7FD8123FA}"/>
              </a:ext>
            </a:extLst>
          </p:cNvPr>
          <p:cNvSpPr>
            <a:spLocks noGrp="1"/>
          </p:cNvSpPr>
          <p:nvPr>
            <p:ph type="body" sz="quarter" idx="11"/>
          </p:nvPr>
        </p:nvSpPr>
        <p:spPr>
          <a:xfrm>
            <a:off x="288000" y="1206500"/>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0" name="Text Placeholder 9">
            <a:extLst>
              <a:ext uri="{FF2B5EF4-FFF2-40B4-BE49-F238E27FC236}">
                <a16:creationId xmlns:a16="http://schemas.microsoft.com/office/drawing/2014/main" id="{738CC035-EF0C-47A8-88EB-2FC66C732BEF}"/>
              </a:ext>
            </a:extLst>
          </p:cNvPr>
          <p:cNvSpPr>
            <a:spLocks noGrp="1"/>
          </p:cNvSpPr>
          <p:nvPr>
            <p:ph type="body" sz="quarter" idx="12"/>
          </p:nvPr>
        </p:nvSpPr>
        <p:spPr>
          <a:xfrm>
            <a:off x="3222162" y="1208666"/>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Text Placeholder 9">
            <a:extLst>
              <a:ext uri="{FF2B5EF4-FFF2-40B4-BE49-F238E27FC236}">
                <a16:creationId xmlns:a16="http://schemas.microsoft.com/office/drawing/2014/main" id="{40F22AC3-DC42-4038-AA1B-8C8190397340}"/>
              </a:ext>
            </a:extLst>
          </p:cNvPr>
          <p:cNvSpPr>
            <a:spLocks noGrp="1"/>
          </p:cNvSpPr>
          <p:nvPr>
            <p:ph type="body" sz="quarter" idx="13"/>
          </p:nvPr>
        </p:nvSpPr>
        <p:spPr>
          <a:xfrm>
            <a:off x="6156325" y="1206499"/>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42672461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BE1E-6DAD-4EDA-9488-78BAEA569744}"/>
              </a:ext>
            </a:extLst>
          </p:cNvPr>
          <p:cNvSpPr>
            <a:spLocks noGrp="1"/>
          </p:cNvSpPr>
          <p:nvPr>
            <p:ph type="title"/>
          </p:nvPr>
        </p:nvSpPr>
        <p:spPr>
          <a:xfrm>
            <a:off x="623888" y="1283491"/>
            <a:ext cx="7886700" cy="2141534"/>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DAE06A3-5E05-4F6A-8D84-7F8551FE2D9D}"/>
              </a:ext>
            </a:extLst>
          </p:cNvPr>
          <p:cNvSpPr>
            <a:spLocks noGrp="1"/>
          </p:cNvSpPr>
          <p:nvPr>
            <p:ph type="body" idx="1"/>
          </p:nvPr>
        </p:nvSpPr>
        <p:spPr>
          <a:xfrm>
            <a:off x="623888" y="3445285"/>
            <a:ext cx="7886700" cy="1126182"/>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98B5FC-322A-4DEE-A15F-3D6317AAC75C}"/>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5" name="Footer Placeholder 4">
            <a:extLst>
              <a:ext uri="{FF2B5EF4-FFF2-40B4-BE49-F238E27FC236}">
                <a16:creationId xmlns:a16="http://schemas.microsoft.com/office/drawing/2014/main" id="{DB32E1D8-0E44-453B-9A3E-F357D7FAB88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47FF1B4-C56F-43CB-9809-2906775060EC}"/>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1308396811"/>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E3D1-FECF-4468-8694-298584CEC52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597D67E-FC84-46C1-8CFE-0681CEB8A3A6}"/>
              </a:ext>
            </a:extLst>
          </p:cNvPr>
          <p:cNvSpPr>
            <a:spLocks noGrp="1"/>
          </p:cNvSpPr>
          <p:nvPr>
            <p:ph sz="half" idx="1"/>
          </p:nvPr>
        </p:nvSpPr>
        <p:spPr>
          <a:xfrm>
            <a:off x="628650" y="1370486"/>
            <a:ext cx="3886200" cy="3266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1775620-779C-437D-B471-E0AECD2B8B8A}"/>
              </a:ext>
            </a:extLst>
          </p:cNvPr>
          <p:cNvSpPr>
            <a:spLocks noGrp="1"/>
          </p:cNvSpPr>
          <p:nvPr>
            <p:ph sz="half" idx="2"/>
          </p:nvPr>
        </p:nvSpPr>
        <p:spPr>
          <a:xfrm>
            <a:off x="4629150" y="1370486"/>
            <a:ext cx="3886200" cy="3266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6AFC2BB-4084-467D-B8F2-F6D73BC96DB6}"/>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6" name="Footer Placeholder 5">
            <a:extLst>
              <a:ext uri="{FF2B5EF4-FFF2-40B4-BE49-F238E27FC236}">
                <a16:creationId xmlns:a16="http://schemas.microsoft.com/office/drawing/2014/main" id="{3300B612-9DBD-4B38-B156-5A2608340837}"/>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1BEA7B1E-980A-43F7-9C72-799468712A6E}"/>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4056775793"/>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D3F8-C882-4885-85A5-55C5BFF3CDCC}"/>
              </a:ext>
            </a:extLst>
          </p:cNvPr>
          <p:cNvSpPr>
            <a:spLocks noGrp="1"/>
          </p:cNvSpPr>
          <p:nvPr>
            <p:ph type="title"/>
          </p:nvPr>
        </p:nvSpPr>
        <p:spPr>
          <a:xfrm>
            <a:off x="629841" y="274098"/>
            <a:ext cx="7886700" cy="99509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AD9E7E-7C36-4103-B300-C960719B6E79}"/>
              </a:ext>
            </a:extLst>
          </p:cNvPr>
          <p:cNvSpPr>
            <a:spLocks noGrp="1"/>
          </p:cNvSpPr>
          <p:nvPr>
            <p:ph type="body" idx="1"/>
          </p:nvPr>
        </p:nvSpPr>
        <p:spPr>
          <a:xfrm>
            <a:off x="629842" y="1262040"/>
            <a:ext cx="3868340" cy="6185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AAB73-B98B-424B-BBEA-2F8CC0D5AB93}"/>
              </a:ext>
            </a:extLst>
          </p:cNvPr>
          <p:cNvSpPr>
            <a:spLocks noGrp="1"/>
          </p:cNvSpPr>
          <p:nvPr>
            <p:ph sz="half" idx="2"/>
          </p:nvPr>
        </p:nvSpPr>
        <p:spPr>
          <a:xfrm>
            <a:off x="629842" y="1880546"/>
            <a:ext cx="3868340" cy="276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79E95E5-C8CB-4D1E-8496-D83FB0FCC840}"/>
              </a:ext>
            </a:extLst>
          </p:cNvPr>
          <p:cNvSpPr>
            <a:spLocks noGrp="1"/>
          </p:cNvSpPr>
          <p:nvPr>
            <p:ph type="body" sz="quarter" idx="3"/>
          </p:nvPr>
        </p:nvSpPr>
        <p:spPr>
          <a:xfrm>
            <a:off x="4629150" y="1262040"/>
            <a:ext cx="3887391" cy="6185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D6DC2-0427-4947-8EE2-82DCD84C3D99}"/>
              </a:ext>
            </a:extLst>
          </p:cNvPr>
          <p:cNvSpPr>
            <a:spLocks noGrp="1"/>
          </p:cNvSpPr>
          <p:nvPr>
            <p:ph sz="quarter" idx="4"/>
          </p:nvPr>
        </p:nvSpPr>
        <p:spPr>
          <a:xfrm>
            <a:off x="4629150" y="1880546"/>
            <a:ext cx="3887391" cy="276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4B6DFD-A72D-49F6-932E-EAADAE900A06}"/>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8" name="Footer Placeholder 7">
            <a:extLst>
              <a:ext uri="{FF2B5EF4-FFF2-40B4-BE49-F238E27FC236}">
                <a16:creationId xmlns:a16="http://schemas.microsoft.com/office/drawing/2014/main" id="{FC3FA793-78D3-477A-B7E1-6E964900420C}"/>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DD4ECB3B-2CED-4972-BF30-A5192C80A315}"/>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373332444"/>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C39D-0C06-4AF7-980C-1BA782A33B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37E7CC6-6090-4B35-88CF-83C9DFF674D9}"/>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4" name="Footer Placeholder 3">
            <a:extLst>
              <a:ext uri="{FF2B5EF4-FFF2-40B4-BE49-F238E27FC236}">
                <a16:creationId xmlns:a16="http://schemas.microsoft.com/office/drawing/2014/main" id="{CF8D1B7A-6165-4914-9E13-3B4706EE3BEA}"/>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4DC38172-FD4C-4E08-8F47-898B613B12B7}"/>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140505704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7342E9-C067-482C-8153-102CD23545E7}"/>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3" name="Footer Placeholder 2">
            <a:extLst>
              <a:ext uri="{FF2B5EF4-FFF2-40B4-BE49-F238E27FC236}">
                <a16:creationId xmlns:a16="http://schemas.microsoft.com/office/drawing/2014/main" id="{C33BD86E-890A-4105-BCA2-AE859561EBDF}"/>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BC10518C-1F8F-4587-BB02-AD3F84591191}"/>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120922861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505D-73BD-4A98-ADE7-D48E8411E145}"/>
              </a:ext>
            </a:extLst>
          </p:cNvPr>
          <p:cNvSpPr>
            <a:spLocks noGrp="1"/>
          </p:cNvSpPr>
          <p:nvPr>
            <p:ph type="title"/>
          </p:nvPr>
        </p:nvSpPr>
        <p:spPr>
          <a:xfrm>
            <a:off x="629841" y="343218"/>
            <a:ext cx="2949178" cy="1201261"/>
          </a:xfrm>
        </p:spPr>
        <p:txBody>
          <a:bodyPr anchor="b"/>
          <a:lstStyle>
            <a:lvl1pPr>
              <a:defRPr sz="24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DDC8C72-E945-4661-AFC0-428646BAE98C}"/>
              </a:ext>
            </a:extLst>
          </p:cNvPr>
          <p:cNvSpPr>
            <a:spLocks noGrp="1"/>
          </p:cNvSpPr>
          <p:nvPr>
            <p:ph idx="1"/>
          </p:nvPr>
        </p:nvSpPr>
        <p:spPr>
          <a:xfrm>
            <a:off x="3887391" y="741255"/>
            <a:ext cx="4629150" cy="365860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38D78F-3385-4402-BF15-08950B874E15}"/>
              </a:ext>
            </a:extLst>
          </p:cNvPr>
          <p:cNvSpPr>
            <a:spLocks noGrp="1"/>
          </p:cNvSpPr>
          <p:nvPr>
            <p:ph type="body" sz="half" idx="2"/>
          </p:nvPr>
        </p:nvSpPr>
        <p:spPr>
          <a:xfrm>
            <a:off x="629841" y="1544479"/>
            <a:ext cx="2949178" cy="286133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9DE96DA-9B02-4CDC-B4AA-A1633FC220DB}"/>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6" name="Footer Placeholder 5">
            <a:extLst>
              <a:ext uri="{FF2B5EF4-FFF2-40B4-BE49-F238E27FC236}">
                <a16:creationId xmlns:a16="http://schemas.microsoft.com/office/drawing/2014/main" id="{52E497E4-68A3-4911-995E-7D239784491B}"/>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8E9339E6-BAAD-47AC-8BB8-1B10042915B3}"/>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3789573528"/>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0DD7-6D92-485D-9DA4-F3E85DB09A06}"/>
              </a:ext>
            </a:extLst>
          </p:cNvPr>
          <p:cNvSpPr>
            <a:spLocks noGrp="1"/>
          </p:cNvSpPr>
          <p:nvPr>
            <p:ph type="title"/>
          </p:nvPr>
        </p:nvSpPr>
        <p:spPr>
          <a:xfrm>
            <a:off x="629841" y="343218"/>
            <a:ext cx="2949178" cy="1201261"/>
          </a:xfrm>
        </p:spPr>
        <p:txBody>
          <a:bodyPr anchor="b"/>
          <a:lstStyle>
            <a:lvl1pPr>
              <a:defRPr sz="24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D723A77-A781-4BBB-BB55-0A35844556ED}"/>
              </a:ext>
            </a:extLst>
          </p:cNvPr>
          <p:cNvSpPr>
            <a:spLocks noGrp="1"/>
          </p:cNvSpPr>
          <p:nvPr>
            <p:ph type="pic" idx="1"/>
          </p:nvPr>
        </p:nvSpPr>
        <p:spPr>
          <a:xfrm>
            <a:off x="3887391" y="741255"/>
            <a:ext cx="4629150" cy="365860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dirty="0"/>
          </a:p>
        </p:txBody>
      </p:sp>
      <p:sp>
        <p:nvSpPr>
          <p:cNvPr id="4" name="Text Placeholder 3">
            <a:extLst>
              <a:ext uri="{FF2B5EF4-FFF2-40B4-BE49-F238E27FC236}">
                <a16:creationId xmlns:a16="http://schemas.microsoft.com/office/drawing/2014/main" id="{8187AD04-D2AB-4D96-AC41-F290D6B5246F}"/>
              </a:ext>
            </a:extLst>
          </p:cNvPr>
          <p:cNvSpPr>
            <a:spLocks noGrp="1"/>
          </p:cNvSpPr>
          <p:nvPr>
            <p:ph type="body" sz="half" idx="2"/>
          </p:nvPr>
        </p:nvSpPr>
        <p:spPr>
          <a:xfrm>
            <a:off x="629841" y="1544479"/>
            <a:ext cx="2949178" cy="286133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5B78D97-312C-4668-99B8-B34C42D05501}"/>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6" name="Footer Placeholder 5">
            <a:extLst>
              <a:ext uri="{FF2B5EF4-FFF2-40B4-BE49-F238E27FC236}">
                <a16:creationId xmlns:a16="http://schemas.microsoft.com/office/drawing/2014/main" id="{E86C7A75-6238-468F-A937-C459E5D2F1AF}"/>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70ED1712-B678-4345-AA30-4FA0F49AE0AE}"/>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3560058418"/>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F9DE-F1F2-48FE-8C95-121A4D9AA4C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5A06A54-0128-4166-855E-961450EA7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A6B3C5-81FF-40F4-9063-0101F26B474A}"/>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5" name="Footer Placeholder 4">
            <a:extLst>
              <a:ext uri="{FF2B5EF4-FFF2-40B4-BE49-F238E27FC236}">
                <a16:creationId xmlns:a16="http://schemas.microsoft.com/office/drawing/2014/main" id="{6FFBC8B5-E91E-4344-9BB1-4553A245C12E}"/>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6A02724D-9032-4368-B94A-ED1B44E10FF6}"/>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2262963231"/>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E08F0-6F8C-4C13-8BFE-4AE74A03EB7D}"/>
              </a:ext>
            </a:extLst>
          </p:cNvPr>
          <p:cNvSpPr>
            <a:spLocks noGrp="1"/>
          </p:cNvSpPr>
          <p:nvPr>
            <p:ph type="title" orient="vert"/>
          </p:nvPr>
        </p:nvSpPr>
        <p:spPr>
          <a:xfrm>
            <a:off x="6543675" y="274097"/>
            <a:ext cx="1971675" cy="4362915"/>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143D93-E7B2-479F-A891-A44D12670BED}"/>
              </a:ext>
            </a:extLst>
          </p:cNvPr>
          <p:cNvSpPr>
            <a:spLocks noGrp="1"/>
          </p:cNvSpPr>
          <p:nvPr>
            <p:ph type="body" orient="vert" idx="1"/>
          </p:nvPr>
        </p:nvSpPr>
        <p:spPr>
          <a:xfrm>
            <a:off x="628650" y="274097"/>
            <a:ext cx="5800725" cy="43629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AF60D7D-426A-4223-9E92-6F0450B369A9}"/>
              </a:ext>
            </a:extLst>
          </p:cNvPr>
          <p:cNvSpPr>
            <a:spLocks noGrp="1"/>
          </p:cNvSpPr>
          <p:nvPr>
            <p:ph type="dt" sz="half" idx="10"/>
          </p:nvPr>
        </p:nvSpPr>
        <p:spPr/>
        <p:txBody>
          <a:bodyPr/>
          <a:lstStyle/>
          <a:p>
            <a:fld id="{9BF0399E-0454-40CD-9EC7-AF6115871A8D}" type="datetimeFigureOut">
              <a:rPr lang="en-AU" smtClean="0"/>
              <a:t>28/04/2021</a:t>
            </a:fld>
            <a:endParaRPr lang="en-AU" dirty="0"/>
          </a:p>
        </p:txBody>
      </p:sp>
      <p:sp>
        <p:nvSpPr>
          <p:cNvPr id="5" name="Footer Placeholder 4">
            <a:extLst>
              <a:ext uri="{FF2B5EF4-FFF2-40B4-BE49-F238E27FC236}">
                <a16:creationId xmlns:a16="http://schemas.microsoft.com/office/drawing/2014/main" id="{F973FFC5-B760-4E12-8CC1-319C49995418}"/>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A3619B31-EC27-406A-836D-AB8342AE1D75}"/>
              </a:ext>
            </a:extLst>
          </p:cNvPr>
          <p:cNvSpPr>
            <a:spLocks noGrp="1"/>
          </p:cNvSpPr>
          <p:nvPr>
            <p:ph type="sldNum" sz="quarter" idx="12"/>
          </p:nvPr>
        </p:nvSpPr>
        <p:spPr/>
        <p:txBody>
          <a:bodyPr/>
          <a:lstStyle/>
          <a:p>
            <a:fld id="{75568670-09C2-4554-AB93-D134640B7DCB}" type="slidenum">
              <a:rPr lang="en-AU" smtClean="0"/>
              <a:t>‹#›</a:t>
            </a:fld>
            <a:endParaRPr lang="en-AU" dirty="0"/>
          </a:p>
        </p:txBody>
      </p:sp>
    </p:spTree>
    <p:extLst>
      <p:ext uri="{BB962C8B-B14F-4D97-AF65-F5344CB8AC3E}">
        <p14:creationId xmlns:p14="http://schemas.microsoft.com/office/powerpoint/2010/main" val="301351925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5980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9" y="341884"/>
            <a:ext cx="8586765" cy="432048"/>
          </a:xfrm>
        </p:spPr>
        <p:txBody>
          <a:bodyPr/>
          <a:lstStyle>
            <a:lvl1pPr>
              <a:defRPr sz="2700"/>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9" y="1206000"/>
            <a:ext cx="5679233"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800" dirty="0">
              <a:solidFill>
                <a:schemeClr val="tx1"/>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2" y="4756339"/>
            <a:ext cx="1737084"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14621243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and Chart_Bann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B784047-939A-4082-9BB9-CA49B735DE52}"/>
              </a:ext>
            </a:extLst>
          </p:cNvPr>
          <p:cNvGrpSpPr/>
          <p:nvPr userDrawn="1"/>
        </p:nvGrpSpPr>
        <p:grpSpPr>
          <a:xfrm>
            <a:off x="0" y="0"/>
            <a:ext cx="9144000" cy="917947"/>
            <a:chOff x="0" y="0"/>
            <a:chExt cx="9144000" cy="917947"/>
          </a:xfrm>
        </p:grpSpPr>
        <p:sp>
          <p:nvSpPr>
            <p:cNvPr id="8" name="Rectangle 7">
              <a:extLst>
                <a:ext uri="{FF2B5EF4-FFF2-40B4-BE49-F238E27FC236}">
                  <a16:creationId xmlns:a16="http://schemas.microsoft.com/office/drawing/2014/main" id="{B42DF591-D41F-4270-A777-F96ADF764B9B}"/>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0" name="Rectangle 6">
              <a:extLst>
                <a:ext uri="{FF2B5EF4-FFF2-40B4-BE49-F238E27FC236}">
                  <a16:creationId xmlns:a16="http://schemas.microsoft.com/office/drawing/2014/main" id="{D3C0FADA-8F4B-4D15-A94B-E4EFE5472DAF}"/>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8C08C57E-EC9B-401E-85D5-56977DCA6EB6}"/>
              </a:ext>
            </a:extLst>
          </p:cNvPr>
          <p:cNvSpPr>
            <a:spLocks noGrp="1"/>
          </p:cNvSpPr>
          <p:nvPr>
            <p:ph type="ftr" sz="quarter" idx="10"/>
          </p:nvPr>
        </p:nvSpPr>
        <p:spPr/>
        <p:txBody>
          <a:bodyPr/>
          <a:lstStyle/>
          <a:p>
            <a:r>
              <a:rPr lang="en-AU" dirty="0"/>
              <a:t>Condensed presentation title</a:t>
            </a:r>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599" y="1206500"/>
            <a:ext cx="4751785" cy="3311525"/>
          </a:xfrm>
        </p:spPr>
        <p:txBody>
          <a:bodyPr/>
          <a:lstStyle>
            <a:lvl3pPr marL="216000" indent="-21600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Text Placeholder 8">
            <a:extLst>
              <a:ext uri="{FF2B5EF4-FFF2-40B4-BE49-F238E27FC236}">
                <a16:creationId xmlns:a16="http://schemas.microsoft.com/office/drawing/2014/main" id="{5FE52B09-E07A-491D-8679-3189C3C0FC49}"/>
              </a:ext>
            </a:extLst>
          </p:cNvPr>
          <p:cNvSpPr>
            <a:spLocks noGrp="1"/>
          </p:cNvSpPr>
          <p:nvPr>
            <p:ph type="body" sz="quarter" idx="11"/>
          </p:nvPr>
        </p:nvSpPr>
        <p:spPr>
          <a:xfrm>
            <a:off x="288000" y="1206500"/>
            <a:ext cx="2770188" cy="3311525"/>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9209330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9062818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5665826"/>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18190291"/>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6" y="1206501"/>
            <a:ext cx="8566150" cy="3311525"/>
          </a:xfrm>
        </p:spPr>
        <p:txBody>
          <a:bodyPr/>
          <a:lstStyle>
            <a:lvl1pPr>
              <a:spcAft>
                <a:spcPts val="599"/>
              </a:spcAft>
              <a:defRPr sz="1399" b="0">
                <a:solidFill>
                  <a:schemeClr val="tx1"/>
                </a:solidFill>
              </a:defRPr>
            </a:lvl1pPr>
            <a:lvl2pPr marL="215801" indent="-215801">
              <a:spcAft>
                <a:spcPts val="849"/>
              </a:spcAft>
              <a:buClr>
                <a:schemeClr val="accent2"/>
              </a:buClr>
              <a:buFont typeface="Calibri" panose="020F0502020204030204" pitchFamily="34" charset="0"/>
              <a:buChar char="&gt;"/>
              <a:defRPr/>
            </a:lvl2pPr>
            <a:lvl3pPr marL="431600" indent="-215801">
              <a:buSzPct val="50000"/>
              <a:buFont typeface="Arial" panose="020B0604020202020204" pitchFamily="34" charset="0"/>
              <a:buChar char="•"/>
              <a:defRPr/>
            </a:lvl3pPr>
            <a:lvl4pPr marL="647401" indent="-215757">
              <a:buSzPct val="7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5793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_and_Picture_Bann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C505152-3C44-4617-8990-EE0BABE0AB6A}"/>
              </a:ext>
            </a:extLst>
          </p:cNvPr>
          <p:cNvGrpSpPr/>
          <p:nvPr userDrawn="1"/>
        </p:nvGrpSpPr>
        <p:grpSpPr>
          <a:xfrm>
            <a:off x="0" y="0"/>
            <a:ext cx="9144000" cy="917947"/>
            <a:chOff x="0" y="0"/>
            <a:chExt cx="9144000" cy="917947"/>
          </a:xfrm>
        </p:grpSpPr>
        <p:sp>
          <p:nvSpPr>
            <p:cNvPr id="8" name="Rectangle 7">
              <a:extLst>
                <a:ext uri="{FF2B5EF4-FFF2-40B4-BE49-F238E27FC236}">
                  <a16:creationId xmlns:a16="http://schemas.microsoft.com/office/drawing/2014/main" id="{2AA5F88D-DE7C-479E-84C9-4EDDA3B5ED7C}"/>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0" name="Rectangle 6">
              <a:extLst>
                <a:ext uri="{FF2B5EF4-FFF2-40B4-BE49-F238E27FC236}">
                  <a16:creationId xmlns:a16="http://schemas.microsoft.com/office/drawing/2014/main" id="{05AC2D01-ADBC-4987-B9C0-3A44613D1AC8}"/>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9" name="Text Placeholder 8">
            <a:extLst>
              <a:ext uri="{FF2B5EF4-FFF2-40B4-BE49-F238E27FC236}">
                <a16:creationId xmlns:a16="http://schemas.microsoft.com/office/drawing/2014/main" id="{7FB5B65F-B086-46AB-97E1-16E1503F8658}"/>
              </a:ext>
            </a:extLst>
          </p:cNvPr>
          <p:cNvSpPr>
            <a:spLocks noGrp="1"/>
          </p:cNvSpPr>
          <p:nvPr>
            <p:ph type="body" sz="quarter" idx="11"/>
          </p:nvPr>
        </p:nvSpPr>
        <p:spPr>
          <a:xfrm>
            <a:off x="288000" y="1206500"/>
            <a:ext cx="2770188" cy="3365500"/>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a:t>
            </a:r>
          </a:p>
          <a:p>
            <a:pPr lvl="1"/>
            <a:r>
              <a:rPr lang="en-US"/>
              <a:t>Second level</a:t>
            </a:r>
          </a:p>
          <a:p>
            <a:pPr lvl="2"/>
            <a:r>
              <a:rPr lang="en-US"/>
              <a:t>Third level</a:t>
            </a:r>
          </a:p>
          <a:p>
            <a:pPr lvl="3"/>
            <a:r>
              <a:rPr lang="en-US"/>
              <a:t>Fourth level</a:t>
            </a:r>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5" y="1206500"/>
            <a:ext cx="5435600" cy="3365500"/>
          </a:xfrm>
          <a:solidFill>
            <a:schemeClr val="bg1">
              <a:lumMod val="95000"/>
            </a:schemeClr>
          </a:solidFill>
        </p:spPr>
        <p:txBody>
          <a:bodyPr anchor="ctr"/>
          <a:lstStyle>
            <a:lvl1pPr algn="ctr">
              <a:defRPr/>
            </a:lvl1pPr>
          </a:lstStyle>
          <a:p>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44512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ft_Column_Text_Banner">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9476D63-0D7E-4D81-9D8F-98C02C18F7BC}"/>
              </a:ext>
            </a:extLst>
          </p:cNvPr>
          <p:cNvGrpSpPr/>
          <p:nvPr userDrawn="1"/>
        </p:nvGrpSpPr>
        <p:grpSpPr>
          <a:xfrm>
            <a:off x="0" y="0"/>
            <a:ext cx="9144000" cy="917947"/>
            <a:chOff x="0" y="0"/>
            <a:chExt cx="9144000" cy="917947"/>
          </a:xfrm>
        </p:grpSpPr>
        <p:sp>
          <p:nvSpPr>
            <p:cNvPr id="6" name="Rectangle 5">
              <a:extLst>
                <a:ext uri="{FF2B5EF4-FFF2-40B4-BE49-F238E27FC236}">
                  <a16:creationId xmlns:a16="http://schemas.microsoft.com/office/drawing/2014/main" id="{82AD4DCE-6B7E-4006-A66E-8743DD60D055}"/>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8" name="Rectangle 6">
              <a:extLst>
                <a:ext uri="{FF2B5EF4-FFF2-40B4-BE49-F238E27FC236}">
                  <a16:creationId xmlns:a16="http://schemas.microsoft.com/office/drawing/2014/main" id="{7C3D1860-B145-41C2-AF25-E7FAC80C6F9C}"/>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9" name="Text Placeholder 6">
            <a:extLst>
              <a:ext uri="{FF2B5EF4-FFF2-40B4-BE49-F238E27FC236}">
                <a16:creationId xmlns:a16="http://schemas.microsoft.com/office/drawing/2014/main" id="{6A98B736-9644-4D82-9B70-E02B19DFB1C7}"/>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3779386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_Subheading_Picture_Bann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9698910-AB59-423A-8366-B9BED6995A90}"/>
              </a:ext>
            </a:extLst>
          </p:cNvPr>
          <p:cNvGrpSpPr/>
          <p:nvPr userDrawn="1"/>
        </p:nvGrpSpPr>
        <p:grpSpPr>
          <a:xfrm>
            <a:off x="0" y="0"/>
            <a:ext cx="9144000" cy="917947"/>
            <a:chOff x="0" y="0"/>
            <a:chExt cx="9144000" cy="917947"/>
          </a:xfrm>
        </p:grpSpPr>
        <p:sp>
          <p:nvSpPr>
            <p:cNvPr id="13" name="Rectangle 12">
              <a:extLst>
                <a:ext uri="{FF2B5EF4-FFF2-40B4-BE49-F238E27FC236}">
                  <a16:creationId xmlns:a16="http://schemas.microsoft.com/office/drawing/2014/main" id="{C56293D5-6733-4966-B877-83DBE3ED8AE3}"/>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5" name="Rectangle 6">
              <a:extLst>
                <a:ext uri="{FF2B5EF4-FFF2-40B4-BE49-F238E27FC236}">
                  <a16:creationId xmlns:a16="http://schemas.microsoft.com/office/drawing/2014/main" id="{9E8F31E6-78CD-4976-91B1-1680AB7BF141}"/>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878" y="1534468"/>
            <a:ext cx="4112206" cy="652642"/>
          </a:xfrm>
        </p:spPr>
        <p:txBody>
          <a:bodyPr/>
          <a:lstStyle>
            <a:lvl1pPr>
              <a:defRPr sz="1400" b="0">
                <a:solidFill>
                  <a:schemeClr val="tx1"/>
                </a:solidFill>
              </a:defRPr>
            </a:lvl1pPr>
            <a:lvl2pPr>
              <a:defRPr sz="1400"/>
            </a:lvl2pPr>
            <a:lvl3pPr>
              <a:defRPr sz="1400"/>
            </a:lvl3pPr>
            <a:lvl4pPr>
              <a:defRPr sz="1400">
                <a:solidFill>
                  <a:schemeClr val="tx1"/>
                </a:solidFill>
              </a:defRPr>
            </a:lvl4pPr>
            <a:lvl5pPr>
              <a:defRPr baseline="0"/>
            </a:lvl5pPr>
            <a:lvl6pPr marL="756043"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7" name="Text Placeholder 6">
            <a:extLst>
              <a:ext uri="{FF2B5EF4-FFF2-40B4-BE49-F238E27FC236}">
                <a16:creationId xmlns:a16="http://schemas.microsoft.com/office/drawing/2014/main" id="{4F053DEB-B7E6-4BF9-8801-C93131097355}"/>
              </a:ext>
            </a:extLst>
          </p:cNvPr>
          <p:cNvSpPr>
            <a:spLocks noGrp="1"/>
          </p:cNvSpPr>
          <p:nvPr>
            <p:ph type="body" sz="quarter" idx="12"/>
          </p:nvPr>
        </p:nvSpPr>
        <p:spPr>
          <a:xfrm>
            <a:off x="288000" y="1206000"/>
            <a:ext cx="8570912" cy="287337"/>
          </a:xfrm>
        </p:spPr>
        <p:txBody>
          <a:bodyPr/>
          <a:lstStyle>
            <a:lvl1pPr>
              <a:defRPr sz="1600"/>
            </a:lvl1pPr>
            <a:lvl2pPr>
              <a:defRPr sz="1600"/>
            </a:lvl2pPr>
            <a:lvl3pPr>
              <a:defRPr sz="1600"/>
            </a:lvl3pPr>
            <a:lvl4pPr>
              <a:defRPr sz="1600"/>
            </a:lvl4pPr>
            <a:lvl5pPr>
              <a:defRPr sz="1600"/>
            </a:lvl5pPr>
          </a:lstStyle>
          <a:p>
            <a:pPr lvl="0"/>
            <a:r>
              <a:rPr lang="en-US"/>
              <a:t>Edit Master text styles</a:t>
            </a:r>
          </a:p>
        </p:txBody>
      </p:sp>
      <p:sp>
        <p:nvSpPr>
          <p:cNvPr id="9" name="Content Placeholder 2">
            <a:extLst>
              <a:ext uri="{FF2B5EF4-FFF2-40B4-BE49-F238E27FC236}">
                <a16:creationId xmlns:a16="http://schemas.microsoft.com/office/drawing/2014/main" id="{CC355810-BD75-4EFE-835E-70E470AE49F7}"/>
              </a:ext>
            </a:extLst>
          </p:cNvPr>
          <p:cNvSpPr>
            <a:spLocks noGrp="1"/>
          </p:cNvSpPr>
          <p:nvPr>
            <p:ph idx="13" hasCustomPrompt="1"/>
          </p:nvPr>
        </p:nvSpPr>
        <p:spPr>
          <a:xfrm>
            <a:off x="4725497" y="1534467"/>
            <a:ext cx="4112206" cy="653255"/>
          </a:xfrm>
        </p:spPr>
        <p:txBody>
          <a:bodyPr/>
          <a:lstStyle>
            <a:lvl1pPr>
              <a:defRPr sz="1400" b="0">
                <a:solidFill>
                  <a:schemeClr val="tx1"/>
                </a:solidFill>
              </a:defRPr>
            </a:lvl1pPr>
            <a:lvl2pPr>
              <a:defRPr/>
            </a:lvl2pPr>
            <a:lvl3pPr>
              <a:defRPr sz="1400"/>
            </a:lvl3pPr>
            <a:lvl4pPr>
              <a:defRPr sz="1400">
                <a:solidFill>
                  <a:schemeClr val="tx1"/>
                </a:solidFill>
              </a:defRPr>
            </a:lvl4pPr>
            <a:lvl5pPr>
              <a:defRPr baseline="0"/>
            </a:lvl5pPr>
            <a:lvl6pPr>
              <a:defRPr sz="1400"/>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3" y="2238997"/>
            <a:ext cx="4116387" cy="2134565"/>
          </a:xfrm>
          <a:solidFill>
            <a:schemeClr val="bg1">
              <a:lumMod val="95000"/>
            </a:schemeClr>
          </a:solidFill>
        </p:spPr>
        <p:txBody>
          <a:bodyPr/>
          <a:lstStyle/>
          <a:p>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6" y="2239200"/>
            <a:ext cx="4116387" cy="2134565"/>
          </a:xfrm>
          <a:solidFill>
            <a:schemeClr val="bg1">
              <a:lumMod val="95000"/>
            </a:schemeClr>
          </a:solidFill>
        </p:spPr>
        <p:txBody>
          <a:bodyPr/>
          <a:lstStyle/>
          <a:p>
            <a:endParaRPr lang="en-AU" dirty="0"/>
          </a:p>
        </p:txBody>
      </p:sp>
      <p:sp>
        <p:nvSpPr>
          <p:cNvPr id="16" name="Footer Placeholder 4">
            <a:extLst>
              <a:ext uri="{FF2B5EF4-FFF2-40B4-BE49-F238E27FC236}">
                <a16:creationId xmlns:a16="http://schemas.microsoft.com/office/drawing/2014/main" id="{56B49F45-626B-4C5D-9D43-D89DFD851F90}"/>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15384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_Content_and_Picture_Bann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067EAD-B9ED-475C-9D1F-099A4D11FB16}"/>
              </a:ext>
            </a:extLst>
          </p:cNvPr>
          <p:cNvGrpSpPr/>
          <p:nvPr userDrawn="1"/>
        </p:nvGrpSpPr>
        <p:grpSpPr>
          <a:xfrm>
            <a:off x="0" y="0"/>
            <a:ext cx="9144000" cy="917947"/>
            <a:chOff x="0" y="0"/>
            <a:chExt cx="9144000" cy="917947"/>
          </a:xfrm>
        </p:grpSpPr>
        <p:sp>
          <p:nvSpPr>
            <p:cNvPr id="8" name="Rectangle 7">
              <a:extLst>
                <a:ext uri="{FF2B5EF4-FFF2-40B4-BE49-F238E27FC236}">
                  <a16:creationId xmlns:a16="http://schemas.microsoft.com/office/drawing/2014/main" id="{DAA97C8A-BA3A-4F0E-810B-AA1F3F6062D1}"/>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9" name="Rectangle 6">
              <a:extLst>
                <a:ext uri="{FF2B5EF4-FFF2-40B4-BE49-F238E27FC236}">
                  <a16:creationId xmlns:a16="http://schemas.microsoft.com/office/drawing/2014/main" id="{AB99E986-A98E-49A6-AC81-A5AC4DF4E8D9}"/>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lang="en-AU" dirty="0"/>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5" y="1206500"/>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3" y="1206500"/>
            <a:ext cx="4138612" cy="3311525"/>
          </a:xfrm>
          <a:solidFill>
            <a:schemeClr val="bg1">
              <a:lumMod val="95000"/>
            </a:schemeClr>
          </a:solidFill>
        </p:spPr>
        <p:txBody>
          <a:bodyPr/>
          <a:lstStyle/>
          <a:p>
            <a:endParaRPr lang="en-AU" dirty="0"/>
          </a:p>
        </p:txBody>
      </p:sp>
    </p:spTree>
    <p:extLst>
      <p:ext uri="{BB962C8B-B14F-4D97-AF65-F5344CB8AC3E}">
        <p14:creationId xmlns:p14="http://schemas.microsoft.com/office/powerpoint/2010/main" val="21880434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_two_picture_Banner">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F6DC5F3-094E-4374-B397-2333D972ADF2}"/>
              </a:ext>
            </a:extLst>
          </p:cNvPr>
          <p:cNvGrpSpPr/>
          <p:nvPr userDrawn="1"/>
        </p:nvGrpSpPr>
        <p:grpSpPr>
          <a:xfrm>
            <a:off x="0" y="0"/>
            <a:ext cx="9144000" cy="917947"/>
            <a:chOff x="0" y="0"/>
            <a:chExt cx="9144000" cy="917947"/>
          </a:xfrm>
        </p:grpSpPr>
        <p:sp>
          <p:nvSpPr>
            <p:cNvPr id="10" name="Rectangle 9">
              <a:extLst>
                <a:ext uri="{FF2B5EF4-FFF2-40B4-BE49-F238E27FC236}">
                  <a16:creationId xmlns:a16="http://schemas.microsoft.com/office/drawing/2014/main" id="{6ACA2C49-7BB0-4B56-BECD-118FF4C7ED2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1" name="Rectangle 6">
              <a:extLst>
                <a:ext uri="{FF2B5EF4-FFF2-40B4-BE49-F238E27FC236}">
                  <a16:creationId xmlns:a16="http://schemas.microsoft.com/office/drawing/2014/main" id="{D7D80C20-1E79-47FD-B812-4EA608702994}"/>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endParaRPr lang="en-AU" dirty="0"/>
          </a:p>
        </p:txBody>
      </p:sp>
    </p:spTree>
    <p:extLst>
      <p:ext uri="{BB962C8B-B14F-4D97-AF65-F5344CB8AC3E}">
        <p14:creationId xmlns:p14="http://schemas.microsoft.com/office/powerpoint/2010/main" val="26505829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Slide Light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3"/>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lang="en-AU" dirty="0"/>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6" y="4731935"/>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bg2"/>
                </a:solidFill>
                <a:latin typeface="+mn-lt"/>
              </a:rPr>
              <a:pPr lvl="0"/>
              <a:t>‹#›</a:t>
            </a:fld>
            <a:r>
              <a:rPr lang="en-AU" sz="900" noProof="0" dirty="0">
                <a:solidFill>
                  <a:schemeClr val="bg2"/>
                </a:solidFill>
                <a:latin typeface="+mn-lt"/>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8"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0" y="1205086"/>
            <a:ext cx="8566150" cy="288925"/>
          </a:xfrm>
        </p:spPr>
        <p:txBody>
          <a:bodyPr/>
          <a:lstStyle>
            <a:lvl1pPr>
              <a:defRPr sz="1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Tree>
    <p:extLst>
      <p:ext uri="{BB962C8B-B14F-4D97-AF65-F5344CB8AC3E}">
        <p14:creationId xmlns:p14="http://schemas.microsoft.com/office/powerpoint/2010/main" val="35483380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le_Bann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DBEFC12-8E2F-489B-BA9F-A6F83694587D}"/>
              </a:ext>
            </a:extLst>
          </p:cNvPr>
          <p:cNvGrpSpPr/>
          <p:nvPr userDrawn="1"/>
        </p:nvGrpSpPr>
        <p:grpSpPr>
          <a:xfrm>
            <a:off x="0" y="0"/>
            <a:ext cx="9144000" cy="917947"/>
            <a:chOff x="0" y="0"/>
            <a:chExt cx="9144000" cy="917947"/>
          </a:xfrm>
        </p:grpSpPr>
        <p:sp>
          <p:nvSpPr>
            <p:cNvPr id="7" name="Rectangle 6">
              <a:extLst>
                <a:ext uri="{FF2B5EF4-FFF2-40B4-BE49-F238E27FC236}">
                  <a16:creationId xmlns:a16="http://schemas.microsoft.com/office/drawing/2014/main" id="{F35F4279-CA73-41E3-9FAC-498083D00925}"/>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8" name="Rectangle 6">
              <a:extLst>
                <a:ext uri="{FF2B5EF4-FFF2-40B4-BE49-F238E27FC236}">
                  <a16:creationId xmlns:a16="http://schemas.microsoft.com/office/drawing/2014/main" id="{8937F4BE-11A9-4FD9-B674-A2F2A02051B0}"/>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lang="en-AU" noProof="0" dirty="0"/>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b="0">
                <a:solidFill>
                  <a:schemeClr val="tx1"/>
                </a:solidFill>
              </a:defRPr>
            </a:lvl1pPr>
          </a:lstStyle>
          <a:p>
            <a:endParaRPr lang="en-AU" dirty="0"/>
          </a:p>
        </p:txBody>
      </p:sp>
    </p:spTree>
    <p:extLst>
      <p:ext uri="{BB962C8B-B14F-4D97-AF65-F5344CB8AC3E}">
        <p14:creationId xmlns:p14="http://schemas.microsoft.com/office/powerpoint/2010/main" val="2554165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Only_Bann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C11738-5F2D-481A-88D6-C0A4C658C073}"/>
              </a:ext>
            </a:extLst>
          </p:cNvPr>
          <p:cNvGrpSpPr/>
          <p:nvPr userDrawn="1"/>
        </p:nvGrpSpPr>
        <p:grpSpPr>
          <a:xfrm>
            <a:off x="0" y="0"/>
            <a:ext cx="9144000" cy="917947"/>
            <a:chOff x="0" y="0"/>
            <a:chExt cx="9144000" cy="917947"/>
          </a:xfrm>
        </p:grpSpPr>
        <p:sp>
          <p:nvSpPr>
            <p:cNvPr id="7" name="Rectangle 6">
              <a:extLst>
                <a:ext uri="{FF2B5EF4-FFF2-40B4-BE49-F238E27FC236}">
                  <a16:creationId xmlns:a16="http://schemas.microsoft.com/office/drawing/2014/main" id="{D1C2EC6D-211A-4682-89E5-4FE2919B21A5}"/>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8" name="Rectangle 6">
              <a:extLst>
                <a:ext uri="{FF2B5EF4-FFF2-40B4-BE49-F238E27FC236}">
                  <a16:creationId xmlns:a16="http://schemas.microsoft.com/office/drawing/2014/main" id="{A60BEA6E-21ED-4A7B-81E6-88FE57B9B6B6}"/>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lang="en-AU" dirty="0"/>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2078350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lang="en-AU" dirty="0"/>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bg2"/>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5" y="1206500"/>
            <a:ext cx="4354513"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5" y="349406"/>
            <a:ext cx="1114723" cy="1440730"/>
          </a:xfrm>
        </p:spPr>
        <p:txBody>
          <a:bodyPr/>
          <a:lstStyle>
            <a:lvl1pPr algn="r">
              <a:lnSpc>
                <a:spcPts val="2000"/>
              </a:lnSpc>
              <a:spcAft>
                <a:spcPts val="850"/>
              </a:spcAft>
              <a:defRPr sz="2500">
                <a:solidFill>
                  <a:schemeClr val="bg2"/>
                </a:solidFill>
              </a:defRPr>
            </a:lvl1pPr>
            <a:lvl2pPr algn="r">
              <a:lnSpc>
                <a:spcPts val="1400"/>
              </a:lnSpc>
              <a:defRPr sz="1200">
                <a:solidFill>
                  <a:schemeClr val="bg2"/>
                </a:solidFill>
              </a:defRPr>
            </a:lvl2pPr>
            <a:lvl3pPr>
              <a:defRPr sz="1200">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19323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263" b="43144"/>
          <a:stretch/>
        </p:blipFill>
        <p:spPr>
          <a:xfrm>
            <a:off x="-1" y="-1"/>
            <a:ext cx="9144001" cy="5148264"/>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accent1"/>
                </a:solidFill>
              </a:defRPr>
            </a:lvl1pPr>
            <a:lvl2pPr marL="0" indent="0" algn="l">
              <a:lnSpc>
                <a:spcPts val="2000"/>
              </a:lnSpc>
              <a:buNone/>
              <a:defRPr sz="1800">
                <a:solidFill>
                  <a:schemeClr val="accent1"/>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accent2"/>
                </a:solidFill>
              </a:defRPr>
            </a:lvl1pPr>
          </a:lstStyle>
          <a:p>
            <a:r>
              <a:rPr lang="en-US" dirty="0"/>
              <a:t>Day Month Year</a:t>
            </a:r>
            <a:endParaRPr lang="en-AU" dirty="0"/>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697"/>
            <a:ext cx="237744" cy="365761"/>
          </a:xfrm>
          <a:prstGeom prst="rect">
            <a:avLst/>
          </a:prstGeom>
        </p:spPr>
      </p:pic>
    </p:spTree>
    <p:extLst>
      <p:ext uri="{BB962C8B-B14F-4D97-AF65-F5344CB8AC3E}">
        <p14:creationId xmlns:p14="http://schemas.microsoft.com/office/powerpoint/2010/main" val="3220590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ection Break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0" y="2099317"/>
            <a:ext cx="3705793" cy="1008112"/>
          </a:xfrm>
        </p:spPr>
        <p:txBody>
          <a:bodyPr/>
          <a:lstStyle>
            <a:lvl1pPr>
              <a:lnSpc>
                <a:spcPts val="3200"/>
              </a:lnSpc>
              <a:defRPr sz="3000">
                <a:solidFill>
                  <a:schemeClr val="bg2"/>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0"/>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7538064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Blank_Bann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87BD53F-48C6-4540-A226-3B6F5A73BF9F}"/>
              </a:ext>
            </a:extLst>
          </p:cNvPr>
          <p:cNvGrpSpPr/>
          <p:nvPr userDrawn="1"/>
        </p:nvGrpSpPr>
        <p:grpSpPr>
          <a:xfrm>
            <a:off x="0" y="0"/>
            <a:ext cx="9144000" cy="917947"/>
            <a:chOff x="0" y="0"/>
            <a:chExt cx="9144000" cy="917947"/>
          </a:xfrm>
        </p:grpSpPr>
        <p:sp>
          <p:nvSpPr>
            <p:cNvPr id="6" name="Rectangle 5">
              <a:extLst>
                <a:ext uri="{FF2B5EF4-FFF2-40B4-BE49-F238E27FC236}">
                  <a16:creationId xmlns:a16="http://schemas.microsoft.com/office/drawing/2014/main" id="{EE7B5E5D-5826-4C2F-97F2-5D5F5B1E4E3E}"/>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 name="Rectangle 6">
              <a:extLst>
                <a:ext uri="{FF2B5EF4-FFF2-40B4-BE49-F238E27FC236}">
                  <a16:creationId xmlns:a16="http://schemas.microsoft.com/office/drawing/2014/main" id="{F77A36D1-C15B-45A0-8EB0-9CE9B8A9C909}"/>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3" name="Footer Placeholder 2">
            <a:extLst>
              <a:ext uri="{FF2B5EF4-FFF2-40B4-BE49-F238E27FC236}">
                <a16:creationId xmlns:a16="http://schemas.microsoft.com/office/drawing/2014/main" id="{5252B052-1E10-43AB-962B-E4F464DDFB54}"/>
              </a:ext>
            </a:extLst>
          </p:cNvPr>
          <p:cNvSpPr>
            <a:spLocks noGrp="1"/>
          </p:cNvSpPr>
          <p:nvPr userDrawn="1">
            <p:ph type="ftr" sz="quarter" idx="10"/>
          </p:nvPr>
        </p:nvSpPr>
        <p:spPr/>
        <p:txBody>
          <a:bodyPr/>
          <a:lstStyle/>
          <a:p>
            <a:r>
              <a:rPr lang="en-AU" dirty="0"/>
              <a:t>Condensed presentation title</a:t>
            </a:r>
          </a:p>
        </p:txBody>
      </p:sp>
      <p:sp>
        <p:nvSpPr>
          <p:cNvPr id="8" name="Title 1">
            <a:extLst>
              <a:ext uri="{FF2B5EF4-FFF2-40B4-BE49-F238E27FC236}">
                <a16:creationId xmlns:a16="http://schemas.microsoft.com/office/drawing/2014/main" id="{A91B33AA-EC0F-490B-8447-188F9CC21230}"/>
              </a:ext>
            </a:extLst>
          </p:cNvPr>
          <p:cNvSpPr>
            <a:spLocks noGrp="1"/>
          </p:cNvSpPr>
          <p:nvPr>
            <p:ph type="title"/>
          </p:nvPr>
        </p:nvSpPr>
        <p:spPr>
          <a:xfrm>
            <a:off x="288878" y="242949"/>
            <a:ext cx="8566887" cy="432048"/>
          </a:xfrm>
        </p:spPr>
        <p:txBody>
          <a:bodyPr/>
          <a:lstStyle/>
          <a:p>
            <a:r>
              <a:rPr lang="en-US"/>
              <a:t>Click to edit Master title style</a:t>
            </a:r>
            <a:endParaRPr lang="en-AU"/>
          </a:p>
        </p:txBody>
      </p:sp>
    </p:spTree>
    <p:extLst>
      <p:ext uri="{BB962C8B-B14F-4D97-AF65-F5344CB8AC3E}">
        <p14:creationId xmlns:p14="http://schemas.microsoft.com/office/powerpoint/2010/main" val="18892228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am_Bann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94A984-7E7C-4994-AC2F-4B7EE518E355}"/>
              </a:ext>
            </a:extLst>
          </p:cNvPr>
          <p:cNvGrpSpPr/>
          <p:nvPr userDrawn="1"/>
        </p:nvGrpSpPr>
        <p:grpSpPr>
          <a:xfrm>
            <a:off x="0" y="0"/>
            <a:ext cx="9144000" cy="917947"/>
            <a:chOff x="0" y="0"/>
            <a:chExt cx="9144000" cy="917947"/>
          </a:xfrm>
        </p:grpSpPr>
        <p:sp>
          <p:nvSpPr>
            <p:cNvPr id="14" name="Rectangle 13">
              <a:extLst>
                <a:ext uri="{FF2B5EF4-FFF2-40B4-BE49-F238E27FC236}">
                  <a16:creationId xmlns:a16="http://schemas.microsoft.com/office/drawing/2014/main" id="{BD488844-D648-4730-936D-102A65C682CF}"/>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5" name="Rectangle 6">
              <a:extLst>
                <a:ext uri="{FF2B5EF4-FFF2-40B4-BE49-F238E27FC236}">
                  <a16:creationId xmlns:a16="http://schemas.microsoft.com/office/drawing/2014/main" id="{B55FDD32-114C-455A-8E69-0DD221C4E3CE}"/>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89" y="1061963"/>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Level 3</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8" y="2260246"/>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Level 3</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1" y="3406679"/>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Level 3</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8"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8" y="2303033"/>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7449306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6" y="2286099"/>
            <a:ext cx="4176465" cy="504056"/>
          </a:xfrm>
        </p:spPr>
        <p:txBody>
          <a:bodyPr/>
          <a:lstStyle>
            <a:lvl1pPr>
              <a:lnSpc>
                <a:spcPts val="4800"/>
              </a:lnSpc>
              <a:defRPr sz="4800">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24770407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252B052-1E10-43AB-962B-E4F464DDFB54}"/>
              </a:ext>
            </a:extLst>
          </p:cNvPr>
          <p:cNvSpPr>
            <a:spLocks noGrp="1"/>
          </p:cNvSpPr>
          <p:nvPr userDrawn="1">
            <p:ph type="ftr" sz="quarter" idx="10"/>
          </p:nvPr>
        </p:nvSpPr>
        <p:spPr/>
        <p:txBody>
          <a:bodyPr/>
          <a:lstStyle/>
          <a:p>
            <a:r>
              <a:rPr lang="en-AU" dirty="0"/>
              <a:t>Condensed presentation title</a:t>
            </a:r>
          </a:p>
        </p:txBody>
      </p:sp>
    </p:spTree>
    <p:extLst>
      <p:ext uri="{BB962C8B-B14F-4D97-AF65-F5344CB8AC3E}">
        <p14:creationId xmlns:p14="http://schemas.microsoft.com/office/powerpoint/2010/main" val="8067674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_Bann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1132727-A28F-4E4C-A610-9546D8FEE18F}"/>
              </a:ext>
            </a:extLst>
          </p:cNvPr>
          <p:cNvGrpSpPr/>
          <p:nvPr userDrawn="1"/>
        </p:nvGrpSpPr>
        <p:grpSpPr>
          <a:xfrm>
            <a:off x="0" y="0"/>
            <a:ext cx="9144000" cy="917947"/>
            <a:chOff x="0" y="0"/>
            <a:chExt cx="9144000" cy="917947"/>
          </a:xfrm>
        </p:grpSpPr>
        <p:sp>
          <p:nvSpPr>
            <p:cNvPr id="5" name="Rectangle 4">
              <a:extLst>
                <a:ext uri="{FF2B5EF4-FFF2-40B4-BE49-F238E27FC236}">
                  <a16:creationId xmlns:a16="http://schemas.microsoft.com/office/drawing/2014/main" id="{F1170866-B46D-49DD-9C4A-6083EE019D62}"/>
                </a:ext>
              </a:extLst>
            </p:cNvPr>
            <p:cNvSpPr/>
            <p:nvPr userDrawn="1"/>
          </p:nvSpPr>
          <p:spPr>
            <a:xfrm>
              <a:off x="0" y="0"/>
              <a:ext cx="8604448" cy="9179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6" name="Rectangle 6">
              <a:extLst>
                <a:ext uri="{FF2B5EF4-FFF2-40B4-BE49-F238E27FC236}">
                  <a16:creationId xmlns:a16="http://schemas.microsoft.com/office/drawing/2014/main" id="{20733FE7-BFF7-454B-B157-981C2A2A784B}"/>
                </a:ext>
              </a:extLst>
            </p:cNvPr>
            <p:cNvSpPr/>
            <p:nvPr userDrawn="1"/>
          </p:nvSpPr>
          <p:spPr>
            <a:xfrm>
              <a:off x="7884368" y="0"/>
              <a:ext cx="1259632" cy="917947"/>
            </a:xfrm>
            <a:custGeom>
              <a:avLst/>
              <a:gdLst>
                <a:gd name="connsiteX0" fmla="*/ 0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0 w 1259632"/>
                <a:gd name="connsiteY4" fmla="*/ 0 h 917947"/>
                <a:gd name="connsiteX0" fmla="*/ 800847 w 1259632"/>
                <a:gd name="connsiteY0" fmla="*/ 0 h 923923"/>
                <a:gd name="connsiteX1" fmla="*/ 1259632 w 1259632"/>
                <a:gd name="connsiteY1" fmla="*/ 5976 h 923923"/>
                <a:gd name="connsiteX2" fmla="*/ 1259632 w 1259632"/>
                <a:gd name="connsiteY2" fmla="*/ 923923 h 923923"/>
                <a:gd name="connsiteX3" fmla="*/ 0 w 1259632"/>
                <a:gd name="connsiteY3" fmla="*/ 923923 h 923923"/>
                <a:gd name="connsiteX4" fmla="*/ 800847 w 1259632"/>
                <a:gd name="connsiteY4" fmla="*/ 0 h 923923"/>
                <a:gd name="connsiteX0" fmla="*/ 717177 w 1259632"/>
                <a:gd name="connsiteY0" fmla="*/ 5977 h 917947"/>
                <a:gd name="connsiteX1" fmla="*/ 1259632 w 1259632"/>
                <a:gd name="connsiteY1" fmla="*/ 0 h 917947"/>
                <a:gd name="connsiteX2" fmla="*/ 1259632 w 1259632"/>
                <a:gd name="connsiteY2" fmla="*/ 917947 h 917947"/>
                <a:gd name="connsiteX3" fmla="*/ 0 w 1259632"/>
                <a:gd name="connsiteY3" fmla="*/ 917947 h 917947"/>
                <a:gd name="connsiteX4" fmla="*/ 717177 w 1259632"/>
                <a:gd name="connsiteY4" fmla="*/ 5977 h 917947"/>
                <a:gd name="connsiteX0" fmla="*/ 711201 w 1259632"/>
                <a:gd name="connsiteY0" fmla="*/ 0 h 917947"/>
                <a:gd name="connsiteX1" fmla="*/ 1259632 w 1259632"/>
                <a:gd name="connsiteY1" fmla="*/ 0 h 917947"/>
                <a:gd name="connsiteX2" fmla="*/ 1259632 w 1259632"/>
                <a:gd name="connsiteY2" fmla="*/ 917947 h 917947"/>
                <a:gd name="connsiteX3" fmla="*/ 0 w 1259632"/>
                <a:gd name="connsiteY3" fmla="*/ 917947 h 917947"/>
                <a:gd name="connsiteX4" fmla="*/ 711201 w 1259632"/>
                <a:gd name="connsiteY4" fmla="*/ 0 h 91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2" h="917947">
                  <a:moveTo>
                    <a:pt x="711201" y="0"/>
                  </a:moveTo>
                  <a:lnTo>
                    <a:pt x="1259632" y="0"/>
                  </a:lnTo>
                  <a:lnTo>
                    <a:pt x="1259632" y="917947"/>
                  </a:lnTo>
                  <a:lnTo>
                    <a:pt x="0" y="917947"/>
                  </a:lnTo>
                  <a:lnTo>
                    <a:pt x="7112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grpSp>
      <p:sp>
        <p:nvSpPr>
          <p:cNvPr id="2" name="Title 1">
            <a:extLst>
              <a:ext uri="{FF2B5EF4-FFF2-40B4-BE49-F238E27FC236}">
                <a16:creationId xmlns:a16="http://schemas.microsoft.com/office/drawing/2014/main" id="{DA24D514-C045-4764-BFA7-3B0E8209F6B7}"/>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03F1B4C5-36A6-49C7-98BE-52CD80885806}"/>
              </a:ext>
            </a:extLst>
          </p:cNvPr>
          <p:cNvSpPr>
            <a:spLocks noGrp="1"/>
          </p:cNvSpPr>
          <p:nvPr>
            <p:ph type="ftr" sz="quarter" idx="10"/>
          </p:nvPr>
        </p:nvSpPr>
        <p:spPr/>
        <p:txBody>
          <a:bodyPr/>
          <a:lstStyle/>
          <a:p>
            <a:r>
              <a:rPr lang="en-AU" dirty="0"/>
              <a:t>Condensed presentation title</a:t>
            </a:r>
          </a:p>
        </p:txBody>
      </p:sp>
      <p:sp>
        <p:nvSpPr>
          <p:cNvPr id="7" name="Text Placeholder 6">
            <a:extLst>
              <a:ext uri="{FF2B5EF4-FFF2-40B4-BE49-F238E27FC236}">
                <a16:creationId xmlns:a16="http://schemas.microsoft.com/office/drawing/2014/main" id="{D7DF8F1C-A47F-444D-91A1-EFBA7C2D426D}"/>
              </a:ext>
            </a:extLst>
          </p:cNvPr>
          <p:cNvSpPr>
            <a:spLocks noGrp="1"/>
          </p:cNvSpPr>
          <p:nvPr>
            <p:ph type="body" sz="quarter" idx="11"/>
          </p:nvPr>
        </p:nvSpPr>
        <p:spPr>
          <a:xfrm>
            <a:off x="287999" y="1206500"/>
            <a:ext cx="8567765" cy="3167063"/>
          </a:xfrm>
        </p:spPr>
        <p:txBody>
          <a:bodyPr/>
          <a:lstStyle>
            <a:lvl1pPr>
              <a:spcAft>
                <a:spcPts val="850"/>
              </a:spcAft>
              <a:defRPr sz="1400" b="0">
                <a:solidFill>
                  <a:schemeClr val="tx1"/>
                </a:solidFill>
              </a:defRPr>
            </a:lvl1pPr>
            <a:lvl2pPr marL="216000" indent="-216000">
              <a:buClr>
                <a:schemeClr val="accent2"/>
              </a:buClr>
              <a:buSzPct val="100000"/>
              <a:buFont typeface="Calibri" panose="020F0502020204030204" pitchFamily="34" charset="0"/>
              <a:buChar char="&gt;"/>
              <a:defRPr>
                <a:solidFill>
                  <a:schemeClr val="tx1"/>
                </a:solidFill>
              </a:defRPr>
            </a:lvl2pPr>
            <a:lvl3pPr marL="432000" indent="-216000">
              <a:buSzPct val="50000"/>
              <a:buFont typeface="Arial" panose="020B0604020202020204" pitchFamily="34" charset="0"/>
              <a:buChar char="•"/>
              <a:defRPr>
                <a:solidFill>
                  <a:schemeClr val="tx1"/>
                </a:solidFill>
              </a:defRPr>
            </a:lvl3pPr>
            <a:lvl4pPr marL="648000" indent="-215957">
              <a:buSzPct val="70000"/>
              <a:buFont typeface="Arial" panose="020B0604020202020204" pitchFamily="34" charset="0"/>
              <a:buChar cha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459917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Slide_CobrandWhite">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0"/>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accent1"/>
                </a:solidFill>
              </a:defRPr>
            </a:lvl1pPr>
            <a:lvl2pPr marL="0" indent="0" algn="l">
              <a:lnSpc>
                <a:spcPts val="2000"/>
              </a:lnSpc>
              <a:buNone/>
              <a:defRPr sz="1800">
                <a:solidFill>
                  <a:schemeClr val="accent1"/>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accent2"/>
                </a:solidFill>
              </a:defRPr>
            </a:lvl1pPr>
          </a:lstStyle>
          <a:p>
            <a:r>
              <a:rPr lang="en-US" dirty="0"/>
              <a:t>Day Month Year</a:t>
            </a:r>
            <a:endParaRPr lang="en-AU" dirty="0"/>
          </a:p>
        </p:txBody>
      </p:sp>
      <p:pic>
        <p:nvPicPr>
          <p:cNvPr id="10" name="Picture 9">
            <a:extLst>
              <a:ext uri="{FF2B5EF4-FFF2-40B4-BE49-F238E27FC236}">
                <a16:creationId xmlns:a16="http://schemas.microsoft.com/office/drawing/2014/main" id="{31A3AB42-23C0-460C-A2DC-91DAE50B02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61246" y="4566493"/>
            <a:ext cx="545530" cy="227304"/>
          </a:xfrm>
          <a:prstGeom prst="rect">
            <a:avLst/>
          </a:prstGeom>
        </p:spPr>
      </p:pic>
      <p:cxnSp>
        <p:nvCxnSpPr>
          <p:cNvPr id="12" name="Straight Connector 11">
            <a:extLst>
              <a:ext uri="{FF2B5EF4-FFF2-40B4-BE49-F238E27FC236}">
                <a16:creationId xmlns:a16="http://schemas.microsoft.com/office/drawing/2014/main" id="{620732A4-2F60-4060-865C-1FE424DFA00F}"/>
              </a:ext>
            </a:extLst>
          </p:cNvPr>
          <p:cNvCxnSpPr>
            <a:cxnSpLocks/>
          </p:cNvCxnSpPr>
          <p:nvPr userDrawn="1"/>
        </p:nvCxnSpPr>
        <p:spPr>
          <a:xfrm>
            <a:off x="6440724" y="4502824"/>
            <a:ext cx="3061" cy="34662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4571D3E-9725-4DBF-9CE5-DD587601558F}"/>
              </a:ext>
            </a:extLst>
          </p:cNvPr>
          <p:cNvSpPr>
            <a:spLocks noGrp="1"/>
          </p:cNvSpPr>
          <p:nvPr>
            <p:ph type="pic" sz="quarter" idx="15"/>
          </p:nvPr>
        </p:nvSpPr>
        <p:spPr>
          <a:xfrm>
            <a:off x="6603330" y="4502824"/>
            <a:ext cx="863600" cy="424178"/>
          </a:xfrm>
          <a:solidFill>
            <a:schemeClr val="bg1">
              <a:lumMod val="95000"/>
            </a:schemeClr>
          </a:solidFill>
        </p:spPr>
        <p:txBody>
          <a:bodyPr anchor="ctr"/>
          <a:lstStyle>
            <a:lvl1pPr>
              <a:defRPr sz="1400"/>
            </a:lvl1pPr>
          </a:lstStyle>
          <a:p>
            <a:endParaRPr lang="en-AU" dirty="0"/>
          </a:p>
        </p:txBody>
      </p:sp>
    </p:spTree>
    <p:extLst>
      <p:ext uri="{BB962C8B-B14F-4D97-AF65-F5344CB8AC3E}">
        <p14:creationId xmlns:p14="http://schemas.microsoft.com/office/powerpoint/2010/main" val="4062695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y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DB56-15E6-4377-80BA-3C9DA064A6B6}"/>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DDD24E91-9C20-4A24-B5C7-5DD42ABEFD73}"/>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ADFF335B-4F1C-46A8-B331-5ED38C9E1F5D}"/>
              </a:ext>
            </a:extLst>
          </p:cNvPr>
          <p:cNvSpPr>
            <a:spLocks noGrp="1"/>
          </p:cNvSpPr>
          <p:nvPr>
            <p:ph type="body" sz="quarter" idx="11"/>
          </p:nvPr>
        </p:nvSpPr>
        <p:spPr>
          <a:xfrm>
            <a:off x="288925" y="1206500"/>
            <a:ext cx="8566150" cy="3095625"/>
          </a:xfrm>
        </p:spPr>
        <p:txBody>
          <a:bodyPr/>
          <a:lstStyle>
            <a:lvl1pPr>
              <a:lnSpc>
                <a:spcPts val="2600"/>
              </a:lnSpc>
              <a:spcAft>
                <a:spcPts val="567"/>
              </a:spcAft>
              <a:defRPr sz="3000" b="0">
                <a:solidFill>
                  <a:schemeClr val="accent1"/>
                </a:solidFill>
              </a:defRPr>
            </a:lvl1pPr>
            <a:lvl2pPr>
              <a:lnSpc>
                <a:spcPts val="2400"/>
              </a:lnSpc>
              <a:spcAft>
                <a:spcPts val="567"/>
              </a:spcAft>
              <a:defRPr sz="2200">
                <a:solidFill>
                  <a:schemeClr val="accent1"/>
                </a:solidFill>
              </a:defRPr>
            </a:lvl2pPr>
            <a:lvl3pPr marL="0" indent="0">
              <a:buFontTx/>
              <a:buNone/>
              <a:defRPr sz="1800">
                <a:solidFill>
                  <a:schemeClr val="accent2"/>
                </a:solidFill>
              </a:defRPr>
            </a:lvl3pPr>
            <a:lvl4pPr marL="0" indent="0">
              <a:buFontTx/>
              <a:buNone/>
              <a:defRPr b="1">
                <a:solidFill>
                  <a:schemeClr val="tx1"/>
                </a:solidFill>
              </a:defRPr>
            </a:lvl4pPr>
            <a:lvl5pPr marL="0" indent="0">
              <a:buFontTx/>
              <a:buNone/>
              <a:defRPr/>
            </a:lvl5pPr>
            <a:lvl6pPr marL="0" indent="0">
              <a:buFontTx/>
              <a:buNone/>
              <a:defRPr>
                <a:solidFill>
                  <a:schemeClr val="accent2"/>
                </a:solidFill>
              </a:defRPr>
            </a:lvl6pPr>
            <a:lvl7pPr marL="0" indent="0">
              <a:lnSpc>
                <a:spcPts val="1200"/>
              </a:lnSpc>
              <a:buFontTx/>
              <a:buNone/>
              <a:defRPr sz="750">
                <a:solidFill>
                  <a:srgbClr val="666666"/>
                </a:solidFill>
              </a:defRPr>
            </a:lvl7pPr>
            <a:lvl8pPr marL="0" indent="0">
              <a:buFontTx/>
              <a:buNone/>
              <a:defRPr/>
            </a:lvl8pPr>
            <a:lvl9pPr marL="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endParaRPr lang="en-AU"/>
          </a:p>
        </p:txBody>
      </p:sp>
    </p:spTree>
    <p:extLst>
      <p:ext uri="{BB962C8B-B14F-4D97-AF65-F5344CB8AC3E}">
        <p14:creationId xmlns:p14="http://schemas.microsoft.com/office/powerpoint/2010/main" val="16510556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tyles_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DB56-15E6-4377-80BA-3C9DA064A6B6}"/>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DDD24E91-9C20-4A24-B5C7-5DD42ABEFD73}"/>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ADFF335B-4F1C-46A8-B331-5ED38C9E1F5D}"/>
              </a:ext>
            </a:extLst>
          </p:cNvPr>
          <p:cNvSpPr>
            <a:spLocks noGrp="1"/>
          </p:cNvSpPr>
          <p:nvPr>
            <p:ph type="body" sz="quarter" idx="11"/>
          </p:nvPr>
        </p:nvSpPr>
        <p:spPr>
          <a:xfrm>
            <a:off x="288925" y="1206500"/>
            <a:ext cx="8566150" cy="3095625"/>
          </a:xfrm>
        </p:spPr>
        <p:txBody>
          <a:bodyPr/>
          <a:lstStyle>
            <a:lvl1pPr>
              <a:lnSpc>
                <a:spcPts val="2600"/>
              </a:lnSpc>
              <a:spcAft>
                <a:spcPts val="567"/>
              </a:spcAft>
              <a:defRPr sz="3000" b="0">
                <a:solidFill>
                  <a:schemeClr val="bg2"/>
                </a:solidFill>
              </a:defRPr>
            </a:lvl1pPr>
            <a:lvl2pPr>
              <a:lnSpc>
                <a:spcPts val="2400"/>
              </a:lnSpc>
              <a:spcAft>
                <a:spcPts val="567"/>
              </a:spcAft>
              <a:defRPr sz="2200">
                <a:solidFill>
                  <a:schemeClr val="bg2"/>
                </a:solidFill>
              </a:defRPr>
            </a:lvl2pPr>
            <a:lvl3pPr marL="0" indent="0">
              <a:buFontTx/>
              <a:buNone/>
              <a:defRPr sz="1800">
                <a:solidFill>
                  <a:schemeClr val="accent2"/>
                </a:solidFill>
              </a:defRPr>
            </a:lvl3pPr>
            <a:lvl4pPr marL="0" indent="0">
              <a:buFontTx/>
              <a:buNone/>
              <a:defRPr b="1">
                <a:solidFill>
                  <a:schemeClr val="tx1"/>
                </a:solidFill>
              </a:defRPr>
            </a:lvl4pPr>
            <a:lvl5pPr marL="0" indent="0">
              <a:buFontTx/>
              <a:buNone/>
              <a:defRPr>
                <a:solidFill>
                  <a:schemeClr val="bg2"/>
                </a:solidFill>
              </a:defRPr>
            </a:lvl5pPr>
            <a:lvl6pPr marL="0" indent="0">
              <a:buFontTx/>
              <a:buNone/>
              <a:defRPr>
                <a:solidFill>
                  <a:schemeClr val="bg2"/>
                </a:solidFill>
              </a:defRPr>
            </a:lvl6pPr>
            <a:lvl7pPr marL="0" indent="0">
              <a:lnSpc>
                <a:spcPts val="1200"/>
              </a:lnSpc>
              <a:buFontTx/>
              <a:buNone/>
              <a:defRPr sz="750">
                <a:solidFill>
                  <a:schemeClr val="bg2"/>
                </a:solidFill>
              </a:defRPr>
            </a:lvl7pPr>
            <a:lvl8pPr marL="0" indent="0">
              <a:buFontTx/>
              <a:buNone/>
              <a:defRPr/>
            </a:lvl8pPr>
            <a:lvl9pPr marL="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endParaRPr lang="en-AU"/>
          </a:p>
        </p:txBody>
      </p:sp>
      <p:sp>
        <p:nvSpPr>
          <p:cNvPr id="7" name="TextBox 6">
            <a:extLst>
              <a:ext uri="{FF2B5EF4-FFF2-40B4-BE49-F238E27FC236}">
                <a16:creationId xmlns:a16="http://schemas.microsoft.com/office/drawing/2014/main" id="{0DB57F40-3EAA-4A4C-B0B7-EC2F3407E026}"/>
              </a:ext>
            </a:extLst>
          </p:cNvPr>
          <p:cNvSpPr txBox="1"/>
          <p:nvPr userDrawn="1"/>
        </p:nvSpPr>
        <p:spPr>
          <a:xfrm>
            <a:off x="251096" y="4731935"/>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accent2"/>
                </a:solidFill>
                <a:latin typeface="+mn-lt"/>
              </a:rPr>
              <a:pPr lvl="0"/>
              <a:t>‹#›</a:t>
            </a:fld>
            <a:r>
              <a:rPr lang="en-AU" sz="900" noProof="0" dirty="0">
                <a:solidFill>
                  <a:schemeClr val="accent2"/>
                </a:solidFill>
                <a:latin typeface="+mn-lt"/>
              </a:rPr>
              <a:t>  |</a:t>
            </a:r>
          </a:p>
        </p:txBody>
      </p:sp>
      <p:pic>
        <p:nvPicPr>
          <p:cNvPr id="8" name="Picture 7">
            <a:extLst>
              <a:ext uri="{FF2B5EF4-FFF2-40B4-BE49-F238E27FC236}">
                <a16:creationId xmlns:a16="http://schemas.microsoft.com/office/drawing/2014/main" id="{A4F8ECDC-2208-4CD1-A76F-477CB4907F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39180544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yles_Light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DB56-15E6-4377-80BA-3C9DA064A6B6}"/>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DDD24E91-9C20-4A24-B5C7-5DD42ABEFD73}"/>
              </a:ext>
            </a:extLst>
          </p:cNvPr>
          <p:cNvSpPr>
            <a:spLocks noGrp="1"/>
          </p:cNvSpPr>
          <p:nvPr>
            <p:ph type="ftr" sz="quarter" idx="10"/>
          </p:nvPr>
        </p:nvSpPr>
        <p:spPr/>
        <p:txBody>
          <a:bodyPr/>
          <a:lstStyle>
            <a:lvl1pPr>
              <a:defRPr>
                <a:solidFill>
                  <a:schemeClr val="accent1"/>
                </a:solidFill>
              </a:defRPr>
            </a:lvl1pPr>
          </a:lstStyle>
          <a:p>
            <a:r>
              <a:rPr lang="en-AU" dirty="0"/>
              <a:t>Condensed presentation title</a:t>
            </a:r>
          </a:p>
        </p:txBody>
      </p:sp>
      <p:sp>
        <p:nvSpPr>
          <p:cNvPr id="5" name="Text Placeholder 4">
            <a:extLst>
              <a:ext uri="{FF2B5EF4-FFF2-40B4-BE49-F238E27FC236}">
                <a16:creationId xmlns:a16="http://schemas.microsoft.com/office/drawing/2014/main" id="{ADFF335B-4F1C-46A8-B331-5ED38C9E1F5D}"/>
              </a:ext>
            </a:extLst>
          </p:cNvPr>
          <p:cNvSpPr>
            <a:spLocks noGrp="1"/>
          </p:cNvSpPr>
          <p:nvPr>
            <p:ph type="body" sz="quarter" idx="11"/>
          </p:nvPr>
        </p:nvSpPr>
        <p:spPr>
          <a:xfrm>
            <a:off x="288925" y="1206500"/>
            <a:ext cx="8566150" cy="3095625"/>
          </a:xfrm>
        </p:spPr>
        <p:txBody>
          <a:bodyPr/>
          <a:lstStyle>
            <a:lvl1pPr>
              <a:lnSpc>
                <a:spcPts val="2600"/>
              </a:lnSpc>
              <a:spcAft>
                <a:spcPts val="567"/>
              </a:spcAft>
              <a:defRPr sz="3000" b="0">
                <a:solidFill>
                  <a:schemeClr val="bg2"/>
                </a:solidFill>
              </a:defRPr>
            </a:lvl1pPr>
            <a:lvl2pPr>
              <a:lnSpc>
                <a:spcPts val="2400"/>
              </a:lnSpc>
              <a:spcAft>
                <a:spcPts val="567"/>
              </a:spcAft>
              <a:defRPr sz="2200">
                <a:solidFill>
                  <a:schemeClr val="bg2"/>
                </a:solidFill>
              </a:defRPr>
            </a:lvl2pPr>
            <a:lvl3pPr marL="0" indent="0">
              <a:buFontTx/>
              <a:buNone/>
              <a:defRPr sz="1800">
                <a:solidFill>
                  <a:schemeClr val="accent1"/>
                </a:solidFill>
              </a:defRPr>
            </a:lvl3pPr>
            <a:lvl4pPr marL="0" indent="0">
              <a:buFontTx/>
              <a:buNone/>
              <a:defRPr b="1">
                <a:solidFill>
                  <a:schemeClr val="tx1"/>
                </a:solidFill>
              </a:defRPr>
            </a:lvl4pPr>
            <a:lvl5pPr marL="0" indent="0">
              <a:buFontTx/>
              <a:buNone/>
              <a:defRPr>
                <a:solidFill>
                  <a:schemeClr val="bg2"/>
                </a:solidFill>
              </a:defRPr>
            </a:lvl5pPr>
            <a:lvl6pPr marL="0" indent="0">
              <a:buFontTx/>
              <a:buNone/>
              <a:defRPr>
                <a:solidFill>
                  <a:schemeClr val="bg2"/>
                </a:solidFill>
              </a:defRPr>
            </a:lvl6pPr>
            <a:lvl7pPr marL="0" indent="0">
              <a:lnSpc>
                <a:spcPts val="1200"/>
              </a:lnSpc>
              <a:buFontTx/>
              <a:buNone/>
              <a:defRPr sz="750">
                <a:solidFill>
                  <a:schemeClr val="bg2"/>
                </a:solidFill>
              </a:defRPr>
            </a:lvl7pPr>
            <a:lvl8pPr marL="0" indent="0">
              <a:buFontTx/>
              <a:buNone/>
              <a:defRPr/>
            </a:lvl8pPr>
            <a:lvl9pPr marL="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endParaRPr lang="en-AU"/>
          </a:p>
        </p:txBody>
      </p:sp>
      <p:sp>
        <p:nvSpPr>
          <p:cNvPr id="7" name="TextBox 6">
            <a:extLst>
              <a:ext uri="{FF2B5EF4-FFF2-40B4-BE49-F238E27FC236}">
                <a16:creationId xmlns:a16="http://schemas.microsoft.com/office/drawing/2014/main" id="{0DB57F40-3EAA-4A4C-B0B7-EC2F3407E026}"/>
              </a:ext>
            </a:extLst>
          </p:cNvPr>
          <p:cNvSpPr txBox="1"/>
          <p:nvPr userDrawn="1"/>
        </p:nvSpPr>
        <p:spPr>
          <a:xfrm>
            <a:off x="251096" y="4731935"/>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accent1"/>
                </a:solidFill>
                <a:latin typeface="+mn-lt"/>
              </a:rPr>
              <a:pPr lvl="0"/>
              <a:t>‹#›</a:t>
            </a:fld>
            <a:r>
              <a:rPr lang="en-AU" sz="900" noProof="0" dirty="0">
                <a:solidFill>
                  <a:schemeClr val="accent1"/>
                </a:solidFill>
                <a:latin typeface="+mn-lt"/>
              </a:rPr>
              <a:t>  |</a:t>
            </a:r>
          </a:p>
        </p:txBody>
      </p:sp>
      <p:pic>
        <p:nvPicPr>
          <p:cNvPr id="8" name="Picture 7">
            <a:extLst>
              <a:ext uri="{FF2B5EF4-FFF2-40B4-BE49-F238E27FC236}">
                <a16:creationId xmlns:a16="http://schemas.microsoft.com/office/drawing/2014/main" id="{A4F8ECDC-2208-4CD1-A76F-477CB4907F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27731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Tree>
    <p:extLst>
      <p:ext uri="{BB962C8B-B14F-4D97-AF65-F5344CB8AC3E}">
        <p14:creationId xmlns:p14="http://schemas.microsoft.com/office/powerpoint/2010/main" val="2508531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7514-747F-4886-8AC4-3CD67602A81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9534FC24-1857-4A68-A0FA-4A6A4024FC1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96F173C2-1FAF-47E7-A407-56DA3D98FA61}"/>
              </a:ext>
            </a:extLst>
          </p:cNvPr>
          <p:cNvSpPr>
            <a:spLocks noGrp="1"/>
          </p:cNvSpPr>
          <p:nvPr>
            <p:ph type="body" sz="quarter" idx="11"/>
          </p:nvPr>
        </p:nvSpPr>
        <p:spPr>
          <a:xfrm>
            <a:off x="288925" y="1206500"/>
            <a:ext cx="8566150" cy="3240088"/>
          </a:xfrm>
        </p:spPr>
        <p:txBody>
          <a:bodyPr/>
          <a:lstStyle>
            <a:lvl1pPr marL="216000" indent="-216000">
              <a:spcAft>
                <a:spcPts val="850"/>
              </a:spcAft>
              <a:buClr>
                <a:schemeClr val="accent2"/>
              </a:buClr>
              <a:buFont typeface="Calibri" panose="020F0502020204030204" pitchFamily="34" charset="0"/>
              <a:buChar char="&gt;"/>
              <a:defRPr sz="1400" b="0">
                <a:solidFill>
                  <a:schemeClr val="tx1"/>
                </a:solidFill>
              </a:defRPr>
            </a:lvl1pPr>
            <a:lvl2pPr marL="432000" indent="-216000">
              <a:buClr>
                <a:schemeClr val="accent2"/>
              </a:buClr>
              <a:buSzPct val="50000"/>
              <a:buFont typeface="Arial" panose="020B0604020202020204" pitchFamily="34" charset="0"/>
              <a:buChar char="•"/>
              <a:defRPr/>
            </a:lvl2pPr>
            <a:lvl3pPr marL="648000" indent="-216000">
              <a:buSzPct val="70000"/>
              <a:buFont typeface="Arial" panose="020B0604020202020204" pitchFamily="34" charset="0"/>
              <a:buChar char="‒"/>
              <a:defRPr/>
            </a:lvl3pPr>
            <a:lvl4pPr marL="864000" indent="-215957">
              <a:buSzPct val="70000"/>
              <a:buFont typeface="Arial" panose="020B0604020202020204" pitchFamily="34" charset="0"/>
              <a:buChar char="‒"/>
              <a:defRPr/>
            </a:lvl4pPr>
            <a:lvl5pPr marL="1080000" indent="-215957">
              <a:buSzPct val="7000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968492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Picture Section Breaker">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D4CD360-C129-4EEE-8DBD-E8CBF42B5629}"/>
              </a:ext>
            </a:extLst>
          </p:cNvPr>
          <p:cNvSpPr>
            <a:spLocks noGrp="1"/>
          </p:cNvSpPr>
          <p:nvPr>
            <p:ph type="pic" sz="quarter" idx="10"/>
          </p:nvPr>
        </p:nvSpPr>
        <p:spPr>
          <a:xfrm>
            <a:off x="2627313" y="0"/>
            <a:ext cx="6516687" cy="514667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5687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5687" y="10000"/>
                </a:lnTo>
                <a:lnTo>
                  <a:pt x="0" y="0"/>
                </a:lnTo>
                <a:close/>
              </a:path>
            </a:pathLst>
          </a:custGeom>
          <a:solidFill>
            <a:schemeClr val="bg1">
              <a:lumMod val="95000"/>
            </a:schemeClr>
          </a:solidFill>
        </p:spPr>
        <p:txBody>
          <a:bodyPr anchor="ctr"/>
          <a:lstStyle>
            <a:lvl1pPr algn="ctr">
              <a:defRPr/>
            </a:lvl1pPr>
          </a:lstStyle>
          <a:p>
            <a:endParaRPr lang="en-AU" dirty="0"/>
          </a:p>
        </p:txBody>
      </p:sp>
      <p:pic>
        <p:nvPicPr>
          <p:cNvPr id="8" name="Picture 7">
            <a:extLst>
              <a:ext uri="{FF2B5EF4-FFF2-40B4-BE49-F238E27FC236}">
                <a16:creationId xmlns:a16="http://schemas.microsoft.com/office/drawing/2014/main" id="{72F49FFA-559A-4570-8258-052D5740EA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
        <p:nvSpPr>
          <p:cNvPr id="4" name="Title 1">
            <a:extLst>
              <a:ext uri="{FF2B5EF4-FFF2-40B4-BE49-F238E27FC236}">
                <a16:creationId xmlns:a16="http://schemas.microsoft.com/office/drawing/2014/main" id="{783C7018-3938-45CF-8B91-7373ED981CE4}"/>
              </a:ext>
            </a:extLst>
          </p:cNvPr>
          <p:cNvSpPr>
            <a:spLocks noGrp="1"/>
          </p:cNvSpPr>
          <p:nvPr>
            <p:ph type="title"/>
          </p:nvPr>
        </p:nvSpPr>
        <p:spPr>
          <a:xfrm>
            <a:off x="288000" y="2099317"/>
            <a:ext cx="3705793" cy="1008112"/>
          </a:xfrm>
        </p:spPr>
        <p:txBody>
          <a:bodyPr/>
          <a:lstStyle>
            <a:lvl1pPr>
              <a:lnSpc>
                <a:spcPts val="3200"/>
              </a:lnSpc>
              <a:defRPr sz="3000">
                <a:solidFill>
                  <a:schemeClr val="bg2"/>
                </a:solidFill>
              </a:defRPr>
            </a:lvl1pPr>
          </a:lstStyle>
          <a:p>
            <a:r>
              <a:rPr lang="en-US"/>
              <a:t>Click to edit Master title style</a:t>
            </a:r>
            <a:endParaRPr lang="en-AU"/>
          </a:p>
        </p:txBody>
      </p:sp>
    </p:spTree>
    <p:extLst>
      <p:ext uri="{BB962C8B-B14F-4D97-AF65-F5344CB8AC3E}">
        <p14:creationId xmlns:p14="http://schemas.microsoft.com/office/powerpoint/2010/main" val="3017178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Pullout 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FA3B-FC1F-473D-B135-31C86E39FB7F}"/>
              </a:ext>
            </a:extLst>
          </p:cNvPr>
          <p:cNvSpPr>
            <a:spLocks noGrp="1"/>
          </p:cNvSpPr>
          <p:nvPr>
            <p:ph type="title"/>
          </p:nvPr>
        </p:nvSpPr>
        <p:spPr>
          <a:xfrm>
            <a:off x="5148064" y="2358107"/>
            <a:ext cx="2664296" cy="1296144"/>
          </a:xfrm>
        </p:spPr>
        <p:txBody>
          <a:bodyPr/>
          <a:lstStyle>
            <a:lvl1pPr>
              <a:defRPr>
                <a:solidFill>
                  <a:schemeClr val="bg2"/>
                </a:solidFill>
              </a:defRPr>
            </a:lvl1pPr>
          </a:lstStyle>
          <a:p>
            <a:r>
              <a:rPr lang="en-US"/>
              <a:t>Click to edit Master title style</a:t>
            </a:r>
            <a:endParaRPr lang="en-AU"/>
          </a:p>
        </p:txBody>
      </p:sp>
      <p:sp>
        <p:nvSpPr>
          <p:cNvPr id="7" name="Picture Placeholder 6">
            <a:extLst>
              <a:ext uri="{FF2B5EF4-FFF2-40B4-BE49-F238E27FC236}">
                <a16:creationId xmlns:a16="http://schemas.microsoft.com/office/drawing/2014/main" id="{DF5912AF-BFB5-484F-BD01-4DD10B87A150}"/>
              </a:ext>
            </a:extLst>
          </p:cNvPr>
          <p:cNvSpPr>
            <a:spLocks noGrp="1"/>
          </p:cNvSpPr>
          <p:nvPr>
            <p:ph type="pic" sz="quarter" idx="10"/>
          </p:nvPr>
        </p:nvSpPr>
        <p:spPr>
          <a:xfrm>
            <a:off x="0" y="1588"/>
            <a:ext cx="6156325" cy="5145087"/>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4033 w 10000"/>
              <a:gd name="connsiteY2" fmla="*/ 9984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4033" y="9984"/>
                </a:lnTo>
                <a:lnTo>
                  <a:pt x="0" y="10000"/>
                </a:lnTo>
                <a:lnTo>
                  <a:pt x="0" y="0"/>
                </a:lnTo>
                <a:close/>
              </a:path>
            </a:pathLst>
          </a:custGeom>
          <a:solidFill>
            <a:schemeClr val="bg1">
              <a:lumMod val="95000"/>
            </a:schemeClr>
          </a:solidFill>
        </p:spPr>
        <p:txBody>
          <a:bodyPr anchor="ctr"/>
          <a:lstStyle>
            <a:lvl1pPr algn="ctr">
              <a:defRPr/>
            </a:lvl1pPr>
          </a:lstStyle>
          <a:p>
            <a:endParaRPr lang="en-AU" dirty="0"/>
          </a:p>
        </p:txBody>
      </p:sp>
      <p:pic>
        <p:nvPicPr>
          <p:cNvPr id="8" name="Picture 7">
            <a:extLst>
              <a:ext uri="{FF2B5EF4-FFF2-40B4-BE49-F238E27FC236}">
                <a16:creationId xmlns:a16="http://schemas.microsoft.com/office/drawing/2014/main" id="{5A55BF07-9D76-4AD6-BD7B-8537C0EFC1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28221690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Pullout Quote_Light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FA3B-FC1F-473D-B135-31C86E39FB7F}"/>
              </a:ext>
            </a:extLst>
          </p:cNvPr>
          <p:cNvSpPr>
            <a:spLocks noGrp="1"/>
          </p:cNvSpPr>
          <p:nvPr>
            <p:ph type="title"/>
          </p:nvPr>
        </p:nvSpPr>
        <p:spPr>
          <a:xfrm>
            <a:off x="5148064" y="2358107"/>
            <a:ext cx="2664296" cy="1296144"/>
          </a:xfrm>
        </p:spPr>
        <p:txBody>
          <a:bodyPr/>
          <a:lstStyle>
            <a:lvl1pPr>
              <a:defRPr>
                <a:solidFill>
                  <a:schemeClr val="bg2"/>
                </a:solidFill>
              </a:defRPr>
            </a:lvl1pPr>
          </a:lstStyle>
          <a:p>
            <a:r>
              <a:rPr lang="en-US"/>
              <a:t>Click to edit Master title style</a:t>
            </a:r>
            <a:endParaRPr lang="en-AU"/>
          </a:p>
        </p:txBody>
      </p:sp>
      <p:sp>
        <p:nvSpPr>
          <p:cNvPr id="5" name="Rectangle 4">
            <a:extLst>
              <a:ext uri="{FF2B5EF4-FFF2-40B4-BE49-F238E27FC236}">
                <a16:creationId xmlns:a16="http://schemas.microsoft.com/office/drawing/2014/main" id="{BF78C17A-C06D-474F-BC32-B6343E7AA0D8}"/>
              </a:ext>
            </a:extLst>
          </p:cNvPr>
          <p:cNvSpPr/>
          <p:nvPr userDrawn="1"/>
        </p:nvSpPr>
        <p:spPr>
          <a:xfrm>
            <a:off x="0" y="1"/>
            <a:ext cx="6166131" cy="5154736"/>
          </a:xfrm>
          <a:custGeom>
            <a:avLst/>
            <a:gdLst>
              <a:gd name="connsiteX0" fmla="*/ 0 w 6166131"/>
              <a:gd name="connsiteY0" fmla="*/ 0 h 5146643"/>
              <a:gd name="connsiteX1" fmla="*/ 6166131 w 6166131"/>
              <a:gd name="connsiteY1" fmla="*/ 0 h 5146643"/>
              <a:gd name="connsiteX2" fmla="*/ 6166131 w 6166131"/>
              <a:gd name="connsiteY2" fmla="*/ 5146643 h 5146643"/>
              <a:gd name="connsiteX3" fmla="*/ 0 w 6166131"/>
              <a:gd name="connsiteY3" fmla="*/ 5146643 h 5146643"/>
              <a:gd name="connsiteX4" fmla="*/ 0 w 6166131"/>
              <a:gd name="connsiteY4" fmla="*/ 0 h 5146643"/>
              <a:gd name="connsiteX0" fmla="*/ 0 w 6166131"/>
              <a:gd name="connsiteY0" fmla="*/ 0 h 5170920"/>
              <a:gd name="connsiteX1" fmla="*/ 6166131 w 6166131"/>
              <a:gd name="connsiteY1" fmla="*/ 0 h 5170920"/>
              <a:gd name="connsiteX2" fmla="*/ 2468071 w 6166131"/>
              <a:gd name="connsiteY2" fmla="*/ 5170920 h 5170920"/>
              <a:gd name="connsiteX3" fmla="*/ 0 w 6166131"/>
              <a:gd name="connsiteY3" fmla="*/ 5146643 h 5170920"/>
              <a:gd name="connsiteX4" fmla="*/ 0 w 6166131"/>
              <a:gd name="connsiteY4" fmla="*/ 0 h 5170920"/>
              <a:gd name="connsiteX0" fmla="*/ 0 w 6166131"/>
              <a:gd name="connsiteY0" fmla="*/ 0 h 5162828"/>
              <a:gd name="connsiteX1" fmla="*/ 6166131 w 6166131"/>
              <a:gd name="connsiteY1" fmla="*/ 0 h 5162828"/>
              <a:gd name="connsiteX2" fmla="*/ 2476163 w 6166131"/>
              <a:gd name="connsiteY2" fmla="*/ 5162828 h 5162828"/>
              <a:gd name="connsiteX3" fmla="*/ 0 w 6166131"/>
              <a:gd name="connsiteY3" fmla="*/ 5146643 h 5162828"/>
              <a:gd name="connsiteX4" fmla="*/ 0 w 6166131"/>
              <a:gd name="connsiteY4" fmla="*/ 0 h 5162828"/>
              <a:gd name="connsiteX0" fmla="*/ 0 w 6166131"/>
              <a:gd name="connsiteY0" fmla="*/ 0 h 5154736"/>
              <a:gd name="connsiteX1" fmla="*/ 6166131 w 6166131"/>
              <a:gd name="connsiteY1" fmla="*/ 0 h 5154736"/>
              <a:gd name="connsiteX2" fmla="*/ 2476163 w 6166131"/>
              <a:gd name="connsiteY2" fmla="*/ 5154736 h 5154736"/>
              <a:gd name="connsiteX3" fmla="*/ 0 w 6166131"/>
              <a:gd name="connsiteY3" fmla="*/ 5146643 h 5154736"/>
              <a:gd name="connsiteX4" fmla="*/ 0 w 6166131"/>
              <a:gd name="connsiteY4" fmla="*/ 0 h 5154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6131" h="5154736">
                <a:moveTo>
                  <a:pt x="0" y="0"/>
                </a:moveTo>
                <a:lnTo>
                  <a:pt x="6166131" y="0"/>
                </a:lnTo>
                <a:lnTo>
                  <a:pt x="2476163" y="5154736"/>
                </a:lnTo>
                <a:lnTo>
                  <a:pt x="0" y="514664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pic>
        <p:nvPicPr>
          <p:cNvPr id="8" name="Picture 7">
            <a:extLst>
              <a:ext uri="{FF2B5EF4-FFF2-40B4-BE49-F238E27FC236}">
                <a16:creationId xmlns:a16="http://schemas.microsoft.com/office/drawing/2014/main" id="{F42D7BDC-F3E4-4BF7-B0EA-DBA6F0F1D4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16322705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Pullout Quote_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FA3B-FC1F-473D-B135-31C86E39FB7F}"/>
              </a:ext>
            </a:extLst>
          </p:cNvPr>
          <p:cNvSpPr>
            <a:spLocks noGrp="1"/>
          </p:cNvSpPr>
          <p:nvPr>
            <p:ph type="title"/>
          </p:nvPr>
        </p:nvSpPr>
        <p:spPr>
          <a:xfrm>
            <a:off x="5148064" y="2358107"/>
            <a:ext cx="2664296" cy="1296144"/>
          </a:xfrm>
        </p:spPr>
        <p:txBody>
          <a:bodyPr/>
          <a:lstStyle>
            <a:lvl1pPr>
              <a:defRPr>
                <a:solidFill>
                  <a:schemeClr val="accent1"/>
                </a:solidFill>
              </a:defRPr>
            </a:lvl1pPr>
          </a:lstStyle>
          <a:p>
            <a:r>
              <a:rPr lang="en-US"/>
              <a:t>Click to edit Master title style</a:t>
            </a:r>
            <a:endParaRPr lang="en-AU"/>
          </a:p>
        </p:txBody>
      </p:sp>
      <p:sp>
        <p:nvSpPr>
          <p:cNvPr id="5" name="Rectangle 4">
            <a:extLst>
              <a:ext uri="{FF2B5EF4-FFF2-40B4-BE49-F238E27FC236}">
                <a16:creationId xmlns:a16="http://schemas.microsoft.com/office/drawing/2014/main" id="{BF78C17A-C06D-474F-BC32-B6343E7AA0D8}"/>
              </a:ext>
            </a:extLst>
          </p:cNvPr>
          <p:cNvSpPr/>
          <p:nvPr userDrawn="1"/>
        </p:nvSpPr>
        <p:spPr>
          <a:xfrm>
            <a:off x="0" y="1"/>
            <a:ext cx="6166131" cy="5154736"/>
          </a:xfrm>
          <a:custGeom>
            <a:avLst/>
            <a:gdLst>
              <a:gd name="connsiteX0" fmla="*/ 0 w 6166131"/>
              <a:gd name="connsiteY0" fmla="*/ 0 h 5146643"/>
              <a:gd name="connsiteX1" fmla="*/ 6166131 w 6166131"/>
              <a:gd name="connsiteY1" fmla="*/ 0 h 5146643"/>
              <a:gd name="connsiteX2" fmla="*/ 6166131 w 6166131"/>
              <a:gd name="connsiteY2" fmla="*/ 5146643 h 5146643"/>
              <a:gd name="connsiteX3" fmla="*/ 0 w 6166131"/>
              <a:gd name="connsiteY3" fmla="*/ 5146643 h 5146643"/>
              <a:gd name="connsiteX4" fmla="*/ 0 w 6166131"/>
              <a:gd name="connsiteY4" fmla="*/ 0 h 5146643"/>
              <a:gd name="connsiteX0" fmla="*/ 0 w 6166131"/>
              <a:gd name="connsiteY0" fmla="*/ 0 h 5170920"/>
              <a:gd name="connsiteX1" fmla="*/ 6166131 w 6166131"/>
              <a:gd name="connsiteY1" fmla="*/ 0 h 5170920"/>
              <a:gd name="connsiteX2" fmla="*/ 2468071 w 6166131"/>
              <a:gd name="connsiteY2" fmla="*/ 5170920 h 5170920"/>
              <a:gd name="connsiteX3" fmla="*/ 0 w 6166131"/>
              <a:gd name="connsiteY3" fmla="*/ 5146643 h 5170920"/>
              <a:gd name="connsiteX4" fmla="*/ 0 w 6166131"/>
              <a:gd name="connsiteY4" fmla="*/ 0 h 5170920"/>
              <a:gd name="connsiteX0" fmla="*/ 0 w 6166131"/>
              <a:gd name="connsiteY0" fmla="*/ 0 h 5162828"/>
              <a:gd name="connsiteX1" fmla="*/ 6166131 w 6166131"/>
              <a:gd name="connsiteY1" fmla="*/ 0 h 5162828"/>
              <a:gd name="connsiteX2" fmla="*/ 2476163 w 6166131"/>
              <a:gd name="connsiteY2" fmla="*/ 5162828 h 5162828"/>
              <a:gd name="connsiteX3" fmla="*/ 0 w 6166131"/>
              <a:gd name="connsiteY3" fmla="*/ 5146643 h 5162828"/>
              <a:gd name="connsiteX4" fmla="*/ 0 w 6166131"/>
              <a:gd name="connsiteY4" fmla="*/ 0 h 5162828"/>
              <a:gd name="connsiteX0" fmla="*/ 0 w 6166131"/>
              <a:gd name="connsiteY0" fmla="*/ 0 h 5154736"/>
              <a:gd name="connsiteX1" fmla="*/ 6166131 w 6166131"/>
              <a:gd name="connsiteY1" fmla="*/ 0 h 5154736"/>
              <a:gd name="connsiteX2" fmla="*/ 2476163 w 6166131"/>
              <a:gd name="connsiteY2" fmla="*/ 5154736 h 5154736"/>
              <a:gd name="connsiteX3" fmla="*/ 0 w 6166131"/>
              <a:gd name="connsiteY3" fmla="*/ 5146643 h 5154736"/>
              <a:gd name="connsiteX4" fmla="*/ 0 w 6166131"/>
              <a:gd name="connsiteY4" fmla="*/ 0 h 5154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6131" h="5154736">
                <a:moveTo>
                  <a:pt x="0" y="0"/>
                </a:moveTo>
                <a:lnTo>
                  <a:pt x="6166131" y="0"/>
                </a:lnTo>
                <a:lnTo>
                  <a:pt x="2476163" y="5154736"/>
                </a:lnTo>
                <a:lnTo>
                  <a:pt x="0" y="514664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pic>
        <p:nvPicPr>
          <p:cNvPr id="8" name="Picture 7">
            <a:extLst>
              <a:ext uri="{FF2B5EF4-FFF2-40B4-BE49-F238E27FC236}">
                <a16:creationId xmlns:a16="http://schemas.microsoft.com/office/drawing/2014/main" id="{F42D7BDC-F3E4-4BF7-B0EA-DBA6F0F1D4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979"/>
            <a:ext cx="482577" cy="201073"/>
          </a:xfrm>
          <a:prstGeom prst="rect">
            <a:avLst/>
          </a:prstGeom>
        </p:spPr>
      </p:pic>
    </p:spTree>
    <p:extLst>
      <p:ext uri="{BB962C8B-B14F-4D97-AF65-F5344CB8AC3E}">
        <p14:creationId xmlns:p14="http://schemas.microsoft.com/office/powerpoint/2010/main" val="4955648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pproach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2335-41F1-459A-935F-6A9DAC6516D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D91E51C-C44B-48BE-BD1E-5267A4038363}"/>
              </a:ext>
            </a:extLst>
          </p:cNvPr>
          <p:cNvSpPr>
            <a:spLocks noGrp="1"/>
          </p:cNvSpPr>
          <p:nvPr>
            <p:ph type="ftr" sz="quarter" idx="10"/>
          </p:nvPr>
        </p:nvSpPr>
        <p:spPr/>
        <p:txBody>
          <a:bodyPr/>
          <a:lstStyle/>
          <a:p>
            <a:r>
              <a:rPr lang="en-AU" dirty="0"/>
              <a:t>Condensed presentation title</a:t>
            </a:r>
          </a:p>
        </p:txBody>
      </p:sp>
    </p:spTree>
    <p:extLst>
      <p:ext uri="{BB962C8B-B14F-4D97-AF65-F5344CB8AC3E}">
        <p14:creationId xmlns:p14="http://schemas.microsoft.com/office/powerpoint/2010/main" val="28381596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8888-EE22-4F03-A0F3-2BAC7D3A9F19}"/>
              </a:ext>
            </a:extLst>
          </p:cNvPr>
          <p:cNvSpPr>
            <a:spLocks noGrp="1"/>
          </p:cNvSpPr>
          <p:nvPr>
            <p:ph type="title"/>
          </p:nvPr>
        </p:nvSpPr>
        <p:spPr>
          <a:xfrm>
            <a:off x="288878" y="341884"/>
            <a:ext cx="8566887" cy="360039"/>
          </a:xfrm>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FE73D058-F47F-40B1-BC84-6C08A22E90DB}"/>
              </a:ext>
            </a:extLst>
          </p:cNvPr>
          <p:cNvSpPr>
            <a:spLocks noGrp="1"/>
          </p:cNvSpPr>
          <p:nvPr>
            <p:ph sz="quarter" idx="11"/>
          </p:nvPr>
        </p:nvSpPr>
        <p:spPr>
          <a:xfrm>
            <a:off x="288925" y="3510235"/>
            <a:ext cx="1330747" cy="1080814"/>
          </a:xfrm>
        </p:spPr>
        <p:txBody>
          <a:bodyPr/>
          <a:lstStyle>
            <a:lvl1pPr>
              <a:spcAft>
                <a:spcPts val="850"/>
              </a:spcAft>
              <a:defRPr sz="1400" b="0">
                <a:solidFill>
                  <a:schemeClr val="accent1"/>
                </a:solidFill>
              </a:defRPr>
            </a:lvl1pPr>
            <a:lvl2pPr>
              <a:defRPr sz="1100">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p:txBody>
      </p:sp>
      <p:sp>
        <p:nvSpPr>
          <p:cNvPr id="8" name="Content Placeholder 6">
            <a:extLst>
              <a:ext uri="{FF2B5EF4-FFF2-40B4-BE49-F238E27FC236}">
                <a16:creationId xmlns:a16="http://schemas.microsoft.com/office/drawing/2014/main" id="{888DD89D-A562-421D-BFE5-0F26C122EFA2}"/>
              </a:ext>
            </a:extLst>
          </p:cNvPr>
          <p:cNvSpPr>
            <a:spLocks noGrp="1"/>
          </p:cNvSpPr>
          <p:nvPr>
            <p:ph sz="quarter" idx="12"/>
          </p:nvPr>
        </p:nvSpPr>
        <p:spPr>
          <a:xfrm>
            <a:off x="1743921" y="3509831"/>
            <a:ext cx="1330747" cy="1080814"/>
          </a:xfrm>
        </p:spPr>
        <p:txBody>
          <a:bodyPr/>
          <a:lstStyle>
            <a:lvl1pPr>
              <a:spcAft>
                <a:spcPts val="850"/>
              </a:spcAft>
              <a:defRPr sz="1400" b="0">
                <a:solidFill>
                  <a:schemeClr val="accent1"/>
                </a:solidFill>
              </a:defRPr>
            </a:lvl1pPr>
            <a:lvl2pPr>
              <a:defRPr sz="1100">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p:txBody>
      </p:sp>
      <p:sp>
        <p:nvSpPr>
          <p:cNvPr id="10" name="Content Placeholder 6">
            <a:extLst>
              <a:ext uri="{FF2B5EF4-FFF2-40B4-BE49-F238E27FC236}">
                <a16:creationId xmlns:a16="http://schemas.microsoft.com/office/drawing/2014/main" id="{AB7977CD-35B7-4A1D-8CFF-CD23106BB624}"/>
              </a:ext>
            </a:extLst>
          </p:cNvPr>
          <p:cNvSpPr>
            <a:spLocks noGrp="1"/>
          </p:cNvSpPr>
          <p:nvPr>
            <p:ph sz="quarter" idx="13"/>
          </p:nvPr>
        </p:nvSpPr>
        <p:spPr>
          <a:xfrm>
            <a:off x="3198917" y="3509831"/>
            <a:ext cx="1330747" cy="1080814"/>
          </a:xfrm>
        </p:spPr>
        <p:txBody>
          <a:bodyPr/>
          <a:lstStyle>
            <a:lvl1pPr>
              <a:spcAft>
                <a:spcPts val="850"/>
              </a:spcAft>
              <a:defRPr sz="1400" b="0">
                <a:solidFill>
                  <a:schemeClr val="accent1"/>
                </a:solidFill>
              </a:defRPr>
            </a:lvl1pPr>
            <a:lvl2pPr>
              <a:defRPr sz="1100">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p:txBody>
      </p:sp>
      <p:sp>
        <p:nvSpPr>
          <p:cNvPr id="12" name="Content Placeholder 6">
            <a:extLst>
              <a:ext uri="{FF2B5EF4-FFF2-40B4-BE49-F238E27FC236}">
                <a16:creationId xmlns:a16="http://schemas.microsoft.com/office/drawing/2014/main" id="{5B5FB0D6-E15E-4157-ACE5-B40D9C62CBE4}"/>
              </a:ext>
            </a:extLst>
          </p:cNvPr>
          <p:cNvSpPr>
            <a:spLocks noGrp="1"/>
          </p:cNvSpPr>
          <p:nvPr>
            <p:ph sz="quarter" idx="14"/>
          </p:nvPr>
        </p:nvSpPr>
        <p:spPr>
          <a:xfrm>
            <a:off x="4628462" y="3510235"/>
            <a:ext cx="1330747" cy="1080814"/>
          </a:xfrm>
        </p:spPr>
        <p:txBody>
          <a:bodyPr/>
          <a:lstStyle>
            <a:lvl1pPr>
              <a:spcAft>
                <a:spcPts val="850"/>
              </a:spcAft>
              <a:defRPr sz="1400" b="0">
                <a:solidFill>
                  <a:schemeClr val="accent1"/>
                </a:solidFill>
              </a:defRPr>
            </a:lvl1pPr>
            <a:lvl2pPr>
              <a:defRPr sz="1100">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p:txBody>
      </p:sp>
      <p:sp>
        <p:nvSpPr>
          <p:cNvPr id="14" name="Content Placeholder 6">
            <a:extLst>
              <a:ext uri="{FF2B5EF4-FFF2-40B4-BE49-F238E27FC236}">
                <a16:creationId xmlns:a16="http://schemas.microsoft.com/office/drawing/2014/main" id="{EA610323-EA7E-4C7C-A267-FF54CCE29A1F}"/>
              </a:ext>
            </a:extLst>
          </p:cNvPr>
          <p:cNvSpPr>
            <a:spLocks noGrp="1"/>
          </p:cNvSpPr>
          <p:nvPr>
            <p:ph sz="quarter" idx="15"/>
          </p:nvPr>
        </p:nvSpPr>
        <p:spPr>
          <a:xfrm>
            <a:off x="6083458" y="3509831"/>
            <a:ext cx="1330747" cy="1080814"/>
          </a:xfrm>
        </p:spPr>
        <p:txBody>
          <a:bodyPr/>
          <a:lstStyle>
            <a:lvl1pPr>
              <a:spcAft>
                <a:spcPts val="850"/>
              </a:spcAft>
              <a:defRPr sz="1400" b="0">
                <a:solidFill>
                  <a:schemeClr val="accent1"/>
                </a:solidFill>
              </a:defRPr>
            </a:lvl1pPr>
            <a:lvl2pPr>
              <a:defRPr sz="1100">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p:txBody>
      </p:sp>
      <p:sp>
        <p:nvSpPr>
          <p:cNvPr id="16" name="Content Placeholder 6">
            <a:extLst>
              <a:ext uri="{FF2B5EF4-FFF2-40B4-BE49-F238E27FC236}">
                <a16:creationId xmlns:a16="http://schemas.microsoft.com/office/drawing/2014/main" id="{E2A3CF2A-2E9B-4C3F-8109-8CE63DCBC6E5}"/>
              </a:ext>
            </a:extLst>
          </p:cNvPr>
          <p:cNvSpPr>
            <a:spLocks noGrp="1"/>
          </p:cNvSpPr>
          <p:nvPr>
            <p:ph sz="quarter" idx="16"/>
          </p:nvPr>
        </p:nvSpPr>
        <p:spPr>
          <a:xfrm>
            <a:off x="7513003" y="3505341"/>
            <a:ext cx="1330747" cy="1080814"/>
          </a:xfrm>
        </p:spPr>
        <p:txBody>
          <a:bodyPr/>
          <a:lstStyle>
            <a:lvl1pPr>
              <a:spcAft>
                <a:spcPts val="850"/>
              </a:spcAft>
              <a:defRPr sz="1400" b="0">
                <a:solidFill>
                  <a:schemeClr val="accent1"/>
                </a:solidFill>
              </a:defRPr>
            </a:lvl1pPr>
            <a:lvl2pPr>
              <a:defRPr sz="1100">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p:txBody>
      </p:sp>
      <p:sp>
        <p:nvSpPr>
          <p:cNvPr id="13" name="Footer Placeholder 4">
            <a:extLst>
              <a:ext uri="{FF2B5EF4-FFF2-40B4-BE49-F238E27FC236}">
                <a16:creationId xmlns:a16="http://schemas.microsoft.com/office/drawing/2014/main" id="{B618BD5B-B63B-45FE-A7CE-CD79C71E45BD}"/>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3621186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elationshi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97CE-DDAA-4F71-B40A-A1EDCE37F33B}"/>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44D8AD18-D6CB-4F96-9353-704575089422}"/>
              </a:ext>
            </a:extLst>
          </p:cNvPr>
          <p:cNvSpPr>
            <a:spLocks noGrp="1"/>
          </p:cNvSpPr>
          <p:nvPr>
            <p:ph type="ftr" sz="quarter" idx="10"/>
          </p:nvPr>
        </p:nvSpPr>
        <p:spPr/>
        <p:txBody>
          <a:bodyPr/>
          <a:lstStyle/>
          <a:p>
            <a:r>
              <a:rPr lang="en-AU" dirty="0"/>
              <a:t>Condensed presentation title</a:t>
            </a:r>
          </a:p>
        </p:txBody>
      </p:sp>
    </p:spTree>
    <p:extLst>
      <p:ext uri="{BB962C8B-B14F-4D97-AF65-F5344CB8AC3E}">
        <p14:creationId xmlns:p14="http://schemas.microsoft.com/office/powerpoint/2010/main" val="27573644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2" name="Date Placeholder 11"/>
          <p:cNvSpPr>
            <a:spLocks noGrp="1"/>
          </p:cNvSpPr>
          <p:nvPr>
            <p:ph type="dt" sz="half" idx="10"/>
          </p:nvPr>
        </p:nvSpPr>
        <p:spPr>
          <a:xfrm>
            <a:off x="10476656" y="3798267"/>
            <a:ext cx="2269225" cy="162150"/>
          </a:xfrm>
          <a:prstGeom prst="rect">
            <a:avLst/>
          </a:prstGeom>
        </p:spPr>
        <p:txBody>
          <a:bodyPr/>
          <a:lstStyle/>
          <a:p>
            <a:r>
              <a:rPr lang="en-US" noProof="0" dirty="0"/>
              <a:t>Day Month Year</a:t>
            </a:r>
            <a:endParaRPr lang="en-AU" noProof="0" dirty="0"/>
          </a:p>
        </p:txBody>
      </p:sp>
      <p:sp>
        <p:nvSpPr>
          <p:cNvPr id="14" name="Slide Number Placeholder 13"/>
          <p:cNvSpPr>
            <a:spLocks noGrp="1"/>
          </p:cNvSpPr>
          <p:nvPr>
            <p:ph type="sldNum" sz="quarter" idx="12"/>
          </p:nvPr>
        </p:nvSpPr>
        <p:spPr>
          <a:xfrm>
            <a:off x="10188624" y="5148263"/>
            <a:ext cx="1023265" cy="162150"/>
          </a:xfrm>
          <a:prstGeom prst="rect">
            <a:avLst/>
          </a:prstGeom>
        </p:spPr>
        <p:txBody>
          <a:bodyPr/>
          <a:lstStyle/>
          <a:p>
            <a:fld id="{CE1B70CE-F4BC-4B6F-A663-B479B5E51611}" type="slidenum">
              <a:rPr lang="en-AU" noProof="0" smtClean="0"/>
              <a:pPr/>
              <a:t>‹#›</a:t>
            </a:fld>
            <a:endParaRPr lang="en-AU" noProof="0" dirty="0"/>
          </a:p>
        </p:txBody>
      </p:sp>
      <p:sp>
        <p:nvSpPr>
          <p:cNvPr id="6" name="Footer Placeholder 4">
            <a:extLst>
              <a:ext uri="{FF2B5EF4-FFF2-40B4-BE49-F238E27FC236}">
                <a16:creationId xmlns:a16="http://schemas.microsoft.com/office/drawing/2014/main" id="{3815BDE8-D5F1-47F0-B7EE-AC4FBB18B4EC}"/>
              </a:ext>
            </a:extLst>
          </p:cNvPr>
          <p:cNvSpPr>
            <a:spLocks noGrp="1"/>
          </p:cNvSpPr>
          <p:nvPr>
            <p:ph type="ftr" sz="quarter" idx="3"/>
          </p:nvPr>
        </p:nvSpPr>
        <p:spPr>
          <a:xfrm>
            <a:off x="614622" y="4762645"/>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32087099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lang="en-AU" dirty="0"/>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5" y="1206500"/>
            <a:ext cx="8566150" cy="3311525"/>
          </a:xfrm>
        </p:spPr>
        <p:txBody>
          <a:bodyPr/>
          <a:lstStyle>
            <a:lvl1pPr>
              <a:spcAft>
                <a:spcPts val="600"/>
              </a:spcAft>
              <a:defRPr sz="1400" b="0">
                <a:solidFill>
                  <a:schemeClr val="tx1"/>
                </a:solidFill>
              </a:defRPr>
            </a:lvl1pPr>
            <a:lvl2pPr marL="216000" indent="-216000">
              <a:spcAft>
                <a:spcPts val="850"/>
              </a:spcAft>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5419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0"/>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Tree>
    <p:extLst>
      <p:ext uri="{BB962C8B-B14F-4D97-AF65-F5344CB8AC3E}">
        <p14:creationId xmlns:p14="http://schemas.microsoft.com/office/powerpoint/2010/main" val="4490843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12" name="Picture Placeholder 6">
            <a:extLst>
              <a:ext uri="{FF2B5EF4-FFF2-40B4-BE49-F238E27FC236}">
                <a16:creationId xmlns:a16="http://schemas.microsoft.com/office/drawing/2014/main" id="{A6FE73F5-501F-4323-AB20-397BA14FDA8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accent1"/>
                </a:solidFill>
              </a:defRPr>
            </a:lvl1pPr>
            <a:lvl2pPr marL="0" indent="0" algn="l">
              <a:lnSpc>
                <a:spcPts val="2000"/>
              </a:lnSpc>
              <a:buNone/>
              <a:defRPr sz="1800">
                <a:solidFill>
                  <a:schemeClr val="accent1"/>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accent2"/>
                </a:solidFill>
              </a:defRPr>
            </a:lvl1pPr>
          </a:lstStyle>
          <a:p>
            <a:r>
              <a:rPr lang="en-US" dirty="0">
                <a:solidFill>
                  <a:srgbClr val="009FDF"/>
                </a:solidFill>
              </a:rPr>
              <a:t>Day Month Year</a:t>
            </a:r>
            <a:endParaRPr lang="en-AU" dirty="0">
              <a:solidFill>
                <a:srgbClr val="009FDF"/>
              </a:solidFill>
            </a:endParaRPr>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697"/>
            <a:ext cx="237744" cy="365761"/>
          </a:xfrm>
          <a:prstGeom prst="rect">
            <a:avLst/>
          </a:prstGeom>
        </p:spPr>
      </p:pic>
    </p:spTree>
    <p:extLst>
      <p:ext uri="{BB962C8B-B14F-4D97-AF65-F5344CB8AC3E}">
        <p14:creationId xmlns:p14="http://schemas.microsoft.com/office/powerpoint/2010/main" val="25789989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Tree>
    <p:extLst>
      <p:ext uri="{BB962C8B-B14F-4D97-AF65-F5344CB8AC3E}">
        <p14:creationId xmlns:p14="http://schemas.microsoft.com/office/powerpoint/2010/main" val="14379270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0"/>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r>
              <a:rPr lang="en-US" dirty="0">
                <a:solidFill>
                  <a:srgbClr val="FFFFFF"/>
                </a:solidFill>
              </a:rPr>
              <a:t>Day Month Year</a:t>
            </a:r>
            <a:endParaRPr lang="en-AU" dirty="0">
              <a:solidFill>
                <a:srgbClr val="FFFFFF"/>
              </a:solidFill>
            </a:endParaRPr>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Tree>
    <p:extLst>
      <p:ext uri="{BB962C8B-B14F-4D97-AF65-F5344CB8AC3E}">
        <p14:creationId xmlns:p14="http://schemas.microsoft.com/office/powerpoint/2010/main" val="11682228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8" y="341884"/>
            <a:ext cx="8586765" cy="432048"/>
          </a:xfrm>
        </p:spPr>
        <p:txBody>
          <a:bodyPr/>
          <a:lstStyle>
            <a:lvl1pPr>
              <a:defRPr sz="2700"/>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24619531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0" y="1206500"/>
            <a:ext cx="2422525" cy="3167063"/>
          </a:xfrm>
        </p:spPr>
        <p:txBody>
          <a:bodyPr/>
          <a:lstStyle>
            <a:lvl1pPr>
              <a:lnSpc>
                <a:spcPts val="2000"/>
              </a:lnSpc>
              <a:defRPr sz="1800"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50"/>
              </a:spcAft>
              <a:defRPr sz="1400"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14082C68-D05A-451D-B990-D15CC1297B41}"/>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5657457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4067976"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0"/>
            <a:ext cx="4068000"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5706025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D051025-6FC8-46DB-9B67-0143022913A3}"/>
              </a:ext>
            </a:extLst>
          </p:cNvPr>
          <p:cNvSpPr>
            <a:spLocks noGrp="1"/>
          </p:cNvSpPr>
          <p:nvPr>
            <p:ph type="body" sz="quarter" idx="11"/>
          </p:nvPr>
        </p:nvSpPr>
        <p:spPr>
          <a:xfrm>
            <a:off x="3222162" y="1208666"/>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6156325" y="1206499"/>
            <a:ext cx="2709862"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5763813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7" name="Content Placeholder 6">
            <a:extLst>
              <a:ext uri="{FF2B5EF4-FFF2-40B4-BE49-F238E27FC236}">
                <a16:creationId xmlns:a16="http://schemas.microsoft.com/office/drawing/2014/main" id="{3366F94E-C576-4F00-A02A-CDA45B58212D}"/>
              </a:ext>
            </a:extLst>
          </p:cNvPr>
          <p:cNvSpPr>
            <a:spLocks noGrp="1"/>
          </p:cNvSpPr>
          <p:nvPr>
            <p:ph sz="quarter" idx="12"/>
          </p:nvPr>
        </p:nvSpPr>
        <p:spPr>
          <a:xfrm>
            <a:off x="3276599" y="1206500"/>
            <a:ext cx="4751785" cy="331152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348D51A4-F7EA-40B3-96A5-A644AA5508DC}"/>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
        <p:nvSpPr>
          <p:cNvPr id="6" name="Text Placeholder 8">
            <a:extLst>
              <a:ext uri="{FF2B5EF4-FFF2-40B4-BE49-F238E27FC236}">
                <a16:creationId xmlns:a16="http://schemas.microsoft.com/office/drawing/2014/main" id="{C289956B-C343-4C08-8A40-D23F48796F5F}"/>
              </a:ext>
            </a:extLst>
          </p:cNvPr>
          <p:cNvSpPr>
            <a:spLocks noGrp="1"/>
          </p:cNvSpPr>
          <p:nvPr>
            <p:ph type="body" sz="quarter" idx="11"/>
          </p:nvPr>
        </p:nvSpPr>
        <p:spPr>
          <a:xfrm>
            <a:off x="288000" y="1206500"/>
            <a:ext cx="2770188" cy="3311525"/>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8589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5D2E-98AD-4177-99C0-264BF1B2D869}"/>
              </a:ext>
            </a:extLst>
          </p:cNvPr>
          <p:cNvSpPr>
            <a:spLocks noGrp="1"/>
          </p:cNvSpPr>
          <p:nvPr>
            <p:ph type="title"/>
          </p:nvPr>
        </p:nvSpPr>
        <p:spPr/>
        <p:txBody>
          <a:bodyPr/>
          <a:lstStyle/>
          <a:p>
            <a:r>
              <a:rPr lang="en-US"/>
              <a:t>Click to edit Master title style</a:t>
            </a:r>
            <a:endParaRPr lang="en-AU"/>
          </a:p>
        </p:txBody>
      </p:sp>
      <p:sp>
        <p:nvSpPr>
          <p:cNvPr id="5" name="Picture Placeholder 4">
            <a:extLst>
              <a:ext uri="{FF2B5EF4-FFF2-40B4-BE49-F238E27FC236}">
                <a16:creationId xmlns:a16="http://schemas.microsoft.com/office/drawing/2014/main" id="{76B401B6-FF9D-4837-91F7-CC135E2FA6CC}"/>
              </a:ext>
            </a:extLst>
          </p:cNvPr>
          <p:cNvSpPr>
            <a:spLocks noGrp="1"/>
          </p:cNvSpPr>
          <p:nvPr>
            <p:ph type="pic" sz="quarter" idx="12"/>
          </p:nvPr>
        </p:nvSpPr>
        <p:spPr>
          <a:xfrm>
            <a:off x="3419475" y="1206500"/>
            <a:ext cx="5435600" cy="3365500"/>
          </a:xfrm>
          <a:solidFill>
            <a:schemeClr val="bg1">
              <a:lumMod val="95000"/>
            </a:schemeClr>
          </a:solidFill>
        </p:spPr>
        <p:txBody>
          <a:bodyPr anchor="ctr"/>
          <a:lstStyle>
            <a:lvl1pPr algn="ctr">
              <a:defRPr/>
            </a:lvl1pPr>
          </a:lstStyle>
          <a:p>
            <a:endParaRPr lang="en-AU" dirty="0"/>
          </a:p>
        </p:txBody>
      </p:sp>
      <p:sp>
        <p:nvSpPr>
          <p:cNvPr id="6" name="Footer Placeholder 4">
            <a:extLst>
              <a:ext uri="{FF2B5EF4-FFF2-40B4-BE49-F238E27FC236}">
                <a16:creationId xmlns:a16="http://schemas.microsoft.com/office/drawing/2014/main" id="{F4EB44AE-3DCD-4EDF-AFD5-8F82CC9FAD8F}"/>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
        <p:nvSpPr>
          <p:cNvPr id="7" name="Text Placeholder 8">
            <a:extLst>
              <a:ext uri="{FF2B5EF4-FFF2-40B4-BE49-F238E27FC236}">
                <a16:creationId xmlns:a16="http://schemas.microsoft.com/office/drawing/2014/main" id="{D2BF0E9D-B897-4BAA-B9B4-0698B46594AB}"/>
              </a:ext>
            </a:extLst>
          </p:cNvPr>
          <p:cNvSpPr>
            <a:spLocks noGrp="1"/>
          </p:cNvSpPr>
          <p:nvPr>
            <p:ph type="body" sz="quarter" idx="11"/>
          </p:nvPr>
        </p:nvSpPr>
        <p:spPr>
          <a:xfrm>
            <a:off x="288000" y="1206500"/>
            <a:ext cx="2770188" cy="3365500"/>
          </a:xfrm>
        </p:spPr>
        <p:txBody>
          <a:bodyPr/>
          <a:lstStyle>
            <a:lvl1pPr>
              <a:defRPr sz="1400" b="0">
                <a:solidFill>
                  <a:schemeClr val="tx1"/>
                </a:solidFill>
              </a:defRPr>
            </a:lvl1pPr>
            <a:lvl2pPr marL="216000" indent="-216000">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vl5pPr>
              <a:defRPr/>
            </a:lvl5pPr>
            <a:lvl7pPr marL="936043" indent="0">
              <a:buNone/>
              <a:defRPr/>
            </a:lvl7pPr>
          </a:lstStyle>
          <a:p>
            <a:pPr lvl="0"/>
            <a:r>
              <a:rPr lang="en-US"/>
              <a:t>Edit Master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14931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eft_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07920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8" y="341884"/>
            <a:ext cx="8586765" cy="432048"/>
          </a:xfrm>
        </p:spPr>
        <p:txBody>
          <a:bodyPr/>
          <a:lstStyle>
            <a:lvl1pPr>
              <a:defRPr sz="2700"/>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146212432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Subheading_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Picture Placeholder 9">
            <a:extLst>
              <a:ext uri="{FF2B5EF4-FFF2-40B4-BE49-F238E27FC236}">
                <a16:creationId xmlns:a16="http://schemas.microsoft.com/office/drawing/2014/main" id="{361D45F1-F1B3-402C-87BF-3D3A5FC56A1D}"/>
              </a:ext>
            </a:extLst>
          </p:cNvPr>
          <p:cNvSpPr>
            <a:spLocks noGrp="1"/>
          </p:cNvSpPr>
          <p:nvPr>
            <p:ph type="pic" sz="quarter" idx="14"/>
          </p:nvPr>
        </p:nvSpPr>
        <p:spPr>
          <a:xfrm>
            <a:off x="284163" y="2238997"/>
            <a:ext cx="4116387" cy="2134565"/>
          </a:xfrm>
          <a:solidFill>
            <a:schemeClr val="bg1">
              <a:lumMod val="95000"/>
            </a:schemeClr>
          </a:solidFill>
        </p:spPr>
        <p:txBody>
          <a:bodyPr/>
          <a:lstStyle/>
          <a:p>
            <a:endParaRPr lang="en-AU" dirty="0"/>
          </a:p>
        </p:txBody>
      </p:sp>
      <p:sp>
        <p:nvSpPr>
          <p:cNvPr id="12" name="Picture Placeholder 9">
            <a:extLst>
              <a:ext uri="{FF2B5EF4-FFF2-40B4-BE49-F238E27FC236}">
                <a16:creationId xmlns:a16="http://schemas.microsoft.com/office/drawing/2014/main" id="{30A61109-AF41-4842-8F24-3465CF09D1D4}"/>
              </a:ext>
            </a:extLst>
          </p:cNvPr>
          <p:cNvSpPr>
            <a:spLocks noGrp="1"/>
          </p:cNvSpPr>
          <p:nvPr>
            <p:ph type="pic" sz="quarter" idx="15"/>
          </p:nvPr>
        </p:nvSpPr>
        <p:spPr>
          <a:xfrm>
            <a:off x="4721316" y="2239200"/>
            <a:ext cx="4116387" cy="2134565"/>
          </a:xfrm>
          <a:solidFill>
            <a:schemeClr val="bg1">
              <a:lumMod val="95000"/>
            </a:schemeClr>
          </a:solidFill>
        </p:spPr>
        <p:txBody>
          <a:bodyPr/>
          <a:lstStyle/>
          <a:p>
            <a:endParaRPr lang="en-AU" dirty="0"/>
          </a:p>
        </p:txBody>
      </p:sp>
      <p:sp>
        <p:nvSpPr>
          <p:cNvPr id="13" name="Footer Placeholder 4">
            <a:extLst>
              <a:ext uri="{FF2B5EF4-FFF2-40B4-BE49-F238E27FC236}">
                <a16:creationId xmlns:a16="http://schemas.microsoft.com/office/drawing/2014/main" id="{E62A2BB7-948E-4820-90C4-9D154E15CE59}"/>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
        <p:nvSpPr>
          <p:cNvPr id="14" name="Content Placeholder 2">
            <a:extLst>
              <a:ext uri="{FF2B5EF4-FFF2-40B4-BE49-F238E27FC236}">
                <a16:creationId xmlns:a16="http://schemas.microsoft.com/office/drawing/2014/main" id="{5F8289D0-E4B4-4EB1-A650-9A583B7C245C}"/>
              </a:ext>
            </a:extLst>
          </p:cNvPr>
          <p:cNvSpPr>
            <a:spLocks noGrp="1"/>
          </p:cNvSpPr>
          <p:nvPr>
            <p:ph idx="1" hasCustomPrompt="1"/>
          </p:nvPr>
        </p:nvSpPr>
        <p:spPr>
          <a:xfrm>
            <a:off x="288878" y="1534468"/>
            <a:ext cx="4112206" cy="652642"/>
          </a:xfrm>
        </p:spPr>
        <p:txBody>
          <a:bodyPr/>
          <a:lstStyle>
            <a:lvl1pPr>
              <a:defRPr sz="1400" b="0">
                <a:solidFill>
                  <a:schemeClr val="tx1"/>
                </a:solidFill>
              </a:defRPr>
            </a:lvl1pPr>
            <a:lvl2pPr>
              <a:defRPr sz="1400"/>
            </a:lvl2pPr>
            <a:lvl3pPr>
              <a:defRPr sz="1400"/>
            </a:lvl3pPr>
            <a:lvl4pPr>
              <a:defRPr sz="1400">
                <a:solidFill>
                  <a:schemeClr val="tx1"/>
                </a:solidFill>
              </a:defRPr>
            </a:lvl4pPr>
            <a:lvl5pPr>
              <a:defRPr baseline="0"/>
            </a:lvl5pPr>
            <a:lvl6pPr marL="756043" indent="0">
              <a:buNone/>
              <a:defRPr/>
            </a:lvl6pPr>
          </a:lstStyle>
          <a:p>
            <a:pPr lvl="0"/>
            <a:r>
              <a:rPr lang="en-AU" noProof="0"/>
              <a:t>Use the increase/decrease list level buttons to change styles</a:t>
            </a:r>
          </a:p>
          <a:p>
            <a:pPr lvl="1"/>
            <a:endParaRPr lang="en-AU" noProof="0"/>
          </a:p>
          <a:p>
            <a:pPr lvl="2"/>
            <a:endParaRPr lang="en-AU" noProof="0"/>
          </a:p>
          <a:p>
            <a:pPr lvl="3"/>
            <a:endParaRPr lang="en-AU" noProof="0"/>
          </a:p>
        </p:txBody>
      </p:sp>
      <p:sp>
        <p:nvSpPr>
          <p:cNvPr id="15" name="Text Placeholder 6">
            <a:extLst>
              <a:ext uri="{FF2B5EF4-FFF2-40B4-BE49-F238E27FC236}">
                <a16:creationId xmlns:a16="http://schemas.microsoft.com/office/drawing/2014/main" id="{6E4A176D-C9F9-4DB2-A5A9-88649C670B5D}"/>
              </a:ext>
            </a:extLst>
          </p:cNvPr>
          <p:cNvSpPr>
            <a:spLocks noGrp="1"/>
          </p:cNvSpPr>
          <p:nvPr>
            <p:ph type="body" sz="quarter" idx="12"/>
          </p:nvPr>
        </p:nvSpPr>
        <p:spPr>
          <a:xfrm>
            <a:off x="288000" y="1206000"/>
            <a:ext cx="8570912" cy="287337"/>
          </a:xfrm>
        </p:spPr>
        <p:txBody>
          <a:bodyPr/>
          <a:lstStyle>
            <a:lvl1pPr>
              <a:defRPr sz="1600"/>
            </a:lvl1pPr>
            <a:lvl2pPr>
              <a:defRPr sz="1600"/>
            </a:lvl2pPr>
            <a:lvl3pPr>
              <a:defRPr sz="1600"/>
            </a:lvl3pPr>
            <a:lvl4pPr>
              <a:defRPr sz="1600"/>
            </a:lvl4pPr>
            <a:lvl5pPr>
              <a:defRPr sz="1600"/>
            </a:lvl5pPr>
          </a:lstStyle>
          <a:p>
            <a:pPr lvl="0"/>
            <a:r>
              <a:rPr lang="en-US"/>
              <a:t>Edit Master text styles</a:t>
            </a:r>
          </a:p>
        </p:txBody>
      </p:sp>
      <p:sp>
        <p:nvSpPr>
          <p:cNvPr id="16" name="Content Placeholder 2">
            <a:extLst>
              <a:ext uri="{FF2B5EF4-FFF2-40B4-BE49-F238E27FC236}">
                <a16:creationId xmlns:a16="http://schemas.microsoft.com/office/drawing/2014/main" id="{64C75FD1-7D20-4146-9A65-B8F2234DE860}"/>
              </a:ext>
            </a:extLst>
          </p:cNvPr>
          <p:cNvSpPr>
            <a:spLocks noGrp="1"/>
          </p:cNvSpPr>
          <p:nvPr>
            <p:ph idx="13" hasCustomPrompt="1"/>
          </p:nvPr>
        </p:nvSpPr>
        <p:spPr>
          <a:xfrm>
            <a:off x="4725497" y="1534467"/>
            <a:ext cx="4112206" cy="653255"/>
          </a:xfrm>
        </p:spPr>
        <p:txBody>
          <a:bodyPr/>
          <a:lstStyle>
            <a:lvl1pPr>
              <a:defRPr sz="1400" b="0">
                <a:solidFill>
                  <a:schemeClr val="tx1"/>
                </a:solidFill>
              </a:defRPr>
            </a:lvl1pPr>
            <a:lvl2pPr>
              <a:defRPr/>
            </a:lvl2pPr>
            <a:lvl3pPr>
              <a:defRPr sz="1400"/>
            </a:lvl3pPr>
            <a:lvl4pPr>
              <a:defRPr sz="1400">
                <a:solidFill>
                  <a:schemeClr val="tx1"/>
                </a:solidFill>
              </a:defRPr>
            </a:lvl4pPr>
            <a:lvl5pPr>
              <a:defRPr baseline="0"/>
            </a:lvl5pPr>
            <a:lvl6pPr>
              <a:defRPr sz="1400"/>
            </a:lvl6pPr>
          </a:lstStyle>
          <a:p>
            <a:pPr lvl="0"/>
            <a:r>
              <a:rPr lang="en-AU" noProof="0"/>
              <a:t>Use the increase/decrease list level buttons to change styles</a:t>
            </a:r>
          </a:p>
          <a:p>
            <a:pPr lvl="5"/>
            <a:endParaRPr lang="en-AU" noProof="0"/>
          </a:p>
          <a:p>
            <a:pPr lvl="2"/>
            <a:endParaRPr lang="en-AU" noProof="0"/>
          </a:p>
          <a:p>
            <a:pPr lvl="3"/>
            <a:endParaRPr lang="en-AU" noProof="0"/>
          </a:p>
        </p:txBody>
      </p:sp>
    </p:spTree>
    <p:extLst>
      <p:ext uri="{BB962C8B-B14F-4D97-AF65-F5344CB8AC3E}">
        <p14:creationId xmlns:p14="http://schemas.microsoft.com/office/powerpoint/2010/main" val="22778332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eft_Content_and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45CD-D7AD-4E65-A27A-99CF5C4D676D}"/>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C42FE6F7-472E-47B8-82EA-8B9F0E751428}"/>
              </a:ext>
            </a:extLst>
          </p:cNvPr>
          <p:cNvSpPr>
            <a:spLocks noGrp="1"/>
          </p:cNvSpPr>
          <p:nvPr>
            <p:ph type="ftr" sz="quarter" idx="10"/>
          </p:nvPr>
        </p:nvSpPr>
        <p:spPr/>
        <p:txBody>
          <a:bodyPr/>
          <a:lstStyle/>
          <a:p>
            <a:r>
              <a:rPr dirty="0">
                <a:solidFill>
                  <a:srgbClr val="009FDF"/>
                </a:solidFill>
              </a:rPr>
              <a:t>Condensed presentation title</a:t>
            </a:r>
          </a:p>
        </p:txBody>
      </p:sp>
      <p:sp>
        <p:nvSpPr>
          <p:cNvPr id="4" name="Text Placeholder 6">
            <a:extLst>
              <a:ext uri="{FF2B5EF4-FFF2-40B4-BE49-F238E27FC236}">
                <a16:creationId xmlns:a16="http://schemas.microsoft.com/office/drawing/2014/main" id="{3B9F51B0-9900-4222-91DD-0488121521B8}"/>
              </a:ext>
            </a:extLst>
          </p:cNvPr>
          <p:cNvSpPr>
            <a:spLocks noGrp="1"/>
          </p:cNvSpPr>
          <p:nvPr>
            <p:ph type="body" sz="quarter" idx="11"/>
          </p:nvPr>
        </p:nvSpPr>
        <p:spPr>
          <a:xfrm>
            <a:off x="288925" y="1206500"/>
            <a:ext cx="4067051"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Picture Placeholder 5">
            <a:extLst>
              <a:ext uri="{FF2B5EF4-FFF2-40B4-BE49-F238E27FC236}">
                <a16:creationId xmlns:a16="http://schemas.microsoft.com/office/drawing/2014/main" id="{5FC37295-16F9-4B82-8132-8788E3255B85}"/>
              </a:ext>
            </a:extLst>
          </p:cNvPr>
          <p:cNvSpPr>
            <a:spLocks noGrp="1"/>
          </p:cNvSpPr>
          <p:nvPr>
            <p:ph type="pic" sz="quarter" idx="12"/>
          </p:nvPr>
        </p:nvSpPr>
        <p:spPr>
          <a:xfrm>
            <a:off x="4716463" y="1206500"/>
            <a:ext cx="4138612" cy="3311525"/>
          </a:xfrm>
          <a:solidFill>
            <a:schemeClr val="bg1">
              <a:lumMod val="95000"/>
            </a:schemeClr>
          </a:solidFill>
        </p:spPr>
        <p:txBody>
          <a:bodyPr/>
          <a:lstStyle/>
          <a:p>
            <a:endParaRPr lang="en-AU" dirty="0"/>
          </a:p>
        </p:txBody>
      </p:sp>
    </p:spTree>
    <p:extLst>
      <p:ext uri="{BB962C8B-B14F-4D97-AF65-F5344CB8AC3E}">
        <p14:creationId xmlns:p14="http://schemas.microsoft.com/office/powerpoint/2010/main" val="65879355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_two_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0EC-5FE1-42CD-9FE7-0B752132EB42}"/>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B0BAFECD-D4A1-4695-8109-44329E41150C}"/>
              </a:ext>
            </a:extLst>
          </p:cNvPr>
          <p:cNvSpPr>
            <a:spLocks noGrp="1"/>
          </p:cNvSpPr>
          <p:nvPr>
            <p:ph type="ftr" sz="quarter" idx="10"/>
          </p:nvPr>
        </p:nvSpPr>
        <p:spPr/>
        <p:txBody>
          <a:bodyPr/>
          <a:lstStyle/>
          <a:p>
            <a:r>
              <a:rPr dirty="0">
                <a:solidFill>
                  <a:srgbClr val="009FDF"/>
                </a:solidFill>
              </a:rPr>
              <a:t>Condensed presentation title</a:t>
            </a:r>
          </a:p>
        </p:txBody>
      </p:sp>
      <p:sp>
        <p:nvSpPr>
          <p:cNvPr id="7" name="Text Placeholder 6">
            <a:extLst>
              <a:ext uri="{FF2B5EF4-FFF2-40B4-BE49-F238E27FC236}">
                <a16:creationId xmlns:a16="http://schemas.microsoft.com/office/drawing/2014/main" id="{61BF0EEA-BB54-44D0-9997-8DAD40DF84C8}"/>
              </a:ext>
            </a:extLst>
          </p:cNvPr>
          <p:cNvSpPr>
            <a:spLocks noGrp="1"/>
          </p:cNvSpPr>
          <p:nvPr>
            <p:ph type="body" sz="quarter" idx="11"/>
          </p:nvPr>
        </p:nvSpPr>
        <p:spPr>
          <a:xfrm>
            <a:off x="288925" y="1206500"/>
            <a:ext cx="2843213" cy="3311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Picture Placeholder 4">
            <a:extLst>
              <a:ext uri="{FF2B5EF4-FFF2-40B4-BE49-F238E27FC236}">
                <a16:creationId xmlns:a16="http://schemas.microsoft.com/office/drawing/2014/main" id="{BAA253B3-1110-43CF-894A-77AA02278D6D}"/>
              </a:ext>
            </a:extLst>
          </p:cNvPr>
          <p:cNvSpPr>
            <a:spLocks noGrp="1"/>
          </p:cNvSpPr>
          <p:nvPr>
            <p:ph type="pic" sz="quarter" idx="12"/>
          </p:nvPr>
        </p:nvSpPr>
        <p:spPr>
          <a:xfrm>
            <a:off x="3373501" y="1206000"/>
            <a:ext cx="2700000" cy="3312000"/>
          </a:xfrm>
          <a:solidFill>
            <a:schemeClr val="bg1">
              <a:lumMod val="95000"/>
            </a:schemeClr>
          </a:solidFill>
        </p:spPr>
        <p:txBody>
          <a:bodyPr/>
          <a:lstStyle/>
          <a:p>
            <a:endParaRPr lang="en-AU" dirty="0"/>
          </a:p>
        </p:txBody>
      </p:sp>
      <p:sp>
        <p:nvSpPr>
          <p:cNvPr id="8" name="Picture Placeholder 4">
            <a:extLst>
              <a:ext uri="{FF2B5EF4-FFF2-40B4-BE49-F238E27FC236}">
                <a16:creationId xmlns:a16="http://schemas.microsoft.com/office/drawing/2014/main" id="{EF090F21-B177-455F-97EC-21426AF65AD7}"/>
              </a:ext>
            </a:extLst>
          </p:cNvPr>
          <p:cNvSpPr>
            <a:spLocks noGrp="1"/>
          </p:cNvSpPr>
          <p:nvPr>
            <p:ph type="pic" sz="quarter" idx="13"/>
          </p:nvPr>
        </p:nvSpPr>
        <p:spPr>
          <a:xfrm>
            <a:off x="6149336" y="1206000"/>
            <a:ext cx="2700000" cy="3312000"/>
          </a:xfrm>
          <a:solidFill>
            <a:schemeClr val="bg1">
              <a:lumMod val="95000"/>
            </a:schemeClr>
          </a:solidFill>
        </p:spPr>
        <p:txBody>
          <a:bodyPr/>
          <a:lstStyle/>
          <a:p>
            <a:endParaRPr lang="en-AU" dirty="0"/>
          </a:p>
        </p:txBody>
      </p:sp>
    </p:spTree>
    <p:extLst>
      <p:ext uri="{BB962C8B-B14F-4D97-AF65-F5344CB8AC3E}">
        <p14:creationId xmlns:p14="http://schemas.microsoft.com/office/powerpoint/2010/main" val="189832696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Slide Dark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307-C7A8-4752-94D4-86C48D8726B9}"/>
              </a:ext>
            </a:extLst>
          </p:cNvPr>
          <p:cNvSpPr>
            <a:spLocks noGrp="1"/>
          </p:cNvSpPr>
          <p:nvPr>
            <p:ph type="title"/>
          </p:nvPr>
        </p:nvSpPr>
        <p:spPr>
          <a:xfrm>
            <a:off x="288878" y="341883"/>
            <a:ext cx="8566887" cy="648071"/>
          </a:xfrm>
        </p:spPr>
        <p:txBody>
          <a:bodyPr/>
          <a:lstStyle>
            <a:lvl1pPr>
              <a:defRPr>
                <a:solidFill>
                  <a:schemeClr val="bg2"/>
                </a:solidFill>
              </a:defRPr>
            </a:lvl1pPr>
          </a:lstStyle>
          <a:p>
            <a:r>
              <a:rPr lang="en-US"/>
              <a:t>Click to edit Master title style</a:t>
            </a:r>
            <a:endParaRPr lang="en-AU"/>
          </a:p>
        </p:txBody>
      </p:sp>
      <p:sp>
        <p:nvSpPr>
          <p:cNvPr id="3" name="Footer Placeholder 2">
            <a:extLst>
              <a:ext uri="{FF2B5EF4-FFF2-40B4-BE49-F238E27FC236}">
                <a16:creationId xmlns:a16="http://schemas.microsoft.com/office/drawing/2014/main" id="{87DFC0AA-B0F7-4994-8D7E-C52DC939E528}"/>
              </a:ext>
            </a:extLst>
          </p:cNvPr>
          <p:cNvSpPr>
            <a:spLocks noGrp="1"/>
          </p:cNvSpPr>
          <p:nvPr>
            <p:ph type="ftr" sz="quarter" idx="10"/>
          </p:nvPr>
        </p:nvSpPr>
        <p:spPr/>
        <p:txBody>
          <a:bodyPr/>
          <a:lstStyle>
            <a:lvl1pPr>
              <a:defRPr>
                <a:solidFill>
                  <a:schemeClr val="bg2"/>
                </a:solidFill>
              </a:defRPr>
            </a:lvl1pPr>
          </a:lstStyle>
          <a:p>
            <a:r>
              <a:rPr dirty="0">
                <a:solidFill>
                  <a:srgbClr val="FFFFFF"/>
                </a:solidFill>
              </a:rPr>
              <a:t>Condensed presentation title</a:t>
            </a:r>
          </a:p>
        </p:txBody>
      </p:sp>
      <p:sp>
        <p:nvSpPr>
          <p:cNvPr id="4" name="TextBox 3">
            <a:extLst>
              <a:ext uri="{FF2B5EF4-FFF2-40B4-BE49-F238E27FC236}">
                <a16:creationId xmlns:a16="http://schemas.microsoft.com/office/drawing/2014/main" id="{29228801-EDF0-4DD1-ACB4-A86B1893C6E5}"/>
              </a:ext>
            </a:extLst>
          </p:cNvPr>
          <p:cNvSpPr txBox="1"/>
          <p:nvPr userDrawn="1"/>
        </p:nvSpPr>
        <p:spPr>
          <a:xfrm>
            <a:off x="251096" y="4731935"/>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900" smtClean="0">
                <a:solidFill>
                  <a:srgbClr val="FFFFFF"/>
                </a:solidFill>
                <a:latin typeface="Calibri"/>
              </a:rPr>
              <a:pPr/>
              <a:t>‹#›</a:t>
            </a:fld>
            <a:r>
              <a:rPr lang="en-AU" sz="900" dirty="0">
                <a:solidFill>
                  <a:srgbClr val="FFFFFF"/>
                </a:solidFill>
                <a:latin typeface="Calibri"/>
              </a:rPr>
              <a:t>  |</a:t>
            </a:r>
          </a:p>
        </p:txBody>
      </p:sp>
      <p:pic>
        <p:nvPicPr>
          <p:cNvPr id="6" name="Picture 5">
            <a:extLst>
              <a:ext uri="{FF2B5EF4-FFF2-40B4-BE49-F238E27FC236}">
                <a16:creationId xmlns:a16="http://schemas.microsoft.com/office/drawing/2014/main" id="{D6B4BCEB-6743-4AFD-81B4-D38242ACB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908" y="4694268"/>
            <a:ext cx="536449" cy="222504"/>
          </a:xfrm>
          <a:prstGeom prst="rect">
            <a:avLst/>
          </a:prstGeom>
        </p:spPr>
      </p:pic>
      <p:sp>
        <p:nvSpPr>
          <p:cNvPr id="10" name="Text Placeholder 9">
            <a:extLst>
              <a:ext uri="{FF2B5EF4-FFF2-40B4-BE49-F238E27FC236}">
                <a16:creationId xmlns:a16="http://schemas.microsoft.com/office/drawing/2014/main" id="{DF2F7669-FD35-42B8-A3CF-A29DCC2C1937}"/>
              </a:ext>
            </a:extLst>
          </p:cNvPr>
          <p:cNvSpPr>
            <a:spLocks noGrp="1"/>
          </p:cNvSpPr>
          <p:nvPr>
            <p:ph type="body" sz="quarter" idx="11"/>
          </p:nvPr>
        </p:nvSpPr>
        <p:spPr>
          <a:xfrm>
            <a:off x="297470" y="1205086"/>
            <a:ext cx="8566150" cy="288925"/>
          </a:xfrm>
        </p:spPr>
        <p:txBody>
          <a:bodyPr/>
          <a:lstStyle>
            <a:lvl1pPr>
              <a:defRPr sz="1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Tree>
    <p:extLst>
      <p:ext uri="{BB962C8B-B14F-4D97-AF65-F5344CB8AC3E}">
        <p14:creationId xmlns:p14="http://schemas.microsoft.com/office/powerpoint/2010/main" val="24317167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b="0">
                <a:solidFill>
                  <a:schemeClr val="tx1"/>
                </a:solidFill>
              </a:defRPr>
            </a:lvl1pPr>
          </a:lstStyle>
          <a:p>
            <a:endParaRPr lang="en-AU" dirty="0"/>
          </a:p>
        </p:txBody>
      </p:sp>
    </p:spTree>
    <p:extLst>
      <p:ext uri="{BB962C8B-B14F-4D97-AF65-F5344CB8AC3E}">
        <p14:creationId xmlns:p14="http://schemas.microsoft.com/office/powerpoint/2010/main" val="15194233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inanc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3" name="Content Placeholder 2"/>
          <p:cNvSpPr>
            <a:spLocks noGrp="1"/>
          </p:cNvSpPr>
          <p:nvPr>
            <p:ph idx="1" hasCustomPrompt="1"/>
          </p:nvPr>
        </p:nvSpPr>
        <p:spPr>
          <a:xfrm>
            <a:off x="288000" y="1205979"/>
            <a:ext cx="8565228" cy="360040"/>
          </a:xfrm>
        </p:spPr>
        <p:txBody>
          <a:bodyPr/>
          <a:lstStyle>
            <a:lvl5pPr>
              <a:defRPr baseline="0"/>
            </a:lvl5pPr>
          </a:lstStyle>
          <a:p>
            <a:pPr lvl="0"/>
            <a:r>
              <a:rPr lang="en-AU" noProof="0"/>
              <a:t>Use the increase/decrease list level buttons to change styles</a:t>
            </a:r>
          </a:p>
          <a:p>
            <a:pPr lvl="1"/>
            <a:endParaRPr lang="en-AU" noProof="0"/>
          </a:p>
        </p:txBody>
      </p:sp>
      <p:sp>
        <p:nvSpPr>
          <p:cNvPr id="14" name="Footer Placeholder 13"/>
          <p:cNvSpPr>
            <a:spLocks noGrp="1"/>
          </p:cNvSpPr>
          <p:nvPr>
            <p:ph type="ftr" sz="quarter" idx="11"/>
          </p:nvPr>
        </p:nvSpPr>
        <p:spPr/>
        <p:txBody>
          <a:bodyPr/>
          <a:lstStyle/>
          <a:p>
            <a:r>
              <a:rPr dirty="0">
                <a:solidFill>
                  <a:srgbClr val="009FDF"/>
                </a:solidFill>
              </a:rPr>
              <a:t>Condensed presentation title</a:t>
            </a:r>
          </a:p>
        </p:txBody>
      </p:sp>
      <p:sp>
        <p:nvSpPr>
          <p:cNvPr id="5" name="Table Placeholder 4">
            <a:extLst>
              <a:ext uri="{FF2B5EF4-FFF2-40B4-BE49-F238E27FC236}">
                <a16:creationId xmlns:a16="http://schemas.microsoft.com/office/drawing/2014/main" id="{E8810D9E-8EC2-4FDE-AB25-3863EBEB10E1}"/>
              </a:ext>
            </a:extLst>
          </p:cNvPr>
          <p:cNvSpPr>
            <a:spLocks noGrp="1"/>
          </p:cNvSpPr>
          <p:nvPr>
            <p:ph type="tbl" sz="quarter" idx="12"/>
          </p:nvPr>
        </p:nvSpPr>
        <p:spPr>
          <a:xfrm>
            <a:off x="284163" y="1709738"/>
            <a:ext cx="5800725" cy="2520950"/>
          </a:xfrm>
        </p:spPr>
        <p:txBody>
          <a:bodyPr/>
          <a:lstStyle>
            <a:lvl1pPr>
              <a:defRPr sz="1300">
                <a:solidFill>
                  <a:schemeClr val="tx1"/>
                </a:solidFill>
              </a:defRPr>
            </a:lvl1pPr>
          </a:lstStyle>
          <a:p>
            <a:endParaRPr lang="en-AU" dirty="0"/>
          </a:p>
        </p:txBody>
      </p:sp>
    </p:spTree>
    <p:extLst>
      <p:ext uri="{BB962C8B-B14F-4D97-AF65-F5344CB8AC3E}">
        <p14:creationId xmlns:p14="http://schemas.microsoft.com/office/powerpoint/2010/main" val="253048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0724-7FBC-44BB-90D5-5434D1724759}"/>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15C54BFC-71A9-49B2-8365-898A47C49846}"/>
              </a:ext>
            </a:extLst>
          </p:cNvPr>
          <p:cNvSpPr>
            <a:spLocks noGrp="1"/>
          </p:cNvSpPr>
          <p:nvPr>
            <p:ph type="ftr" sz="quarter" idx="10"/>
          </p:nvPr>
        </p:nvSpPr>
        <p:spPr/>
        <p:txBody>
          <a:bodyPr/>
          <a:lstStyle/>
          <a:p>
            <a:r>
              <a:rPr dirty="0">
                <a:solidFill>
                  <a:srgbClr val="009FDF"/>
                </a:solidFill>
              </a:rPr>
              <a:t>Condensed presentation title</a:t>
            </a:r>
          </a:p>
        </p:txBody>
      </p:sp>
      <p:sp>
        <p:nvSpPr>
          <p:cNvPr id="5" name="Content Placeholder 4">
            <a:extLst>
              <a:ext uri="{FF2B5EF4-FFF2-40B4-BE49-F238E27FC236}">
                <a16:creationId xmlns:a16="http://schemas.microsoft.com/office/drawing/2014/main" id="{B9D7E1FA-84FA-403D-BBBC-D361D5E3AF1A}"/>
              </a:ext>
            </a:extLst>
          </p:cNvPr>
          <p:cNvSpPr>
            <a:spLocks noGrp="1"/>
          </p:cNvSpPr>
          <p:nvPr>
            <p:ph sz="quarter" idx="11"/>
          </p:nvPr>
        </p:nvSpPr>
        <p:spPr>
          <a:xfrm>
            <a:off x="1331640" y="1206500"/>
            <a:ext cx="6480720" cy="3167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1829725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mar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3A27-8675-41D5-80DC-53501E5BB520}"/>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34F56C58-7931-4F74-8554-00AC7688C656}"/>
              </a:ext>
            </a:extLst>
          </p:cNvPr>
          <p:cNvSpPr>
            <a:spLocks noGrp="1"/>
          </p:cNvSpPr>
          <p:nvPr>
            <p:ph type="ftr" sz="quarter" idx="10"/>
          </p:nvPr>
        </p:nvSpPr>
        <p:spPr/>
        <p:txBody>
          <a:bodyPr/>
          <a:lstStyle/>
          <a:p>
            <a:r>
              <a:rPr dirty="0">
                <a:solidFill>
                  <a:srgbClr val="009FDF"/>
                </a:solidFill>
              </a:rPr>
              <a:t>Condensed presentation title</a:t>
            </a:r>
          </a:p>
        </p:txBody>
      </p:sp>
      <p:sp>
        <p:nvSpPr>
          <p:cNvPr id="4" name="Rectangle 15">
            <a:extLst>
              <a:ext uri="{FF2B5EF4-FFF2-40B4-BE49-F238E27FC236}">
                <a16:creationId xmlns:a16="http://schemas.microsoft.com/office/drawing/2014/main" id="{F42D5027-E43C-42F3-90E2-F2E4092DD952}"/>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rgbClr val="FFFFFF"/>
              </a:solidFill>
            </a:endParaRPr>
          </a:p>
        </p:txBody>
      </p:sp>
      <p:sp>
        <p:nvSpPr>
          <p:cNvPr id="6" name="Text Placeholder 5">
            <a:extLst>
              <a:ext uri="{FF2B5EF4-FFF2-40B4-BE49-F238E27FC236}">
                <a16:creationId xmlns:a16="http://schemas.microsoft.com/office/drawing/2014/main" id="{E67B444D-544C-45E7-92E8-DD55EC55473E}"/>
              </a:ext>
            </a:extLst>
          </p:cNvPr>
          <p:cNvSpPr>
            <a:spLocks noGrp="1"/>
          </p:cNvSpPr>
          <p:nvPr>
            <p:ph type="body" sz="quarter" idx="11"/>
          </p:nvPr>
        </p:nvSpPr>
        <p:spPr>
          <a:xfrm>
            <a:off x="288925" y="1206500"/>
            <a:ext cx="4354513"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ext Placeholder 7">
            <a:extLst>
              <a:ext uri="{FF2B5EF4-FFF2-40B4-BE49-F238E27FC236}">
                <a16:creationId xmlns:a16="http://schemas.microsoft.com/office/drawing/2014/main" id="{F1404B88-4745-4033-B6EB-83DD421DEC08}"/>
              </a:ext>
            </a:extLst>
          </p:cNvPr>
          <p:cNvSpPr>
            <a:spLocks noGrp="1"/>
          </p:cNvSpPr>
          <p:nvPr>
            <p:ph type="body" sz="quarter" idx="12"/>
          </p:nvPr>
        </p:nvSpPr>
        <p:spPr>
          <a:xfrm>
            <a:off x="7716075" y="349406"/>
            <a:ext cx="1114723" cy="1440730"/>
          </a:xfrm>
        </p:spPr>
        <p:txBody>
          <a:bodyPr/>
          <a:lstStyle>
            <a:lvl1pPr algn="r">
              <a:lnSpc>
                <a:spcPts val="2000"/>
              </a:lnSpc>
              <a:spcAft>
                <a:spcPts val="850"/>
              </a:spcAft>
              <a:defRPr sz="2500">
                <a:solidFill>
                  <a:schemeClr val="bg2"/>
                </a:solidFill>
              </a:defRPr>
            </a:lvl1pPr>
            <a:lvl2pPr algn="r">
              <a:lnSpc>
                <a:spcPts val="1400"/>
              </a:lnSpc>
              <a:defRPr sz="1200">
                <a:solidFill>
                  <a:schemeClr val="bg2"/>
                </a:solidFill>
              </a:defRPr>
            </a:lvl2pPr>
            <a:lvl3pPr>
              <a:defRPr sz="1200">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9983768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ection Breaker_Dark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EF0-7919-4179-B34B-8B59A106F7C5}"/>
              </a:ext>
            </a:extLst>
          </p:cNvPr>
          <p:cNvSpPr>
            <a:spLocks noGrp="1"/>
          </p:cNvSpPr>
          <p:nvPr>
            <p:ph type="title"/>
          </p:nvPr>
        </p:nvSpPr>
        <p:spPr>
          <a:xfrm>
            <a:off x="288000" y="2099317"/>
            <a:ext cx="3705793" cy="1008112"/>
          </a:xfrm>
        </p:spPr>
        <p:txBody>
          <a:bodyPr/>
          <a:lstStyle>
            <a:lvl1pPr>
              <a:lnSpc>
                <a:spcPts val="3200"/>
              </a:lnSpc>
              <a:defRPr sz="3000">
                <a:solidFill>
                  <a:schemeClr val="accent1"/>
                </a:solidFill>
              </a:defRPr>
            </a:lvl1pPr>
          </a:lstStyle>
          <a:p>
            <a:r>
              <a:rPr lang="en-US"/>
              <a:t>Click to edit Master title style</a:t>
            </a:r>
            <a:endParaRPr lang="en-AU"/>
          </a:p>
        </p:txBody>
      </p:sp>
      <p:sp>
        <p:nvSpPr>
          <p:cNvPr id="6" name="Rectangle 5">
            <a:extLst>
              <a:ext uri="{FF2B5EF4-FFF2-40B4-BE49-F238E27FC236}">
                <a16:creationId xmlns:a16="http://schemas.microsoft.com/office/drawing/2014/main" id="{8EBEECB8-1D82-42C5-A26C-89B03669D9FE}"/>
              </a:ext>
            </a:extLst>
          </p:cNvPr>
          <p:cNvSpPr/>
          <p:nvPr userDrawn="1"/>
        </p:nvSpPr>
        <p:spPr>
          <a:xfrm>
            <a:off x="2627784" y="0"/>
            <a:ext cx="6516216" cy="5148263"/>
          </a:xfrm>
          <a:custGeom>
            <a:avLst/>
            <a:gdLst>
              <a:gd name="connsiteX0" fmla="*/ 0 w 6840760"/>
              <a:gd name="connsiteY0" fmla="*/ 0 h 5148263"/>
              <a:gd name="connsiteX1" fmla="*/ 6840760 w 6840760"/>
              <a:gd name="connsiteY1" fmla="*/ 0 h 5148263"/>
              <a:gd name="connsiteX2" fmla="*/ 6840760 w 6840760"/>
              <a:gd name="connsiteY2" fmla="*/ 5148263 h 5148263"/>
              <a:gd name="connsiteX3" fmla="*/ 0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689968 w 6840760"/>
              <a:gd name="connsiteY3" fmla="*/ 5148263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885355 w 6840760"/>
              <a:gd name="connsiteY3" fmla="*/ 5132079 h 5148263"/>
              <a:gd name="connsiteX4" fmla="*/ 0 w 6840760"/>
              <a:gd name="connsiteY4" fmla="*/ 0 h 5148263"/>
              <a:gd name="connsiteX0" fmla="*/ 0 w 6840760"/>
              <a:gd name="connsiteY0" fmla="*/ 0 h 5148263"/>
              <a:gd name="connsiteX1" fmla="*/ 6840760 w 6840760"/>
              <a:gd name="connsiteY1" fmla="*/ 0 h 5148263"/>
              <a:gd name="connsiteX2" fmla="*/ 6840760 w 6840760"/>
              <a:gd name="connsiteY2" fmla="*/ 5148263 h 5148263"/>
              <a:gd name="connsiteX3" fmla="*/ 3910840 w 6840760"/>
              <a:gd name="connsiteY3" fmla="*/ 5148263 h 5148263"/>
              <a:gd name="connsiteX4" fmla="*/ 0 w 6840760"/>
              <a:gd name="connsiteY4" fmla="*/ 0 h 514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5148263">
                <a:moveTo>
                  <a:pt x="0" y="0"/>
                </a:moveTo>
                <a:lnTo>
                  <a:pt x="6840760" y="0"/>
                </a:lnTo>
                <a:lnTo>
                  <a:pt x="6840760" y="5148263"/>
                </a:lnTo>
                <a:lnTo>
                  <a:pt x="3910840" y="51482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prstClr val="black"/>
              </a:solidFill>
            </a:endParaRPr>
          </a:p>
        </p:txBody>
      </p:sp>
      <p:pic>
        <p:nvPicPr>
          <p:cNvPr id="7" name="Picture 6">
            <a:extLst>
              <a:ext uri="{FF2B5EF4-FFF2-40B4-BE49-F238E27FC236}">
                <a16:creationId xmlns:a16="http://schemas.microsoft.com/office/drawing/2014/main" id="{DDC8C561-505D-4809-A182-9EC5C170C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36151232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E300-B83F-483A-9E7D-5EBD6DB562A3}"/>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5198B44E-0FBE-4BEB-847F-DFD5BDD30CEC}"/>
              </a:ext>
            </a:extLst>
          </p:cNvPr>
          <p:cNvSpPr>
            <a:spLocks noGrp="1"/>
          </p:cNvSpPr>
          <p:nvPr>
            <p:ph type="ftr" sz="quarter" idx="10"/>
          </p:nvPr>
        </p:nvSpPr>
        <p:spPr/>
        <p:txBody>
          <a:bodyPr/>
          <a:lstStyle/>
          <a:p>
            <a:r>
              <a:rPr dirty="0">
                <a:solidFill>
                  <a:srgbClr val="009FDF"/>
                </a:solidFill>
              </a:rPr>
              <a:t>Condensed presentation title</a:t>
            </a:r>
          </a:p>
        </p:txBody>
      </p:sp>
    </p:spTree>
    <p:extLst>
      <p:ext uri="{BB962C8B-B14F-4D97-AF65-F5344CB8AC3E}">
        <p14:creationId xmlns:p14="http://schemas.microsoft.com/office/powerpoint/2010/main" val="348399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0" y="1206500"/>
            <a:ext cx="2422525" cy="3167063"/>
          </a:xfrm>
        </p:spPr>
        <p:txBody>
          <a:bodyPr/>
          <a:lstStyle>
            <a:lvl1pPr>
              <a:lnSpc>
                <a:spcPts val="2000"/>
              </a:lnSpc>
              <a:defRPr sz="1800"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50"/>
              </a:spcAft>
              <a:defRPr sz="1400" b="0">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14082C68-D05A-451D-B990-D15CC1297B41}"/>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8580672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1C0-6A8F-41BB-B7AF-F28234D99ADC}"/>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A1A9CE25-FA10-4F8A-8011-10233965B57D}"/>
              </a:ext>
            </a:extLst>
          </p:cNvPr>
          <p:cNvSpPr>
            <a:spLocks noGrp="1"/>
          </p:cNvSpPr>
          <p:nvPr>
            <p:ph type="body" sz="quarter" idx="11"/>
          </p:nvPr>
        </p:nvSpPr>
        <p:spPr>
          <a:xfrm>
            <a:off x="1258889" y="1061963"/>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Level 3</a:t>
            </a:r>
          </a:p>
        </p:txBody>
      </p:sp>
      <p:sp>
        <p:nvSpPr>
          <p:cNvPr id="9" name="Text Placeholder 6">
            <a:extLst>
              <a:ext uri="{FF2B5EF4-FFF2-40B4-BE49-F238E27FC236}">
                <a16:creationId xmlns:a16="http://schemas.microsoft.com/office/drawing/2014/main" id="{32789D48-911B-4FAC-8EAB-195028F560C1}"/>
              </a:ext>
            </a:extLst>
          </p:cNvPr>
          <p:cNvSpPr>
            <a:spLocks noGrp="1"/>
          </p:cNvSpPr>
          <p:nvPr>
            <p:ph type="body" sz="quarter" idx="12"/>
          </p:nvPr>
        </p:nvSpPr>
        <p:spPr>
          <a:xfrm>
            <a:off x="1258888" y="2260246"/>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Level 3</a:t>
            </a:r>
          </a:p>
        </p:txBody>
      </p:sp>
      <p:sp>
        <p:nvSpPr>
          <p:cNvPr id="10" name="Text Placeholder 6">
            <a:extLst>
              <a:ext uri="{FF2B5EF4-FFF2-40B4-BE49-F238E27FC236}">
                <a16:creationId xmlns:a16="http://schemas.microsoft.com/office/drawing/2014/main" id="{0D5E90B3-2868-4E2A-BF88-3981A145FBF1}"/>
              </a:ext>
            </a:extLst>
          </p:cNvPr>
          <p:cNvSpPr>
            <a:spLocks noGrp="1"/>
          </p:cNvSpPr>
          <p:nvPr>
            <p:ph type="body" sz="quarter" idx="13"/>
          </p:nvPr>
        </p:nvSpPr>
        <p:spPr>
          <a:xfrm>
            <a:off x="1260001" y="3406679"/>
            <a:ext cx="5400232" cy="1008063"/>
          </a:xfrm>
        </p:spPr>
        <p:txBody>
          <a:bodyPr/>
          <a:lstStyle>
            <a:lvl1pPr>
              <a:spcAft>
                <a:spcPts val="0"/>
              </a:spcAft>
              <a:defRPr sz="1400" b="1"/>
            </a:lvl1pPr>
            <a:lvl2pPr>
              <a:lnSpc>
                <a:spcPts val="1400"/>
              </a:lnSpc>
              <a:spcAft>
                <a:spcPts val="850"/>
              </a:spcAft>
              <a:defRPr sz="1200">
                <a:solidFill>
                  <a:schemeClr val="accent1"/>
                </a:solidFill>
              </a:defRPr>
            </a:lvl2pPr>
            <a:lvl3pPr marL="0" indent="0">
              <a:lnSpc>
                <a:spcPts val="1400"/>
              </a:lnSpc>
              <a:buFontTx/>
              <a:buNone/>
              <a:defRPr sz="1200">
                <a:solidFill>
                  <a:schemeClr val="accent1"/>
                </a:solidFill>
              </a:defRPr>
            </a:lvl3pPr>
          </a:lstStyle>
          <a:p>
            <a:pPr lvl="0"/>
            <a:r>
              <a:rPr lang="en-US"/>
              <a:t>Edit Master text styles</a:t>
            </a:r>
          </a:p>
          <a:p>
            <a:pPr lvl="1"/>
            <a:r>
              <a:rPr lang="en-US"/>
              <a:t>Second level</a:t>
            </a:r>
          </a:p>
          <a:p>
            <a:pPr lvl="2"/>
            <a:r>
              <a:rPr lang="en-US"/>
              <a:t>Level 3</a:t>
            </a:r>
          </a:p>
        </p:txBody>
      </p:sp>
      <p:sp>
        <p:nvSpPr>
          <p:cNvPr id="12" name="Picture Placeholder 11">
            <a:extLst>
              <a:ext uri="{FF2B5EF4-FFF2-40B4-BE49-F238E27FC236}">
                <a16:creationId xmlns:a16="http://schemas.microsoft.com/office/drawing/2014/main" id="{5BE1A302-D51E-40B8-AC73-022905AB063C}"/>
              </a:ext>
            </a:extLst>
          </p:cNvPr>
          <p:cNvSpPr>
            <a:spLocks noGrp="1"/>
          </p:cNvSpPr>
          <p:nvPr>
            <p:ph type="pic" sz="quarter" idx="14" hasCustomPrompt="1"/>
          </p:nvPr>
        </p:nvSpPr>
        <p:spPr>
          <a:xfrm>
            <a:off x="305108" y="1084332"/>
            <a:ext cx="754949" cy="776836"/>
          </a:xfrm>
          <a:prstGeom prst="ellipse">
            <a:avLst/>
          </a:prstGeom>
          <a:solidFill>
            <a:schemeClr val="bg1">
              <a:lumMod val="95000"/>
            </a:schemeClr>
          </a:solidFill>
        </p:spPr>
        <p:txBody>
          <a:bodyPr/>
          <a:lstStyle>
            <a:lvl1pPr>
              <a:defRPr/>
            </a:lvl1pPr>
          </a:lstStyle>
          <a:p>
            <a:r>
              <a:rPr lang="en-AU" dirty="0"/>
              <a:t>      </a:t>
            </a:r>
          </a:p>
        </p:txBody>
      </p:sp>
      <p:sp>
        <p:nvSpPr>
          <p:cNvPr id="17" name="Picture Placeholder 11">
            <a:extLst>
              <a:ext uri="{FF2B5EF4-FFF2-40B4-BE49-F238E27FC236}">
                <a16:creationId xmlns:a16="http://schemas.microsoft.com/office/drawing/2014/main" id="{6FA03912-B815-47AC-AA12-24318D126199}"/>
              </a:ext>
            </a:extLst>
          </p:cNvPr>
          <p:cNvSpPr>
            <a:spLocks noGrp="1"/>
          </p:cNvSpPr>
          <p:nvPr>
            <p:ph type="pic" sz="quarter" idx="15" hasCustomPrompt="1"/>
          </p:nvPr>
        </p:nvSpPr>
        <p:spPr>
          <a:xfrm>
            <a:off x="295668" y="2303033"/>
            <a:ext cx="756297" cy="771940"/>
          </a:xfrm>
          <a:prstGeom prst="ellipse">
            <a:avLst/>
          </a:prstGeom>
          <a:solidFill>
            <a:schemeClr val="bg1">
              <a:lumMod val="95000"/>
            </a:schemeClr>
          </a:solidFill>
        </p:spPr>
        <p:txBody>
          <a:bodyPr/>
          <a:lstStyle>
            <a:lvl1pPr>
              <a:defRPr/>
            </a:lvl1pPr>
          </a:lstStyle>
          <a:p>
            <a:r>
              <a:rPr lang="en-AU" dirty="0"/>
              <a:t>      </a:t>
            </a:r>
          </a:p>
        </p:txBody>
      </p:sp>
      <p:sp>
        <p:nvSpPr>
          <p:cNvPr id="19" name="Picture Placeholder 11">
            <a:extLst>
              <a:ext uri="{FF2B5EF4-FFF2-40B4-BE49-F238E27FC236}">
                <a16:creationId xmlns:a16="http://schemas.microsoft.com/office/drawing/2014/main" id="{17FC7B69-325B-4BC1-B2F6-705290B93E52}"/>
              </a:ext>
            </a:extLst>
          </p:cNvPr>
          <p:cNvSpPr>
            <a:spLocks noGrp="1"/>
          </p:cNvSpPr>
          <p:nvPr>
            <p:ph type="pic" sz="quarter" idx="16" hasCustomPrompt="1"/>
          </p:nvPr>
        </p:nvSpPr>
        <p:spPr>
          <a:xfrm>
            <a:off x="302411" y="3402201"/>
            <a:ext cx="756297" cy="771940"/>
          </a:xfrm>
          <a:prstGeom prst="ellipse">
            <a:avLst/>
          </a:prstGeom>
          <a:solidFill>
            <a:schemeClr val="bg1">
              <a:lumMod val="95000"/>
            </a:schemeClr>
          </a:solidFill>
        </p:spPr>
        <p:txBody>
          <a:bodyPr/>
          <a:lstStyle>
            <a:lvl1pPr>
              <a:defRPr/>
            </a:lvl1pPr>
          </a:lstStyle>
          <a:p>
            <a:r>
              <a:rPr lang="en-AU" dirty="0"/>
              <a:t>      </a:t>
            </a:r>
          </a:p>
        </p:txBody>
      </p:sp>
      <p:sp>
        <p:nvSpPr>
          <p:cNvPr id="13" name="Footer Placeholder 4">
            <a:extLst>
              <a:ext uri="{FF2B5EF4-FFF2-40B4-BE49-F238E27FC236}">
                <a16:creationId xmlns:a16="http://schemas.microsoft.com/office/drawing/2014/main" id="{76448456-D462-4FDF-8E3B-F9B2AB50716B}"/>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Tree>
    <p:extLst>
      <p:ext uri="{BB962C8B-B14F-4D97-AF65-F5344CB8AC3E}">
        <p14:creationId xmlns:p14="http://schemas.microsoft.com/office/powerpoint/2010/main" val="8726880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hankyou_editable">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9E32A0-541B-4755-AFD9-0821CC69EF17}"/>
              </a:ext>
            </a:extLst>
          </p:cNvPr>
          <p:cNvSpPr>
            <a:spLocks noGrp="1"/>
          </p:cNvSpPr>
          <p:nvPr>
            <p:ph type="title"/>
          </p:nvPr>
        </p:nvSpPr>
        <p:spPr>
          <a:xfrm>
            <a:off x="3275856" y="2286099"/>
            <a:ext cx="4176465" cy="504056"/>
          </a:xfrm>
        </p:spPr>
        <p:txBody>
          <a:bodyPr/>
          <a:lstStyle>
            <a:lvl1pPr>
              <a:lnSpc>
                <a:spcPts val="4800"/>
              </a:lnSpc>
              <a:defRPr sz="4800">
                <a:solidFill>
                  <a:schemeClr val="bg2"/>
                </a:solidFill>
              </a:defRPr>
            </a:lvl1pPr>
          </a:lstStyle>
          <a:p>
            <a:r>
              <a:rPr lang="en-US"/>
              <a:t>Click to edit Master title style</a:t>
            </a:r>
            <a:endParaRPr lang="en-AU"/>
          </a:p>
        </p:txBody>
      </p:sp>
      <p:pic>
        <p:nvPicPr>
          <p:cNvPr id="9" name="Picture 8">
            <a:extLst>
              <a:ext uri="{FF2B5EF4-FFF2-40B4-BE49-F238E27FC236}">
                <a16:creationId xmlns:a16="http://schemas.microsoft.com/office/drawing/2014/main" id="{2E2F9E31-E1B7-4C84-90AE-AA955EAF4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5257" y="4706511"/>
            <a:ext cx="482577" cy="202009"/>
          </a:xfrm>
          <a:prstGeom prst="rect">
            <a:avLst/>
          </a:prstGeom>
        </p:spPr>
      </p:pic>
    </p:spTree>
    <p:extLst>
      <p:ext uri="{BB962C8B-B14F-4D97-AF65-F5344CB8AC3E}">
        <p14:creationId xmlns:p14="http://schemas.microsoft.com/office/powerpoint/2010/main" val="26057086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10"/>
          <p:cNvSpPr>
            <a:spLocks noGrp="1"/>
          </p:cNvSpPr>
          <p:nvPr>
            <p:ph type="dt" sz="half" idx="10"/>
          </p:nvPr>
        </p:nvSpPr>
        <p:spPr>
          <a:xfrm>
            <a:off x="10476656" y="3798267"/>
            <a:ext cx="2269225" cy="162150"/>
          </a:xfrm>
          <a:prstGeom prst="rect">
            <a:avLst/>
          </a:prstGeom>
        </p:spPr>
        <p:txBody>
          <a:bodyPr/>
          <a:lstStyle/>
          <a:p>
            <a:r>
              <a:rPr lang="en-US" dirty="0">
                <a:solidFill>
                  <a:prstClr val="black"/>
                </a:solidFill>
              </a:rPr>
              <a:t>Day Month Year</a:t>
            </a:r>
            <a:endParaRPr lang="en-AU" dirty="0">
              <a:solidFill>
                <a:prstClr val="black"/>
              </a:solidFill>
            </a:endParaRPr>
          </a:p>
        </p:txBody>
      </p:sp>
      <p:sp>
        <p:nvSpPr>
          <p:cNvPr id="12" name="Footer Placeholder 11"/>
          <p:cNvSpPr>
            <a:spLocks noGrp="1"/>
          </p:cNvSpPr>
          <p:nvPr>
            <p:ph type="ftr" sz="quarter" idx="11"/>
          </p:nvPr>
        </p:nvSpPr>
        <p:spPr/>
        <p:txBody>
          <a:bodyPr/>
          <a:lstStyle/>
          <a:p>
            <a:r>
              <a:rPr dirty="0">
                <a:solidFill>
                  <a:srgbClr val="009FDF"/>
                </a:solidFill>
              </a:rPr>
              <a:t>Condensed presentation title</a:t>
            </a:r>
          </a:p>
        </p:txBody>
      </p:sp>
      <p:sp>
        <p:nvSpPr>
          <p:cNvPr id="13" name="Slide Number Placeholder 12"/>
          <p:cNvSpPr>
            <a:spLocks noGrp="1"/>
          </p:cNvSpPr>
          <p:nvPr>
            <p:ph type="sldNum" sz="quarter" idx="12"/>
          </p:nvPr>
        </p:nvSpPr>
        <p:spPr>
          <a:xfrm>
            <a:off x="10188624" y="5148263"/>
            <a:ext cx="1023265" cy="162150"/>
          </a:xfrm>
          <a:prstGeom prst="rect">
            <a:avLst/>
          </a:prstGeom>
        </p:spPr>
        <p:txBody>
          <a:bodyPr/>
          <a:lstStyle/>
          <a:p>
            <a:fld id="{CE1B70CE-F4BC-4B6F-A663-B479B5E51611}" type="slidenum">
              <a:rPr lang="en-AU" smtClean="0">
                <a:solidFill>
                  <a:prstClr val="black"/>
                </a:solidFill>
              </a:rPr>
              <a:pPr/>
              <a:t>‹#›</a:t>
            </a:fld>
            <a:endParaRPr lang="en-AU" dirty="0">
              <a:solidFill>
                <a:prstClr val="black"/>
              </a:solidFill>
            </a:endParaRPr>
          </a:p>
        </p:txBody>
      </p:sp>
    </p:spTree>
    <p:extLst>
      <p:ext uri="{BB962C8B-B14F-4D97-AF65-F5344CB8AC3E}">
        <p14:creationId xmlns:p14="http://schemas.microsoft.com/office/powerpoint/2010/main" val="24239280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B5F-36EF-4E74-8900-4555EE57D54A}"/>
              </a:ext>
            </a:extLst>
          </p:cNvPr>
          <p:cNvSpPr>
            <a:spLocks noGrp="1"/>
          </p:cNvSpPr>
          <p:nvPr>
            <p:ph type="title"/>
          </p:nvPr>
        </p:nvSpPr>
        <p:spPr/>
        <p:txBody>
          <a:bodyPr/>
          <a:lstStyle/>
          <a:p>
            <a:r>
              <a:rPr lang="en-US"/>
              <a:t>Click to edit Master title style</a:t>
            </a:r>
            <a:endParaRPr lang="en-AU"/>
          </a:p>
        </p:txBody>
      </p:sp>
      <p:sp>
        <p:nvSpPr>
          <p:cNvPr id="3" name="Footer Placeholder 2">
            <a:extLst>
              <a:ext uri="{FF2B5EF4-FFF2-40B4-BE49-F238E27FC236}">
                <a16:creationId xmlns:a16="http://schemas.microsoft.com/office/drawing/2014/main" id="{6FB39BD4-BE95-4B37-8D26-AFD6E50C57F7}"/>
              </a:ext>
            </a:extLst>
          </p:cNvPr>
          <p:cNvSpPr>
            <a:spLocks noGrp="1"/>
          </p:cNvSpPr>
          <p:nvPr>
            <p:ph type="ftr" sz="quarter" idx="10"/>
          </p:nvPr>
        </p:nvSpPr>
        <p:spPr/>
        <p:txBody>
          <a:bodyPr/>
          <a:lstStyle/>
          <a:p>
            <a:r>
              <a:rPr dirty="0">
                <a:solidFill>
                  <a:srgbClr val="009FDF"/>
                </a:solidFill>
              </a:rPr>
              <a:t>Condensed presentation title</a:t>
            </a:r>
          </a:p>
        </p:txBody>
      </p:sp>
      <p:sp>
        <p:nvSpPr>
          <p:cNvPr id="5" name="Text Placeholder 4">
            <a:extLst>
              <a:ext uri="{FF2B5EF4-FFF2-40B4-BE49-F238E27FC236}">
                <a16:creationId xmlns:a16="http://schemas.microsoft.com/office/drawing/2014/main" id="{84336256-6F47-4218-9E46-CABF3364E08D}"/>
              </a:ext>
            </a:extLst>
          </p:cNvPr>
          <p:cNvSpPr>
            <a:spLocks noGrp="1"/>
          </p:cNvSpPr>
          <p:nvPr>
            <p:ph type="body" sz="quarter" idx="11"/>
          </p:nvPr>
        </p:nvSpPr>
        <p:spPr>
          <a:xfrm>
            <a:off x="288925" y="1206500"/>
            <a:ext cx="8566150" cy="3311525"/>
          </a:xfrm>
        </p:spPr>
        <p:txBody>
          <a:bodyPr/>
          <a:lstStyle>
            <a:lvl1pPr>
              <a:spcAft>
                <a:spcPts val="600"/>
              </a:spcAft>
              <a:defRPr sz="1400" b="0">
                <a:solidFill>
                  <a:schemeClr val="tx1"/>
                </a:solidFill>
              </a:defRPr>
            </a:lvl1pPr>
            <a:lvl2pPr marL="216000" indent="-216000">
              <a:spcAft>
                <a:spcPts val="850"/>
              </a:spcAft>
              <a:buClr>
                <a:schemeClr val="accent2"/>
              </a:buClr>
              <a:buFont typeface="Calibri" panose="020F0502020204030204" pitchFamily="34" charset="0"/>
              <a:buChar char="&gt;"/>
              <a:defRPr/>
            </a:lvl2pPr>
            <a:lvl3pPr marL="432000" indent="-216000">
              <a:buSzPct val="50000"/>
              <a:buFont typeface="Arial" panose="020B0604020202020204" pitchFamily="34" charset="0"/>
              <a:buChar char="•"/>
              <a:defRPr/>
            </a:lvl3pPr>
            <a:lvl4pPr marL="648000" indent="-215957">
              <a:buSzPct val="7000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0613853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Title_Slide_White">
    <p:spTree>
      <p:nvGrpSpPr>
        <p:cNvPr id="1" name=""/>
        <p:cNvGrpSpPr/>
        <p:nvPr/>
      </p:nvGrpSpPr>
      <p:grpSpPr>
        <a:xfrm>
          <a:off x="0" y="0"/>
          <a:ext cx="0" cy="0"/>
          <a:chOff x="0" y="0"/>
          <a:chExt cx="0" cy="0"/>
        </a:xfrm>
      </p:grpSpPr>
      <p:pic>
        <p:nvPicPr>
          <p:cNvPr id="12" name="Picture Placeholder 6">
            <a:extLst>
              <a:ext uri="{FF2B5EF4-FFF2-40B4-BE49-F238E27FC236}">
                <a16:creationId xmlns:a16="http://schemas.microsoft.com/office/drawing/2014/main" id="{A6FE73F5-501F-4323-AB20-397BA14FDA8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11" name="Freeform: Shape 10">
            <a:extLst>
              <a:ext uri="{FF2B5EF4-FFF2-40B4-BE49-F238E27FC236}">
                <a16:creationId xmlns:a16="http://schemas.microsoft.com/office/drawing/2014/main" id="{388739D8-D62E-4B94-B021-D866589A16B4}"/>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accent1"/>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accent1"/>
                </a:solidFill>
              </a:defRPr>
            </a:lvl1pPr>
            <a:lvl2pPr marL="0" indent="0" algn="l">
              <a:lnSpc>
                <a:spcPts val="2000"/>
              </a:lnSpc>
              <a:buNone/>
              <a:defRPr sz="1800">
                <a:solidFill>
                  <a:schemeClr val="accent1"/>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accent2"/>
                </a:solidFill>
              </a:defRPr>
            </a:lvl1pPr>
          </a:lstStyle>
          <a:p>
            <a:r>
              <a:rPr lang="en-US" dirty="0"/>
              <a:t>Day Month Year</a:t>
            </a:r>
            <a:endParaRPr lang="en-AU" dirty="0"/>
          </a:p>
        </p:txBody>
      </p:sp>
      <p:pic>
        <p:nvPicPr>
          <p:cNvPr id="7" name="Picture 6">
            <a:extLst>
              <a:ext uri="{FF2B5EF4-FFF2-40B4-BE49-F238E27FC236}">
                <a16:creationId xmlns:a16="http://schemas.microsoft.com/office/drawing/2014/main" id="{AFFC38ED-09D9-485F-B6ED-2C08C5CD6B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0120" y="4469697"/>
            <a:ext cx="237744" cy="365761"/>
          </a:xfrm>
          <a:prstGeom prst="rect">
            <a:avLst/>
          </a:prstGeom>
        </p:spPr>
      </p:pic>
    </p:spTree>
    <p:extLst>
      <p:ext uri="{BB962C8B-B14F-4D97-AF65-F5344CB8AC3E}">
        <p14:creationId xmlns:p14="http://schemas.microsoft.com/office/powerpoint/2010/main" val="4194441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Slide_DarkBlue">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4A4FC46-AD19-4201-882E-2EBC0A7182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593" r="3593"/>
          <a:stretch>
            <a:fillRect/>
          </a:stretch>
        </p:blipFill>
        <p:spPr>
          <a:xfrm>
            <a:off x="0" y="0"/>
            <a:ext cx="6854158" cy="5148263"/>
          </a:xfrm>
          <a:prstGeom prst="rect">
            <a:avLst/>
          </a:prstGeom>
        </p:spPr>
      </p:pic>
      <p:sp>
        <p:nvSpPr>
          <p:cNvPr id="9" name="Freeform: Shape 8">
            <a:extLst>
              <a:ext uri="{FF2B5EF4-FFF2-40B4-BE49-F238E27FC236}">
                <a16:creationId xmlns:a16="http://schemas.microsoft.com/office/drawing/2014/main" id="{2C91CA04-75CD-431C-85B5-D6326639030F}"/>
              </a:ext>
            </a:extLst>
          </p:cNvPr>
          <p:cNvSpPr/>
          <p:nvPr userDrawn="1"/>
        </p:nvSpPr>
        <p:spPr>
          <a:xfrm>
            <a:off x="4157062" y="0"/>
            <a:ext cx="4986938" cy="5148263"/>
          </a:xfrm>
          <a:custGeom>
            <a:avLst/>
            <a:gdLst>
              <a:gd name="connsiteX0" fmla="*/ 2697096 w 4986938"/>
              <a:gd name="connsiteY0" fmla="*/ 0 h 5148263"/>
              <a:gd name="connsiteX1" fmla="*/ 4986938 w 4986938"/>
              <a:gd name="connsiteY1" fmla="*/ 0 h 5148263"/>
              <a:gd name="connsiteX2" fmla="*/ 4986938 w 4986938"/>
              <a:gd name="connsiteY2" fmla="*/ 5148263 h 5148263"/>
              <a:gd name="connsiteX3" fmla="*/ 1160209 w 4986938"/>
              <a:gd name="connsiteY3" fmla="*/ 5148263 h 5148263"/>
              <a:gd name="connsiteX4" fmla="*/ 0 w 4986938"/>
              <a:gd name="connsiteY4" fmla="*/ 3543454 h 5148263"/>
              <a:gd name="connsiteX5" fmla="*/ 2697096 w 4986938"/>
              <a:gd name="connsiteY5" fmla="*/ 1640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6938" h="5148263">
                <a:moveTo>
                  <a:pt x="2697096" y="0"/>
                </a:moveTo>
                <a:lnTo>
                  <a:pt x="4986938" y="0"/>
                </a:lnTo>
                <a:lnTo>
                  <a:pt x="4986938" y="5148263"/>
                </a:lnTo>
                <a:lnTo>
                  <a:pt x="1160209" y="5148263"/>
                </a:lnTo>
                <a:lnTo>
                  <a:pt x="0" y="3543454"/>
                </a:lnTo>
                <a:lnTo>
                  <a:pt x="2697096" y="1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 name="Title 1"/>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3" name="Subtitle 2"/>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3" name="Date Placeholder 15">
            <a:extLst>
              <a:ext uri="{FF2B5EF4-FFF2-40B4-BE49-F238E27FC236}">
                <a16:creationId xmlns:a16="http://schemas.microsoft.com/office/drawing/2014/main" id="{B7AA033C-15D4-434C-9D1F-E0BE6A16102C}"/>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pic>
        <p:nvPicPr>
          <p:cNvPr id="8" name="Picture 7">
            <a:extLst>
              <a:ext uri="{FF2B5EF4-FFF2-40B4-BE49-F238E27FC236}">
                <a16:creationId xmlns:a16="http://schemas.microsoft.com/office/drawing/2014/main" id="{798881AD-4106-41B4-9AA5-330E40A20B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Tree>
    <p:extLst>
      <p:ext uri="{BB962C8B-B14F-4D97-AF65-F5344CB8AC3E}">
        <p14:creationId xmlns:p14="http://schemas.microsoft.com/office/powerpoint/2010/main" val="39920934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Slide_CobrandLightBlue">
    <p:bg>
      <p:bgPr>
        <a:solidFill>
          <a:schemeClr val="accent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30B51399-C05E-4D8B-98A0-BF298B0721E9}"/>
              </a:ext>
            </a:extLst>
          </p:cNvPr>
          <p:cNvSpPr/>
          <p:nvPr userDrawn="1"/>
        </p:nvSpPr>
        <p:spPr>
          <a:xfrm>
            <a:off x="0" y="0"/>
            <a:ext cx="6858000" cy="5148263"/>
          </a:xfrm>
          <a:custGeom>
            <a:avLst/>
            <a:gdLst>
              <a:gd name="connsiteX0" fmla="*/ 0 w 6858000"/>
              <a:gd name="connsiteY0" fmla="*/ 0 h 5148263"/>
              <a:gd name="connsiteX1" fmla="*/ 6858000 w 6858000"/>
              <a:gd name="connsiteY1" fmla="*/ 0 h 5148263"/>
              <a:gd name="connsiteX2" fmla="*/ 6858000 w 6858000"/>
              <a:gd name="connsiteY2" fmla="*/ 7027 h 5148263"/>
              <a:gd name="connsiteX3" fmla="*/ 4176555 w 6858000"/>
              <a:gd name="connsiteY3" fmla="*/ 3552028 h 5148263"/>
              <a:gd name="connsiteX4" fmla="*/ 4171411 w 6858000"/>
              <a:gd name="connsiteY4" fmla="*/ 3552028 h 5148263"/>
              <a:gd name="connsiteX5" fmla="*/ 4173960 w 6858000"/>
              <a:gd name="connsiteY5" fmla="*/ 3555459 h 5148263"/>
              <a:gd name="connsiteX6" fmla="*/ 4169880 w 6858000"/>
              <a:gd name="connsiteY6" fmla="*/ 3560853 h 5148263"/>
              <a:gd name="connsiteX7" fmla="*/ 4177967 w 6858000"/>
              <a:gd name="connsiteY7" fmla="*/ 3560853 h 5148263"/>
              <a:gd name="connsiteX8" fmla="*/ 4503858 w 6858000"/>
              <a:gd name="connsiteY8" fmla="*/ 3999523 h 5148263"/>
              <a:gd name="connsiteX9" fmla="*/ 4827733 w 6858000"/>
              <a:gd name="connsiteY9" fmla="*/ 4448967 h 5148263"/>
              <a:gd name="connsiteX10" fmla="*/ 5318767 w 6858000"/>
              <a:gd name="connsiteY10" fmla="*/ 5148263 h 5148263"/>
              <a:gd name="connsiteX11" fmla="*/ 0 w 6858000"/>
              <a:gd name="connsiteY11" fmla="*/ 5148263 h 514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5148263">
                <a:moveTo>
                  <a:pt x="0" y="0"/>
                </a:moveTo>
                <a:lnTo>
                  <a:pt x="6858000" y="0"/>
                </a:lnTo>
                <a:lnTo>
                  <a:pt x="6858000" y="7027"/>
                </a:lnTo>
                <a:lnTo>
                  <a:pt x="4176555" y="3552028"/>
                </a:lnTo>
                <a:lnTo>
                  <a:pt x="4171411" y="3552028"/>
                </a:lnTo>
                <a:lnTo>
                  <a:pt x="4173960" y="3555459"/>
                </a:lnTo>
                <a:lnTo>
                  <a:pt x="4169880" y="3560853"/>
                </a:lnTo>
                <a:lnTo>
                  <a:pt x="4177967" y="3560853"/>
                </a:lnTo>
                <a:lnTo>
                  <a:pt x="4503858" y="3999523"/>
                </a:lnTo>
                <a:cubicBezTo>
                  <a:pt x="4613087" y="4149049"/>
                  <a:pt x="4720886" y="4298900"/>
                  <a:pt x="4827733" y="4448967"/>
                </a:cubicBezTo>
                <a:lnTo>
                  <a:pt x="5318767" y="5148263"/>
                </a:lnTo>
                <a:lnTo>
                  <a:pt x="0" y="51482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1" name="Title 1">
            <a:extLst>
              <a:ext uri="{FF2B5EF4-FFF2-40B4-BE49-F238E27FC236}">
                <a16:creationId xmlns:a16="http://schemas.microsoft.com/office/drawing/2014/main" id="{7818B7B6-E82D-496F-BD97-4162ACB2ACD3}"/>
              </a:ext>
            </a:extLst>
          </p:cNvPr>
          <p:cNvSpPr>
            <a:spLocks noGrp="1"/>
          </p:cNvSpPr>
          <p:nvPr>
            <p:ph type="ctrTitle" hasCustomPrompt="1"/>
          </p:nvPr>
        </p:nvSpPr>
        <p:spPr>
          <a:xfrm>
            <a:off x="5756901" y="1893981"/>
            <a:ext cx="2775539" cy="1238685"/>
          </a:xfrm>
        </p:spPr>
        <p:txBody>
          <a:bodyPr anchor="t"/>
          <a:lstStyle>
            <a:lvl1pPr>
              <a:lnSpc>
                <a:spcPts val="3200"/>
              </a:lnSpc>
              <a:spcAft>
                <a:spcPts val="1417"/>
              </a:spcAft>
              <a:defRPr sz="3000">
                <a:solidFill>
                  <a:schemeClr val="bg2"/>
                </a:solidFill>
                <a:latin typeface="+mj-lt"/>
              </a:defRPr>
            </a:lvl1pPr>
          </a:lstStyle>
          <a:p>
            <a:r>
              <a:rPr lang="en-US" noProof="0"/>
              <a:t>Click to edit Master title style                          </a:t>
            </a:r>
            <a:endParaRPr lang="en-AU" noProof="0"/>
          </a:p>
        </p:txBody>
      </p:sp>
      <p:sp>
        <p:nvSpPr>
          <p:cNvPr id="14" name="Subtitle 2">
            <a:extLst>
              <a:ext uri="{FF2B5EF4-FFF2-40B4-BE49-F238E27FC236}">
                <a16:creationId xmlns:a16="http://schemas.microsoft.com/office/drawing/2014/main" id="{2939230F-2C50-470B-B638-FE8EAB7FBDA2}"/>
              </a:ext>
            </a:extLst>
          </p:cNvPr>
          <p:cNvSpPr>
            <a:spLocks noGrp="1"/>
          </p:cNvSpPr>
          <p:nvPr>
            <p:ph type="subTitle" idx="1" hasCustomPrompt="1"/>
          </p:nvPr>
        </p:nvSpPr>
        <p:spPr>
          <a:xfrm>
            <a:off x="5760000" y="3265714"/>
            <a:ext cx="2772440" cy="787420"/>
          </a:xfrm>
        </p:spPr>
        <p:txBody>
          <a:bodyPr/>
          <a:lstStyle>
            <a:lvl1pPr marL="0" indent="0" algn="l">
              <a:lnSpc>
                <a:spcPts val="2000"/>
              </a:lnSpc>
              <a:spcAft>
                <a:spcPts val="0"/>
              </a:spcAft>
              <a:buNone/>
              <a:defRPr sz="1800">
                <a:solidFill>
                  <a:schemeClr val="bg2"/>
                </a:solidFill>
              </a:defRPr>
            </a:lvl1pPr>
            <a:lvl2pPr marL="0" indent="0" algn="l">
              <a:lnSpc>
                <a:spcPts val="2000"/>
              </a:lnSpc>
              <a:buNone/>
              <a:defRPr sz="1800">
                <a:solidFill>
                  <a:schemeClr val="bg2"/>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n-AU" noProof="0"/>
              <a:t>Click to edit Master subtitle style level one</a:t>
            </a:r>
          </a:p>
          <a:p>
            <a:pPr lvl="1"/>
            <a:r>
              <a:rPr lang="en-AU" noProof="0"/>
              <a:t>level two</a:t>
            </a:r>
          </a:p>
        </p:txBody>
      </p:sp>
      <p:sp>
        <p:nvSpPr>
          <p:cNvPr id="15" name="Date Placeholder 15">
            <a:extLst>
              <a:ext uri="{FF2B5EF4-FFF2-40B4-BE49-F238E27FC236}">
                <a16:creationId xmlns:a16="http://schemas.microsoft.com/office/drawing/2014/main" id="{83C97948-8A96-4DC7-8B65-A632F6AED86F}"/>
              </a:ext>
            </a:extLst>
          </p:cNvPr>
          <p:cNvSpPr>
            <a:spLocks noGrp="1"/>
          </p:cNvSpPr>
          <p:nvPr>
            <p:ph type="dt" sz="half" idx="13"/>
          </p:nvPr>
        </p:nvSpPr>
        <p:spPr>
          <a:xfrm>
            <a:off x="5760000" y="4124848"/>
            <a:ext cx="2772440" cy="317163"/>
          </a:xfrm>
          <a:prstGeom prst="rect">
            <a:avLst/>
          </a:prstGeom>
        </p:spPr>
        <p:txBody>
          <a:bodyPr lIns="0" tIns="0" rIns="0" bIns="0"/>
          <a:lstStyle>
            <a:lvl1pPr>
              <a:defRPr sz="1400">
                <a:solidFill>
                  <a:schemeClr val="bg2"/>
                </a:solidFill>
              </a:defRPr>
            </a:lvl1pPr>
          </a:lstStyle>
          <a:p>
            <a:r>
              <a:rPr lang="en-US" dirty="0"/>
              <a:t>Day Month Year</a:t>
            </a:r>
            <a:endParaRPr lang="en-AU" dirty="0"/>
          </a:p>
        </p:txBody>
      </p:sp>
      <p:pic>
        <p:nvPicPr>
          <p:cNvPr id="16" name="Picture 15">
            <a:extLst>
              <a:ext uri="{FF2B5EF4-FFF2-40B4-BE49-F238E27FC236}">
                <a16:creationId xmlns:a16="http://schemas.microsoft.com/office/drawing/2014/main" id="{CFE124EC-923E-4ECD-BBAE-11EE8C3F97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000" y="4467600"/>
            <a:ext cx="234696" cy="365761"/>
          </a:xfrm>
          <a:prstGeom prst="rect">
            <a:avLst/>
          </a:prstGeom>
        </p:spPr>
      </p:pic>
    </p:spTree>
    <p:extLst>
      <p:ext uri="{BB962C8B-B14F-4D97-AF65-F5344CB8AC3E}">
        <p14:creationId xmlns:p14="http://schemas.microsoft.com/office/powerpoint/2010/main" val="16257414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0D9C-247B-4EDC-9055-6793C3DC9638}"/>
              </a:ext>
            </a:extLst>
          </p:cNvPr>
          <p:cNvSpPr>
            <a:spLocks noGrp="1"/>
          </p:cNvSpPr>
          <p:nvPr>
            <p:ph type="title"/>
          </p:nvPr>
        </p:nvSpPr>
        <p:spPr>
          <a:xfrm>
            <a:off x="288878" y="341884"/>
            <a:ext cx="8586765" cy="432048"/>
          </a:xfrm>
        </p:spPr>
        <p:txBody>
          <a:bodyPr/>
          <a:lstStyle>
            <a:lvl1pPr>
              <a:defRPr sz="2700"/>
            </a:lvl1pPr>
          </a:lstStyle>
          <a:p>
            <a:r>
              <a:rPr lang="en-US"/>
              <a:t>Click to edit Master title style</a:t>
            </a:r>
            <a:endParaRPr lang="en-AU"/>
          </a:p>
        </p:txBody>
      </p:sp>
      <p:sp>
        <p:nvSpPr>
          <p:cNvPr id="11" name="Table Placeholder 10">
            <a:extLst>
              <a:ext uri="{FF2B5EF4-FFF2-40B4-BE49-F238E27FC236}">
                <a16:creationId xmlns:a16="http://schemas.microsoft.com/office/drawing/2014/main" id="{0F7A5FC8-8D4D-4B0F-B013-80E44388ECD5}"/>
              </a:ext>
            </a:extLst>
          </p:cNvPr>
          <p:cNvSpPr>
            <a:spLocks noGrp="1"/>
          </p:cNvSpPr>
          <p:nvPr>
            <p:ph type="tbl" sz="quarter" idx="11"/>
          </p:nvPr>
        </p:nvSpPr>
        <p:spPr>
          <a:xfrm>
            <a:off x="288878" y="1206000"/>
            <a:ext cx="5679234" cy="2447366"/>
          </a:xfrm>
        </p:spPr>
        <p:txBody>
          <a:bodyPr/>
          <a:lstStyle>
            <a:lvl1pPr>
              <a:defRPr b="0">
                <a:solidFill>
                  <a:schemeClr val="accent1"/>
                </a:solidFill>
              </a:defRPr>
            </a:lvl1pPr>
          </a:lstStyle>
          <a:p>
            <a:r>
              <a:rPr lang="en-US" dirty="0"/>
              <a:t>Click icon to add table</a:t>
            </a:r>
            <a:endParaRPr lang="en-AU" dirty="0"/>
          </a:p>
        </p:txBody>
      </p:sp>
      <p:sp>
        <p:nvSpPr>
          <p:cNvPr id="16" name="Rectangle 15">
            <a:extLst>
              <a:ext uri="{FF2B5EF4-FFF2-40B4-BE49-F238E27FC236}">
                <a16:creationId xmlns:a16="http://schemas.microsoft.com/office/drawing/2014/main" id="{64BAEB53-2815-4994-A2FF-B4A558576844}"/>
              </a:ext>
            </a:extLst>
          </p:cNvPr>
          <p:cNvSpPr/>
          <p:nvPr userDrawn="1"/>
        </p:nvSpPr>
        <p:spPr>
          <a:xfrm>
            <a:off x="6460684" y="1"/>
            <a:ext cx="2689694" cy="3769044"/>
          </a:xfrm>
          <a:custGeom>
            <a:avLst/>
            <a:gdLst>
              <a:gd name="connsiteX0" fmla="*/ 0 w 3600400"/>
              <a:gd name="connsiteY0" fmla="*/ 0 h 3798267"/>
              <a:gd name="connsiteX1" fmla="*/ 3600400 w 3600400"/>
              <a:gd name="connsiteY1" fmla="*/ 0 h 3798267"/>
              <a:gd name="connsiteX2" fmla="*/ 3600400 w 3600400"/>
              <a:gd name="connsiteY2" fmla="*/ 3798267 h 3798267"/>
              <a:gd name="connsiteX3" fmla="*/ 0 w 3600400"/>
              <a:gd name="connsiteY3" fmla="*/ 3798267 h 3798267"/>
              <a:gd name="connsiteX4" fmla="*/ 0 w 3600400"/>
              <a:gd name="connsiteY4" fmla="*/ 0 h 3798267"/>
              <a:gd name="connsiteX0" fmla="*/ 0 w 3600400"/>
              <a:gd name="connsiteY0" fmla="*/ 0 h 3798267"/>
              <a:gd name="connsiteX1" fmla="*/ 3600400 w 3600400"/>
              <a:gd name="connsiteY1" fmla="*/ 0 h 3798267"/>
              <a:gd name="connsiteX2" fmla="*/ 3600400 w 3600400"/>
              <a:gd name="connsiteY2" fmla="*/ 3798267 h 3798267"/>
              <a:gd name="connsiteX3" fmla="*/ 2776818 w 3600400"/>
              <a:gd name="connsiteY3" fmla="*/ 3791543 h 3798267"/>
              <a:gd name="connsiteX4" fmla="*/ 0 w 3600400"/>
              <a:gd name="connsiteY4" fmla="*/ 0 h 3798267"/>
              <a:gd name="connsiteX0" fmla="*/ 0 w 3553335"/>
              <a:gd name="connsiteY0" fmla="*/ 13447 h 3798267"/>
              <a:gd name="connsiteX1" fmla="*/ 3553335 w 3553335"/>
              <a:gd name="connsiteY1" fmla="*/ 0 h 3798267"/>
              <a:gd name="connsiteX2" fmla="*/ 3553335 w 3553335"/>
              <a:gd name="connsiteY2" fmla="*/ 3798267 h 3798267"/>
              <a:gd name="connsiteX3" fmla="*/ 2729753 w 3553335"/>
              <a:gd name="connsiteY3" fmla="*/ 3791543 h 3798267"/>
              <a:gd name="connsiteX4" fmla="*/ 0 w 3553335"/>
              <a:gd name="connsiteY4" fmla="*/ 13447 h 3798267"/>
              <a:gd name="connsiteX0" fmla="*/ 0 w 3553335"/>
              <a:gd name="connsiteY0" fmla="*/ 13447 h 3791543"/>
              <a:gd name="connsiteX1" fmla="*/ 3553335 w 3553335"/>
              <a:gd name="connsiteY1" fmla="*/ 0 h 3791543"/>
              <a:gd name="connsiteX2" fmla="*/ 2746512 w 3553335"/>
              <a:gd name="connsiteY2" fmla="*/ 3771373 h 3791543"/>
              <a:gd name="connsiteX3" fmla="*/ 2729753 w 3553335"/>
              <a:gd name="connsiteY3" fmla="*/ 3791543 h 3791543"/>
              <a:gd name="connsiteX4" fmla="*/ 0 w 3553335"/>
              <a:gd name="connsiteY4" fmla="*/ 13447 h 3791543"/>
              <a:gd name="connsiteX0" fmla="*/ 0 w 2746512"/>
              <a:gd name="connsiteY0" fmla="*/ 13447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13447 h 3791543"/>
              <a:gd name="connsiteX0" fmla="*/ 0 w 2746512"/>
              <a:gd name="connsiteY0" fmla="*/ 5209 h 3791543"/>
              <a:gd name="connsiteX1" fmla="*/ 2706170 w 2746512"/>
              <a:gd name="connsiteY1" fmla="*/ 0 h 3791543"/>
              <a:gd name="connsiteX2" fmla="*/ 2746512 w 2746512"/>
              <a:gd name="connsiteY2" fmla="*/ 3771373 h 3791543"/>
              <a:gd name="connsiteX3" fmla="*/ 2729753 w 2746512"/>
              <a:gd name="connsiteY3" fmla="*/ 3791543 h 3791543"/>
              <a:gd name="connsiteX4" fmla="*/ 0 w 2746512"/>
              <a:gd name="connsiteY4" fmla="*/ 5209 h 3791543"/>
              <a:gd name="connsiteX0" fmla="*/ 0 w 2742393"/>
              <a:gd name="connsiteY0" fmla="*/ 5209 h 3791543"/>
              <a:gd name="connsiteX1" fmla="*/ 2702051 w 2742393"/>
              <a:gd name="connsiteY1" fmla="*/ 0 h 3791543"/>
              <a:gd name="connsiteX2" fmla="*/ 2742393 w 2742393"/>
              <a:gd name="connsiteY2" fmla="*/ 3771373 h 3791543"/>
              <a:gd name="connsiteX3" fmla="*/ 2725634 w 2742393"/>
              <a:gd name="connsiteY3" fmla="*/ 3791543 h 3791543"/>
              <a:gd name="connsiteX4" fmla="*/ 0 w 2742393"/>
              <a:gd name="connsiteY4" fmla="*/ 5209 h 3791543"/>
              <a:gd name="connsiteX0" fmla="*/ 0 w 2725917"/>
              <a:gd name="connsiteY0" fmla="*/ 5209 h 3791543"/>
              <a:gd name="connsiteX1" fmla="*/ 2685575 w 2725917"/>
              <a:gd name="connsiteY1" fmla="*/ 0 h 3791543"/>
              <a:gd name="connsiteX2" fmla="*/ 2725917 w 2725917"/>
              <a:gd name="connsiteY2" fmla="*/ 3771373 h 3791543"/>
              <a:gd name="connsiteX3" fmla="*/ 2709158 w 2725917"/>
              <a:gd name="connsiteY3" fmla="*/ 3791543 h 3791543"/>
              <a:gd name="connsiteX4" fmla="*/ 0 w 2725917"/>
              <a:gd name="connsiteY4" fmla="*/ 5209 h 3791543"/>
              <a:gd name="connsiteX0" fmla="*/ 0 w 2730036"/>
              <a:gd name="connsiteY0" fmla="*/ 1090 h 3791543"/>
              <a:gd name="connsiteX1" fmla="*/ 2689694 w 2730036"/>
              <a:gd name="connsiteY1" fmla="*/ 0 h 3791543"/>
              <a:gd name="connsiteX2" fmla="*/ 2730036 w 2730036"/>
              <a:gd name="connsiteY2" fmla="*/ 3771373 h 3791543"/>
              <a:gd name="connsiteX3" fmla="*/ 2713277 w 2730036"/>
              <a:gd name="connsiteY3" fmla="*/ 3791543 h 3791543"/>
              <a:gd name="connsiteX4" fmla="*/ 0 w 2730036"/>
              <a:gd name="connsiteY4" fmla="*/ 1090 h 3791543"/>
              <a:gd name="connsiteX0" fmla="*/ 0 w 2730036"/>
              <a:gd name="connsiteY0" fmla="*/ 1090 h 3771373"/>
              <a:gd name="connsiteX1" fmla="*/ 2689694 w 2730036"/>
              <a:gd name="connsiteY1" fmla="*/ 0 h 3771373"/>
              <a:gd name="connsiteX2" fmla="*/ 2730036 w 2730036"/>
              <a:gd name="connsiteY2" fmla="*/ 3771373 h 3771373"/>
              <a:gd name="connsiteX3" fmla="*/ 2667969 w 2730036"/>
              <a:gd name="connsiteY3" fmla="*/ 3754472 h 3771373"/>
              <a:gd name="connsiteX4" fmla="*/ 0 w 2730036"/>
              <a:gd name="connsiteY4" fmla="*/ 1090 h 3771373"/>
              <a:gd name="connsiteX0" fmla="*/ 0 w 2689694"/>
              <a:gd name="connsiteY0" fmla="*/ 1090 h 3754897"/>
              <a:gd name="connsiteX1" fmla="*/ 2689694 w 2689694"/>
              <a:gd name="connsiteY1" fmla="*/ 0 h 3754897"/>
              <a:gd name="connsiteX2" fmla="*/ 2680609 w 2689694"/>
              <a:gd name="connsiteY2" fmla="*/ 3754897 h 3754897"/>
              <a:gd name="connsiteX3" fmla="*/ 2667969 w 2689694"/>
              <a:gd name="connsiteY3" fmla="*/ 3754472 h 3754897"/>
              <a:gd name="connsiteX4" fmla="*/ 0 w 2689694"/>
              <a:gd name="connsiteY4" fmla="*/ 1090 h 3754897"/>
              <a:gd name="connsiteX0" fmla="*/ 0 w 2689694"/>
              <a:gd name="connsiteY0" fmla="*/ 1090 h 3769044"/>
              <a:gd name="connsiteX1" fmla="*/ 2689694 w 2689694"/>
              <a:gd name="connsiteY1" fmla="*/ 0 h 3769044"/>
              <a:gd name="connsiteX2" fmla="*/ 2680609 w 2689694"/>
              <a:gd name="connsiteY2" fmla="*/ 3754897 h 3769044"/>
              <a:gd name="connsiteX3" fmla="*/ 2682541 w 2689694"/>
              <a:gd name="connsiteY3" fmla="*/ 3769044 h 3769044"/>
              <a:gd name="connsiteX4" fmla="*/ 0 w 2689694"/>
              <a:gd name="connsiteY4" fmla="*/ 1090 h 376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694" h="3769044">
                <a:moveTo>
                  <a:pt x="0" y="1090"/>
                </a:moveTo>
                <a:lnTo>
                  <a:pt x="2689694" y="0"/>
                </a:lnTo>
                <a:cubicBezTo>
                  <a:pt x="2686666" y="1251632"/>
                  <a:pt x="2683637" y="2503265"/>
                  <a:pt x="2680609" y="3754897"/>
                </a:cubicBezTo>
                <a:lnTo>
                  <a:pt x="2682541" y="3769044"/>
                </a:lnTo>
                <a:lnTo>
                  <a:pt x="0" y="10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 name="Footer Placeholder 4">
            <a:extLst>
              <a:ext uri="{FF2B5EF4-FFF2-40B4-BE49-F238E27FC236}">
                <a16:creationId xmlns:a16="http://schemas.microsoft.com/office/drawing/2014/main" id="{B6DD76FD-5610-4853-97B6-F2E2A9BF6569}"/>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2018 Macquarie Bank Conference </a:t>
            </a:r>
          </a:p>
        </p:txBody>
      </p:sp>
    </p:spTree>
    <p:extLst>
      <p:ext uri="{BB962C8B-B14F-4D97-AF65-F5344CB8AC3E}">
        <p14:creationId xmlns:p14="http://schemas.microsoft.com/office/powerpoint/2010/main" val="342112003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Left Heading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28-C05E-4197-BA19-1EBF6DAFE2A1}"/>
              </a:ext>
            </a:extLst>
          </p:cNvPr>
          <p:cNvSpPr>
            <a:spLocks noGrp="1"/>
          </p:cNvSpPr>
          <p:nvPr>
            <p:ph type="title"/>
          </p:nvPr>
        </p:nvSpPr>
        <p:spPr/>
        <p:txBody>
          <a:bodyPr/>
          <a:lstStyle/>
          <a:p>
            <a:r>
              <a:rPr lang="en-US"/>
              <a:t>Click to edit Master title style</a:t>
            </a:r>
            <a:endParaRPr lang="en-AU"/>
          </a:p>
        </p:txBody>
      </p:sp>
      <p:sp>
        <p:nvSpPr>
          <p:cNvPr id="7" name="Text Placeholder 6">
            <a:extLst>
              <a:ext uri="{FF2B5EF4-FFF2-40B4-BE49-F238E27FC236}">
                <a16:creationId xmlns:a16="http://schemas.microsoft.com/office/drawing/2014/main" id="{865CE433-518E-4EEA-BED1-CE53D514B9D6}"/>
              </a:ext>
            </a:extLst>
          </p:cNvPr>
          <p:cNvSpPr>
            <a:spLocks noGrp="1"/>
          </p:cNvSpPr>
          <p:nvPr>
            <p:ph type="body" sz="quarter" idx="11"/>
          </p:nvPr>
        </p:nvSpPr>
        <p:spPr>
          <a:xfrm>
            <a:off x="288000" y="1206500"/>
            <a:ext cx="2422525" cy="3167063"/>
          </a:xfrm>
        </p:spPr>
        <p:txBody>
          <a:bodyPr/>
          <a:lstStyle>
            <a:lvl1pPr>
              <a:lnSpc>
                <a:spcPts val="2000"/>
              </a:lnSpc>
              <a:defRPr sz="1800" b="0">
                <a:solidFill>
                  <a:schemeClr val="accent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278568EE-53DB-4E8D-997B-7574827EDF95}"/>
              </a:ext>
            </a:extLst>
          </p:cNvPr>
          <p:cNvSpPr>
            <a:spLocks noGrp="1"/>
          </p:cNvSpPr>
          <p:nvPr>
            <p:ph type="body" sz="quarter" idx="12"/>
          </p:nvPr>
        </p:nvSpPr>
        <p:spPr>
          <a:xfrm>
            <a:off x="3203575" y="1206500"/>
            <a:ext cx="5672068" cy="3176657"/>
          </a:xfrm>
        </p:spPr>
        <p:txBody>
          <a:bodyPr/>
          <a:lstStyle>
            <a:lvl1pPr>
              <a:spcAft>
                <a:spcPts val="850"/>
              </a:spcAft>
              <a:defRPr sz="1400" b="0">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14082C68-D05A-451D-B990-D15CC1297B41}"/>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Tree>
    <p:extLst>
      <p:ext uri="{BB962C8B-B14F-4D97-AF65-F5344CB8AC3E}">
        <p14:creationId xmlns:p14="http://schemas.microsoft.com/office/powerpoint/2010/main" val="1823887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a:p>
        </p:txBody>
      </p:sp>
      <p:sp>
        <p:nvSpPr>
          <p:cNvPr id="10" name="Text Placeholder 9">
            <a:extLst>
              <a:ext uri="{FF2B5EF4-FFF2-40B4-BE49-F238E27FC236}">
                <a16:creationId xmlns:a16="http://schemas.microsoft.com/office/drawing/2014/main" id="{0EEAEABF-0CAB-402C-B94B-8BEB7DD0BF17}"/>
              </a:ext>
            </a:extLst>
          </p:cNvPr>
          <p:cNvSpPr>
            <a:spLocks noGrp="1"/>
          </p:cNvSpPr>
          <p:nvPr>
            <p:ph type="body" sz="quarter" idx="10"/>
          </p:nvPr>
        </p:nvSpPr>
        <p:spPr>
          <a:xfrm>
            <a:off x="288000" y="1206500"/>
            <a:ext cx="4067976"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9">
            <a:extLst>
              <a:ext uri="{FF2B5EF4-FFF2-40B4-BE49-F238E27FC236}">
                <a16:creationId xmlns:a16="http://schemas.microsoft.com/office/drawing/2014/main" id="{A50BCC40-1821-4B54-9ECA-03E0E3A17002}"/>
              </a:ext>
            </a:extLst>
          </p:cNvPr>
          <p:cNvSpPr>
            <a:spLocks noGrp="1"/>
          </p:cNvSpPr>
          <p:nvPr>
            <p:ph type="body" sz="quarter" idx="12"/>
          </p:nvPr>
        </p:nvSpPr>
        <p:spPr>
          <a:xfrm>
            <a:off x="4777124" y="1206500"/>
            <a:ext cx="4068000" cy="3095625"/>
          </a:xfrm>
        </p:spPr>
        <p:txBody>
          <a:bodyPr/>
          <a:lstStyle>
            <a:lvl1pPr>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4">
            <a:extLst>
              <a:ext uri="{FF2B5EF4-FFF2-40B4-BE49-F238E27FC236}">
                <a16:creationId xmlns:a16="http://schemas.microsoft.com/office/drawing/2014/main" id="{8DAEBE12-115F-491D-ACD0-41748F1C98F4}"/>
              </a:ext>
            </a:extLst>
          </p:cNvPr>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2018 Macquarie Bank Conference </a:t>
            </a:r>
          </a:p>
        </p:txBody>
      </p:sp>
    </p:spTree>
    <p:extLst>
      <p:ext uri="{BB962C8B-B14F-4D97-AF65-F5344CB8AC3E}">
        <p14:creationId xmlns:p14="http://schemas.microsoft.com/office/powerpoint/2010/main" val="20787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33.xml"/><Relationship Id="rId13" Type="http://schemas.openxmlformats.org/officeDocument/2006/relationships/slideLayout" Target="../slideLayouts/slideLayout238.xml"/><Relationship Id="rId18" Type="http://schemas.openxmlformats.org/officeDocument/2006/relationships/slideLayout" Target="../slideLayouts/slideLayout243.xml"/><Relationship Id="rId26" Type="http://schemas.openxmlformats.org/officeDocument/2006/relationships/slideLayout" Target="../slideLayouts/slideLayout251.xml"/><Relationship Id="rId3" Type="http://schemas.openxmlformats.org/officeDocument/2006/relationships/slideLayout" Target="../slideLayouts/slideLayout228.xml"/><Relationship Id="rId21" Type="http://schemas.openxmlformats.org/officeDocument/2006/relationships/slideLayout" Target="../slideLayouts/slideLayout246.xml"/><Relationship Id="rId7" Type="http://schemas.openxmlformats.org/officeDocument/2006/relationships/slideLayout" Target="../slideLayouts/slideLayout232.xml"/><Relationship Id="rId12" Type="http://schemas.openxmlformats.org/officeDocument/2006/relationships/slideLayout" Target="../slideLayouts/slideLayout237.xml"/><Relationship Id="rId17" Type="http://schemas.openxmlformats.org/officeDocument/2006/relationships/slideLayout" Target="../slideLayouts/slideLayout242.xml"/><Relationship Id="rId25" Type="http://schemas.openxmlformats.org/officeDocument/2006/relationships/slideLayout" Target="../slideLayouts/slideLayout250.xml"/><Relationship Id="rId2" Type="http://schemas.openxmlformats.org/officeDocument/2006/relationships/slideLayout" Target="../slideLayouts/slideLayout227.xml"/><Relationship Id="rId16" Type="http://schemas.openxmlformats.org/officeDocument/2006/relationships/slideLayout" Target="../slideLayouts/slideLayout241.xml"/><Relationship Id="rId20" Type="http://schemas.openxmlformats.org/officeDocument/2006/relationships/slideLayout" Target="../slideLayouts/slideLayout245.xml"/><Relationship Id="rId29" Type="http://schemas.openxmlformats.org/officeDocument/2006/relationships/slideLayout" Target="../slideLayouts/slideLayout254.xml"/><Relationship Id="rId1" Type="http://schemas.openxmlformats.org/officeDocument/2006/relationships/slideLayout" Target="../slideLayouts/slideLayout226.xml"/><Relationship Id="rId6" Type="http://schemas.openxmlformats.org/officeDocument/2006/relationships/slideLayout" Target="../slideLayouts/slideLayout231.xml"/><Relationship Id="rId11" Type="http://schemas.openxmlformats.org/officeDocument/2006/relationships/slideLayout" Target="../slideLayouts/slideLayout236.xml"/><Relationship Id="rId24" Type="http://schemas.openxmlformats.org/officeDocument/2006/relationships/slideLayout" Target="../slideLayouts/slideLayout249.xml"/><Relationship Id="rId5" Type="http://schemas.openxmlformats.org/officeDocument/2006/relationships/slideLayout" Target="../slideLayouts/slideLayout230.xml"/><Relationship Id="rId15" Type="http://schemas.openxmlformats.org/officeDocument/2006/relationships/slideLayout" Target="../slideLayouts/slideLayout240.xml"/><Relationship Id="rId23" Type="http://schemas.openxmlformats.org/officeDocument/2006/relationships/slideLayout" Target="../slideLayouts/slideLayout248.xml"/><Relationship Id="rId28" Type="http://schemas.openxmlformats.org/officeDocument/2006/relationships/slideLayout" Target="../slideLayouts/slideLayout253.xml"/><Relationship Id="rId10" Type="http://schemas.openxmlformats.org/officeDocument/2006/relationships/slideLayout" Target="../slideLayouts/slideLayout235.xml"/><Relationship Id="rId19" Type="http://schemas.openxmlformats.org/officeDocument/2006/relationships/slideLayout" Target="../slideLayouts/slideLayout244.xml"/><Relationship Id="rId31" Type="http://schemas.openxmlformats.org/officeDocument/2006/relationships/image" Target="../media/image1.png"/><Relationship Id="rId4" Type="http://schemas.openxmlformats.org/officeDocument/2006/relationships/slideLayout" Target="../slideLayouts/slideLayout229.xml"/><Relationship Id="rId9" Type="http://schemas.openxmlformats.org/officeDocument/2006/relationships/slideLayout" Target="../slideLayouts/slideLayout234.xml"/><Relationship Id="rId14" Type="http://schemas.openxmlformats.org/officeDocument/2006/relationships/slideLayout" Target="../slideLayouts/slideLayout239.xml"/><Relationship Id="rId22" Type="http://schemas.openxmlformats.org/officeDocument/2006/relationships/slideLayout" Target="../slideLayouts/slideLayout247.xml"/><Relationship Id="rId27" Type="http://schemas.openxmlformats.org/officeDocument/2006/relationships/slideLayout" Target="../slideLayouts/slideLayout252.xml"/><Relationship Id="rId30"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18" Type="http://schemas.openxmlformats.org/officeDocument/2006/relationships/slideLayout" Target="../slideLayouts/slideLayout272.xml"/><Relationship Id="rId26" Type="http://schemas.openxmlformats.org/officeDocument/2006/relationships/slideLayout" Target="../slideLayouts/slideLayout280.xml"/><Relationship Id="rId3" Type="http://schemas.openxmlformats.org/officeDocument/2006/relationships/slideLayout" Target="../slideLayouts/slideLayout257.xml"/><Relationship Id="rId21" Type="http://schemas.openxmlformats.org/officeDocument/2006/relationships/slideLayout" Target="../slideLayouts/slideLayout275.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17" Type="http://schemas.openxmlformats.org/officeDocument/2006/relationships/slideLayout" Target="../slideLayouts/slideLayout271.xml"/><Relationship Id="rId25" Type="http://schemas.openxmlformats.org/officeDocument/2006/relationships/slideLayout" Target="../slideLayouts/slideLayout279.xml"/><Relationship Id="rId2" Type="http://schemas.openxmlformats.org/officeDocument/2006/relationships/slideLayout" Target="../slideLayouts/slideLayout256.xml"/><Relationship Id="rId16" Type="http://schemas.openxmlformats.org/officeDocument/2006/relationships/slideLayout" Target="../slideLayouts/slideLayout270.xml"/><Relationship Id="rId20" Type="http://schemas.openxmlformats.org/officeDocument/2006/relationships/slideLayout" Target="../slideLayouts/slideLayout274.xml"/><Relationship Id="rId29" Type="http://schemas.openxmlformats.org/officeDocument/2006/relationships/theme" Target="../theme/theme11.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24" Type="http://schemas.openxmlformats.org/officeDocument/2006/relationships/slideLayout" Target="../slideLayouts/slideLayout278.xml"/><Relationship Id="rId5" Type="http://schemas.openxmlformats.org/officeDocument/2006/relationships/slideLayout" Target="../slideLayouts/slideLayout259.xml"/><Relationship Id="rId15" Type="http://schemas.openxmlformats.org/officeDocument/2006/relationships/slideLayout" Target="../slideLayouts/slideLayout269.xml"/><Relationship Id="rId23" Type="http://schemas.openxmlformats.org/officeDocument/2006/relationships/slideLayout" Target="../slideLayouts/slideLayout277.xml"/><Relationship Id="rId28" Type="http://schemas.openxmlformats.org/officeDocument/2006/relationships/slideLayout" Target="../slideLayouts/slideLayout282.xml"/><Relationship Id="rId10" Type="http://schemas.openxmlformats.org/officeDocument/2006/relationships/slideLayout" Target="../slideLayouts/slideLayout264.xml"/><Relationship Id="rId19" Type="http://schemas.openxmlformats.org/officeDocument/2006/relationships/slideLayout" Target="../slideLayouts/slideLayout273.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slideLayout" Target="../slideLayouts/slideLayout268.xml"/><Relationship Id="rId22" Type="http://schemas.openxmlformats.org/officeDocument/2006/relationships/slideLayout" Target="../slideLayouts/slideLayout276.xml"/><Relationship Id="rId27" Type="http://schemas.openxmlformats.org/officeDocument/2006/relationships/slideLayout" Target="../slideLayouts/slideLayout281.xml"/><Relationship Id="rId30"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90.xml"/><Relationship Id="rId13" Type="http://schemas.openxmlformats.org/officeDocument/2006/relationships/slideLayout" Target="../slideLayouts/slideLayout295.xml"/><Relationship Id="rId18" Type="http://schemas.openxmlformats.org/officeDocument/2006/relationships/slideLayout" Target="../slideLayouts/slideLayout300.xml"/><Relationship Id="rId26" Type="http://schemas.openxmlformats.org/officeDocument/2006/relationships/slideLayout" Target="../slideLayouts/slideLayout308.xml"/><Relationship Id="rId3" Type="http://schemas.openxmlformats.org/officeDocument/2006/relationships/slideLayout" Target="../slideLayouts/slideLayout285.xml"/><Relationship Id="rId21" Type="http://schemas.openxmlformats.org/officeDocument/2006/relationships/slideLayout" Target="../slideLayouts/slideLayout303.xml"/><Relationship Id="rId7" Type="http://schemas.openxmlformats.org/officeDocument/2006/relationships/slideLayout" Target="../slideLayouts/slideLayout289.xml"/><Relationship Id="rId12" Type="http://schemas.openxmlformats.org/officeDocument/2006/relationships/slideLayout" Target="../slideLayouts/slideLayout294.xml"/><Relationship Id="rId17" Type="http://schemas.openxmlformats.org/officeDocument/2006/relationships/slideLayout" Target="../slideLayouts/slideLayout299.xml"/><Relationship Id="rId25" Type="http://schemas.openxmlformats.org/officeDocument/2006/relationships/slideLayout" Target="../slideLayouts/slideLayout307.xml"/><Relationship Id="rId2" Type="http://schemas.openxmlformats.org/officeDocument/2006/relationships/slideLayout" Target="../slideLayouts/slideLayout284.xml"/><Relationship Id="rId16" Type="http://schemas.openxmlformats.org/officeDocument/2006/relationships/slideLayout" Target="../slideLayouts/slideLayout298.xml"/><Relationship Id="rId20" Type="http://schemas.openxmlformats.org/officeDocument/2006/relationships/slideLayout" Target="../slideLayouts/slideLayout302.xml"/><Relationship Id="rId29" Type="http://schemas.openxmlformats.org/officeDocument/2006/relationships/theme" Target="../theme/theme12.xml"/><Relationship Id="rId1" Type="http://schemas.openxmlformats.org/officeDocument/2006/relationships/slideLayout" Target="../slideLayouts/slideLayout283.xml"/><Relationship Id="rId6" Type="http://schemas.openxmlformats.org/officeDocument/2006/relationships/slideLayout" Target="../slideLayouts/slideLayout288.xml"/><Relationship Id="rId11" Type="http://schemas.openxmlformats.org/officeDocument/2006/relationships/slideLayout" Target="../slideLayouts/slideLayout293.xml"/><Relationship Id="rId24" Type="http://schemas.openxmlformats.org/officeDocument/2006/relationships/slideLayout" Target="../slideLayouts/slideLayout306.xml"/><Relationship Id="rId5" Type="http://schemas.openxmlformats.org/officeDocument/2006/relationships/slideLayout" Target="../slideLayouts/slideLayout287.xml"/><Relationship Id="rId15" Type="http://schemas.openxmlformats.org/officeDocument/2006/relationships/slideLayout" Target="../slideLayouts/slideLayout297.xml"/><Relationship Id="rId23" Type="http://schemas.openxmlformats.org/officeDocument/2006/relationships/slideLayout" Target="../slideLayouts/slideLayout305.xml"/><Relationship Id="rId28" Type="http://schemas.openxmlformats.org/officeDocument/2006/relationships/slideLayout" Target="../slideLayouts/slideLayout310.xml"/><Relationship Id="rId10" Type="http://schemas.openxmlformats.org/officeDocument/2006/relationships/slideLayout" Target="../slideLayouts/slideLayout292.xml"/><Relationship Id="rId19" Type="http://schemas.openxmlformats.org/officeDocument/2006/relationships/slideLayout" Target="../slideLayouts/slideLayout301.xml"/><Relationship Id="rId4" Type="http://schemas.openxmlformats.org/officeDocument/2006/relationships/slideLayout" Target="../slideLayouts/slideLayout286.xml"/><Relationship Id="rId9" Type="http://schemas.openxmlformats.org/officeDocument/2006/relationships/slideLayout" Target="../slideLayouts/slideLayout291.xml"/><Relationship Id="rId14" Type="http://schemas.openxmlformats.org/officeDocument/2006/relationships/slideLayout" Target="../slideLayouts/slideLayout296.xml"/><Relationship Id="rId22" Type="http://schemas.openxmlformats.org/officeDocument/2006/relationships/slideLayout" Target="../slideLayouts/slideLayout304.xml"/><Relationship Id="rId27" Type="http://schemas.openxmlformats.org/officeDocument/2006/relationships/slideLayout" Target="../slideLayouts/slideLayout309.xml"/><Relationship Id="rId30" Type="http://schemas.openxmlformats.org/officeDocument/2006/relationships/image" Target="../media/image10.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318.xml"/><Relationship Id="rId13" Type="http://schemas.openxmlformats.org/officeDocument/2006/relationships/slideLayout" Target="../slideLayouts/slideLayout323.xml"/><Relationship Id="rId18" Type="http://schemas.openxmlformats.org/officeDocument/2006/relationships/slideLayout" Target="../slideLayouts/slideLayout328.xml"/><Relationship Id="rId26" Type="http://schemas.openxmlformats.org/officeDocument/2006/relationships/slideLayout" Target="../slideLayouts/slideLayout336.xml"/><Relationship Id="rId3" Type="http://schemas.openxmlformats.org/officeDocument/2006/relationships/slideLayout" Target="../slideLayouts/slideLayout313.xml"/><Relationship Id="rId21" Type="http://schemas.openxmlformats.org/officeDocument/2006/relationships/slideLayout" Target="../slideLayouts/slideLayout331.xml"/><Relationship Id="rId7" Type="http://schemas.openxmlformats.org/officeDocument/2006/relationships/slideLayout" Target="../slideLayouts/slideLayout317.xml"/><Relationship Id="rId12" Type="http://schemas.openxmlformats.org/officeDocument/2006/relationships/slideLayout" Target="../slideLayouts/slideLayout322.xml"/><Relationship Id="rId17" Type="http://schemas.openxmlformats.org/officeDocument/2006/relationships/slideLayout" Target="../slideLayouts/slideLayout327.xml"/><Relationship Id="rId25" Type="http://schemas.openxmlformats.org/officeDocument/2006/relationships/slideLayout" Target="../slideLayouts/slideLayout335.xml"/><Relationship Id="rId2" Type="http://schemas.openxmlformats.org/officeDocument/2006/relationships/slideLayout" Target="../slideLayouts/slideLayout312.xml"/><Relationship Id="rId16" Type="http://schemas.openxmlformats.org/officeDocument/2006/relationships/slideLayout" Target="../slideLayouts/slideLayout326.xml"/><Relationship Id="rId20" Type="http://schemas.openxmlformats.org/officeDocument/2006/relationships/slideLayout" Target="../slideLayouts/slideLayout330.xml"/><Relationship Id="rId29" Type="http://schemas.openxmlformats.org/officeDocument/2006/relationships/theme" Target="../theme/theme13.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11" Type="http://schemas.openxmlformats.org/officeDocument/2006/relationships/slideLayout" Target="../slideLayouts/slideLayout321.xml"/><Relationship Id="rId24" Type="http://schemas.openxmlformats.org/officeDocument/2006/relationships/slideLayout" Target="../slideLayouts/slideLayout334.xml"/><Relationship Id="rId5" Type="http://schemas.openxmlformats.org/officeDocument/2006/relationships/slideLayout" Target="../slideLayouts/slideLayout315.xml"/><Relationship Id="rId15" Type="http://schemas.openxmlformats.org/officeDocument/2006/relationships/slideLayout" Target="../slideLayouts/slideLayout325.xml"/><Relationship Id="rId23" Type="http://schemas.openxmlformats.org/officeDocument/2006/relationships/slideLayout" Target="../slideLayouts/slideLayout333.xml"/><Relationship Id="rId28" Type="http://schemas.openxmlformats.org/officeDocument/2006/relationships/slideLayout" Target="../slideLayouts/slideLayout338.xml"/><Relationship Id="rId10" Type="http://schemas.openxmlformats.org/officeDocument/2006/relationships/slideLayout" Target="../slideLayouts/slideLayout320.xml"/><Relationship Id="rId19" Type="http://schemas.openxmlformats.org/officeDocument/2006/relationships/slideLayout" Target="../slideLayouts/slideLayout329.xml"/><Relationship Id="rId4" Type="http://schemas.openxmlformats.org/officeDocument/2006/relationships/slideLayout" Target="../slideLayouts/slideLayout314.xml"/><Relationship Id="rId9" Type="http://schemas.openxmlformats.org/officeDocument/2006/relationships/slideLayout" Target="../slideLayouts/slideLayout319.xml"/><Relationship Id="rId14" Type="http://schemas.openxmlformats.org/officeDocument/2006/relationships/slideLayout" Target="../slideLayouts/slideLayout324.xml"/><Relationship Id="rId22" Type="http://schemas.openxmlformats.org/officeDocument/2006/relationships/slideLayout" Target="../slideLayouts/slideLayout332.xml"/><Relationship Id="rId27" Type="http://schemas.openxmlformats.org/officeDocument/2006/relationships/slideLayout" Target="../slideLayouts/slideLayout337.xml"/><Relationship Id="rId30" Type="http://schemas.openxmlformats.org/officeDocument/2006/relationships/image" Target="../media/image10.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346.xml"/><Relationship Id="rId13" Type="http://schemas.openxmlformats.org/officeDocument/2006/relationships/slideLayout" Target="../slideLayouts/slideLayout351.xml"/><Relationship Id="rId3" Type="http://schemas.openxmlformats.org/officeDocument/2006/relationships/slideLayout" Target="../slideLayouts/slideLayout341.xml"/><Relationship Id="rId7" Type="http://schemas.openxmlformats.org/officeDocument/2006/relationships/slideLayout" Target="../slideLayouts/slideLayout345.xml"/><Relationship Id="rId12" Type="http://schemas.openxmlformats.org/officeDocument/2006/relationships/slideLayout" Target="../slideLayouts/slideLayout350.xml"/><Relationship Id="rId2" Type="http://schemas.openxmlformats.org/officeDocument/2006/relationships/slideLayout" Target="../slideLayouts/slideLayout340.xml"/><Relationship Id="rId16" Type="http://schemas.openxmlformats.org/officeDocument/2006/relationships/theme" Target="../theme/theme14.xml"/><Relationship Id="rId1" Type="http://schemas.openxmlformats.org/officeDocument/2006/relationships/slideLayout" Target="../slideLayouts/slideLayout339.xml"/><Relationship Id="rId6" Type="http://schemas.openxmlformats.org/officeDocument/2006/relationships/slideLayout" Target="../slideLayouts/slideLayout344.xml"/><Relationship Id="rId11" Type="http://schemas.openxmlformats.org/officeDocument/2006/relationships/slideLayout" Target="../slideLayouts/slideLayout349.xml"/><Relationship Id="rId5" Type="http://schemas.openxmlformats.org/officeDocument/2006/relationships/slideLayout" Target="../slideLayouts/slideLayout343.xml"/><Relationship Id="rId15" Type="http://schemas.openxmlformats.org/officeDocument/2006/relationships/slideLayout" Target="../slideLayouts/slideLayout353.xml"/><Relationship Id="rId10" Type="http://schemas.openxmlformats.org/officeDocument/2006/relationships/slideLayout" Target="../slideLayouts/slideLayout348.xml"/><Relationship Id="rId4" Type="http://schemas.openxmlformats.org/officeDocument/2006/relationships/slideLayout" Target="../slideLayouts/slideLayout342.xml"/><Relationship Id="rId9" Type="http://schemas.openxmlformats.org/officeDocument/2006/relationships/slideLayout" Target="../slideLayouts/slideLayout347.xml"/><Relationship Id="rId14" Type="http://schemas.openxmlformats.org/officeDocument/2006/relationships/slideLayout" Target="../slideLayouts/slideLayout3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61.xml"/><Relationship Id="rId13" Type="http://schemas.openxmlformats.org/officeDocument/2006/relationships/slideLayout" Target="../slideLayouts/slideLayout366.xml"/><Relationship Id="rId18" Type="http://schemas.openxmlformats.org/officeDocument/2006/relationships/slideLayout" Target="../slideLayouts/slideLayout371.xml"/><Relationship Id="rId26" Type="http://schemas.openxmlformats.org/officeDocument/2006/relationships/slideLayout" Target="../slideLayouts/slideLayout379.xml"/><Relationship Id="rId3" Type="http://schemas.openxmlformats.org/officeDocument/2006/relationships/slideLayout" Target="../slideLayouts/slideLayout356.xml"/><Relationship Id="rId21" Type="http://schemas.openxmlformats.org/officeDocument/2006/relationships/slideLayout" Target="../slideLayouts/slideLayout374.xml"/><Relationship Id="rId34" Type="http://schemas.openxmlformats.org/officeDocument/2006/relationships/slideLayout" Target="../slideLayouts/slideLayout387.xml"/><Relationship Id="rId7" Type="http://schemas.openxmlformats.org/officeDocument/2006/relationships/slideLayout" Target="../slideLayouts/slideLayout360.xml"/><Relationship Id="rId12" Type="http://schemas.openxmlformats.org/officeDocument/2006/relationships/slideLayout" Target="../slideLayouts/slideLayout365.xml"/><Relationship Id="rId17" Type="http://schemas.openxmlformats.org/officeDocument/2006/relationships/slideLayout" Target="../slideLayouts/slideLayout370.xml"/><Relationship Id="rId25" Type="http://schemas.openxmlformats.org/officeDocument/2006/relationships/slideLayout" Target="../slideLayouts/slideLayout378.xml"/><Relationship Id="rId33" Type="http://schemas.openxmlformats.org/officeDocument/2006/relationships/slideLayout" Target="../slideLayouts/slideLayout386.xml"/><Relationship Id="rId2" Type="http://schemas.openxmlformats.org/officeDocument/2006/relationships/slideLayout" Target="../slideLayouts/slideLayout355.xml"/><Relationship Id="rId16" Type="http://schemas.openxmlformats.org/officeDocument/2006/relationships/slideLayout" Target="../slideLayouts/slideLayout369.xml"/><Relationship Id="rId20" Type="http://schemas.openxmlformats.org/officeDocument/2006/relationships/slideLayout" Target="../slideLayouts/slideLayout373.xml"/><Relationship Id="rId29" Type="http://schemas.openxmlformats.org/officeDocument/2006/relationships/slideLayout" Target="../slideLayouts/slideLayout382.xml"/><Relationship Id="rId1" Type="http://schemas.openxmlformats.org/officeDocument/2006/relationships/slideLayout" Target="../slideLayouts/slideLayout354.xml"/><Relationship Id="rId6" Type="http://schemas.openxmlformats.org/officeDocument/2006/relationships/slideLayout" Target="../slideLayouts/slideLayout359.xml"/><Relationship Id="rId11" Type="http://schemas.openxmlformats.org/officeDocument/2006/relationships/slideLayout" Target="../slideLayouts/slideLayout364.xml"/><Relationship Id="rId24" Type="http://schemas.openxmlformats.org/officeDocument/2006/relationships/slideLayout" Target="../slideLayouts/slideLayout377.xml"/><Relationship Id="rId32" Type="http://schemas.openxmlformats.org/officeDocument/2006/relationships/slideLayout" Target="../slideLayouts/slideLayout385.xml"/><Relationship Id="rId5" Type="http://schemas.openxmlformats.org/officeDocument/2006/relationships/slideLayout" Target="../slideLayouts/slideLayout358.xml"/><Relationship Id="rId15" Type="http://schemas.openxmlformats.org/officeDocument/2006/relationships/slideLayout" Target="../slideLayouts/slideLayout368.xml"/><Relationship Id="rId23" Type="http://schemas.openxmlformats.org/officeDocument/2006/relationships/slideLayout" Target="../slideLayouts/slideLayout376.xml"/><Relationship Id="rId28" Type="http://schemas.openxmlformats.org/officeDocument/2006/relationships/slideLayout" Target="../slideLayouts/slideLayout381.xml"/><Relationship Id="rId36" Type="http://schemas.openxmlformats.org/officeDocument/2006/relationships/image" Target="../media/image1.png"/><Relationship Id="rId10" Type="http://schemas.openxmlformats.org/officeDocument/2006/relationships/slideLayout" Target="../slideLayouts/slideLayout363.xml"/><Relationship Id="rId19" Type="http://schemas.openxmlformats.org/officeDocument/2006/relationships/slideLayout" Target="../slideLayouts/slideLayout372.xml"/><Relationship Id="rId31" Type="http://schemas.openxmlformats.org/officeDocument/2006/relationships/slideLayout" Target="../slideLayouts/slideLayout384.xml"/><Relationship Id="rId4" Type="http://schemas.openxmlformats.org/officeDocument/2006/relationships/slideLayout" Target="../slideLayouts/slideLayout357.xml"/><Relationship Id="rId9" Type="http://schemas.openxmlformats.org/officeDocument/2006/relationships/slideLayout" Target="../slideLayouts/slideLayout362.xml"/><Relationship Id="rId14" Type="http://schemas.openxmlformats.org/officeDocument/2006/relationships/slideLayout" Target="../slideLayouts/slideLayout367.xml"/><Relationship Id="rId22" Type="http://schemas.openxmlformats.org/officeDocument/2006/relationships/slideLayout" Target="../slideLayouts/slideLayout375.xml"/><Relationship Id="rId27" Type="http://schemas.openxmlformats.org/officeDocument/2006/relationships/slideLayout" Target="../slideLayouts/slideLayout380.xml"/><Relationship Id="rId30" Type="http://schemas.openxmlformats.org/officeDocument/2006/relationships/slideLayout" Target="../slideLayouts/slideLayout383.xml"/><Relationship Id="rId35"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395.xml"/><Relationship Id="rId13" Type="http://schemas.openxmlformats.org/officeDocument/2006/relationships/slideLayout" Target="../slideLayouts/slideLayout400.xml"/><Relationship Id="rId3" Type="http://schemas.openxmlformats.org/officeDocument/2006/relationships/slideLayout" Target="../slideLayouts/slideLayout390.xml"/><Relationship Id="rId7" Type="http://schemas.openxmlformats.org/officeDocument/2006/relationships/slideLayout" Target="../slideLayouts/slideLayout394.xml"/><Relationship Id="rId12" Type="http://schemas.openxmlformats.org/officeDocument/2006/relationships/slideLayout" Target="../slideLayouts/slideLayout399.xml"/><Relationship Id="rId17" Type="http://schemas.openxmlformats.org/officeDocument/2006/relationships/theme" Target="../theme/theme16.xml"/><Relationship Id="rId2" Type="http://schemas.openxmlformats.org/officeDocument/2006/relationships/slideLayout" Target="../slideLayouts/slideLayout389.xml"/><Relationship Id="rId16" Type="http://schemas.openxmlformats.org/officeDocument/2006/relationships/slideLayout" Target="../slideLayouts/slideLayout403.xml"/><Relationship Id="rId1" Type="http://schemas.openxmlformats.org/officeDocument/2006/relationships/slideLayout" Target="../slideLayouts/slideLayout388.xml"/><Relationship Id="rId6" Type="http://schemas.openxmlformats.org/officeDocument/2006/relationships/slideLayout" Target="../slideLayouts/slideLayout393.xml"/><Relationship Id="rId11" Type="http://schemas.openxmlformats.org/officeDocument/2006/relationships/slideLayout" Target="../slideLayouts/slideLayout398.xml"/><Relationship Id="rId5" Type="http://schemas.openxmlformats.org/officeDocument/2006/relationships/slideLayout" Target="../slideLayouts/slideLayout392.xml"/><Relationship Id="rId15" Type="http://schemas.openxmlformats.org/officeDocument/2006/relationships/slideLayout" Target="../slideLayouts/slideLayout402.xml"/><Relationship Id="rId10" Type="http://schemas.openxmlformats.org/officeDocument/2006/relationships/slideLayout" Target="../slideLayouts/slideLayout397.xml"/><Relationship Id="rId4" Type="http://schemas.openxmlformats.org/officeDocument/2006/relationships/slideLayout" Target="../slideLayouts/slideLayout391.xml"/><Relationship Id="rId9" Type="http://schemas.openxmlformats.org/officeDocument/2006/relationships/slideLayout" Target="../slideLayouts/slideLayout396.xml"/><Relationship Id="rId14" Type="http://schemas.openxmlformats.org/officeDocument/2006/relationships/slideLayout" Target="../slideLayouts/slideLayout40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image" Target="../media/image1.png"/><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3.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image" Target="../media/image1.png"/><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theme" Target="../theme/theme4.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slideLayout" Target="../slideLayouts/slideLayout119.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slideLayout" Target="../slideLayouts/slideLayout118.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29" Type="http://schemas.openxmlformats.org/officeDocument/2006/relationships/theme" Target="../theme/theme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28" Type="http://schemas.openxmlformats.org/officeDocument/2006/relationships/slideLayout" Target="../slideLayouts/slideLayout121.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slideLayout" Target="../slideLayouts/slideLayout120.xml"/><Relationship Id="rId30"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26" Type="http://schemas.openxmlformats.org/officeDocument/2006/relationships/slideLayout" Target="../slideLayouts/slideLayout147.xml"/><Relationship Id="rId3" Type="http://schemas.openxmlformats.org/officeDocument/2006/relationships/slideLayout" Target="../slideLayouts/slideLayout124.xml"/><Relationship Id="rId21" Type="http://schemas.openxmlformats.org/officeDocument/2006/relationships/slideLayout" Target="../slideLayouts/slideLayout142.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5" Type="http://schemas.openxmlformats.org/officeDocument/2006/relationships/slideLayout" Target="../slideLayouts/slideLayout146.xml"/><Relationship Id="rId33" Type="http://schemas.openxmlformats.org/officeDocument/2006/relationships/image" Target="../media/image10.png"/><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slideLayout" Target="../slideLayouts/slideLayout141.xml"/><Relationship Id="rId29" Type="http://schemas.openxmlformats.org/officeDocument/2006/relationships/slideLayout" Target="../slideLayouts/slideLayout150.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24" Type="http://schemas.openxmlformats.org/officeDocument/2006/relationships/slideLayout" Target="../slideLayouts/slideLayout145.xml"/><Relationship Id="rId32" Type="http://schemas.openxmlformats.org/officeDocument/2006/relationships/theme" Target="../theme/theme6.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23" Type="http://schemas.openxmlformats.org/officeDocument/2006/relationships/slideLayout" Target="../slideLayouts/slideLayout144.xml"/><Relationship Id="rId28" Type="http://schemas.openxmlformats.org/officeDocument/2006/relationships/slideLayout" Target="../slideLayouts/slideLayout149.xml"/><Relationship Id="rId10" Type="http://schemas.openxmlformats.org/officeDocument/2006/relationships/slideLayout" Target="../slideLayouts/slideLayout131.xml"/><Relationship Id="rId19" Type="http://schemas.openxmlformats.org/officeDocument/2006/relationships/slideLayout" Target="../slideLayouts/slideLayout140.xml"/><Relationship Id="rId31" Type="http://schemas.openxmlformats.org/officeDocument/2006/relationships/slideLayout" Target="../slideLayouts/slideLayout152.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 Id="rId22" Type="http://schemas.openxmlformats.org/officeDocument/2006/relationships/slideLayout" Target="../slideLayouts/slideLayout143.xml"/><Relationship Id="rId27" Type="http://schemas.openxmlformats.org/officeDocument/2006/relationships/slideLayout" Target="../slideLayouts/slideLayout148.xml"/><Relationship Id="rId30" Type="http://schemas.openxmlformats.org/officeDocument/2006/relationships/slideLayout" Target="../slideLayouts/slideLayout15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3" Type="http://schemas.openxmlformats.org/officeDocument/2006/relationships/slideLayout" Target="../slideLayouts/slideLayout155.xml"/><Relationship Id="rId21" Type="http://schemas.openxmlformats.org/officeDocument/2006/relationships/slideLayout" Target="../slideLayouts/slideLayout173.xml"/><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slideLayout" Target="../slideLayouts/slideLayout172.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23" Type="http://schemas.openxmlformats.org/officeDocument/2006/relationships/image" Target="../media/image10.png"/><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1.xml"/><Relationship Id="rId13" Type="http://schemas.openxmlformats.org/officeDocument/2006/relationships/slideLayout" Target="../slideLayouts/slideLayout186.xml"/><Relationship Id="rId18" Type="http://schemas.openxmlformats.org/officeDocument/2006/relationships/slideLayout" Target="../slideLayouts/slideLayout191.xml"/><Relationship Id="rId26" Type="http://schemas.openxmlformats.org/officeDocument/2006/relationships/theme" Target="../theme/theme8.xml"/><Relationship Id="rId3" Type="http://schemas.openxmlformats.org/officeDocument/2006/relationships/slideLayout" Target="../slideLayouts/slideLayout176.xml"/><Relationship Id="rId21" Type="http://schemas.openxmlformats.org/officeDocument/2006/relationships/slideLayout" Target="../slideLayouts/slideLayout194.xml"/><Relationship Id="rId7" Type="http://schemas.openxmlformats.org/officeDocument/2006/relationships/slideLayout" Target="../slideLayouts/slideLayout180.xml"/><Relationship Id="rId12" Type="http://schemas.openxmlformats.org/officeDocument/2006/relationships/slideLayout" Target="../slideLayouts/slideLayout185.xml"/><Relationship Id="rId17" Type="http://schemas.openxmlformats.org/officeDocument/2006/relationships/slideLayout" Target="../slideLayouts/slideLayout190.xml"/><Relationship Id="rId25" Type="http://schemas.openxmlformats.org/officeDocument/2006/relationships/slideLayout" Target="../slideLayouts/slideLayout198.xml"/><Relationship Id="rId2" Type="http://schemas.openxmlformats.org/officeDocument/2006/relationships/slideLayout" Target="../slideLayouts/slideLayout175.xml"/><Relationship Id="rId16" Type="http://schemas.openxmlformats.org/officeDocument/2006/relationships/slideLayout" Target="../slideLayouts/slideLayout189.xml"/><Relationship Id="rId20" Type="http://schemas.openxmlformats.org/officeDocument/2006/relationships/slideLayout" Target="../slideLayouts/slideLayout193.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24" Type="http://schemas.openxmlformats.org/officeDocument/2006/relationships/slideLayout" Target="../slideLayouts/slideLayout197.xml"/><Relationship Id="rId5" Type="http://schemas.openxmlformats.org/officeDocument/2006/relationships/slideLayout" Target="../slideLayouts/slideLayout178.xml"/><Relationship Id="rId15" Type="http://schemas.openxmlformats.org/officeDocument/2006/relationships/slideLayout" Target="../slideLayouts/slideLayout188.xml"/><Relationship Id="rId23" Type="http://schemas.openxmlformats.org/officeDocument/2006/relationships/slideLayout" Target="../slideLayouts/slideLayout196.xml"/><Relationship Id="rId10" Type="http://schemas.openxmlformats.org/officeDocument/2006/relationships/slideLayout" Target="../slideLayouts/slideLayout183.xml"/><Relationship Id="rId19" Type="http://schemas.openxmlformats.org/officeDocument/2006/relationships/slideLayout" Target="../slideLayouts/slideLayout192.xml"/><Relationship Id="rId4" Type="http://schemas.openxmlformats.org/officeDocument/2006/relationships/slideLayout" Target="../slideLayouts/slideLayout177.xml"/><Relationship Id="rId9" Type="http://schemas.openxmlformats.org/officeDocument/2006/relationships/slideLayout" Target="../slideLayouts/slideLayout182.xml"/><Relationship Id="rId14" Type="http://schemas.openxmlformats.org/officeDocument/2006/relationships/slideLayout" Target="../slideLayouts/slideLayout187.xml"/><Relationship Id="rId22" Type="http://schemas.openxmlformats.org/officeDocument/2006/relationships/slideLayout" Target="../slideLayouts/slideLayout195.xml"/><Relationship Id="rId27"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slideLayout" Target="../slideLayouts/slideLayout211.xml"/><Relationship Id="rId18" Type="http://schemas.openxmlformats.org/officeDocument/2006/relationships/slideLayout" Target="../slideLayouts/slideLayout216.xml"/><Relationship Id="rId26" Type="http://schemas.openxmlformats.org/officeDocument/2006/relationships/slideLayout" Target="../slideLayouts/slideLayout224.xml"/><Relationship Id="rId3" Type="http://schemas.openxmlformats.org/officeDocument/2006/relationships/slideLayout" Target="../slideLayouts/slideLayout201.xml"/><Relationship Id="rId21" Type="http://schemas.openxmlformats.org/officeDocument/2006/relationships/slideLayout" Target="../slideLayouts/slideLayout219.xml"/><Relationship Id="rId7" Type="http://schemas.openxmlformats.org/officeDocument/2006/relationships/slideLayout" Target="../slideLayouts/slideLayout205.xml"/><Relationship Id="rId12" Type="http://schemas.openxmlformats.org/officeDocument/2006/relationships/slideLayout" Target="../slideLayouts/slideLayout210.xml"/><Relationship Id="rId17" Type="http://schemas.openxmlformats.org/officeDocument/2006/relationships/slideLayout" Target="../slideLayouts/slideLayout215.xml"/><Relationship Id="rId25" Type="http://schemas.openxmlformats.org/officeDocument/2006/relationships/slideLayout" Target="../slideLayouts/slideLayout223.xml"/><Relationship Id="rId2" Type="http://schemas.openxmlformats.org/officeDocument/2006/relationships/slideLayout" Target="../slideLayouts/slideLayout200.xml"/><Relationship Id="rId16" Type="http://schemas.openxmlformats.org/officeDocument/2006/relationships/slideLayout" Target="../slideLayouts/slideLayout214.xml"/><Relationship Id="rId20" Type="http://schemas.openxmlformats.org/officeDocument/2006/relationships/slideLayout" Target="../slideLayouts/slideLayout218.xml"/><Relationship Id="rId29" Type="http://schemas.openxmlformats.org/officeDocument/2006/relationships/image" Target="../media/image10.png"/><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24" Type="http://schemas.openxmlformats.org/officeDocument/2006/relationships/slideLayout" Target="../slideLayouts/slideLayout222.xml"/><Relationship Id="rId5" Type="http://schemas.openxmlformats.org/officeDocument/2006/relationships/slideLayout" Target="../slideLayouts/slideLayout203.xml"/><Relationship Id="rId15" Type="http://schemas.openxmlformats.org/officeDocument/2006/relationships/slideLayout" Target="../slideLayouts/slideLayout213.xml"/><Relationship Id="rId23" Type="http://schemas.openxmlformats.org/officeDocument/2006/relationships/slideLayout" Target="../slideLayouts/slideLayout221.xml"/><Relationship Id="rId28" Type="http://schemas.openxmlformats.org/officeDocument/2006/relationships/theme" Target="../theme/theme9.xml"/><Relationship Id="rId10" Type="http://schemas.openxmlformats.org/officeDocument/2006/relationships/slideLayout" Target="../slideLayouts/slideLayout208.xml"/><Relationship Id="rId19" Type="http://schemas.openxmlformats.org/officeDocument/2006/relationships/slideLayout" Target="../slideLayouts/slideLayout217.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slideLayout" Target="../slideLayouts/slideLayout212.xml"/><Relationship Id="rId22" Type="http://schemas.openxmlformats.org/officeDocument/2006/relationships/slideLayout" Target="../slideLayouts/slideLayout220.xml"/><Relationship Id="rId27"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4"/>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7" name="TextBox 6"/>
          <p:cNvSpPr txBox="1"/>
          <p:nvPr userDrawn="1"/>
        </p:nvSpPr>
        <p:spPr>
          <a:xfrm>
            <a:off x="251096" y="4741663"/>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accent2"/>
                </a:solidFill>
                <a:latin typeface="+mn-lt"/>
              </a:rPr>
              <a:pPr lvl="0"/>
              <a:t>‹#›</a:t>
            </a:fld>
            <a:r>
              <a:rPr lang="en-AU" sz="900" noProof="0" dirty="0">
                <a:solidFill>
                  <a:schemeClr val="accent2"/>
                </a:solidFill>
                <a:latin typeface="+mn-lt"/>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8381154" y="4711277"/>
            <a:ext cx="475489" cy="198120"/>
          </a:xfrm>
          <a:prstGeom prst="rect">
            <a:avLst/>
          </a:prstGeom>
        </p:spPr>
      </p:pic>
    </p:spTree>
    <p:extLst>
      <p:ext uri="{BB962C8B-B14F-4D97-AF65-F5344CB8AC3E}">
        <p14:creationId xmlns:p14="http://schemas.microsoft.com/office/powerpoint/2010/main" val="2063454087"/>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3711" r:id="rId5"/>
    <p:sldLayoutId id="2147483712" r:id="rId6"/>
    <p:sldLayoutId id="2147483716" r:id="rId7"/>
    <p:sldLayoutId id="2147483673" r:id="rId8"/>
    <p:sldLayoutId id="2147483662" r:id="rId9"/>
    <p:sldLayoutId id="2147483721" r:id="rId10"/>
    <p:sldLayoutId id="2147483661" r:id="rId11"/>
    <p:sldLayoutId id="2147483664" r:id="rId12"/>
    <p:sldLayoutId id="2147483676" r:id="rId13"/>
    <p:sldLayoutId id="2147483677" r:id="rId14"/>
    <p:sldLayoutId id="2147483650" r:id="rId15"/>
    <p:sldLayoutId id="2147483678" r:id="rId16"/>
    <p:sldLayoutId id="2147483679" r:id="rId17"/>
    <p:sldLayoutId id="2147483690" r:id="rId18"/>
    <p:sldLayoutId id="2147483660" r:id="rId19"/>
    <p:sldLayoutId id="2147483696" r:id="rId20"/>
    <p:sldLayoutId id="2147483697" r:id="rId21"/>
    <p:sldLayoutId id="2147484291" r:id="rId22"/>
    <p:sldLayoutId id="2147484292" r:id="rId23"/>
    <p:sldLayoutId id="2147483700" r:id="rId24"/>
    <p:sldLayoutId id="2147483703" r:id="rId25"/>
    <p:sldLayoutId id="2147483699" r:id="rId26"/>
    <p:sldLayoutId id="2147483708" r:id="rId27"/>
    <p:sldLayoutId id="2147483709" r:id="rId28"/>
    <p:sldLayoutId id="2147483655" r:id="rId29"/>
    <p:sldLayoutId id="2147483720" r:id="rId30"/>
    <p:sldLayoutId id="2147484280" r:id="rId31"/>
    <p:sldLayoutId id="2147484294" r:id="rId32"/>
  </p:sldLayoutIdLst>
  <p:hf sldNum="0" hdr="0"/>
  <p:txStyles>
    <p:titleStyle>
      <a:lvl1pPr algn="l" defTabSz="914217" rtl="0" eaLnBrk="1" latinLnBrk="0" hangingPunct="1">
        <a:lnSpc>
          <a:spcPts val="2400"/>
        </a:lnSpc>
        <a:spcBef>
          <a:spcPct val="0"/>
        </a:spcBef>
        <a:spcAft>
          <a:spcPts val="567"/>
        </a:spcAft>
        <a:buNone/>
        <a:defRPr sz="2200" kern="1200">
          <a:solidFill>
            <a:schemeClr val="accent1"/>
          </a:solidFill>
          <a:latin typeface="+mj-lt"/>
          <a:ea typeface="+mj-ea"/>
          <a:cs typeface="Arial" pitchFamily="34" charset="0"/>
        </a:defRPr>
      </a:lvl1pPr>
    </p:titleStyle>
    <p:bodyStyle>
      <a:lvl1pPr marL="0" indent="0" algn="l" defTabSz="914217" rtl="0" eaLnBrk="1" latinLnBrk="0" hangingPunct="1">
        <a:lnSpc>
          <a:spcPts val="1600"/>
        </a:lnSpc>
        <a:spcBef>
          <a:spcPts val="0"/>
        </a:spcBef>
        <a:spcAft>
          <a:spcPts val="1417"/>
        </a:spcAft>
        <a:buFont typeface="Arial" pitchFamily="34" charset="0"/>
        <a:buNone/>
        <a:defRPr sz="1600" b="1" kern="1200" baseline="0">
          <a:solidFill>
            <a:schemeClr val="accent2"/>
          </a:solidFill>
          <a:latin typeface="+mn-lt"/>
          <a:ea typeface="+mn-ea"/>
          <a:cs typeface="Arial" pitchFamily="34" charset="0"/>
        </a:defRPr>
      </a:lvl1pPr>
      <a:lvl2pPr marL="0" indent="0" algn="l" defTabSz="914217" rtl="0" eaLnBrk="1" latinLnBrk="0" hangingPunct="1">
        <a:lnSpc>
          <a:spcPts val="1600"/>
        </a:lnSpc>
        <a:spcBef>
          <a:spcPts val="0"/>
        </a:spcBef>
        <a:spcAft>
          <a:spcPts val="600"/>
        </a:spcAft>
        <a:buFontTx/>
        <a:buNone/>
        <a:defRPr sz="1400" kern="1200">
          <a:solidFill>
            <a:schemeClr val="tx1"/>
          </a:solidFill>
          <a:latin typeface="+mn-lt"/>
          <a:ea typeface="+mn-ea"/>
          <a:cs typeface="Arial" pitchFamily="34" charset="0"/>
        </a:defRPr>
      </a:lvl2pPr>
      <a:lvl3pPr marL="216000" indent="-216000" algn="l" defTabSz="914217" rtl="0" eaLnBrk="1" latinLnBrk="0" hangingPunct="1">
        <a:spcBef>
          <a:spcPts val="0"/>
        </a:spcBef>
        <a:spcAft>
          <a:spcPts val="850"/>
        </a:spcAft>
        <a:buClr>
          <a:schemeClr val="accent2"/>
        </a:buClr>
        <a:buFont typeface="Calibri" panose="020F0502020204030204" pitchFamily="34" charset="0"/>
        <a:buChar char="&gt;"/>
        <a:defRPr sz="1400" kern="1200">
          <a:solidFill>
            <a:schemeClr val="tx1"/>
          </a:solidFill>
          <a:latin typeface="+mn-lt"/>
          <a:ea typeface="+mn-ea"/>
          <a:cs typeface="Arial" pitchFamily="34" charset="0"/>
        </a:defRPr>
      </a:lvl3pPr>
      <a:lvl4pPr marL="432000" indent="-215957" algn="l" defTabSz="914217" rtl="0" eaLnBrk="1" latinLnBrk="0" hangingPunct="1">
        <a:lnSpc>
          <a:spcPts val="1600"/>
        </a:lnSpc>
        <a:spcBef>
          <a:spcPts val="0"/>
        </a:spcBef>
        <a:spcAft>
          <a:spcPts val="850"/>
        </a:spcAft>
        <a:buClr>
          <a:schemeClr val="accent2"/>
        </a:buClr>
        <a:buSzPct val="50000"/>
        <a:buFont typeface="Arial" pitchFamily="34" charset="0"/>
        <a:buChar char="•"/>
        <a:defRPr sz="1400" kern="1200">
          <a:solidFill>
            <a:schemeClr val="tx1"/>
          </a:solidFill>
          <a:latin typeface="+mn-lt"/>
          <a:ea typeface="+mn-ea"/>
          <a:cs typeface="Arial" pitchFamily="34" charset="0"/>
        </a:defRPr>
      </a:lvl4pPr>
      <a:lvl5pPr marL="648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baseline="0">
          <a:solidFill>
            <a:schemeClr val="tx1"/>
          </a:solidFill>
          <a:latin typeface="+mn-lt"/>
          <a:ea typeface="+mn-ea"/>
          <a:cs typeface="Arial" pitchFamily="34" charset="0"/>
        </a:defRPr>
      </a:lvl5pPr>
      <a:lvl6pPr marL="864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6pPr>
      <a:lvl7pPr marL="1080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7pPr>
      <a:lvl8pPr marL="1296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8pPr>
      <a:lvl9pPr marL="1512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userDrawn="1">
          <p15:clr>
            <a:srgbClr val="F26B43"/>
          </p15:clr>
        </p15:guide>
        <p15:guide id="2" pos="179" userDrawn="1">
          <p15:clr>
            <a:srgbClr val="F26B43"/>
          </p15:clr>
        </p15:guide>
        <p15:guide id="3" pos="5578"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5"/>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 </a:t>
            </a:r>
          </a:p>
        </p:txBody>
      </p:sp>
      <p:sp>
        <p:nvSpPr>
          <p:cNvPr id="7" name="TextBox 6"/>
          <p:cNvSpPr txBox="1"/>
          <p:nvPr userDrawn="1"/>
        </p:nvSpPr>
        <p:spPr>
          <a:xfrm>
            <a:off x="251097" y="4741664"/>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899" smtClean="0">
                <a:solidFill>
                  <a:srgbClr val="009FDF"/>
                </a:solidFill>
                <a:latin typeface="Calibri"/>
              </a:rPr>
              <a:pPr/>
              <a:t>‹#›</a:t>
            </a:fld>
            <a:r>
              <a:rPr lang="en-AU" sz="899" dirty="0">
                <a:solidFill>
                  <a:srgbClr val="009FDF"/>
                </a:solidFill>
                <a:latin typeface="Calibri"/>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8373219" y="4720369"/>
            <a:ext cx="475489" cy="198120"/>
          </a:xfrm>
          <a:prstGeom prst="rect">
            <a:avLst/>
          </a:prstGeom>
        </p:spPr>
      </p:pic>
    </p:spTree>
    <p:extLst>
      <p:ext uri="{BB962C8B-B14F-4D97-AF65-F5344CB8AC3E}">
        <p14:creationId xmlns:p14="http://schemas.microsoft.com/office/powerpoint/2010/main" val="395364536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 id="2147484095" r:id="rId18"/>
    <p:sldLayoutId id="2147484096" r:id="rId19"/>
    <p:sldLayoutId id="2147484097" r:id="rId20"/>
    <p:sldLayoutId id="2147484098" r:id="rId21"/>
    <p:sldLayoutId id="2147484099" r:id="rId22"/>
    <p:sldLayoutId id="2147484100" r:id="rId23"/>
    <p:sldLayoutId id="2147484101" r:id="rId24"/>
    <p:sldLayoutId id="2147484102" r:id="rId25"/>
    <p:sldLayoutId id="2147484103" r:id="rId26"/>
    <p:sldLayoutId id="2147484104" r:id="rId27"/>
    <p:sldLayoutId id="2147484105" r:id="rId28"/>
    <p:sldLayoutId id="2147484106" r:id="rId29"/>
  </p:sldLayoutIdLst>
  <p:hf sldNum="0" hdr="0"/>
  <p:txStyles>
    <p:titleStyle>
      <a:lvl1pPr algn="l" defTabSz="913371" rtl="0" eaLnBrk="1" latinLnBrk="0" hangingPunct="1">
        <a:lnSpc>
          <a:spcPts val="2398"/>
        </a:lnSpc>
        <a:spcBef>
          <a:spcPct val="0"/>
        </a:spcBef>
        <a:spcAft>
          <a:spcPts val="566"/>
        </a:spcAft>
        <a:buNone/>
        <a:defRPr sz="2198" kern="1200">
          <a:solidFill>
            <a:schemeClr val="accent1"/>
          </a:solidFill>
          <a:latin typeface="+mj-lt"/>
          <a:ea typeface="+mj-ea"/>
          <a:cs typeface="Arial" pitchFamily="34" charset="0"/>
        </a:defRPr>
      </a:lvl1pPr>
    </p:titleStyle>
    <p:bodyStyle>
      <a:lvl1pPr marL="0" indent="0" algn="l" defTabSz="913371" rtl="0" eaLnBrk="1" latinLnBrk="0" hangingPunct="1">
        <a:lnSpc>
          <a:spcPts val="1598"/>
        </a:lnSpc>
        <a:spcBef>
          <a:spcPts val="0"/>
        </a:spcBef>
        <a:spcAft>
          <a:spcPts val="1416"/>
        </a:spcAft>
        <a:buFont typeface="Arial" pitchFamily="34" charset="0"/>
        <a:buNone/>
        <a:defRPr sz="1598" b="1" kern="1200" baseline="0">
          <a:solidFill>
            <a:schemeClr val="accent2"/>
          </a:solidFill>
          <a:latin typeface="+mn-lt"/>
          <a:ea typeface="+mn-ea"/>
          <a:cs typeface="Arial" pitchFamily="34" charset="0"/>
        </a:defRPr>
      </a:lvl1pPr>
      <a:lvl2pPr marL="0" indent="0" algn="l" defTabSz="913371" rtl="0" eaLnBrk="1" latinLnBrk="0" hangingPunct="1">
        <a:lnSpc>
          <a:spcPts val="1598"/>
        </a:lnSpc>
        <a:spcBef>
          <a:spcPts val="0"/>
        </a:spcBef>
        <a:spcAft>
          <a:spcPts val="599"/>
        </a:spcAft>
        <a:buFontTx/>
        <a:buNone/>
        <a:defRPr sz="1399" kern="1200">
          <a:solidFill>
            <a:schemeClr val="tx1"/>
          </a:solidFill>
          <a:latin typeface="+mn-lt"/>
          <a:ea typeface="+mn-ea"/>
          <a:cs typeface="Arial" pitchFamily="34" charset="0"/>
        </a:defRPr>
      </a:lvl2pPr>
      <a:lvl3pPr marL="215801" indent="-215801" algn="l" defTabSz="913371" rtl="0" eaLnBrk="1" latinLnBrk="0" hangingPunct="1">
        <a:spcBef>
          <a:spcPts val="0"/>
        </a:spcBef>
        <a:spcAft>
          <a:spcPts val="849"/>
        </a:spcAft>
        <a:buClr>
          <a:schemeClr val="accent2"/>
        </a:buClr>
        <a:buFont typeface="Calibri" panose="020F0502020204030204" pitchFamily="34" charset="0"/>
        <a:buChar char="&gt;"/>
        <a:defRPr sz="1399" kern="1200">
          <a:solidFill>
            <a:schemeClr val="tx1"/>
          </a:solidFill>
          <a:latin typeface="+mn-lt"/>
          <a:ea typeface="+mn-ea"/>
          <a:cs typeface="Arial" pitchFamily="34" charset="0"/>
        </a:defRPr>
      </a:lvl3pPr>
      <a:lvl4pPr marL="431600" indent="-215757" algn="l" defTabSz="913371" rtl="0" eaLnBrk="1" latinLnBrk="0" hangingPunct="1">
        <a:lnSpc>
          <a:spcPts val="1598"/>
        </a:lnSpc>
        <a:spcBef>
          <a:spcPts val="0"/>
        </a:spcBef>
        <a:spcAft>
          <a:spcPts val="849"/>
        </a:spcAft>
        <a:buClr>
          <a:schemeClr val="accent2"/>
        </a:buClr>
        <a:buSzPct val="50000"/>
        <a:buFont typeface="Arial" pitchFamily="34" charset="0"/>
        <a:buChar char="•"/>
        <a:defRPr sz="1399" kern="1200">
          <a:solidFill>
            <a:schemeClr val="tx1"/>
          </a:solidFill>
          <a:latin typeface="+mn-lt"/>
          <a:ea typeface="+mn-ea"/>
          <a:cs typeface="Arial" pitchFamily="34" charset="0"/>
        </a:defRPr>
      </a:lvl4pPr>
      <a:lvl5pPr marL="6474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baseline="0">
          <a:solidFill>
            <a:schemeClr val="tx1"/>
          </a:solidFill>
          <a:latin typeface="+mn-lt"/>
          <a:ea typeface="+mn-ea"/>
          <a:cs typeface="Arial" pitchFamily="34" charset="0"/>
        </a:defRPr>
      </a:lvl5pPr>
      <a:lvl6pPr marL="8632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6pPr>
      <a:lvl7pPr marL="10790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7pPr>
      <a:lvl8pPr marL="1294802"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8pPr>
      <a:lvl9pPr marL="15106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9pPr>
    </p:bodyStyle>
    <p:otherStyle>
      <a:defPPr>
        <a:defRPr lang="en-US"/>
      </a:defPPr>
      <a:lvl1pPr marL="0" algn="l" defTabSz="913371" rtl="0" eaLnBrk="1" latinLnBrk="0" hangingPunct="1">
        <a:defRPr sz="1799" kern="1200">
          <a:solidFill>
            <a:schemeClr val="tx1"/>
          </a:solidFill>
          <a:latin typeface="+mn-lt"/>
          <a:ea typeface="+mn-ea"/>
          <a:cs typeface="+mn-cs"/>
        </a:defRPr>
      </a:lvl1pPr>
      <a:lvl2pPr marL="456686" algn="l" defTabSz="913371" rtl="0" eaLnBrk="1" latinLnBrk="0" hangingPunct="1">
        <a:defRPr sz="1799" kern="1200">
          <a:solidFill>
            <a:schemeClr val="tx1"/>
          </a:solidFill>
          <a:latin typeface="+mn-lt"/>
          <a:ea typeface="+mn-ea"/>
          <a:cs typeface="+mn-cs"/>
        </a:defRPr>
      </a:lvl2pPr>
      <a:lvl3pPr marL="913371" algn="l" defTabSz="913371" rtl="0" eaLnBrk="1" latinLnBrk="0" hangingPunct="1">
        <a:defRPr sz="1799" kern="1200">
          <a:solidFill>
            <a:schemeClr val="tx1"/>
          </a:solidFill>
          <a:latin typeface="+mn-lt"/>
          <a:ea typeface="+mn-ea"/>
          <a:cs typeface="+mn-cs"/>
        </a:defRPr>
      </a:lvl3pPr>
      <a:lvl4pPr marL="1370057" algn="l" defTabSz="913371" rtl="0" eaLnBrk="1" latinLnBrk="0" hangingPunct="1">
        <a:defRPr sz="1799" kern="1200">
          <a:solidFill>
            <a:schemeClr val="tx1"/>
          </a:solidFill>
          <a:latin typeface="+mn-lt"/>
          <a:ea typeface="+mn-ea"/>
          <a:cs typeface="+mn-cs"/>
        </a:defRPr>
      </a:lvl4pPr>
      <a:lvl5pPr marL="1826743" algn="l" defTabSz="913371" rtl="0" eaLnBrk="1" latinLnBrk="0" hangingPunct="1">
        <a:defRPr sz="1799" kern="1200">
          <a:solidFill>
            <a:schemeClr val="tx1"/>
          </a:solidFill>
          <a:latin typeface="+mn-lt"/>
          <a:ea typeface="+mn-ea"/>
          <a:cs typeface="+mn-cs"/>
        </a:defRPr>
      </a:lvl5pPr>
      <a:lvl6pPr marL="2283429" algn="l" defTabSz="913371" rtl="0" eaLnBrk="1" latinLnBrk="0" hangingPunct="1">
        <a:defRPr sz="1799" kern="1200">
          <a:solidFill>
            <a:schemeClr val="tx1"/>
          </a:solidFill>
          <a:latin typeface="+mn-lt"/>
          <a:ea typeface="+mn-ea"/>
          <a:cs typeface="+mn-cs"/>
        </a:defRPr>
      </a:lvl6pPr>
      <a:lvl7pPr marL="2740114" algn="l" defTabSz="913371" rtl="0" eaLnBrk="1" latinLnBrk="0" hangingPunct="1">
        <a:defRPr sz="1799" kern="1200">
          <a:solidFill>
            <a:schemeClr val="tx1"/>
          </a:solidFill>
          <a:latin typeface="+mn-lt"/>
          <a:ea typeface="+mn-ea"/>
          <a:cs typeface="+mn-cs"/>
        </a:defRPr>
      </a:lvl7pPr>
      <a:lvl8pPr marL="3196800" algn="l" defTabSz="913371" rtl="0" eaLnBrk="1" latinLnBrk="0" hangingPunct="1">
        <a:defRPr sz="1799" kern="1200">
          <a:solidFill>
            <a:schemeClr val="tx1"/>
          </a:solidFill>
          <a:latin typeface="+mn-lt"/>
          <a:ea typeface="+mn-ea"/>
          <a:cs typeface="+mn-cs"/>
        </a:defRPr>
      </a:lvl8pPr>
      <a:lvl9pPr marL="3653486" algn="l" defTabSz="913371"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5"/>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7" name="TextBox 6"/>
          <p:cNvSpPr txBox="1"/>
          <p:nvPr userDrawn="1"/>
        </p:nvSpPr>
        <p:spPr>
          <a:xfrm>
            <a:off x="251097" y="4741664"/>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899" smtClean="0">
                <a:solidFill>
                  <a:srgbClr val="009FDF"/>
                </a:solidFill>
                <a:latin typeface="Calibri"/>
              </a:rPr>
              <a:pPr/>
              <a:t>‹#›</a:t>
            </a:fld>
            <a:r>
              <a:rPr lang="en-AU" sz="899" dirty="0">
                <a:solidFill>
                  <a:srgbClr val="009FDF"/>
                </a:solidFill>
                <a:latin typeface="Calibri"/>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8381155" y="4711277"/>
            <a:ext cx="475489" cy="198120"/>
          </a:xfrm>
          <a:prstGeom prst="rect">
            <a:avLst/>
          </a:prstGeom>
        </p:spPr>
      </p:pic>
    </p:spTree>
    <p:extLst>
      <p:ext uri="{BB962C8B-B14F-4D97-AF65-F5344CB8AC3E}">
        <p14:creationId xmlns:p14="http://schemas.microsoft.com/office/powerpoint/2010/main" val="3794591368"/>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 id="2147484183" r:id="rId18"/>
    <p:sldLayoutId id="2147484184" r:id="rId19"/>
    <p:sldLayoutId id="2147484185" r:id="rId20"/>
    <p:sldLayoutId id="2147484186" r:id="rId21"/>
    <p:sldLayoutId id="2147484187" r:id="rId22"/>
    <p:sldLayoutId id="2147484188" r:id="rId23"/>
    <p:sldLayoutId id="2147484189" r:id="rId24"/>
    <p:sldLayoutId id="2147484190" r:id="rId25"/>
    <p:sldLayoutId id="2147484192" r:id="rId26"/>
    <p:sldLayoutId id="2147484193" r:id="rId27"/>
    <p:sldLayoutId id="2147484194" r:id="rId28"/>
  </p:sldLayoutIdLst>
  <p:hf sldNum="0" hdr="0"/>
  <p:txStyles>
    <p:titleStyle>
      <a:lvl1pPr algn="l" defTabSz="913371" rtl="0" eaLnBrk="1" latinLnBrk="0" hangingPunct="1">
        <a:lnSpc>
          <a:spcPts val="2398"/>
        </a:lnSpc>
        <a:spcBef>
          <a:spcPct val="0"/>
        </a:spcBef>
        <a:spcAft>
          <a:spcPts val="566"/>
        </a:spcAft>
        <a:buNone/>
        <a:defRPr sz="2198" kern="1200">
          <a:solidFill>
            <a:schemeClr val="accent1"/>
          </a:solidFill>
          <a:latin typeface="+mj-lt"/>
          <a:ea typeface="+mj-ea"/>
          <a:cs typeface="Arial" pitchFamily="34" charset="0"/>
        </a:defRPr>
      </a:lvl1pPr>
    </p:titleStyle>
    <p:bodyStyle>
      <a:lvl1pPr marL="0" indent="0" algn="l" defTabSz="913371" rtl="0" eaLnBrk="1" latinLnBrk="0" hangingPunct="1">
        <a:lnSpc>
          <a:spcPts val="1598"/>
        </a:lnSpc>
        <a:spcBef>
          <a:spcPts val="0"/>
        </a:spcBef>
        <a:spcAft>
          <a:spcPts val="1416"/>
        </a:spcAft>
        <a:buFont typeface="Arial" pitchFamily="34" charset="0"/>
        <a:buNone/>
        <a:defRPr sz="1598" b="1" kern="1200" baseline="0">
          <a:solidFill>
            <a:schemeClr val="accent2"/>
          </a:solidFill>
          <a:latin typeface="+mn-lt"/>
          <a:ea typeface="+mn-ea"/>
          <a:cs typeface="Arial" pitchFamily="34" charset="0"/>
        </a:defRPr>
      </a:lvl1pPr>
      <a:lvl2pPr marL="0" indent="0" algn="l" defTabSz="913371" rtl="0" eaLnBrk="1" latinLnBrk="0" hangingPunct="1">
        <a:lnSpc>
          <a:spcPts val="1598"/>
        </a:lnSpc>
        <a:spcBef>
          <a:spcPts val="0"/>
        </a:spcBef>
        <a:spcAft>
          <a:spcPts val="599"/>
        </a:spcAft>
        <a:buFontTx/>
        <a:buNone/>
        <a:defRPr sz="1399" kern="1200">
          <a:solidFill>
            <a:schemeClr val="tx1"/>
          </a:solidFill>
          <a:latin typeface="+mn-lt"/>
          <a:ea typeface="+mn-ea"/>
          <a:cs typeface="Arial" pitchFamily="34" charset="0"/>
        </a:defRPr>
      </a:lvl2pPr>
      <a:lvl3pPr marL="215801" indent="-215801" algn="l" defTabSz="913371" rtl="0" eaLnBrk="1" latinLnBrk="0" hangingPunct="1">
        <a:spcBef>
          <a:spcPts val="0"/>
        </a:spcBef>
        <a:spcAft>
          <a:spcPts val="849"/>
        </a:spcAft>
        <a:buClr>
          <a:schemeClr val="accent2"/>
        </a:buClr>
        <a:buFont typeface="Calibri" panose="020F0502020204030204" pitchFamily="34" charset="0"/>
        <a:buChar char="&gt;"/>
        <a:defRPr sz="1399" kern="1200">
          <a:solidFill>
            <a:schemeClr val="tx1"/>
          </a:solidFill>
          <a:latin typeface="+mn-lt"/>
          <a:ea typeface="+mn-ea"/>
          <a:cs typeface="Arial" pitchFamily="34" charset="0"/>
        </a:defRPr>
      </a:lvl3pPr>
      <a:lvl4pPr marL="431600" indent="-215757" algn="l" defTabSz="913371" rtl="0" eaLnBrk="1" latinLnBrk="0" hangingPunct="1">
        <a:lnSpc>
          <a:spcPts val="1598"/>
        </a:lnSpc>
        <a:spcBef>
          <a:spcPts val="0"/>
        </a:spcBef>
        <a:spcAft>
          <a:spcPts val="849"/>
        </a:spcAft>
        <a:buClr>
          <a:schemeClr val="accent2"/>
        </a:buClr>
        <a:buSzPct val="50000"/>
        <a:buFont typeface="Arial" pitchFamily="34" charset="0"/>
        <a:buChar char="•"/>
        <a:defRPr sz="1399" kern="1200">
          <a:solidFill>
            <a:schemeClr val="tx1"/>
          </a:solidFill>
          <a:latin typeface="+mn-lt"/>
          <a:ea typeface="+mn-ea"/>
          <a:cs typeface="Arial" pitchFamily="34" charset="0"/>
        </a:defRPr>
      </a:lvl4pPr>
      <a:lvl5pPr marL="6474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baseline="0">
          <a:solidFill>
            <a:schemeClr val="tx1"/>
          </a:solidFill>
          <a:latin typeface="+mn-lt"/>
          <a:ea typeface="+mn-ea"/>
          <a:cs typeface="Arial" pitchFamily="34" charset="0"/>
        </a:defRPr>
      </a:lvl5pPr>
      <a:lvl6pPr marL="8632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6pPr>
      <a:lvl7pPr marL="10790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7pPr>
      <a:lvl8pPr marL="1294802"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8pPr>
      <a:lvl9pPr marL="15106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9pPr>
    </p:bodyStyle>
    <p:otherStyle>
      <a:defPPr>
        <a:defRPr lang="en-US"/>
      </a:defPPr>
      <a:lvl1pPr marL="0" algn="l" defTabSz="913371" rtl="0" eaLnBrk="1" latinLnBrk="0" hangingPunct="1">
        <a:defRPr sz="1799" kern="1200">
          <a:solidFill>
            <a:schemeClr val="tx1"/>
          </a:solidFill>
          <a:latin typeface="+mn-lt"/>
          <a:ea typeface="+mn-ea"/>
          <a:cs typeface="+mn-cs"/>
        </a:defRPr>
      </a:lvl1pPr>
      <a:lvl2pPr marL="456686" algn="l" defTabSz="913371" rtl="0" eaLnBrk="1" latinLnBrk="0" hangingPunct="1">
        <a:defRPr sz="1799" kern="1200">
          <a:solidFill>
            <a:schemeClr val="tx1"/>
          </a:solidFill>
          <a:latin typeface="+mn-lt"/>
          <a:ea typeface="+mn-ea"/>
          <a:cs typeface="+mn-cs"/>
        </a:defRPr>
      </a:lvl2pPr>
      <a:lvl3pPr marL="913371" algn="l" defTabSz="913371" rtl="0" eaLnBrk="1" latinLnBrk="0" hangingPunct="1">
        <a:defRPr sz="1799" kern="1200">
          <a:solidFill>
            <a:schemeClr val="tx1"/>
          </a:solidFill>
          <a:latin typeface="+mn-lt"/>
          <a:ea typeface="+mn-ea"/>
          <a:cs typeface="+mn-cs"/>
        </a:defRPr>
      </a:lvl3pPr>
      <a:lvl4pPr marL="1370057" algn="l" defTabSz="913371" rtl="0" eaLnBrk="1" latinLnBrk="0" hangingPunct="1">
        <a:defRPr sz="1799" kern="1200">
          <a:solidFill>
            <a:schemeClr val="tx1"/>
          </a:solidFill>
          <a:latin typeface="+mn-lt"/>
          <a:ea typeface="+mn-ea"/>
          <a:cs typeface="+mn-cs"/>
        </a:defRPr>
      </a:lvl4pPr>
      <a:lvl5pPr marL="1826743" algn="l" defTabSz="913371" rtl="0" eaLnBrk="1" latinLnBrk="0" hangingPunct="1">
        <a:defRPr sz="1799" kern="1200">
          <a:solidFill>
            <a:schemeClr val="tx1"/>
          </a:solidFill>
          <a:latin typeface="+mn-lt"/>
          <a:ea typeface="+mn-ea"/>
          <a:cs typeface="+mn-cs"/>
        </a:defRPr>
      </a:lvl5pPr>
      <a:lvl6pPr marL="2283429" algn="l" defTabSz="913371" rtl="0" eaLnBrk="1" latinLnBrk="0" hangingPunct="1">
        <a:defRPr sz="1799" kern="1200">
          <a:solidFill>
            <a:schemeClr val="tx1"/>
          </a:solidFill>
          <a:latin typeface="+mn-lt"/>
          <a:ea typeface="+mn-ea"/>
          <a:cs typeface="+mn-cs"/>
        </a:defRPr>
      </a:lvl6pPr>
      <a:lvl7pPr marL="2740114" algn="l" defTabSz="913371" rtl="0" eaLnBrk="1" latinLnBrk="0" hangingPunct="1">
        <a:defRPr sz="1799" kern="1200">
          <a:solidFill>
            <a:schemeClr val="tx1"/>
          </a:solidFill>
          <a:latin typeface="+mn-lt"/>
          <a:ea typeface="+mn-ea"/>
          <a:cs typeface="+mn-cs"/>
        </a:defRPr>
      </a:lvl7pPr>
      <a:lvl8pPr marL="3196800" algn="l" defTabSz="913371" rtl="0" eaLnBrk="1" latinLnBrk="0" hangingPunct="1">
        <a:defRPr sz="1799" kern="1200">
          <a:solidFill>
            <a:schemeClr val="tx1"/>
          </a:solidFill>
          <a:latin typeface="+mn-lt"/>
          <a:ea typeface="+mn-ea"/>
          <a:cs typeface="+mn-cs"/>
        </a:defRPr>
      </a:lvl8pPr>
      <a:lvl9pPr marL="3653486" algn="l" defTabSz="913371"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E63EF8D-3744-4802-86C9-8BF7B02E12EC}"/>
              </a:ext>
            </a:extLst>
          </p:cNvPr>
          <p:cNvSpPr/>
          <p:nvPr userDrawn="1"/>
        </p:nvSpPr>
        <p:spPr>
          <a:xfrm>
            <a:off x="3" y="2"/>
            <a:ext cx="8595569" cy="917947"/>
          </a:xfrm>
          <a:custGeom>
            <a:avLst/>
            <a:gdLst>
              <a:gd name="connsiteX0" fmla="*/ 0 w 8595569"/>
              <a:gd name="connsiteY0" fmla="*/ 0 h 917947"/>
              <a:gd name="connsiteX1" fmla="*/ 8595569 w 8595569"/>
              <a:gd name="connsiteY1" fmla="*/ 0 h 917947"/>
              <a:gd name="connsiteX2" fmla="*/ 7884368 w 8595569"/>
              <a:gd name="connsiteY2" fmla="*/ 917947 h 917947"/>
              <a:gd name="connsiteX3" fmla="*/ 0 w 8595569"/>
              <a:gd name="connsiteY3" fmla="*/ 917947 h 917947"/>
            </a:gdLst>
            <a:ahLst/>
            <a:cxnLst>
              <a:cxn ang="0">
                <a:pos x="connsiteX0" y="connsiteY0"/>
              </a:cxn>
              <a:cxn ang="0">
                <a:pos x="connsiteX1" y="connsiteY1"/>
              </a:cxn>
              <a:cxn ang="0">
                <a:pos x="connsiteX2" y="connsiteY2"/>
              </a:cxn>
              <a:cxn ang="0">
                <a:pos x="connsiteX3" y="connsiteY3"/>
              </a:cxn>
            </a:cxnLst>
            <a:rect l="l" t="t" r="r" b="b"/>
            <a:pathLst>
              <a:path w="8595569" h="917947">
                <a:moveTo>
                  <a:pt x="0" y="0"/>
                </a:moveTo>
                <a:lnTo>
                  <a:pt x="8595569" y="0"/>
                </a:lnTo>
                <a:lnTo>
                  <a:pt x="7884368" y="917947"/>
                </a:lnTo>
                <a:lnTo>
                  <a:pt x="0" y="917947"/>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2" name="Title Placeholder 1"/>
          <p:cNvSpPr>
            <a:spLocks noGrp="1"/>
          </p:cNvSpPr>
          <p:nvPr>
            <p:ph type="title"/>
          </p:nvPr>
        </p:nvSpPr>
        <p:spPr>
          <a:xfrm>
            <a:off x="288880" y="242950"/>
            <a:ext cx="8566887" cy="432048"/>
          </a:xfrm>
          <a:prstGeom prst="rect">
            <a:avLst/>
          </a:prstGeom>
        </p:spPr>
        <p:txBody>
          <a:bodyPr vert="horz" lIns="0" tIns="0" rIns="0" bIns="0" rtlCol="0" anchor="ctr">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8" name="Slide Number Placeholder 3">
            <a:extLst>
              <a:ext uri="{FF2B5EF4-FFF2-40B4-BE49-F238E27FC236}">
                <a16:creationId xmlns:a16="http://schemas.microsoft.com/office/drawing/2014/main" id="{7C2F83E6-7650-4EDF-94B6-BE75F45DEC74}"/>
              </a:ext>
            </a:extLst>
          </p:cNvPr>
          <p:cNvSpPr>
            <a:spLocks noGrp="1"/>
          </p:cNvSpPr>
          <p:nvPr>
            <p:ph type="sldNum" sz="quarter" idx="4"/>
          </p:nvPr>
        </p:nvSpPr>
        <p:spPr>
          <a:xfrm>
            <a:off x="288002" y="4755600"/>
            <a:ext cx="209205" cy="162000"/>
          </a:xfrm>
          <a:prstGeom prst="rect">
            <a:avLst/>
          </a:prstGeom>
        </p:spPr>
        <p:txBody>
          <a:bodyPr vert="horz" lIns="0" tIns="0" rIns="0" bIns="0" rtlCol="0" anchor="ctr"/>
          <a:lstStyle>
            <a:lvl1pPr algn="l">
              <a:defRPr sz="675">
                <a:solidFill>
                  <a:schemeClr val="accent2"/>
                </a:solidFill>
              </a:defRPr>
            </a:lvl1pPr>
          </a:lstStyle>
          <a:p>
            <a:fld id="{EB423460-02F7-42F7-BC67-65740756B7AD}" type="slidenum">
              <a:rPr lang="en-AU" smtClean="0">
                <a:solidFill>
                  <a:srgbClr val="009FDF"/>
                </a:solidFill>
              </a:rPr>
              <a:pPr/>
              <a:t>‹#›</a:t>
            </a:fld>
            <a:endParaRPr lang="en-AU" dirty="0">
              <a:solidFill>
                <a:srgbClr val="009FDF"/>
              </a:solidFill>
            </a:endParaRPr>
          </a:p>
        </p:txBody>
      </p:sp>
      <p:sp>
        <p:nvSpPr>
          <p:cNvPr id="9" name="Footer Placeholder 4">
            <a:extLst>
              <a:ext uri="{FF2B5EF4-FFF2-40B4-BE49-F238E27FC236}">
                <a16:creationId xmlns:a16="http://schemas.microsoft.com/office/drawing/2014/main" id="{44CFD083-5054-41B8-BBD7-F0EA31195819}"/>
              </a:ext>
            </a:extLst>
          </p:cNvPr>
          <p:cNvSpPr>
            <a:spLocks noGrp="1"/>
          </p:cNvSpPr>
          <p:nvPr>
            <p:ph type="ftr" sz="quarter" idx="3"/>
          </p:nvPr>
        </p:nvSpPr>
        <p:spPr>
          <a:xfrm>
            <a:off x="539553" y="4756339"/>
            <a:ext cx="6189626" cy="162150"/>
          </a:xfrm>
          <a:prstGeom prst="rect">
            <a:avLst/>
          </a:prstGeom>
        </p:spPr>
        <p:txBody>
          <a:bodyPr vert="horz" lIns="0" tIns="0" rIns="0" bIns="0" rtlCol="0" anchor="ctr"/>
          <a:lstStyle>
            <a:lvl1pPr algn="l">
              <a:lnSpc>
                <a:spcPts val="810"/>
              </a:lnSpc>
              <a:defRPr lang="en-AU" sz="675" dirty="0">
                <a:solidFill>
                  <a:schemeClr val="accent2"/>
                </a:solidFill>
                <a:latin typeface="+mn-lt"/>
                <a:cs typeface="Arial" pitchFamily="34" charset="0"/>
              </a:defRPr>
            </a:lvl1pPr>
          </a:lstStyle>
          <a:p>
            <a:r>
              <a:rPr dirty="0">
                <a:solidFill>
                  <a:srgbClr val="009FDF"/>
                </a:solidFill>
              </a:rPr>
              <a:t>DLT CHESS Replacement Project Review</a:t>
            </a:r>
          </a:p>
        </p:txBody>
      </p:sp>
      <p:pic>
        <p:nvPicPr>
          <p:cNvPr id="10" name="Picture 9">
            <a:extLst>
              <a:ext uri="{FF2B5EF4-FFF2-40B4-BE49-F238E27FC236}">
                <a16:creationId xmlns:a16="http://schemas.microsoft.com/office/drawing/2014/main" id="{38D72BC0-0699-4A5D-90B4-8872881A39A4}"/>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8388002" y="4712400"/>
            <a:ext cx="479043" cy="198000"/>
          </a:xfrm>
          <a:prstGeom prst="rect">
            <a:avLst/>
          </a:prstGeom>
        </p:spPr>
      </p:pic>
    </p:spTree>
    <p:extLst>
      <p:ext uri="{BB962C8B-B14F-4D97-AF65-F5344CB8AC3E}">
        <p14:creationId xmlns:p14="http://schemas.microsoft.com/office/powerpoint/2010/main" val="357702274"/>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 id="2147484212" r:id="rId17"/>
    <p:sldLayoutId id="2147484213" r:id="rId18"/>
    <p:sldLayoutId id="2147484214" r:id="rId19"/>
    <p:sldLayoutId id="2147484215" r:id="rId20"/>
    <p:sldLayoutId id="2147484216" r:id="rId21"/>
    <p:sldLayoutId id="2147484217" r:id="rId22"/>
    <p:sldLayoutId id="2147484218" r:id="rId23"/>
    <p:sldLayoutId id="2147484219" r:id="rId24"/>
    <p:sldLayoutId id="2147484220" r:id="rId25"/>
    <p:sldLayoutId id="2147484221" r:id="rId26"/>
    <p:sldLayoutId id="2147484222" r:id="rId27"/>
    <p:sldLayoutId id="2147484223" r:id="rId28"/>
  </p:sldLayoutIdLst>
  <p:hf hdr="0" ftr="0" dt="0"/>
  <p:txStyles>
    <p:titleStyle>
      <a:lvl1pPr algn="l" defTabSz="685663" rtl="0" eaLnBrk="1" latinLnBrk="0" hangingPunct="1">
        <a:lnSpc>
          <a:spcPts val="1800"/>
        </a:lnSpc>
        <a:spcBef>
          <a:spcPct val="0"/>
        </a:spcBef>
        <a:spcAft>
          <a:spcPts val="425"/>
        </a:spcAft>
        <a:buNone/>
        <a:defRPr sz="1650" kern="1200">
          <a:solidFill>
            <a:schemeClr val="accent1"/>
          </a:solidFill>
          <a:latin typeface="+mj-lt"/>
          <a:ea typeface="+mj-ea"/>
          <a:cs typeface="Arial" pitchFamily="34" charset="0"/>
        </a:defRPr>
      </a:lvl1pPr>
    </p:titleStyle>
    <p:bodyStyle>
      <a:lvl1pPr marL="0" indent="0" algn="l" defTabSz="685663" rtl="0" eaLnBrk="1" latinLnBrk="0" hangingPunct="1">
        <a:lnSpc>
          <a:spcPts val="1200"/>
        </a:lnSpc>
        <a:spcBef>
          <a:spcPts val="0"/>
        </a:spcBef>
        <a:spcAft>
          <a:spcPts val="1063"/>
        </a:spcAft>
        <a:buFont typeface="Arial" pitchFamily="34" charset="0"/>
        <a:buNone/>
        <a:defRPr sz="1200" b="1" kern="1200" baseline="0">
          <a:solidFill>
            <a:schemeClr val="accent2"/>
          </a:solidFill>
          <a:latin typeface="+mn-lt"/>
          <a:ea typeface="+mn-ea"/>
          <a:cs typeface="Arial" pitchFamily="34" charset="0"/>
        </a:defRPr>
      </a:lvl1pPr>
      <a:lvl2pPr marL="0" indent="0" algn="l" defTabSz="685663" rtl="0" eaLnBrk="1" latinLnBrk="0" hangingPunct="1">
        <a:lnSpc>
          <a:spcPts val="1200"/>
        </a:lnSpc>
        <a:spcBef>
          <a:spcPts val="0"/>
        </a:spcBef>
        <a:spcAft>
          <a:spcPts val="450"/>
        </a:spcAft>
        <a:buFontTx/>
        <a:buNone/>
        <a:defRPr sz="1050" kern="1200">
          <a:solidFill>
            <a:schemeClr val="tx1"/>
          </a:solidFill>
          <a:latin typeface="+mn-lt"/>
          <a:ea typeface="+mn-ea"/>
          <a:cs typeface="Arial" pitchFamily="34" charset="0"/>
        </a:defRPr>
      </a:lvl2pPr>
      <a:lvl3pPr marL="162000" indent="-162000" algn="l" defTabSz="685663" rtl="0" eaLnBrk="1" latinLnBrk="0" hangingPunct="1">
        <a:spcBef>
          <a:spcPts val="0"/>
        </a:spcBef>
        <a:spcAft>
          <a:spcPts val="638"/>
        </a:spcAft>
        <a:buClr>
          <a:schemeClr val="accent2"/>
        </a:buClr>
        <a:buFont typeface="Calibri" panose="020F0502020204030204" pitchFamily="34" charset="0"/>
        <a:buChar char="&gt;"/>
        <a:defRPr sz="1050" kern="1200">
          <a:solidFill>
            <a:schemeClr val="tx1"/>
          </a:solidFill>
          <a:latin typeface="+mn-lt"/>
          <a:ea typeface="+mn-ea"/>
          <a:cs typeface="Arial" pitchFamily="34" charset="0"/>
        </a:defRPr>
      </a:lvl3pPr>
      <a:lvl4pPr marL="324000" indent="-161968" algn="l" defTabSz="685663" rtl="0" eaLnBrk="1" latinLnBrk="0" hangingPunct="1">
        <a:lnSpc>
          <a:spcPts val="1200"/>
        </a:lnSpc>
        <a:spcBef>
          <a:spcPts val="0"/>
        </a:spcBef>
        <a:spcAft>
          <a:spcPts val="638"/>
        </a:spcAft>
        <a:buClr>
          <a:schemeClr val="accent2"/>
        </a:buClr>
        <a:buSzPct val="50000"/>
        <a:buFont typeface="Arial" pitchFamily="34" charset="0"/>
        <a:buChar char="•"/>
        <a:defRPr sz="1050" kern="1200">
          <a:solidFill>
            <a:schemeClr val="tx1"/>
          </a:solidFill>
          <a:latin typeface="+mn-lt"/>
          <a:ea typeface="+mn-ea"/>
          <a:cs typeface="Arial" pitchFamily="34" charset="0"/>
        </a:defRPr>
      </a:lvl4pPr>
      <a:lvl5pPr marL="486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baseline="0">
          <a:solidFill>
            <a:schemeClr val="tx1"/>
          </a:solidFill>
          <a:latin typeface="+mn-lt"/>
          <a:ea typeface="+mn-ea"/>
          <a:cs typeface="Arial" pitchFamily="34" charset="0"/>
        </a:defRPr>
      </a:lvl5pPr>
      <a:lvl6pPr marL="648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6pPr>
      <a:lvl7pPr marL="810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7pPr>
      <a:lvl8pPr marL="972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8pPr>
      <a:lvl9pPr marL="1134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9pPr>
    </p:bodyStyle>
    <p:otherStyle>
      <a:defPPr>
        <a:defRPr lang="en-US"/>
      </a:defPPr>
      <a:lvl1pPr marL="0" algn="l" defTabSz="685663" rtl="0" eaLnBrk="1" latinLnBrk="0" hangingPunct="1">
        <a:defRPr sz="1350" kern="1200">
          <a:solidFill>
            <a:schemeClr val="tx1"/>
          </a:solidFill>
          <a:latin typeface="+mn-lt"/>
          <a:ea typeface="+mn-ea"/>
          <a:cs typeface="+mn-cs"/>
        </a:defRPr>
      </a:lvl1pPr>
      <a:lvl2pPr marL="342832"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5"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8"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46323-B375-40A3-A69E-47F956B01DEC}"/>
              </a:ext>
            </a:extLst>
          </p:cNvPr>
          <p:cNvSpPr>
            <a:spLocks noGrp="1"/>
          </p:cNvSpPr>
          <p:nvPr>
            <p:ph type="sldNum" sz="quarter" idx="4"/>
          </p:nvPr>
        </p:nvSpPr>
        <p:spPr>
          <a:xfrm>
            <a:off x="288000" y="4755600"/>
            <a:ext cx="209205" cy="162000"/>
          </a:xfrm>
          <a:prstGeom prst="rect">
            <a:avLst/>
          </a:prstGeom>
        </p:spPr>
        <p:txBody>
          <a:bodyPr vert="horz" lIns="0" tIns="0" rIns="0" bIns="0" rtlCol="0" anchor="ctr"/>
          <a:lstStyle>
            <a:lvl1pPr algn="l">
              <a:defRPr sz="900">
                <a:solidFill>
                  <a:schemeClr val="accent2"/>
                </a:solidFill>
              </a:defRPr>
            </a:lvl1pPr>
          </a:lstStyle>
          <a:p>
            <a:fld id="{EB423460-02F7-42F7-BC67-65740756B7AD}" type="slidenum">
              <a:rPr lang="en-AU" smtClean="0">
                <a:solidFill>
                  <a:srgbClr val="009FDF"/>
                </a:solidFill>
              </a:rPr>
              <a:pPr/>
              <a:t>‹#›</a:t>
            </a:fld>
            <a:endParaRPr lang="en-AU" dirty="0">
              <a:solidFill>
                <a:srgbClr val="009FDF"/>
              </a:solidFill>
            </a:endParaRPr>
          </a:p>
        </p:txBody>
      </p:sp>
      <p:sp>
        <p:nvSpPr>
          <p:cNvPr id="2" name="Title Placeholder 1"/>
          <p:cNvSpPr>
            <a:spLocks noGrp="1"/>
          </p:cNvSpPr>
          <p:nvPr>
            <p:ph type="title"/>
          </p:nvPr>
        </p:nvSpPr>
        <p:spPr>
          <a:xfrm>
            <a:off x="288878" y="341884"/>
            <a:ext cx="8566887" cy="360000"/>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539552" y="4756339"/>
            <a:ext cx="6189626"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ASX Ribbon &gt; Header &amp; Footer &gt; Apply to All</a:t>
            </a:r>
          </a:p>
        </p:txBody>
      </p:sp>
      <p:pic>
        <p:nvPicPr>
          <p:cNvPr id="7" name="Picture 6">
            <a:extLst>
              <a:ext uri="{FF2B5EF4-FFF2-40B4-BE49-F238E27FC236}">
                <a16:creationId xmlns:a16="http://schemas.microsoft.com/office/drawing/2014/main" id="{2B36A03C-8C5C-461D-883D-6A243852894E}"/>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8388000" y="4712400"/>
            <a:ext cx="479043" cy="198000"/>
          </a:xfrm>
          <a:prstGeom prst="rect">
            <a:avLst/>
          </a:prstGeom>
        </p:spPr>
      </p:pic>
    </p:spTree>
    <p:extLst>
      <p:ext uri="{BB962C8B-B14F-4D97-AF65-F5344CB8AC3E}">
        <p14:creationId xmlns:p14="http://schemas.microsoft.com/office/powerpoint/2010/main" val="3063213695"/>
      </p:ext>
    </p:extLst>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44" r:id="rId13"/>
    <p:sldLayoutId id="2147484245" r:id="rId14"/>
    <p:sldLayoutId id="2147484246" r:id="rId15"/>
    <p:sldLayoutId id="2147484247" r:id="rId16"/>
    <p:sldLayoutId id="2147484248" r:id="rId17"/>
    <p:sldLayoutId id="2147484249" r:id="rId18"/>
    <p:sldLayoutId id="2147484250" r:id="rId19"/>
    <p:sldLayoutId id="2147484251" r:id="rId20"/>
    <p:sldLayoutId id="2147484252" r:id="rId21"/>
    <p:sldLayoutId id="2147484253" r:id="rId22"/>
    <p:sldLayoutId id="2147484254" r:id="rId23"/>
    <p:sldLayoutId id="2147484255" r:id="rId24"/>
    <p:sldLayoutId id="2147484256" r:id="rId25"/>
    <p:sldLayoutId id="2147484257" r:id="rId26"/>
    <p:sldLayoutId id="2147484258" r:id="rId27"/>
    <p:sldLayoutId id="2147484259" r:id="rId28"/>
  </p:sldLayoutIdLst>
  <p:hf hdr="0" ftr="0" dt="0"/>
  <p:txStyles>
    <p:titleStyle>
      <a:lvl1pPr algn="l" defTabSz="914217" rtl="0" eaLnBrk="1" latinLnBrk="0" hangingPunct="1">
        <a:lnSpc>
          <a:spcPts val="2400"/>
        </a:lnSpc>
        <a:spcBef>
          <a:spcPct val="0"/>
        </a:spcBef>
        <a:spcAft>
          <a:spcPts val="567"/>
        </a:spcAft>
        <a:buNone/>
        <a:defRPr sz="2200" kern="1200">
          <a:solidFill>
            <a:schemeClr val="accent1"/>
          </a:solidFill>
          <a:latin typeface="+mj-lt"/>
          <a:ea typeface="+mj-ea"/>
          <a:cs typeface="Arial" pitchFamily="34" charset="0"/>
        </a:defRPr>
      </a:lvl1pPr>
    </p:titleStyle>
    <p:bodyStyle>
      <a:lvl1pPr marL="0" indent="0" algn="l" defTabSz="914217" rtl="0" eaLnBrk="1" latinLnBrk="0" hangingPunct="1">
        <a:lnSpc>
          <a:spcPts val="1600"/>
        </a:lnSpc>
        <a:spcBef>
          <a:spcPts val="0"/>
        </a:spcBef>
        <a:spcAft>
          <a:spcPts val="1417"/>
        </a:spcAft>
        <a:buFont typeface="Arial" pitchFamily="34" charset="0"/>
        <a:buNone/>
        <a:defRPr sz="1600" b="1" kern="1200" baseline="0">
          <a:solidFill>
            <a:schemeClr val="accent2"/>
          </a:solidFill>
          <a:latin typeface="+mn-lt"/>
          <a:ea typeface="+mn-ea"/>
          <a:cs typeface="Arial" pitchFamily="34" charset="0"/>
        </a:defRPr>
      </a:lvl1pPr>
      <a:lvl2pPr marL="0" indent="0" algn="l" defTabSz="914217" rtl="0" eaLnBrk="1" latinLnBrk="0" hangingPunct="1">
        <a:lnSpc>
          <a:spcPts val="1600"/>
        </a:lnSpc>
        <a:spcBef>
          <a:spcPts val="0"/>
        </a:spcBef>
        <a:spcAft>
          <a:spcPts val="600"/>
        </a:spcAft>
        <a:buFontTx/>
        <a:buNone/>
        <a:defRPr sz="1400" kern="1200">
          <a:solidFill>
            <a:schemeClr val="tx1"/>
          </a:solidFill>
          <a:latin typeface="+mn-lt"/>
          <a:ea typeface="+mn-ea"/>
          <a:cs typeface="Arial" pitchFamily="34" charset="0"/>
        </a:defRPr>
      </a:lvl2pPr>
      <a:lvl3pPr marL="216000" indent="-216000" algn="l" defTabSz="914217" rtl="0" eaLnBrk="1" latinLnBrk="0" hangingPunct="1">
        <a:spcBef>
          <a:spcPts val="0"/>
        </a:spcBef>
        <a:spcAft>
          <a:spcPts val="850"/>
        </a:spcAft>
        <a:buClr>
          <a:schemeClr val="accent2"/>
        </a:buClr>
        <a:buFont typeface="Calibri" panose="020F0502020204030204" pitchFamily="34" charset="0"/>
        <a:buChar char="&gt;"/>
        <a:defRPr sz="1400" kern="1200">
          <a:solidFill>
            <a:schemeClr val="tx1"/>
          </a:solidFill>
          <a:latin typeface="+mn-lt"/>
          <a:ea typeface="+mn-ea"/>
          <a:cs typeface="Arial" pitchFamily="34" charset="0"/>
        </a:defRPr>
      </a:lvl3pPr>
      <a:lvl4pPr marL="432000" indent="-215957" algn="l" defTabSz="914217" rtl="0" eaLnBrk="1" latinLnBrk="0" hangingPunct="1">
        <a:lnSpc>
          <a:spcPts val="1600"/>
        </a:lnSpc>
        <a:spcBef>
          <a:spcPts val="0"/>
        </a:spcBef>
        <a:spcAft>
          <a:spcPts val="850"/>
        </a:spcAft>
        <a:buClr>
          <a:schemeClr val="accent2"/>
        </a:buClr>
        <a:buSzPct val="50000"/>
        <a:buFont typeface="Arial" pitchFamily="34" charset="0"/>
        <a:buChar char="•"/>
        <a:defRPr sz="1400" kern="1200">
          <a:solidFill>
            <a:schemeClr val="tx1"/>
          </a:solidFill>
          <a:latin typeface="+mn-lt"/>
          <a:ea typeface="+mn-ea"/>
          <a:cs typeface="Arial" pitchFamily="34" charset="0"/>
        </a:defRPr>
      </a:lvl4pPr>
      <a:lvl5pPr marL="648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baseline="0">
          <a:solidFill>
            <a:schemeClr val="tx1"/>
          </a:solidFill>
          <a:latin typeface="+mn-lt"/>
          <a:ea typeface="+mn-ea"/>
          <a:cs typeface="Arial" pitchFamily="34" charset="0"/>
        </a:defRPr>
      </a:lvl5pPr>
      <a:lvl6pPr marL="864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6pPr>
      <a:lvl7pPr marL="1080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7pPr>
      <a:lvl8pPr marL="1296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8pPr>
      <a:lvl9pPr marL="1512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7DA610-9B36-447A-AC19-54489716ACFC}"/>
              </a:ext>
            </a:extLst>
          </p:cNvPr>
          <p:cNvSpPr>
            <a:spLocks noGrp="1"/>
          </p:cNvSpPr>
          <p:nvPr>
            <p:ph type="body" idx="1"/>
          </p:nvPr>
        </p:nvSpPr>
        <p:spPr>
          <a:xfrm>
            <a:off x="295422" y="884069"/>
            <a:ext cx="8517838" cy="3768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400981972"/>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2" r:id="rId12"/>
    <p:sldLayoutId id="2147484273" r:id="rId13"/>
    <p:sldLayoutId id="2147484274" r:id="rId14"/>
    <p:sldLayoutId id="21474842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5"/>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lang="en-AU" dirty="0"/>
              <a:t>Condensed presentation title</a:t>
            </a:r>
          </a:p>
        </p:txBody>
      </p:sp>
      <p:sp>
        <p:nvSpPr>
          <p:cNvPr id="7" name="TextBox 6"/>
          <p:cNvSpPr txBox="1"/>
          <p:nvPr userDrawn="1"/>
        </p:nvSpPr>
        <p:spPr>
          <a:xfrm>
            <a:off x="251097" y="4741664"/>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899" noProof="0" smtClean="0">
                <a:solidFill>
                  <a:schemeClr val="accent2"/>
                </a:solidFill>
                <a:latin typeface="+mn-lt"/>
              </a:rPr>
              <a:pPr lvl="0"/>
              <a:t>‹#›</a:t>
            </a:fld>
            <a:r>
              <a:rPr lang="en-AU" sz="899" noProof="0" dirty="0">
                <a:solidFill>
                  <a:schemeClr val="accent2"/>
                </a:solidFill>
                <a:latin typeface="+mn-lt"/>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8381155" y="4711277"/>
            <a:ext cx="475489" cy="198120"/>
          </a:xfrm>
          <a:prstGeom prst="rect">
            <a:avLst/>
          </a:prstGeom>
        </p:spPr>
      </p:pic>
    </p:spTree>
    <p:extLst>
      <p:ext uri="{BB962C8B-B14F-4D97-AF65-F5344CB8AC3E}">
        <p14:creationId xmlns:p14="http://schemas.microsoft.com/office/powerpoint/2010/main" val="84356903"/>
      </p:ext>
    </p:extLst>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4" r:id="rId5"/>
    <p:sldLayoutId id="2147484305" r:id="rId6"/>
    <p:sldLayoutId id="2147484306" r:id="rId7"/>
    <p:sldLayoutId id="2147484307" r:id="rId8"/>
    <p:sldLayoutId id="2147484308" r:id="rId9"/>
    <p:sldLayoutId id="2147484309" r:id="rId10"/>
    <p:sldLayoutId id="2147484310" r:id="rId11"/>
    <p:sldLayoutId id="2147484311" r:id="rId12"/>
    <p:sldLayoutId id="2147484312" r:id="rId13"/>
    <p:sldLayoutId id="2147484313" r:id="rId14"/>
    <p:sldLayoutId id="2147484314" r:id="rId15"/>
    <p:sldLayoutId id="2147484315" r:id="rId16"/>
    <p:sldLayoutId id="2147484316" r:id="rId17"/>
    <p:sldLayoutId id="2147484317" r:id="rId18"/>
    <p:sldLayoutId id="2147484318" r:id="rId19"/>
    <p:sldLayoutId id="2147484321" r:id="rId20"/>
    <p:sldLayoutId id="2147484322" r:id="rId21"/>
    <p:sldLayoutId id="2147484323" r:id="rId22"/>
    <p:sldLayoutId id="2147484324" r:id="rId23"/>
    <p:sldLayoutId id="2147484325" r:id="rId24"/>
    <p:sldLayoutId id="2147484326" r:id="rId25"/>
    <p:sldLayoutId id="2147484327" r:id="rId26"/>
    <p:sldLayoutId id="2147484328" r:id="rId27"/>
    <p:sldLayoutId id="2147484329" r:id="rId28"/>
    <p:sldLayoutId id="2147484330" r:id="rId29"/>
    <p:sldLayoutId id="2147484331" r:id="rId30"/>
    <p:sldLayoutId id="2147484332" r:id="rId31"/>
    <p:sldLayoutId id="2147484333" r:id="rId32"/>
    <p:sldLayoutId id="2147484334" r:id="rId33"/>
    <p:sldLayoutId id="2147484335" r:id="rId34"/>
  </p:sldLayoutIdLst>
  <p:hf sldNum="0" hdr="0"/>
  <p:txStyles>
    <p:titleStyle>
      <a:lvl1pPr algn="l" defTabSz="913371" rtl="0" eaLnBrk="1" latinLnBrk="0" hangingPunct="1">
        <a:lnSpc>
          <a:spcPts val="2398"/>
        </a:lnSpc>
        <a:spcBef>
          <a:spcPct val="0"/>
        </a:spcBef>
        <a:spcAft>
          <a:spcPts val="566"/>
        </a:spcAft>
        <a:buNone/>
        <a:defRPr sz="2198" kern="1200">
          <a:solidFill>
            <a:schemeClr val="accent1"/>
          </a:solidFill>
          <a:latin typeface="+mj-lt"/>
          <a:ea typeface="+mj-ea"/>
          <a:cs typeface="Arial" pitchFamily="34" charset="0"/>
        </a:defRPr>
      </a:lvl1pPr>
    </p:titleStyle>
    <p:bodyStyle>
      <a:lvl1pPr marL="0" indent="0" algn="l" defTabSz="913371" rtl="0" eaLnBrk="1" latinLnBrk="0" hangingPunct="1">
        <a:lnSpc>
          <a:spcPts val="1598"/>
        </a:lnSpc>
        <a:spcBef>
          <a:spcPts val="0"/>
        </a:spcBef>
        <a:spcAft>
          <a:spcPts val="1416"/>
        </a:spcAft>
        <a:buFont typeface="Arial" pitchFamily="34" charset="0"/>
        <a:buNone/>
        <a:defRPr sz="1598" b="1" kern="1200" baseline="0">
          <a:solidFill>
            <a:schemeClr val="accent2"/>
          </a:solidFill>
          <a:latin typeface="+mn-lt"/>
          <a:ea typeface="+mn-ea"/>
          <a:cs typeface="Arial" pitchFamily="34" charset="0"/>
        </a:defRPr>
      </a:lvl1pPr>
      <a:lvl2pPr marL="0" indent="0" algn="l" defTabSz="913371" rtl="0" eaLnBrk="1" latinLnBrk="0" hangingPunct="1">
        <a:lnSpc>
          <a:spcPts val="1598"/>
        </a:lnSpc>
        <a:spcBef>
          <a:spcPts val="0"/>
        </a:spcBef>
        <a:spcAft>
          <a:spcPts val="599"/>
        </a:spcAft>
        <a:buFontTx/>
        <a:buNone/>
        <a:defRPr sz="1399" kern="1200">
          <a:solidFill>
            <a:schemeClr val="tx1"/>
          </a:solidFill>
          <a:latin typeface="+mn-lt"/>
          <a:ea typeface="+mn-ea"/>
          <a:cs typeface="Arial" pitchFamily="34" charset="0"/>
        </a:defRPr>
      </a:lvl2pPr>
      <a:lvl3pPr marL="215801" indent="-215801" algn="l" defTabSz="913371" rtl="0" eaLnBrk="1" latinLnBrk="0" hangingPunct="1">
        <a:spcBef>
          <a:spcPts val="0"/>
        </a:spcBef>
        <a:spcAft>
          <a:spcPts val="849"/>
        </a:spcAft>
        <a:buClr>
          <a:schemeClr val="accent2"/>
        </a:buClr>
        <a:buFont typeface="Calibri" panose="020F0502020204030204" pitchFamily="34" charset="0"/>
        <a:buChar char="&gt;"/>
        <a:defRPr sz="1399" kern="1200">
          <a:solidFill>
            <a:schemeClr val="tx1"/>
          </a:solidFill>
          <a:latin typeface="+mn-lt"/>
          <a:ea typeface="+mn-ea"/>
          <a:cs typeface="Arial" pitchFamily="34" charset="0"/>
        </a:defRPr>
      </a:lvl3pPr>
      <a:lvl4pPr marL="431600" indent="-215757" algn="l" defTabSz="913371" rtl="0" eaLnBrk="1" latinLnBrk="0" hangingPunct="1">
        <a:lnSpc>
          <a:spcPts val="1598"/>
        </a:lnSpc>
        <a:spcBef>
          <a:spcPts val="0"/>
        </a:spcBef>
        <a:spcAft>
          <a:spcPts val="849"/>
        </a:spcAft>
        <a:buClr>
          <a:schemeClr val="accent2"/>
        </a:buClr>
        <a:buSzPct val="50000"/>
        <a:buFont typeface="Arial" pitchFamily="34" charset="0"/>
        <a:buChar char="•"/>
        <a:defRPr sz="1399" kern="1200">
          <a:solidFill>
            <a:schemeClr val="tx1"/>
          </a:solidFill>
          <a:latin typeface="+mn-lt"/>
          <a:ea typeface="+mn-ea"/>
          <a:cs typeface="Arial" pitchFamily="34" charset="0"/>
        </a:defRPr>
      </a:lvl4pPr>
      <a:lvl5pPr marL="6474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baseline="0">
          <a:solidFill>
            <a:schemeClr val="tx1"/>
          </a:solidFill>
          <a:latin typeface="+mn-lt"/>
          <a:ea typeface="+mn-ea"/>
          <a:cs typeface="Arial" pitchFamily="34" charset="0"/>
        </a:defRPr>
      </a:lvl5pPr>
      <a:lvl6pPr marL="8632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6pPr>
      <a:lvl7pPr marL="10790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7pPr>
      <a:lvl8pPr marL="1294802"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8pPr>
      <a:lvl9pPr marL="15106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9pPr>
    </p:bodyStyle>
    <p:otherStyle>
      <a:defPPr>
        <a:defRPr lang="en-US"/>
      </a:defPPr>
      <a:lvl1pPr marL="0" algn="l" defTabSz="913371" rtl="0" eaLnBrk="1" latinLnBrk="0" hangingPunct="1">
        <a:defRPr sz="1799" kern="1200">
          <a:solidFill>
            <a:schemeClr val="tx1"/>
          </a:solidFill>
          <a:latin typeface="+mn-lt"/>
          <a:ea typeface="+mn-ea"/>
          <a:cs typeface="+mn-cs"/>
        </a:defRPr>
      </a:lvl1pPr>
      <a:lvl2pPr marL="456686" algn="l" defTabSz="913371" rtl="0" eaLnBrk="1" latinLnBrk="0" hangingPunct="1">
        <a:defRPr sz="1799" kern="1200">
          <a:solidFill>
            <a:schemeClr val="tx1"/>
          </a:solidFill>
          <a:latin typeface="+mn-lt"/>
          <a:ea typeface="+mn-ea"/>
          <a:cs typeface="+mn-cs"/>
        </a:defRPr>
      </a:lvl2pPr>
      <a:lvl3pPr marL="913371" algn="l" defTabSz="913371" rtl="0" eaLnBrk="1" latinLnBrk="0" hangingPunct="1">
        <a:defRPr sz="1799" kern="1200">
          <a:solidFill>
            <a:schemeClr val="tx1"/>
          </a:solidFill>
          <a:latin typeface="+mn-lt"/>
          <a:ea typeface="+mn-ea"/>
          <a:cs typeface="+mn-cs"/>
        </a:defRPr>
      </a:lvl3pPr>
      <a:lvl4pPr marL="1370057" algn="l" defTabSz="913371" rtl="0" eaLnBrk="1" latinLnBrk="0" hangingPunct="1">
        <a:defRPr sz="1799" kern="1200">
          <a:solidFill>
            <a:schemeClr val="tx1"/>
          </a:solidFill>
          <a:latin typeface="+mn-lt"/>
          <a:ea typeface="+mn-ea"/>
          <a:cs typeface="+mn-cs"/>
        </a:defRPr>
      </a:lvl4pPr>
      <a:lvl5pPr marL="1826743" algn="l" defTabSz="913371" rtl="0" eaLnBrk="1" latinLnBrk="0" hangingPunct="1">
        <a:defRPr sz="1799" kern="1200">
          <a:solidFill>
            <a:schemeClr val="tx1"/>
          </a:solidFill>
          <a:latin typeface="+mn-lt"/>
          <a:ea typeface="+mn-ea"/>
          <a:cs typeface="+mn-cs"/>
        </a:defRPr>
      </a:lvl5pPr>
      <a:lvl6pPr marL="2283429" algn="l" defTabSz="913371" rtl="0" eaLnBrk="1" latinLnBrk="0" hangingPunct="1">
        <a:defRPr sz="1799" kern="1200">
          <a:solidFill>
            <a:schemeClr val="tx1"/>
          </a:solidFill>
          <a:latin typeface="+mn-lt"/>
          <a:ea typeface="+mn-ea"/>
          <a:cs typeface="+mn-cs"/>
        </a:defRPr>
      </a:lvl6pPr>
      <a:lvl7pPr marL="2740114" algn="l" defTabSz="913371" rtl="0" eaLnBrk="1" latinLnBrk="0" hangingPunct="1">
        <a:defRPr sz="1799" kern="1200">
          <a:solidFill>
            <a:schemeClr val="tx1"/>
          </a:solidFill>
          <a:latin typeface="+mn-lt"/>
          <a:ea typeface="+mn-ea"/>
          <a:cs typeface="+mn-cs"/>
        </a:defRPr>
      </a:lvl7pPr>
      <a:lvl8pPr marL="3196800" algn="l" defTabSz="913371" rtl="0" eaLnBrk="1" latinLnBrk="0" hangingPunct="1">
        <a:defRPr sz="1799" kern="1200">
          <a:solidFill>
            <a:schemeClr val="tx1"/>
          </a:solidFill>
          <a:latin typeface="+mn-lt"/>
          <a:ea typeface="+mn-ea"/>
          <a:cs typeface="+mn-cs"/>
        </a:defRPr>
      </a:lvl8pPr>
      <a:lvl9pPr marL="3653486" algn="l" defTabSz="913371"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091A3-6E57-464D-8965-5B46BE6AC3B3}"/>
              </a:ext>
            </a:extLst>
          </p:cNvPr>
          <p:cNvSpPr>
            <a:spLocks noGrp="1"/>
          </p:cNvSpPr>
          <p:nvPr>
            <p:ph type="title"/>
          </p:nvPr>
        </p:nvSpPr>
        <p:spPr>
          <a:xfrm>
            <a:off x="628650" y="274098"/>
            <a:ext cx="7886700" cy="99509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46A4993-46BA-461C-8470-73EBAA6E9A54}"/>
              </a:ext>
            </a:extLst>
          </p:cNvPr>
          <p:cNvSpPr>
            <a:spLocks noGrp="1"/>
          </p:cNvSpPr>
          <p:nvPr>
            <p:ph type="body" idx="1"/>
          </p:nvPr>
        </p:nvSpPr>
        <p:spPr>
          <a:xfrm>
            <a:off x="628650" y="1370486"/>
            <a:ext cx="7886700" cy="32665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D1D924E-072E-4132-84DE-F13BCDC399BB}"/>
              </a:ext>
            </a:extLst>
          </p:cNvPr>
          <p:cNvSpPr>
            <a:spLocks noGrp="1"/>
          </p:cNvSpPr>
          <p:nvPr>
            <p:ph type="dt" sz="half" idx="2"/>
          </p:nvPr>
        </p:nvSpPr>
        <p:spPr>
          <a:xfrm>
            <a:off x="628650" y="4771678"/>
            <a:ext cx="2057400" cy="274097"/>
          </a:xfrm>
          <a:prstGeom prst="rect">
            <a:avLst/>
          </a:prstGeom>
        </p:spPr>
        <p:txBody>
          <a:bodyPr vert="horz" lIns="91440" tIns="45720" rIns="91440" bIns="45720" rtlCol="0" anchor="ctr"/>
          <a:lstStyle>
            <a:lvl1pPr algn="l">
              <a:defRPr sz="900">
                <a:solidFill>
                  <a:schemeClr val="tx1">
                    <a:tint val="75000"/>
                  </a:schemeClr>
                </a:solidFill>
              </a:defRPr>
            </a:lvl1pPr>
          </a:lstStyle>
          <a:p>
            <a:fld id="{9BF0399E-0454-40CD-9EC7-AF6115871A8D}" type="datetimeFigureOut">
              <a:rPr lang="en-AU" smtClean="0"/>
              <a:t>28/04/2021</a:t>
            </a:fld>
            <a:endParaRPr lang="en-AU" dirty="0"/>
          </a:p>
        </p:txBody>
      </p:sp>
      <p:sp>
        <p:nvSpPr>
          <p:cNvPr id="5" name="Footer Placeholder 4">
            <a:extLst>
              <a:ext uri="{FF2B5EF4-FFF2-40B4-BE49-F238E27FC236}">
                <a16:creationId xmlns:a16="http://schemas.microsoft.com/office/drawing/2014/main" id="{21FCC08F-0A65-4AD2-B08F-4E355310F78E}"/>
              </a:ext>
            </a:extLst>
          </p:cNvPr>
          <p:cNvSpPr>
            <a:spLocks noGrp="1"/>
          </p:cNvSpPr>
          <p:nvPr>
            <p:ph type="ftr" sz="quarter" idx="3"/>
          </p:nvPr>
        </p:nvSpPr>
        <p:spPr>
          <a:xfrm>
            <a:off x="3028950" y="4771678"/>
            <a:ext cx="3086100" cy="27409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FC9798F2-3988-4BD8-A5C8-F040630A6ECB}"/>
              </a:ext>
            </a:extLst>
          </p:cNvPr>
          <p:cNvSpPr>
            <a:spLocks noGrp="1"/>
          </p:cNvSpPr>
          <p:nvPr>
            <p:ph type="sldNum" sz="quarter" idx="4"/>
          </p:nvPr>
        </p:nvSpPr>
        <p:spPr>
          <a:xfrm>
            <a:off x="6457950" y="4771678"/>
            <a:ext cx="2057400" cy="274097"/>
          </a:xfrm>
          <a:prstGeom prst="rect">
            <a:avLst/>
          </a:prstGeom>
        </p:spPr>
        <p:txBody>
          <a:bodyPr vert="horz" lIns="91440" tIns="45720" rIns="91440" bIns="45720" rtlCol="0" anchor="ctr"/>
          <a:lstStyle>
            <a:lvl1pPr algn="r">
              <a:defRPr sz="900">
                <a:solidFill>
                  <a:schemeClr val="tx1">
                    <a:tint val="75000"/>
                  </a:schemeClr>
                </a:solidFill>
              </a:defRPr>
            </a:lvl1pPr>
          </a:lstStyle>
          <a:p>
            <a:fld id="{75568670-09C2-4554-AB93-D134640B7DCB}" type="slidenum">
              <a:rPr lang="en-AU" smtClean="0"/>
              <a:t>‹#›</a:t>
            </a:fld>
            <a:endParaRPr lang="en-AU" dirty="0"/>
          </a:p>
        </p:txBody>
      </p:sp>
    </p:spTree>
    <p:extLst>
      <p:ext uri="{BB962C8B-B14F-4D97-AF65-F5344CB8AC3E}">
        <p14:creationId xmlns:p14="http://schemas.microsoft.com/office/powerpoint/2010/main" val="412964840"/>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242949"/>
            <a:ext cx="8566887" cy="432048"/>
          </a:xfrm>
          <a:prstGeom prst="rect">
            <a:avLst/>
          </a:prstGeom>
        </p:spPr>
        <p:txBody>
          <a:bodyPr vert="horz" lIns="0" tIns="0" rIns="0" bIns="0" rtlCol="0" anchor="ctr">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7" name="TextBox 6"/>
          <p:cNvSpPr txBox="1"/>
          <p:nvPr userDrawn="1"/>
        </p:nvSpPr>
        <p:spPr>
          <a:xfrm>
            <a:off x="251096" y="4741663"/>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accent2"/>
                </a:solidFill>
                <a:latin typeface="+mn-lt"/>
              </a:rPr>
              <a:pPr lvl="0"/>
              <a:t>‹#›</a:t>
            </a:fld>
            <a:r>
              <a:rPr lang="en-AU" sz="900" noProof="0" dirty="0">
                <a:solidFill>
                  <a:schemeClr val="accent2"/>
                </a:solidFill>
                <a:latin typeface="+mn-lt"/>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381154" y="4711277"/>
            <a:ext cx="475489" cy="198120"/>
          </a:xfrm>
          <a:prstGeom prst="rect">
            <a:avLst/>
          </a:prstGeom>
        </p:spPr>
      </p:pic>
    </p:spTree>
    <p:extLst>
      <p:ext uri="{BB962C8B-B14F-4D97-AF65-F5344CB8AC3E}">
        <p14:creationId xmlns:p14="http://schemas.microsoft.com/office/powerpoint/2010/main" val="2557443662"/>
      </p:ext>
    </p:extLst>
  </p:cSld>
  <p:clrMap bg1="lt1" tx1="dk1" bg2="lt2" tx2="dk2" accent1="accent1" accent2="accent2" accent3="accent3" accent4="accent4" accent5="accent5" accent6="accent6" hlink="hlink" folHlink="folHlink"/>
  <p:sldLayoutIdLst>
    <p:sldLayoutId id="2147483818" r:id="rId1"/>
    <p:sldLayoutId id="2147483746" r:id="rId2"/>
    <p:sldLayoutId id="2147483749" r:id="rId3"/>
    <p:sldLayoutId id="2147483750" r:id="rId4"/>
    <p:sldLayoutId id="2147483816" r:id="rId5"/>
    <p:sldLayoutId id="2147483819" r:id="rId6"/>
    <p:sldLayoutId id="2147483755" r:id="rId7"/>
    <p:sldLayoutId id="2147483757" r:id="rId8"/>
    <p:sldLayoutId id="2147483820" r:id="rId9"/>
    <p:sldLayoutId id="2147483821" r:id="rId10"/>
    <p:sldLayoutId id="2147483760" r:id="rId11"/>
    <p:sldLayoutId id="2147483822" r:id="rId12"/>
    <p:sldLayoutId id="2147483762" r:id="rId13"/>
    <p:sldLayoutId id="2147483764" r:id="rId14"/>
    <p:sldLayoutId id="2147483823" r:id="rId15"/>
    <p:sldLayoutId id="2147483824" r:id="rId16"/>
    <p:sldLayoutId id="2147483825" r:id="rId17"/>
    <p:sldLayoutId id="2147483773" r:id="rId18"/>
    <p:sldLayoutId id="2147483754" r:id="rId19"/>
    <p:sldLayoutId id="2147483826" r:id="rId20"/>
    <p:sldLayoutId id="2147483827" r:id="rId21"/>
    <p:sldLayoutId id="2147483831" r:id="rId22"/>
    <p:sldLayoutId id="2147483763" r:id="rId23"/>
  </p:sldLayoutIdLst>
  <p:hf sldNum="0" hdr="0"/>
  <p:txStyles>
    <p:titleStyle>
      <a:lvl1pPr algn="l" defTabSz="914217" rtl="0" eaLnBrk="1" latinLnBrk="0" hangingPunct="1">
        <a:lnSpc>
          <a:spcPts val="2400"/>
        </a:lnSpc>
        <a:spcBef>
          <a:spcPct val="0"/>
        </a:spcBef>
        <a:spcAft>
          <a:spcPts val="567"/>
        </a:spcAft>
        <a:buNone/>
        <a:defRPr sz="2200" kern="1200">
          <a:solidFill>
            <a:schemeClr val="accent1"/>
          </a:solidFill>
          <a:latin typeface="+mj-lt"/>
          <a:ea typeface="+mj-ea"/>
          <a:cs typeface="Arial" pitchFamily="34" charset="0"/>
        </a:defRPr>
      </a:lvl1pPr>
    </p:titleStyle>
    <p:bodyStyle>
      <a:lvl1pPr marL="0" indent="0" algn="l" defTabSz="914217" rtl="0" eaLnBrk="1" latinLnBrk="0" hangingPunct="1">
        <a:lnSpc>
          <a:spcPts val="1600"/>
        </a:lnSpc>
        <a:spcBef>
          <a:spcPts val="0"/>
        </a:spcBef>
        <a:spcAft>
          <a:spcPts val="1417"/>
        </a:spcAft>
        <a:buFont typeface="Arial" pitchFamily="34" charset="0"/>
        <a:buNone/>
        <a:defRPr sz="1600" b="1" kern="1200" baseline="0">
          <a:solidFill>
            <a:schemeClr val="accent2"/>
          </a:solidFill>
          <a:latin typeface="+mn-lt"/>
          <a:ea typeface="+mn-ea"/>
          <a:cs typeface="Arial" pitchFamily="34" charset="0"/>
        </a:defRPr>
      </a:lvl1pPr>
      <a:lvl2pPr marL="0" indent="0" algn="l" defTabSz="914217" rtl="0" eaLnBrk="1" latinLnBrk="0" hangingPunct="1">
        <a:lnSpc>
          <a:spcPts val="1600"/>
        </a:lnSpc>
        <a:spcBef>
          <a:spcPts val="0"/>
        </a:spcBef>
        <a:spcAft>
          <a:spcPts val="600"/>
        </a:spcAft>
        <a:buFontTx/>
        <a:buNone/>
        <a:defRPr sz="1400" kern="1200">
          <a:solidFill>
            <a:schemeClr val="tx1"/>
          </a:solidFill>
          <a:latin typeface="+mn-lt"/>
          <a:ea typeface="+mn-ea"/>
          <a:cs typeface="Arial" pitchFamily="34" charset="0"/>
        </a:defRPr>
      </a:lvl2pPr>
      <a:lvl3pPr marL="216000" indent="-216000" algn="l" defTabSz="914217" rtl="0" eaLnBrk="1" latinLnBrk="0" hangingPunct="1">
        <a:spcBef>
          <a:spcPts val="0"/>
        </a:spcBef>
        <a:spcAft>
          <a:spcPts val="850"/>
        </a:spcAft>
        <a:buClr>
          <a:schemeClr val="accent2"/>
        </a:buClr>
        <a:buFont typeface="Calibri" panose="020F0502020204030204" pitchFamily="34" charset="0"/>
        <a:buChar char="&gt;"/>
        <a:defRPr sz="1400" kern="1200">
          <a:solidFill>
            <a:schemeClr val="tx1"/>
          </a:solidFill>
          <a:latin typeface="+mn-lt"/>
          <a:ea typeface="+mn-ea"/>
          <a:cs typeface="Arial" pitchFamily="34" charset="0"/>
        </a:defRPr>
      </a:lvl3pPr>
      <a:lvl4pPr marL="432000" indent="-215957" algn="l" defTabSz="914217" rtl="0" eaLnBrk="1" latinLnBrk="0" hangingPunct="1">
        <a:lnSpc>
          <a:spcPts val="1600"/>
        </a:lnSpc>
        <a:spcBef>
          <a:spcPts val="0"/>
        </a:spcBef>
        <a:spcAft>
          <a:spcPts val="850"/>
        </a:spcAft>
        <a:buClr>
          <a:schemeClr val="accent2"/>
        </a:buClr>
        <a:buSzPct val="50000"/>
        <a:buFont typeface="Arial" pitchFamily="34" charset="0"/>
        <a:buChar char="•"/>
        <a:defRPr sz="1400" kern="1200">
          <a:solidFill>
            <a:schemeClr val="tx1"/>
          </a:solidFill>
          <a:latin typeface="+mn-lt"/>
          <a:ea typeface="+mn-ea"/>
          <a:cs typeface="Arial" pitchFamily="34" charset="0"/>
        </a:defRPr>
      </a:lvl4pPr>
      <a:lvl5pPr marL="648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baseline="0">
          <a:solidFill>
            <a:schemeClr val="tx1"/>
          </a:solidFill>
          <a:latin typeface="+mn-lt"/>
          <a:ea typeface="+mn-ea"/>
          <a:cs typeface="Arial" pitchFamily="34" charset="0"/>
        </a:defRPr>
      </a:lvl5pPr>
      <a:lvl6pPr marL="864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6pPr>
      <a:lvl7pPr marL="1080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7pPr>
      <a:lvl8pPr marL="1296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8pPr>
      <a:lvl9pPr marL="1512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4"/>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Condensed presentation title</a:t>
            </a:r>
          </a:p>
        </p:txBody>
      </p:sp>
      <p:sp>
        <p:nvSpPr>
          <p:cNvPr id="7" name="TextBox 6"/>
          <p:cNvSpPr txBox="1"/>
          <p:nvPr userDrawn="1"/>
        </p:nvSpPr>
        <p:spPr>
          <a:xfrm>
            <a:off x="251096" y="4741663"/>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accent2"/>
                </a:solidFill>
                <a:latin typeface="+mn-lt"/>
              </a:rPr>
              <a:pPr lvl="0"/>
              <a:t>‹#›</a:t>
            </a:fld>
            <a:r>
              <a:rPr lang="en-AU" sz="900" noProof="0" dirty="0">
                <a:solidFill>
                  <a:schemeClr val="accent2"/>
                </a:solidFill>
                <a:latin typeface="+mn-lt"/>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81154" y="4711277"/>
            <a:ext cx="475489" cy="198120"/>
          </a:xfrm>
          <a:prstGeom prst="rect">
            <a:avLst/>
          </a:prstGeom>
        </p:spPr>
      </p:pic>
    </p:spTree>
    <p:extLst>
      <p:ext uri="{BB962C8B-B14F-4D97-AF65-F5344CB8AC3E}">
        <p14:creationId xmlns:p14="http://schemas.microsoft.com/office/powerpoint/2010/main" val="3770757846"/>
      </p:ext>
    </p:extLst>
  </p:cSld>
  <p:clrMap bg1="lt1" tx1="dk1" bg2="lt2" tx2="dk2" accent1="accent1" accent2="accent2" accent3="accent3" accent4="accent4" accent5="accent5" accent6="accent6" hlink="hlink" folHlink="folHlink"/>
  <p:sldLayoutIdLst>
    <p:sldLayoutId id="2147483797" r:id="rId1"/>
    <p:sldLayoutId id="2147483802" r:id="rId2"/>
    <p:sldLayoutId id="2147483803" r:id="rId3"/>
    <p:sldLayoutId id="2147483804" r:id="rId4"/>
    <p:sldLayoutId id="2147483805" r:id="rId5"/>
    <p:sldLayoutId id="2147483809" r:id="rId6"/>
    <p:sldLayoutId id="2147483811" r:id="rId7"/>
    <p:sldLayoutId id="2147483812" r:id="rId8"/>
    <p:sldLayoutId id="2147483813" r:id="rId9"/>
    <p:sldLayoutId id="2147483808" r:id="rId10"/>
    <p:sldLayoutId id="2147483807" r:id="rId11"/>
    <p:sldLayoutId id="2147483806" r:id="rId12"/>
    <p:sldLayoutId id="2147483815" r:id="rId13"/>
    <p:sldLayoutId id="2147483817" r:id="rId14"/>
  </p:sldLayoutIdLst>
  <p:hf sldNum="0" hdr="0"/>
  <p:txStyles>
    <p:titleStyle>
      <a:lvl1pPr algn="l" defTabSz="914217" rtl="0" eaLnBrk="1" latinLnBrk="0" hangingPunct="1">
        <a:lnSpc>
          <a:spcPts val="2400"/>
        </a:lnSpc>
        <a:spcBef>
          <a:spcPct val="0"/>
        </a:spcBef>
        <a:spcAft>
          <a:spcPts val="567"/>
        </a:spcAft>
        <a:buNone/>
        <a:defRPr sz="2200" kern="1200">
          <a:solidFill>
            <a:schemeClr val="accent1"/>
          </a:solidFill>
          <a:latin typeface="+mj-lt"/>
          <a:ea typeface="+mj-ea"/>
          <a:cs typeface="Arial" pitchFamily="34" charset="0"/>
        </a:defRPr>
      </a:lvl1pPr>
    </p:titleStyle>
    <p:bodyStyle>
      <a:lvl1pPr marL="0" indent="0" algn="l" defTabSz="914217" rtl="0" eaLnBrk="1" latinLnBrk="0" hangingPunct="1">
        <a:lnSpc>
          <a:spcPts val="1600"/>
        </a:lnSpc>
        <a:spcBef>
          <a:spcPts val="0"/>
        </a:spcBef>
        <a:spcAft>
          <a:spcPts val="1417"/>
        </a:spcAft>
        <a:buFont typeface="Arial" pitchFamily="34" charset="0"/>
        <a:buNone/>
        <a:defRPr sz="1600" b="1" kern="1200" baseline="0">
          <a:solidFill>
            <a:schemeClr val="accent2"/>
          </a:solidFill>
          <a:latin typeface="+mn-lt"/>
          <a:ea typeface="+mn-ea"/>
          <a:cs typeface="Arial" pitchFamily="34" charset="0"/>
        </a:defRPr>
      </a:lvl1pPr>
      <a:lvl2pPr marL="0" indent="0" algn="l" defTabSz="914217" rtl="0" eaLnBrk="1" latinLnBrk="0" hangingPunct="1">
        <a:lnSpc>
          <a:spcPts val="1600"/>
        </a:lnSpc>
        <a:spcBef>
          <a:spcPts val="0"/>
        </a:spcBef>
        <a:spcAft>
          <a:spcPts val="600"/>
        </a:spcAft>
        <a:buFontTx/>
        <a:buNone/>
        <a:defRPr sz="1400" kern="1200">
          <a:solidFill>
            <a:schemeClr val="tx1"/>
          </a:solidFill>
          <a:latin typeface="+mn-lt"/>
          <a:ea typeface="+mn-ea"/>
          <a:cs typeface="Arial" pitchFamily="34" charset="0"/>
        </a:defRPr>
      </a:lvl2pPr>
      <a:lvl3pPr marL="216000" indent="-216000" algn="l" defTabSz="914217" rtl="0" eaLnBrk="1" latinLnBrk="0" hangingPunct="1">
        <a:spcBef>
          <a:spcPts val="0"/>
        </a:spcBef>
        <a:spcAft>
          <a:spcPts val="850"/>
        </a:spcAft>
        <a:buClr>
          <a:schemeClr val="accent2"/>
        </a:buClr>
        <a:buFont typeface="Calibri" panose="020F0502020204030204" pitchFamily="34" charset="0"/>
        <a:buChar char="&gt;"/>
        <a:defRPr sz="1400" kern="1200">
          <a:solidFill>
            <a:schemeClr val="tx1"/>
          </a:solidFill>
          <a:latin typeface="+mn-lt"/>
          <a:ea typeface="+mn-ea"/>
          <a:cs typeface="Arial" pitchFamily="34" charset="0"/>
        </a:defRPr>
      </a:lvl3pPr>
      <a:lvl4pPr marL="432000" indent="-215957" algn="l" defTabSz="914217" rtl="0" eaLnBrk="1" latinLnBrk="0" hangingPunct="1">
        <a:lnSpc>
          <a:spcPts val="1600"/>
        </a:lnSpc>
        <a:spcBef>
          <a:spcPts val="0"/>
        </a:spcBef>
        <a:spcAft>
          <a:spcPts val="850"/>
        </a:spcAft>
        <a:buClr>
          <a:schemeClr val="accent2"/>
        </a:buClr>
        <a:buSzPct val="50000"/>
        <a:buFont typeface="Arial" pitchFamily="34" charset="0"/>
        <a:buChar char="•"/>
        <a:defRPr sz="1400" kern="1200">
          <a:solidFill>
            <a:schemeClr val="tx1"/>
          </a:solidFill>
          <a:latin typeface="+mn-lt"/>
          <a:ea typeface="+mn-ea"/>
          <a:cs typeface="Arial" pitchFamily="34" charset="0"/>
        </a:defRPr>
      </a:lvl4pPr>
      <a:lvl5pPr marL="648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baseline="0">
          <a:solidFill>
            <a:schemeClr val="tx1"/>
          </a:solidFill>
          <a:latin typeface="+mn-lt"/>
          <a:ea typeface="+mn-ea"/>
          <a:cs typeface="Arial" pitchFamily="34" charset="0"/>
        </a:defRPr>
      </a:lvl5pPr>
      <a:lvl6pPr marL="864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6pPr>
      <a:lvl7pPr marL="1080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7pPr>
      <a:lvl8pPr marL="1296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8pPr>
      <a:lvl9pPr marL="1512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4"/>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dirty="0">
                <a:solidFill>
                  <a:srgbClr val="009FDF"/>
                </a:solidFill>
              </a:rPr>
              <a:t>Condensed presentation title</a:t>
            </a:r>
          </a:p>
        </p:txBody>
      </p:sp>
      <p:sp>
        <p:nvSpPr>
          <p:cNvPr id="7" name="TextBox 6"/>
          <p:cNvSpPr txBox="1"/>
          <p:nvPr userDrawn="1"/>
        </p:nvSpPr>
        <p:spPr>
          <a:xfrm>
            <a:off x="251096" y="4741663"/>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900" smtClean="0">
                <a:solidFill>
                  <a:srgbClr val="009FDF"/>
                </a:solidFill>
                <a:latin typeface="Calibri"/>
              </a:rPr>
              <a:pPr/>
              <a:t>‹#›</a:t>
            </a:fld>
            <a:r>
              <a:rPr lang="en-AU" sz="900" dirty="0">
                <a:solidFill>
                  <a:srgbClr val="009FDF"/>
                </a:solidFill>
                <a:latin typeface="Calibri"/>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381154" y="4711277"/>
            <a:ext cx="475489" cy="198120"/>
          </a:xfrm>
          <a:prstGeom prst="rect">
            <a:avLst/>
          </a:prstGeom>
        </p:spPr>
      </p:pic>
    </p:spTree>
    <p:extLst>
      <p:ext uri="{BB962C8B-B14F-4D97-AF65-F5344CB8AC3E}">
        <p14:creationId xmlns:p14="http://schemas.microsoft.com/office/powerpoint/2010/main" val="1633336813"/>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Lst>
  <p:hf sldNum="0" hdr="0"/>
  <p:txStyles>
    <p:titleStyle>
      <a:lvl1pPr algn="l" defTabSz="914217" rtl="0" eaLnBrk="1" latinLnBrk="0" hangingPunct="1">
        <a:lnSpc>
          <a:spcPts val="2400"/>
        </a:lnSpc>
        <a:spcBef>
          <a:spcPct val="0"/>
        </a:spcBef>
        <a:spcAft>
          <a:spcPts val="567"/>
        </a:spcAft>
        <a:buNone/>
        <a:defRPr sz="2200" kern="1200">
          <a:solidFill>
            <a:schemeClr val="accent1"/>
          </a:solidFill>
          <a:latin typeface="+mj-lt"/>
          <a:ea typeface="+mj-ea"/>
          <a:cs typeface="Arial" pitchFamily="34" charset="0"/>
        </a:defRPr>
      </a:lvl1pPr>
    </p:titleStyle>
    <p:bodyStyle>
      <a:lvl1pPr marL="0" indent="0" algn="l" defTabSz="914217" rtl="0" eaLnBrk="1" latinLnBrk="0" hangingPunct="1">
        <a:lnSpc>
          <a:spcPts val="1600"/>
        </a:lnSpc>
        <a:spcBef>
          <a:spcPts val="0"/>
        </a:spcBef>
        <a:spcAft>
          <a:spcPts val="1417"/>
        </a:spcAft>
        <a:buFont typeface="Arial" pitchFamily="34" charset="0"/>
        <a:buNone/>
        <a:defRPr sz="1600" b="1" kern="1200" baseline="0">
          <a:solidFill>
            <a:schemeClr val="accent2"/>
          </a:solidFill>
          <a:latin typeface="+mn-lt"/>
          <a:ea typeface="+mn-ea"/>
          <a:cs typeface="Arial" pitchFamily="34" charset="0"/>
        </a:defRPr>
      </a:lvl1pPr>
      <a:lvl2pPr marL="0" indent="0" algn="l" defTabSz="914217" rtl="0" eaLnBrk="1" latinLnBrk="0" hangingPunct="1">
        <a:lnSpc>
          <a:spcPts val="1600"/>
        </a:lnSpc>
        <a:spcBef>
          <a:spcPts val="0"/>
        </a:spcBef>
        <a:spcAft>
          <a:spcPts val="600"/>
        </a:spcAft>
        <a:buFontTx/>
        <a:buNone/>
        <a:defRPr sz="1400" kern="1200">
          <a:solidFill>
            <a:schemeClr val="tx1"/>
          </a:solidFill>
          <a:latin typeface="+mn-lt"/>
          <a:ea typeface="+mn-ea"/>
          <a:cs typeface="Arial" pitchFamily="34" charset="0"/>
        </a:defRPr>
      </a:lvl2pPr>
      <a:lvl3pPr marL="216000" indent="-216000" algn="l" defTabSz="914217" rtl="0" eaLnBrk="1" latinLnBrk="0" hangingPunct="1">
        <a:spcBef>
          <a:spcPts val="0"/>
        </a:spcBef>
        <a:spcAft>
          <a:spcPts val="850"/>
        </a:spcAft>
        <a:buClr>
          <a:schemeClr val="accent2"/>
        </a:buClr>
        <a:buFont typeface="Calibri" panose="020F0502020204030204" pitchFamily="34" charset="0"/>
        <a:buChar char="&gt;"/>
        <a:defRPr sz="1400" kern="1200">
          <a:solidFill>
            <a:schemeClr val="tx1"/>
          </a:solidFill>
          <a:latin typeface="+mn-lt"/>
          <a:ea typeface="+mn-ea"/>
          <a:cs typeface="Arial" pitchFamily="34" charset="0"/>
        </a:defRPr>
      </a:lvl3pPr>
      <a:lvl4pPr marL="432000" indent="-215957" algn="l" defTabSz="914217" rtl="0" eaLnBrk="1" latinLnBrk="0" hangingPunct="1">
        <a:lnSpc>
          <a:spcPts val="1600"/>
        </a:lnSpc>
        <a:spcBef>
          <a:spcPts val="0"/>
        </a:spcBef>
        <a:spcAft>
          <a:spcPts val="850"/>
        </a:spcAft>
        <a:buClr>
          <a:schemeClr val="accent2"/>
        </a:buClr>
        <a:buSzPct val="50000"/>
        <a:buFont typeface="Arial" pitchFamily="34" charset="0"/>
        <a:buChar char="•"/>
        <a:defRPr sz="1400" kern="1200">
          <a:solidFill>
            <a:schemeClr val="tx1"/>
          </a:solidFill>
          <a:latin typeface="+mn-lt"/>
          <a:ea typeface="+mn-ea"/>
          <a:cs typeface="Arial" pitchFamily="34" charset="0"/>
        </a:defRPr>
      </a:lvl4pPr>
      <a:lvl5pPr marL="648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baseline="0">
          <a:solidFill>
            <a:schemeClr val="tx1"/>
          </a:solidFill>
          <a:latin typeface="+mn-lt"/>
          <a:ea typeface="+mn-ea"/>
          <a:cs typeface="Arial" pitchFamily="34" charset="0"/>
        </a:defRPr>
      </a:lvl5pPr>
      <a:lvl6pPr marL="864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6pPr>
      <a:lvl7pPr marL="1080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7pPr>
      <a:lvl8pPr marL="1296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8pPr>
      <a:lvl9pPr marL="1512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4"/>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2" y="4756339"/>
            <a:ext cx="1737083" cy="162150"/>
          </a:xfrm>
          <a:prstGeom prst="rect">
            <a:avLst/>
          </a:prstGeom>
        </p:spPr>
        <p:txBody>
          <a:bodyPr vert="horz" lIns="0" tIns="0" rIns="0" bIns="0" rtlCol="0" anchor="ctr"/>
          <a:lstStyle>
            <a:lvl1pPr algn="l">
              <a:lnSpc>
                <a:spcPts val="1080"/>
              </a:lnSpc>
              <a:defRPr lang="en-AU" sz="900" dirty="0">
                <a:solidFill>
                  <a:schemeClr val="accent2"/>
                </a:solidFill>
                <a:latin typeface="+mn-lt"/>
                <a:cs typeface="Arial" pitchFamily="34" charset="0"/>
              </a:defRPr>
            </a:lvl1pPr>
          </a:lstStyle>
          <a:p>
            <a:r>
              <a:rPr lang="en-AU" dirty="0"/>
              <a:t> </a:t>
            </a:r>
          </a:p>
        </p:txBody>
      </p:sp>
      <p:sp>
        <p:nvSpPr>
          <p:cNvPr id="7" name="TextBox 6"/>
          <p:cNvSpPr txBox="1"/>
          <p:nvPr userDrawn="1"/>
        </p:nvSpPr>
        <p:spPr>
          <a:xfrm>
            <a:off x="251096" y="4741663"/>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pPr lvl="0"/>
            <a:fld id="{7339EE8E-2A5E-4C4D-876A-62CFB4260EE7}" type="slidenum">
              <a:rPr lang="en-AU" sz="900" noProof="0" smtClean="0">
                <a:solidFill>
                  <a:schemeClr val="accent2"/>
                </a:solidFill>
                <a:latin typeface="+mn-lt"/>
              </a:rPr>
              <a:pPr lvl="0"/>
              <a:t>‹#›</a:t>
            </a:fld>
            <a:r>
              <a:rPr lang="en-AU" sz="900" noProof="0" dirty="0">
                <a:solidFill>
                  <a:schemeClr val="accent2"/>
                </a:solidFill>
                <a:latin typeface="+mn-lt"/>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8373218" y="4720369"/>
            <a:ext cx="475489" cy="198120"/>
          </a:xfrm>
          <a:prstGeom prst="rect">
            <a:avLst/>
          </a:prstGeom>
        </p:spPr>
      </p:pic>
    </p:spTree>
    <p:extLst>
      <p:ext uri="{BB962C8B-B14F-4D97-AF65-F5344CB8AC3E}">
        <p14:creationId xmlns:p14="http://schemas.microsoft.com/office/powerpoint/2010/main" val="3514659140"/>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881" r:id="rId19"/>
    <p:sldLayoutId id="2147483882" r:id="rId20"/>
    <p:sldLayoutId id="2147483883" r:id="rId21"/>
    <p:sldLayoutId id="2147483884" r:id="rId22"/>
    <p:sldLayoutId id="2147483885" r:id="rId23"/>
    <p:sldLayoutId id="2147483886" r:id="rId24"/>
    <p:sldLayoutId id="2147483887" r:id="rId25"/>
    <p:sldLayoutId id="2147483888" r:id="rId26"/>
    <p:sldLayoutId id="2147483890" r:id="rId27"/>
    <p:sldLayoutId id="2147483891" r:id="rId28"/>
  </p:sldLayoutIdLst>
  <p:hf sldNum="0" hdr="0"/>
  <p:txStyles>
    <p:titleStyle>
      <a:lvl1pPr algn="l" defTabSz="914217" rtl="0" eaLnBrk="1" latinLnBrk="0" hangingPunct="1">
        <a:lnSpc>
          <a:spcPts val="2400"/>
        </a:lnSpc>
        <a:spcBef>
          <a:spcPct val="0"/>
        </a:spcBef>
        <a:spcAft>
          <a:spcPts val="567"/>
        </a:spcAft>
        <a:buNone/>
        <a:defRPr sz="2200" kern="1200">
          <a:solidFill>
            <a:schemeClr val="accent1"/>
          </a:solidFill>
          <a:latin typeface="+mj-lt"/>
          <a:ea typeface="+mj-ea"/>
          <a:cs typeface="Arial" pitchFamily="34" charset="0"/>
        </a:defRPr>
      </a:lvl1pPr>
    </p:titleStyle>
    <p:bodyStyle>
      <a:lvl1pPr marL="0" indent="0" algn="l" defTabSz="914217" rtl="0" eaLnBrk="1" latinLnBrk="0" hangingPunct="1">
        <a:lnSpc>
          <a:spcPts val="1600"/>
        </a:lnSpc>
        <a:spcBef>
          <a:spcPts val="0"/>
        </a:spcBef>
        <a:spcAft>
          <a:spcPts val="1417"/>
        </a:spcAft>
        <a:buFont typeface="Arial" pitchFamily="34" charset="0"/>
        <a:buNone/>
        <a:defRPr sz="1600" b="1" kern="1200" baseline="0">
          <a:solidFill>
            <a:schemeClr val="accent2"/>
          </a:solidFill>
          <a:latin typeface="+mn-lt"/>
          <a:ea typeface="+mn-ea"/>
          <a:cs typeface="Arial" pitchFamily="34" charset="0"/>
        </a:defRPr>
      </a:lvl1pPr>
      <a:lvl2pPr marL="0" indent="0" algn="l" defTabSz="914217" rtl="0" eaLnBrk="1" latinLnBrk="0" hangingPunct="1">
        <a:lnSpc>
          <a:spcPts val="1600"/>
        </a:lnSpc>
        <a:spcBef>
          <a:spcPts val="0"/>
        </a:spcBef>
        <a:spcAft>
          <a:spcPts val="600"/>
        </a:spcAft>
        <a:buFontTx/>
        <a:buNone/>
        <a:defRPr sz="1400" kern="1200">
          <a:solidFill>
            <a:schemeClr val="tx1"/>
          </a:solidFill>
          <a:latin typeface="+mn-lt"/>
          <a:ea typeface="+mn-ea"/>
          <a:cs typeface="Arial" pitchFamily="34" charset="0"/>
        </a:defRPr>
      </a:lvl2pPr>
      <a:lvl3pPr marL="216000" indent="-216000" algn="l" defTabSz="914217" rtl="0" eaLnBrk="1" latinLnBrk="0" hangingPunct="1">
        <a:spcBef>
          <a:spcPts val="0"/>
        </a:spcBef>
        <a:spcAft>
          <a:spcPts val="850"/>
        </a:spcAft>
        <a:buClr>
          <a:schemeClr val="accent2"/>
        </a:buClr>
        <a:buFont typeface="Calibri" panose="020F0502020204030204" pitchFamily="34" charset="0"/>
        <a:buChar char="&gt;"/>
        <a:defRPr sz="1400" kern="1200">
          <a:solidFill>
            <a:schemeClr val="tx1"/>
          </a:solidFill>
          <a:latin typeface="+mn-lt"/>
          <a:ea typeface="+mn-ea"/>
          <a:cs typeface="Arial" pitchFamily="34" charset="0"/>
        </a:defRPr>
      </a:lvl3pPr>
      <a:lvl4pPr marL="432000" indent="-215957" algn="l" defTabSz="914217" rtl="0" eaLnBrk="1" latinLnBrk="0" hangingPunct="1">
        <a:lnSpc>
          <a:spcPts val="1600"/>
        </a:lnSpc>
        <a:spcBef>
          <a:spcPts val="0"/>
        </a:spcBef>
        <a:spcAft>
          <a:spcPts val="850"/>
        </a:spcAft>
        <a:buClr>
          <a:schemeClr val="accent2"/>
        </a:buClr>
        <a:buSzPct val="50000"/>
        <a:buFont typeface="Arial" pitchFamily="34" charset="0"/>
        <a:buChar char="•"/>
        <a:defRPr sz="1400" kern="1200">
          <a:solidFill>
            <a:schemeClr val="tx1"/>
          </a:solidFill>
          <a:latin typeface="+mn-lt"/>
          <a:ea typeface="+mn-ea"/>
          <a:cs typeface="Arial" pitchFamily="34" charset="0"/>
        </a:defRPr>
      </a:lvl4pPr>
      <a:lvl5pPr marL="648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baseline="0">
          <a:solidFill>
            <a:schemeClr val="tx1"/>
          </a:solidFill>
          <a:latin typeface="+mn-lt"/>
          <a:ea typeface="+mn-ea"/>
          <a:cs typeface="Arial" pitchFamily="34" charset="0"/>
        </a:defRPr>
      </a:lvl5pPr>
      <a:lvl6pPr marL="864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6pPr>
      <a:lvl7pPr marL="1080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7pPr>
      <a:lvl8pPr marL="1296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8pPr>
      <a:lvl9pPr marL="1512000" indent="-215957" algn="l" defTabSz="914217" rtl="0" eaLnBrk="1" latinLnBrk="0" hangingPunct="1">
        <a:lnSpc>
          <a:spcPts val="1600"/>
        </a:lnSpc>
        <a:spcBef>
          <a:spcPts val="0"/>
        </a:spcBef>
        <a:spcAft>
          <a:spcPts val="850"/>
        </a:spcAft>
        <a:buClr>
          <a:schemeClr val="accent2"/>
        </a:buClr>
        <a:buSzPct val="70000"/>
        <a:buFont typeface="Arial" panose="020B0604020202020204" pitchFamily="34" charset="0"/>
        <a:buChar char="‒"/>
        <a:defRPr sz="1400" kern="1200">
          <a:solidFill>
            <a:schemeClr val="tx1"/>
          </a:solidFill>
          <a:latin typeface="+mn-lt"/>
          <a:ea typeface="+mn-ea"/>
          <a:cs typeface="Arial" pitchFamily="34"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46323-B375-40A3-A69E-47F956B01DEC}"/>
              </a:ext>
            </a:extLst>
          </p:cNvPr>
          <p:cNvSpPr>
            <a:spLocks noGrp="1"/>
          </p:cNvSpPr>
          <p:nvPr>
            <p:ph type="sldNum" sz="quarter" idx="4"/>
          </p:nvPr>
        </p:nvSpPr>
        <p:spPr>
          <a:xfrm>
            <a:off x="288001" y="4755600"/>
            <a:ext cx="209205" cy="162000"/>
          </a:xfrm>
          <a:prstGeom prst="rect">
            <a:avLst/>
          </a:prstGeom>
        </p:spPr>
        <p:txBody>
          <a:bodyPr vert="horz" lIns="0" tIns="0" rIns="0" bIns="0" rtlCol="0" anchor="ctr"/>
          <a:lstStyle>
            <a:lvl1pPr algn="l">
              <a:defRPr sz="899">
                <a:solidFill>
                  <a:schemeClr val="accent2"/>
                </a:solidFill>
              </a:defRPr>
            </a:lvl1pPr>
          </a:lstStyle>
          <a:p>
            <a:fld id="{D149146B-1648-4995-8F23-0A9668D19C87}" type="slidenum">
              <a:rPr lang="en-AU" smtClean="0">
                <a:solidFill>
                  <a:srgbClr val="009FDF"/>
                </a:solidFill>
              </a:rPr>
              <a:pPr/>
              <a:t>‹#›</a:t>
            </a:fld>
            <a:endParaRPr lang="en-AU" dirty="0">
              <a:solidFill>
                <a:srgbClr val="009FDF"/>
              </a:solidFill>
            </a:endParaRPr>
          </a:p>
        </p:txBody>
      </p:sp>
      <p:sp>
        <p:nvSpPr>
          <p:cNvPr id="2" name="Title Placeholder 1"/>
          <p:cNvSpPr>
            <a:spLocks noGrp="1"/>
          </p:cNvSpPr>
          <p:nvPr>
            <p:ph type="title"/>
          </p:nvPr>
        </p:nvSpPr>
        <p:spPr>
          <a:xfrm>
            <a:off x="288878" y="341884"/>
            <a:ext cx="8566887" cy="360000"/>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539553" y="4756339"/>
            <a:ext cx="6189626"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DLT CHESS Replacement Project Review</a:t>
            </a:r>
          </a:p>
        </p:txBody>
      </p:sp>
      <p:pic>
        <p:nvPicPr>
          <p:cNvPr id="7" name="Picture 6">
            <a:extLst>
              <a:ext uri="{FF2B5EF4-FFF2-40B4-BE49-F238E27FC236}">
                <a16:creationId xmlns:a16="http://schemas.microsoft.com/office/drawing/2014/main" id="{2B36A03C-8C5C-461D-883D-6A243852894E}"/>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388001" y="4712400"/>
            <a:ext cx="479043" cy="198000"/>
          </a:xfrm>
          <a:prstGeom prst="rect">
            <a:avLst/>
          </a:prstGeom>
        </p:spPr>
      </p:pic>
    </p:spTree>
    <p:extLst>
      <p:ext uri="{BB962C8B-B14F-4D97-AF65-F5344CB8AC3E}">
        <p14:creationId xmlns:p14="http://schemas.microsoft.com/office/powerpoint/2010/main" val="76308698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 id="2147483926" r:id="rId28"/>
    <p:sldLayoutId id="2147483927" r:id="rId29"/>
    <p:sldLayoutId id="2147483928" r:id="rId30"/>
    <p:sldLayoutId id="2147483929" r:id="rId31"/>
  </p:sldLayoutIdLst>
  <p:hf hdr="0" dt="0"/>
  <p:txStyles>
    <p:titleStyle>
      <a:lvl1pPr algn="l" defTabSz="913371" rtl="0" eaLnBrk="1" latinLnBrk="0" hangingPunct="1">
        <a:lnSpc>
          <a:spcPts val="2398"/>
        </a:lnSpc>
        <a:spcBef>
          <a:spcPct val="0"/>
        </a:spcBef>
        <a:spcAft>
          <a:spcPts val="566"/>
        </a:spcAft>
        <a:buNone/>
        <a:defRPr sz="2198" kern="1200">
          <a:solidFill>
            <a:schemeClr val="accent1"/>
          </a:solidFill>
          <a:latin typeface="+mj-lt"/>
          <a:ea typeface="+mj-ea"/>
          <a:cs typeface="Arial" pitchFamily="34" charset="0"/>
        </a:defRPr>
      </a:lvl1pPr>
    </p:titleStyle>
    <p:bodyStyle>
      <a:lvl1pPr marL="0" indent="0" algn="l" defTabSz="913371" rtl="0" eaLnBrk="1" latinLnBrk="0" hangingPunct="1">
        <a:lnSpc>
          <a:spcPts val="1598"/>
        </a:lnSpc>
        <a:spcBef>
          <a:spcPts val="0"/>
        </a:spcBef>
        <a:spcAft>
          <a:spcPts val="1416"/>
        </a:spcAft>
        <a:buFont typeface="Arial" pitchFamily="34" charset="0"/>
        <a:buNone/>
        <a:defRPr sz="1598" b="1" kern="1200" baseline="0">
          <a:solidFill>
            <a:schemeClr val="accent2"/>
          </a:solidFill>
          <a:latin typeface="+mn-lt"/>
          <a:ea typeface="+mn-ea"/>
          <a:cs typeface="Arial" pitchFamily="34" charset="0"/>
        </a:defRPr>
      </a:lvl1pPr>
      <a:lvl2pPr marL="0" indent="0" algn="l" defTabSz="913371" rtl="0" eaLnBrk="1" latinLnBrk="0" hangingPunct="1">
        <a:lnSpc>
          <a:spcPts val="1598"/>
        </a:lnSpc>
        <a:spcBef>
          <a:spcPts val="0"/>
        </a:spcBef>
        <a:spcAft>
          <a:spcPts val="599"/>
        </a:spcAft>
        <a:buFontTx/>
        <a:buNone/>
        <a:defRPr sz="1399" kern="1200">
          <a:solidFill>
            <a:schemeClr val="tx1"/>
          </a:solidFill>
          <a:latin typeface="+mn-lt"/>
          <a:ea typeface="+mn-ea"/>
          <a:cs typeface="Arial" pitchFamily="34" charset="0"/>
        </a:defRPr>
      </a:lvl2pPr>
      <a:lvl3pPr marL="215801" indent="-215801" algn="l" defTabSz="913371" rtl="0" eaLnBrk="1" latinLnBrk="0" hangingPunct="1">
        <a:spcBef>
          <a:spcPts val="0"/>
        </a:spcBef>
        <a:spcAft>
          <a:spcPts val="849"/>
        </a:spcAft>
        <a:buClr>
          <a:schemeClr val="accent2"/>
        </a:buClr>
        <a:buFont typeface="Calibri" panose="020F0502020204030204" pitchFamily="34" charset="0"/>
        <a:buChar char="&gt;"/>
        <a:defRPr sz="1399" kern="1200">
          <a:solidFill>
            <a:schemeClr val="tx1"/>
          </a:solidFill>
          <a:latin typeface="+mn-lt"/>
          <a:ea typeface="+mn-ea"/>
          <a:cs typeface="Arial" pitchFamily="34" charset="0"/>
        </a:defRPr>
      </a:lvl3pPr>
      <a:lvl4pPr marL="431600" indent="-215757" algn="l" defTabSz="913371" rtl="0" eaLnBrk="1" latinLnBrk="0" hangingPunct="1">
        <a:lnSpc>
          <a:spcPts val="1598"/>
        </a:lnSpc>
        <a:spcBef>
          <a:spcPts val="0"/>
        </a:spcBef>
        <a:spcAft>
          <a:spcPts val="849"/>
        </a:spcAft>
        <a:buClr>
          <a:schemeClr val="accent2"/>
        </a:buClr>
        <a:buSzPct val="50000"/>
        <a:buFont typeface="Arial" pitchFamily="34" charset="0"/>
        <a:buChar char="•"/>
        <a:defRPr sz="1399" kern="1200">
          <a:solidFill>
            <a:schemeClr val="tx1"/>
          </a:solidFill>
          <a:latin typeface="+mn-lt"/>
          <a:ea typeface="+mn-ea"/>
          <a:cs typeface="Arial" pitchFamily="34" charset="0"/>
        </a:defRPr>
      </a:lvl4pPr>
      <a:lvl5pPr marL="6474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baseline="0">
          <a:solidFill>
            <a:schemeClr val="tx1"/>
          </a:solidFill>
          <a:latin typeface="+mn-lt"/>
          <a:ea typeface="+mn-ea"/>
          <a:cs typeface="Arial" pitchFamily="34" charset="0"/>
        </a:defRPr>
      </a:lvl5pPr>
      <a:lvl6pPr marL="8632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6pPr>
      <a:lvl7pPr marL="10790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7pPr>
      <a:lvl8pPr marL="1294802"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8pPr>
      <a:lvl9pPr marL="15106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9pPr>
    </p:bodyStyle>
    <p:otherStyle>
      <a:defPPr>
        <a:defRPr lang="en-US"/>
      </a:defPPr>
      <a:lvl1pPr marL="0" algn="l" defTabSz="913371" rtl="0" eaLnBrk="1" latinLnBrk="0" hangingPunct="1">
        <a:defRPr sz="1799" kern="1200">
          <a:solidFill>
            <a:schemeClr val="tx1"/>
          </a:solidFill>
          <a:latin typeface="+mn-lt"/>
          <a:ea typeface="+mn-ea"/>
          <a:cs typeface="+mn-cs"/>
        </a:defRPr>
      </a:lvl1pPr>
      <a:lvl2pPr marL="456686" algn="l" defTabSz="913371" rtl="0" eaLnBrk="1" latinLnBrk="0" hangingPunct="1">
        <a:defRPr sz="1799" kern="1200">
          <a:solidFill>
            <a:schemeClr val="tx1"/>
          </a:solidFill>
          <a:latin typeface="+mn-lt"/>
          <a:ea typeface="+mn-ea"/>
          <a:cs typeface="+mn-cs"/>
        </a:defRPr>
      </a:lvl2pPr>
      <a:lvl3pPr marL="913371" algn="l" defTabSz="913371" rtl="0" eaLnBrk="1" latinLnBrk="0" hangingPunct="1">
        <a:defRPr sz="1799" kern="1200">
          <a:solidFill>
            <a:schemeClr val="tx1"/>
          </a:solidFill>
          <a:latin typeface="+mn-lt"/>
          <a:ea typeface="+mn-ea"/>
          <a:cs typeface="+mn-cs"/>
        </a:defRPr>
      </a:lvl3pPr>
      <a:lvl4pPr marL="1370057" algn="l" defTabSz="913371" rtl="0" eaLnBrk="1" latinLnBrk="0" hangingPunct="1">
        <a:defRPr sz="1799" kern="1200">
          <a:solidFill>
            <a:schemeClr val="tx1"/>
          </a:solidFill>
          <a:latin typeface="+mn-lt"/>
          <a:ea typeface="+mn-ea"/>
          <a:cs typeface="+mn-cs"/>
        </a:defRPr>
      </a:lvl4pPr>
      <a:lvl5pPr marL="1826743" algn="l" defTabSz="913371" rtl="0" eaLnBrk="1" latinLnBrk="0" hangingPunct="1">
        <a:defRPr sz="1799" kern="1200">
          <a:solidFill>
            <a:schemeClr val="tx1"/>
          </a:solidFill>
          <a:latin typeface="+mn-lt"/>
          <a:ea typeface="+mn-ea"/>
          <a:cs typeface="+mn-cs"/>
        </a:defRPr>
      </a:lvl5pPr>
      <a:lvl6pPr marL="2283429" algn="l" defTabSz="913371" rtl="0" eaLnBrk="1" latinLnBrk="0" hangingPunct="1">
        <a:defRPr sz="1799" kern="1200">
          <a:solidFill>
            <a:schemeClr val="tx1"/>
          </a:solidFill>
          <a:latin typeface="+mn-lt"/>
          <a:ea typeface="+mn-ea"/>
          <a:cs typeface="+mn-cs"/>
        </a:defRPr>
      </a:lvl6pPr>
      <a:lvl7pPr marL="2740114" algn="l" defTabSz="913371" rtl="0" eaLnBrk="1" latinLnBrk="0" hangingPunct="1">
        <a:defRPr sz="1799" kern="1200">
          <a:solidFill>
            <a:schemeClr val="tx1"/>
          </a:solidFill>
          <a:latin typeface="+mn-lt"/>
          <a:ea typeface="+mn-ea"/>
          <a:cs typeface="+mn-cs"/>
        </a:defRPr>
      </a:lvl7pPr>
      <a:lvl8pPr marL="3196800" algn="l" defTabSz="913371" rtl="0" eaLnBrk="1" latinLnBrk="0" hangingPunct="1">
        <a:defRPr sz="1799" kern="1200">
          <a:solidFill>
            <a:schemeClr val="tx1"/>
          </a:solidFill>
          <a:latin typeface="+mn-lt"/>
          <a:ea typeface="+mn-ea"/>
          <a:cs typeface="+mn-cs"/>
        </a:defRPr>
      </a:lvl8pPr>
      <a:lvl9pPr marL="3653486" algn="l" defTabSz="913371"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46323-B375-40A3-A69E-47F956B01DEC}"/>
              </a:ext>
            </a:extLst>
          </p:cNvPr>
          <p:cNvSpPr>
            <a:spLocks noGrp="1"/>
          </p:cNvSpPr>
          <p:nvPr>
            <p:ph type="sldNum" sz="quarter" idx="4"/>
          </p:nvPr>
        </p:nvSpPr>
        <p:spPr>
          <a:xfrm>
            <a:off x="288001" y="4755600"/>
            <a:ext cx="209205" cy="162000"/>
          </a:xfrm>
          <a:prstGeom prst="rect">
            <a:avLst/>
          </a:prstGeom>
        </p:spPr>
        <p:txBody>
          <a:bodyPr vert="horz" lIns="0" tIns="0" rIns="0" bIns="0" rtlCol="0" anchor="ctr"/>
          <a:lstStyle>
            <a:lvl1pPr algn="l">
              <a:defRPr sz="899">
                <a:solidFill>
                  <a:schemeClr val="accent2"/>
                </a:solidFill>
              </a:defRPr>
            </a:lvl1pPr>
          </a:lstStyle>
          <a:p>
            <a:fld id="{D149146B-1648-4995-8F23-0A9668D19C87}" type="slidenum">
              <a:rPr lang="en-AU" smtClean="0">
                <a:solidFill>
                  <a:srgbClr val="009FDF"/>
                </a:solidFill>
              </a:rPr>
              <a:pPr/>
              <a:t>‹#›</a:t>
            </a:fld>
            <a:endParaRPr lang="en-AU" dirty="0">
              <a:solidFill>
                <a:srgbClr val="009FDF"/>
              </a:solidFill>
            </a:endParaRPr>
          </a:p>
        </p:txBody>
      </p:sp>
      <p:sp>
        <p:nvSpPr>
          <p:cNvPr id="2" name="Title Placeholder 1"/>
          <p:cNvSpPr>
            <a:spLocks noGrp="1"/>
          </p:cNvSpPr>
          <p:nvPr>
            <p:ph type="title"/>
          </p:nvPr>
        </p:nvSpPr>
        <p:spPr>
          <a:xfrm>
            <a:off x="288878" y="341884"/>
            <a:ext cx="8566887" cy="360000"/>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539553" y="4756339"/>
            <a:ext cx="6189626"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endParaRPr dirty="0">
              <a:solidFill>
                <a:srgbClr val="009FDF"/>
              </a:solidFill>
            </a:endParaRPr>
          </a:p>
        </p:txBody>
      </p:sp>
      <p:pic>
        <p:nvPicPr>
          <p:cNvPr id="7" name="Picture 6">
            <a:extLst>
              <a:ext uri="{FF2B5EF4-FFF2-40B4-BE49-F238E27FC236}">
                <a16:creationId xmlns:a16="http://schemas.microsoft.com/office/drawing/2014/main" id="{2B36A03C-8C5C-461D-883D-6A243852894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388001" y="4712400"/>
            <a:ext cx="479043" cy="198000"/>
          </a:xfrm>
          <a:prstGeom prst="rect">
            <a:avLst/>
          </a:prstGeom>
        </p:spPr>
      </p:pic>
    </p:spTree>
    <p:extLst>
      <p:ext uri="{BB962C8B-B14F-4D97-AF65-F5344CB8AC3E}">
        <p14:creationId xmlns:p14="http://schemas.microsoft.com/office/powerpoint/2010/main" val="47984298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 id="2147483949" r:id="rId19"/>
    <p:sldLayoutId id="2147483950" r:id="rId20"/>
    <p:sldLayoutId id="2147483951" r:id="rId21"/>
  </p:sldLayoutIdLst>
  <p:txStyles>
    <p:titleStyle>
      <a:lvl1pPr algn="l" defTabSz="913371" rtl="0" eaLnBrk="1" latinLnBrk="0" hangingPunct="1">
        <a:lnSpc>
          <a:spcPts val="2398"/>
        </a:lnSpc>
        <a:spcBef>
          <a:spcPct val="0"/>
        </a:spcBef>
        <a:spcAft>
          <a:spcPts val="566"/>
        </a:spcAft>
        <a:buNone/>
        <a:defRPr sz="2198" kern="1200">
          <a:solidFill>
            <a:schemeClr val="accent1"/>
          </a:solidFill>
          <a:latin typeface="+mj-lt"/>
          <a:ea typeface="+mj-ea"/>
          <a:cs typeface="Arial" pitchFamily="34" charset="0"/>
        </a:defRPr>
      </a:lvl1pPr>
    </p:titleStyle>
    <p:bodyStyle>
      <a:lvl1pPr marL="0" indent="0" algn="l" defTabSz="913371" rtl="0" eaLnBrk="1" latinLnBrk="0" hangingPunct="1">
        <a:lnSpc>
          <a:spcPts val="1598"/>
        </a:lnSpc>
        <a:spcBef>
          <a:spcPts val="0"/>
        </a:spcBef>
        <a:spcAft>
          <a:spcPts val="1416"/>
        </a:spcAft>
        <a:buFont typeface="Arial" pitchFamily="34" charset="0"/>
        <a:buNone/>
        <a:defRPr sz="1598" b="1" kern="1200" baseline="0">
          <a:solidFill>
            <a:schemeClr val="accent2"/>
          </a:solidFill>
          <a:latin typeface="+mn-lt"/>
          <a:ea typeface="+mn-ea"/>
          <a:cs typeface="Arial" pitchFamily="34" charset="0"/>
        </a:defRPr>
      </a:lvl1pPr>
      <a:lvl2pPr marL="0" indent="0" algn="l" defTabSz="913371" rtl="0" eaLnBrk="1" latinLnBrk="0" hangingPunct="1">
        <a:lnSpc>
          <a:spcPts val="1598"/>
        </a:lnSpc>
        <a:spcBef>
          <a:spcPts val="0"/>
        </a:spcBef>
        <a:spcAft>
          <a:spcPts val="599"/>
        </a:spcAft>
        <a:buFontTx/>
        <a:buNone/>
        <a:defRPr sz="1399" kern="1200">
          <a:solidFill>
            <a:schemeClr val="tx1"/>
          </a:solidFill>
          <a:latin typeface="+mn-lt"/>
          <a:ea typeface="+mn-ea"/>
          <a:cs typeface="Arial" pitchFamily="34" charset="0"/>
        </a:defRPr>
      </a:lvl2pPr>
      <a:lvl3pPr marL="215801" indent="-215801" algn="l" defTabSz="913371" rtl="0" eaLnBrk="1" latinLnBrk="0" hangingPunct="1">
        <a:spcBef>
          <a:spcPts val="0"/>
        </a:spcBef>
        <a:spcAft>
          <a:spcPts val="849"/>
        </a:spcAft>
        <a:buClr>
          <a:schemeClr val="accent2"/>
        </a:buClr>
        <a:buFont typeface="Calibri" panose="020F0502020204030204" pitchFamily="34" charset="0"/>
        <a:buChar char="&gt;"/>
        <a:defRPr sz="1399" kern="1200">
          <a:solidFill>
            <a:schemeClr val="tx1"/>
          </a:solidFill>
          <a:latin typeface="+mn-lt"/>
          <a:ea typeface="+mn-ea"/>
          <a:cs typeface="Arial" pitchFamily="34" charset="0"/>
        </a:defRPr>
      </a:lvl3pPr>
      <a:lvl4pPr marL="431600" indent="-215757" algn="l" defTabSz="913371" rtl="0" eaLnBrk="1" latinLnBrk="0" hangingPunct="1">
        <a:lnSpc>
          <a:spcPts val="1598"/>
        </a:lnSpc>
        <a:spcBef>
          <a:spcPts val="0"/>
        </a:spcBef>
        <a:spcAft>
          <a:spcPts val="849"/>
        </a:spcAft>
        <a:buClr>
          <a:schemeClr val="accent2"/>
        </a:buClr>
        <a:buSzPct val="50000"/>
        <a:buFont typeface="Arial" pitchFamily="34" charset="0"/>
        <a:buChar char="•"/>
        <a:defRPr sz="1399" kern="1200">
          <a:solidFill>
            <a:schemeClr val="tx1"/>
          </a:solidFill>
          <a:latin typeface="+mn-lt"/>
          <a:ea typeface="+mn-ea"/>
          <a:cs typeface="Arial" pitchFamily="34" charset="0"/>
        </a:defRPr>
      </a:lvl4pPr>
      <a:lvl5pPr marL="6474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baseline="0">
          <a:solidFill>
            <a:schemeClr val="tx1"/>
          </a:solidFill>
          <a:latin typeface="+mn-lt"/>
          <a:ea typeface="+mn-ea"/>
          <a:cs typeface="Arial" pitchFamily="34" charset="0"/>
        </a:defRPr>
      </a:lvl5pPr>
      <a:lvl6pPr marL="8632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6pPr>
      <a:lvl7pPr marL="10790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7pPr>
      <a:lvl8pPr marL="1294802"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8pPr>
      <a:lvl9pPr marL="15106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9pPr>
    </p:bodyStyle>
    <p:otherStyle>
      <a:defPPr>
        <a:defRPr lang="en-US"/>
      </a:defPPr>
      <a:lvl1pPr marL="0" algn="l" defTabSz="913371" rtl="0" eaLnBrk="1" latinLnBrk="0" hangingPunct="1">
        <a:defRPr sz="1799" kern="1200">
          <a:solidFill>
            <a:schemeClr val="tx1"/>
          </a:solidFill>
          <a:latin typeface="+mn-lt"/>
          <a:ea typeface="+mn-ea"/>
          <a:cs typeface="+mn-cs"/>
        </a:defRPr>
      </a:lvl1pPr>
      <a:lvl2pPr marL="456686" algn="l" defTabSz="913371" rtl="0" eaLnBrk="1" latinLnBrk="0" hangingPunct="1">
        <a:defRPr sz="1799" kern="1200">
          <a:solidFill>
            <a:schemeClr val="tx1"/>
          </a:solidFill>
          <a:latin typeface="+mn-lt"/>
          <a:ea typeface="+mn-ea"/>
          <a:cs typeface="+mn-cs"/>
        </a:defRPr>
      </a:lvl2pPr>
      <a:lvl3pPr marL="913371" algn="l" defTabSz="913371" rtl="0" eaLnBrk="1" latinLnBrk="0" hangingPunct="1">
        <a:defRPr sz="1799" kern="1200">
          <a:solidFill>
            <a:schemeClr val="tx1"/>
          </a:solidFill>
          <a:latin typeface="+mn-lt"/>
          <a:ea typeface="+mn-ea"/>
          <a:cs typeface="+mn-cs"/>
        </a:defRPr>
      </a:lvl3pPr>
      <a:lvl4pPr marL="1370057" algn="l" defTabSz="913371" rtl="0" eaLnBrk="1" latinLnBrk="0" hangingPunct="1">
        <a:defRPr sz="1799" kern="1200">
          <a:solidFill>
            <a:schemeClr val="tx1"/>
          </a:solidFill>
          <a:latin typeface="+mn-lt"/>
          <a:ea typeface="+mn-ea"/>
          <a:cs typeface="+mn-cs"/>
        </a:defRPr>
      </a:lvl4pPr>
      <a:lvl5pPr marL="1826743" algn="l" defTabSz="913371" rtl="0" eaLnBrk="1" latinLnBrk="0" hangingPunct="1">
        <a:defRPr sz="1799" kern="1200">
          <a:solidFill>
            <a:schemeClr val="tx1"/>
          </a:solidFill>
          <a:latin typeface="+mn-lt"/>
          <a:ea typeface="+mn-ea"/>
          <a:cs typeface="+mn-cs"/>
        </a:defRPr>
      </a:lvl5pPr>
      <a:lvl6pPr marL="2283429" algn="l" defTabSz="913371" rtl="0" eaLnBrk="1" latinLnBrk="0" hangingPunct="1">
        <a:defRPr sz="1799" kern="1200">
          <a:solidFill>
            <a:schemeClr val="tx1"/>
          </a:solidFill>
          <a:latin typeface="+mn-lt"/>
          <a:ea typeface="+mn-ea"/>
          <a:cs typeface="+mn-cs"/>
        </a:defRPr>
      </a:lvl6pPr>
      <a:lvl7pPr marL="2740114" algn="l" defTabSz="913371" rtl="0" eaLnBrk="1" latinLnBrk="0" hangingPunct="1">
        <a:defRPr sz="1799" kern="1200">
          <a:solidFill>
            <a:schemeClr val="tx1"/>
          </a:solidFill>
          <a:latin typeface="+mn-lt"/>
          <a:ea typeface="+mn-ea"/>
          <a:cs typeface="+mn-cs"/>
        </a:defRPr>
      </a:lvl7pPr>
      <a:lvl8pPr marL="3196800" algn="l" defTabSz="913371" rtl="0" eaLnBrk="1" latinLnBrk="0" hangingPunct="1">
        <a:defRPr sz="1799" kern="1200">
          <a:solidFill>
            <a:schemeClr val="tx1"/>
          </a:solidFill>
          <a:latin typeface="+mn-lt"/>
          <a:ea typeface="+mn-ea"/>
          <a:cs typeface="+mn-cs"/>
        </a:defRPr>
      </a:lvl8pPr>
      <a:lvl9pPr marL="3653486" algn="l" defTabSz="913371"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878" y="341885"/>
            <a:ext cx="8566887" cy="432048"/>
          </a:xfrm>
          <a:prstGeom prst="rect">
            <a:avLst/>
          </a:prstGeom>
        </p:spPr>
        <p:txBody>
          <a:bodyPr vert="horz" lIns="0" tIns="0" rIns="0" bIns="0" rtlCol="0" anchor="t">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5" name="Footer Placeholder 4"/>
          <p:cNvSpPr>
            <a:spLocks noGrp="1"/>
          </p:cNvSpPr>
          <p:nvPr>
            <p:ph type="ftr" sz="quarter" idx="3"/>
          </p:nvPr>
        </p:nvSpPr>
        <p:spPr>
          <a:xfrm>
            <a:off x="614623" y="4756339"/>
            <a:ext cx="1737083" cy="162150"/>
          </a:xfrm>
          <a:prstGeom prst="rect">
            <a:avLst/>
          </a:prstGeom>
        </p:spPr>
        <p:txBody>
          <a:bodyPr vert="horz" lIns="0" tIns="0" rIns="0" bIns="0" rtlCol="0" anchor="ctr"/>
          <a:lstStyle>
            <a:lvl1pPr algn="l">
              <a:lnSpc>
                <a:spcPts val="1079"/>
              </a:lnSpc>
              <a:defRPr lang="en-AU" sz="899" dirty="0">
                <a:solidFill>
                  <a:schemeClr val="accent2"/>
                </a:solidFill>
                <a:latin typeface="+mn-lt"/>
                <a:cs typeface="Arial" pitchFamily="34" charset="0"/>
              </a:defRPr>
            </a:lvl1pPr>
          </a:lstStyle>
          <a:p>
            <a:r>
              <a:rPr dirty="0">
                <a:solidFill>
                  <a:srgbClr val="009FDF"/>
                </a:solidFill>
              </a:rPr>
              <a:t>Condensed presentation title</a:t>
            </a:r>
          </a:p>
        </p:txBody>
      </p:sp>
      <p:sp>
        <p:nvSpPr>
          <p:cNvPr id="7" name="TextBox 6"/>
          <p:cNvSpPr txBox="1"/>
          <p:nvPr userDrawn="1"/>
        </p:nvSpPr>
        <p:spPr>
          <a:xfrm>
            <a:off x="251097" y="4741664"/>
            <a:ext cx="294593" cy="184837"/>
          </a:xfrm>
          <a:prstGeom prst="rect">
            <a:avLst/>
          </a:prstGeom>
        </p:spPr>
        <p:txBody>
          <a:bodyPr vert="horz" lIns="0" tIns="0" rIns="0" bIns="0" rtlCol="0" anchor="ctr"/>
          <a:lstStyle>
            <a:defPPr>
              <a:defRPr lang="en-US"/>
            </a:defPPr>
            <a:lvl1pPr algn="r">
              <a:defRPr sz="1000">
                <a:solidFill>
                  <a:schemeClr val="tx1">
                    <a:tint val="75000"/>
                  </a:schemeClr>
                </a:solidFill>
                <a:latin typeface="Arial" pitchFamily="34" charset="0"/>
                <a:cs typeface="Arial" pitchFamily="34" charset="0"/>
              </a:defRPr>
            </a:lvl1pPr>
          </a:lstStyle>
          <a:p>
            <a:fld id="{7339EE8E-2A5E-4C4D-876A-62CFB4260EE7}" type="slidenum">
              <a:rPr lang="en-AU" sz="899" smtClean="0">
                <a:solidFill>
                  <a:srgbClr val="009FDF"/>
                </a:solidFill>
                <a:latin typeface="Calibri"/>
              </a:rPr>
              <a:pPr/>
              <a:t>‹#›</a:t>
            </a:fld>
            <a:r>
              <a:rPr lang="en-AU" sz="899" dirty="0">
                <a:solidFill>
                  <a:srgbClr val="009FDF"/>
                </a:solidFill>
                <a:latin typeface="Calibri"/>
              </a:rPr>
              <a:t>  |</a:t>
            </a:r>
          </a:p>
        </p:txBody>
      </p:sp>
      <p:pic>
        <p:nvPicPr>
          <p:cNvPr id="11" name="Picture 10">
            <a:extLst>
              <a:ext uri="{FF2B5EF4-FFF2-40B4-BE49-F238E27FC236}">
                <a16:creationId xmlns:a16="http://schemas.microsoft.com/office/drawing/2014/main" id="{EDA3DAAD-F6E6-4085-9E74-360B1E9A670F}"/>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381155" y="4711277"/>
            <a:ext cx="475489" cy="198120"/>
          </a:xfrm>
          <a:prstGeom prst="rect">
            <a:avLst/>
          </a:prstGeom>
        </p:spPr>
      </p:pic>
    </p:spTree>
    <p:extLst>
      <p:ext uri="{BB962C8B-B14F-4D97-AF65-F5344CB8AC3E}">
        <p14:creationId xmlns:p14="http://schemas.microsoft.com/office/powerpoint/2010/main" val="4167957221"/>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Lst>
  <p:hf sldNum="0" hdr="0"/>
  <p:txStyles>
    <p:titleStyle>
      <a:lvl1pPr algn="l" defTabSz="913371" rtl="0" eaLnBrk="1" latinLnBrk="0" hangingPunct="1">
        <a:lnSpc>
          <a:spcPts val="2398"/>
        </a:lnSpc>
        <a:spcBef>
          <a:spcPct val="0"/>
        </a:spcBef>
        <a:spcAft>
          <a:spcPts val="566"/>
        </a:spcAft>
        <a:buNone/>
        <a:defRPr sz="2198" kern="1200">
          <a:solidFill>
            <a:schemeClr val="accent1"/>
          </a:solidFill>
          <a:latin typeface="+mj-lt"/>
          <a:ea typeface="+mj-ea"/>
          <a:cs typeface="Arial" pitchFamily="34" charset="0"/>
        </a:defRPr>
      </a:lvl1pPr>
    </p:titleStyle>
    <p:bodyStyle>
      <a:lvl1pPr marL="0" indent="0" algn="l" defTabSz="913371" rtl="0" eaLnBrk="1" latinLnBrk="0" hangingPunct="1">
        <a:lnSpc>
          <a:spcPts val="1598"/>
        </a:lnSpc>
        <a:spcBef>
          <a:spcPts val="0"/>
        </a:spcBef>
        <a:spcAft>
          <a:spcPts val="1416"/>
        </a:spcAft>
        <a:buFont typeface="Arial" pitchFamily="34" charset="0"/>
        <a:buNone/>
        <a:defRPr sz="1598" b="1" kern="1200" baseline="0">
          <a:solidFill>
            <a:schemeClr val="accent2"/>
          </a:solidFill>
          <a:latin typeface="+mn-lt"/>
          <a:ea typeface="+mn-ea"/>
          <a:cs typeface="Arial" pitchFamily="34" charset="0"/>
        </a:defRPr>
      </a:lvl1pPr>
      <a:lvl2pPr marL="0" indent="0" algn="l" defTabSz="913371" rtl="0" eaLnBrk="1" latinLnBrk="0" hangingPunct="1">
        <a:lnSpc>
          <a:spcPts val="1598"/>
        </a:lnSpc>
        <a:spcBef>
          <a:spcPts val="0"/>
        </a:spcBef>
        <a:spcAft>
          <a:spcPts val="599"/>
        </a:spcAft>
        <a:buFontTx/>
        <a:buNone/>
        <a:defRPr sz="1399" kern="1200">
          <a:solidFill>
            <a:schemeClr val="tx1"/>
          </a:solidFill>
          <a:latin typeface="+mn-lt"/>
          <a:ea typeface="+mn-ea"/>
          <a:cs typeface="Arial" pitchFamily="34" charset="0"/>
        </a:defRPr>
      </a:lvl2pPr>
      <a:lvl3pPr marL="215801" indent="-215801" algn="l" defTabSz="913371" rtl="0" eaLnBrk="1" latinLnBrk="0" hangingPunct="1">
        <a:spcBef>
          <a:spcPts val="0"/>
        </a:spcBef>
        <a:spcAft>
          <a:spcPts val="849"/>
        </a:spcAft>
        <a:buClr>
          <a:schemeClr val="accent2"/>
        </a:buClr>
        <a:buFont typeface="Calibri" panose="020F0502020204030204" pitchFamily="34" charset="0"/>
        <a:buChar char="&gt;"/>
        <a:defRPr sz="1399" kern="1200">
          <a:solidFill>
            <a:schemeClr val="tx1"/>
          </a:solidFill>
          <a:latin typeface="+mn-lt"/>
          <a:ea typeface="+mn-ea"/>
          <a:cs typeface="Arial" pitchFamily="34" charset="0"/>
        </a:defRPr>
      </a:lvl3pPr>
      <a:lvl4pPr marL="431600" indent="-215757" algn="l" defTabSz="913371" rtl="0" eaLnBrk="1" latinLnBrk="0" hangingPunct="1">
        <a:lnSpc>
          <a:spcPts val="1598"/>
        </a:lnSpc>
        <a:spcBef>
          <a:spcPts val="0"/>
        </a:spcBef>
        <a:spcAft>
          <a:spcPts val="849"/>
        </a:spcAft>
        <a:buClr>
          <a:schemeClr val="accent2"/>
        </a:buClr>
        <a:buSzPct val="50000"/>
        <a:buFont typeface="Arial" pitchFamily="34" charset="0"/>
        <a:buChar char="•"/>
        <a:defRPr sz="1399" kern="1200">
          <a:solidFill>
            <a:schemeClr val="tx1"/>
          </a:solidFill>
          <a:latin typeface="+mn-lt"/>
          <a:ea typeface="+mn-ea"/>
          <a:cs typeface="Arial" pitchFamily="34" charset="0"/>
        </a:defRPr>
      </a:lvl4pPr>
      <a:lvl5pPr marL="6474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baseline="0">
          <a:solidFill>
            <a:schemeClr val="tx1"/>
          </a:solidFill>
          <a:latin typeface="+mn-lt"/>
          <a:ea typeface="+mn-ea"/>
          <a:cs typeface="Arial" pitchFamily="34" charset="0"/>
        </a:defRPr>
      </a:lvl5pPr>
      <a:lvl6pPr marL="8632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6pPr>
      <a:lvl7pPr marL="10790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7pPr>
      <a:lvl8pPr marL="1294802"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8pPr>
      <a:lvl9pPr marL="1510601" indent="-215757" algn="l" defTabSz="913371" rtl="0" eaLnBrk="1" latinLnBrk="0" hangingPunct="1">
        <a:lnSpc>
          <a:spcPts val="1598"/>
        </a:lnSpc>
        <a:spcBef>
          <a:spcPts val="0"/>
        </a:spcBef>
        <a:spcAft>
          <a:spcPts val="849"/>
        </a:spcAft>
        <a:buClr>
          <a:schemeClr val="accent2"/>
        </a:buClr>
        <a:buSzPct val="70000"/>
        <a:buFont typeface="Arial" panose="020B0604020202020204" pitchFamily="34" charset="0"/>
        <a:buChar char="‒"/>
        <a:defRPr sz="1399" kern="1200">
          <a:solidFill>
            <a:schemeClr val="tx1"/>
          </a:solidFill>
          <a:latin typeface="+mn-lt"/>
          <a:ea typeface="+mn-ea"/>
          <a:cs typeface="Arial" pitchFamily="34" charset="0"/>
        </a:defRPr>
      </a:lvl9pPr>
    </p:bodyStyle>
    <p:otherStyle>
      <a:defPPr>
        <a:defRPr lang="en-US"/>
      </a:defPPr>
      <a:lvl1pPr marL="0" algn="l" defTabSz="913371" rtl="0" eaLnBrk="1" latinLnBrk="0" hangingPunct="1">
        <a:defRPr sz="1799" kern="1200">
          <a:solidFill>
            <a:schemeClr val="tx1"/>
          </a:solidFill>
          <a:latin typeface="+mn-lt"/>
          <a:ea typeface="+mn-ea"/>
          <a:cs typeface="+mn-cs"/>
        </a:defRPr>
      </a:lvl1pPr>
      <a:lvl2pPr marL="456686" algn="l" defTabSz="913371" rtl="0" eaLnBrk="1" latinLnBrk="0" hangingPunct="1">
        <a:defRPr sz="1799" kern="1200">
          <a:solidFill>
            <a:schemeClr val="tx1"/>
          </a:solidFill>
          <a:latin typeface="+mn-lt"/>
          <a:ea typeface="+mn-ea"/>
          <a:cs typeface="+mn-cs"/>
        </a:defRPr>
      </a:lvl2pPr>
      <a:lvl3pPr marL="913371" algn="l" defTabSz="913371" rtl="0" eaLnBrk="1" latinLnBrk="0" hangingPunct="1">
        <a:defRPr sz="1799" kern="1200">
          <a:solidFill>
            <a:schemeClr val="tx1"/>
          </a:solidFill>
          <a:latin typeface="+mn-lt"/>
          <a:ea typeface="+mn-ea"/>
          <a:cs typeface="+mn-cs"/>
        </a:defRPr>
      </a:lvl3pPr>
      <a:lvl4pPr marL="1370057" algn="l" defTabSz="913371" rtl="0" eaLnBrk="1" latinLnBrk="0" hangingPunct="1">
        <a:defRPr sz="1799" kern="1200">
          <a:solidFill>
            <a:schemeClr val="tx1"/>
          </a:solidFill>
          <a:latin typeface="+mn-lt"/>
          <a:ea typeface="+mn-ea"/>
          <a:cs typeface="+mn-cs"/>
        </a:defRPr>
      </a:lvl4pPr>
      <a:lvl5pPr marL="1826743" algn="l" defTabSz="913371" rtl="0" eaLnBrk="1" latinLnBrk="0" hangingPunct="1">
        <a:defRPr sz="1799" kern="1200">
          <a:solidFill>
            <a:schemeClr val="tx1"/>
          </a:solidFill>
          <a:latin typeface="+mn-lt"/>
          <a:ea typeface="+mn-ea"/>
          <a:cs typeface="+mn-cs"/>
        </a:defRPr>
      </a:lvl5pPr>
      <a:lvl6pPr marL="2283429" algn="l" defTabSz="913371" rtl="0" eaLnBrk="1" latinLnBrk="0" hangingPunct="1">
        <a:defRPr sz="1799" kern="1200">
          <a:solidFill>
            <a:schemeClr val="tx1"/>
          </a:solidFill>
          <a:latin typeface="+mn-lt"/>
          <a:ea typeface="+mn-ea"/>
          <a:cs typeface="+mn-cs"/>
        </a:defRPr>
      </a:lvl6pPr>
      <a:lvl7pPr marL="2740114" algn="l" defTabSz="913371" rtl="0" eaLnBrk="1" latinLnBrk="0" hangingPunct="1">
        <a:defRPr sz="1799" kern="1200">
          <a:solidFill>
            <a:schemeClr val="tx1"/>
          </a:solidFill>
          <a:latin typeface="+mn-lt"/>
          <a:ea typeface="+mn-ea"/>
          <a:cs typeface="+mn-cs"/>
        </a:defRPr>
      </a:lvl7pPr>
      <a:lvl8pPr marL="3196800" algn="l" defTabSz="913371" rtl="0" eaLnBrk="1" latinLnBrk="0" hangingPunct="1">
        <a:defRPr sz="1799" kern="1200">
          <a:solidFill>
            <a:schemeClr val="tx1"/>
          </a:solidFill>
          <a:latin typeface="+mn-lt"/>
          <a:ea typeface="+mn-ea"/>
          <a:cs typeface="+mn-cs"/>
        </a:defRPr>
      </a:lvl8pPr>
      <a:lvl9pPr marL="3653486" algn="l" defTabSz="913371"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E63EF8D-3744-4802-86C9-8BF7B02E12EC}"/>
              </a:ext>
            </a:extLst>
          </p:cNvPr>
          <p:cNvSpPr/>
          <p:nvPr userDrawn="1"/>
        </p:nvSpPr>
        <p:spPr>
          <a:xfrm>
            <a:off x="3" y="2"/>
            <a:ext cx="8595569" cy="917947"/>
          </a:xfrm>
          <a:custGeom>
            <a:avLst/>
            <a:gdLst>
              <a:gd name="connsiteX0" fmla="*/ 0 w 8595569"/>
              <a:gd name="connsiteY0" fmla="*/ 0 h 917947"/>
              <a:gd name="connsiteX1" fmla="*/ 8595569 w 8595569"/>
              <a:gd name="connsiteY1" fmla="*/ 0 h 917947"/>
              <a:gd name="connsiteX2" fmla="*/ 7884368 w 8595569"/>
              <a:gd name="connsiteY2" fmla="*/ 917947 h 917947"/>
              <a:gd name="connsiteX3" fmla="*/ 0 w 8595569"/>
              <a:gd name="connsiteY3" fmla="*/ 917947 h 917947"/>
            </a:gdLst>
            <a:ahLst/>
            <a:cxnLst>
              <a:cxn ang="0">
                <a:pos x="connsiteX0" y="connsiteY0"/>
              </a:cxn>
              <a:cxn ang="0">
                <a:pos x="connsiteX1" y="connsiteY1"/>
              </a:cxn>
              <a:cxn ang="0">
                <a:pos x="connsiteX2" y="connsiteY2"/>
              </a:cxn>
              <a:cxn ang="0">
                <a:pos x="connsiteX3" y="connsiteY3"/>
              </a:cxn>
            </a:cxnLst>
            <a:rect l="l" t="t" r="r" b="b"/>
            <a:pathLst>
              <a:path w="8595569" h="917947">
                <a:moveTo>
                  <a:pt x="0" y="0"/>
                </a:moveTo>
                <a:lnTo>
                  <a:pt x="8595569" y="0"/>
                </a:lnTo>
                <a:lnTo>
                  <a:pt x="7884368" y="917947"/>
                </a:lnTo>
                <a:lnTo>
                  <a:pt x="0" y="917947"/>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sz="1050" dirty="0">
              <a:solidFill>
                <a:prstClr val="black"/>
              </a:solidFill>
            </a:endParaRPr>
          </a:p>
        </p:txBody>
      </p:sp>
      <p:sp>
        <p:nvSpPr>
          <p:cNvPr id="2" name="Title Placeholder 1"/>
          <p:cNvSpPr>
            <a:spLocks noGrp="1"/>
          </p:cNvSpPr>
          <p:nvPr>
            <p:ph type="title"/>
          </p:nvPr>
        </p:nvSpPr>
        <p:spPr>
          <a:xfrm>
            <a:off x="288880" y="242950"/>
            <a:ext cx="8566887" cy="432048"/>
          </a:xfrm>
          <a:prstGeom prst="rect">
            <a:avLst/>
          </a:prstGeom>
        </p:spPr>
        <p:txBody>
          <a:bodyPr vert="horz" lIns="0" tIns="0" rIns="0" bIns="0" rtlCol="0" anchor="ctr">
            <a:noAutofit/>
          </a:bodyPr>
          <a:lstStyle/>
          <a:p>
            <a:r>
              <a:rPr lang="en-US" noProof="0"/>
              <a:t>Click to edit Master title style</a:t>
            </a:r>
            <a:endParaRPr lang="en-AU" noProof="0"/>
          </a:p>
        </p:txBody>
      </p:sp>
      <p:sp>
        <p:nvSpPr>
          <p:cNvPr id="3" name="Text Placeholder 2"/>
          <p:cNvSpPr>
            <a:spLocks noGrp="1"/>
          </p:cNvSpPr>
          <p:nvPr>
            <p:ph type="body" idx="1"/>
          </p:nvPr>
        </p:nvSpPr>
        <p:spPr>
          <a:xfrm>
            <a:off x="288000" y="1205979"/>
            <a:ext cx="8565228" cy="3306628"/>
          </a:xfrm>
          <a:prstGeom prst="rect">
            <a:avLst/>
          </a:prstGeom>
        </p:spPr>
        <p:txBody>
          <a:bodyPr vert="horz" lIns="0" tIns="0" rIns="0" bIns="0" rtlCol="0">
            <a:noAutofit/>
          </a:bodyPr>
          <a:lstStyle/>
          <a:p>
            <a:pPr lvl="0"/>
            <a:r>
              <a:rPr lang="en-AU" noProof="0"/>
              <a:t>Use the increase/decrease list level buttons to change styles</a:t>
            </a:r>
          </a:p>
          <a:p>
            <a:pPr lvl="1"/>
            <a:r>
              <a:rPr lang="en-AU" noProof="0"/>
              <a:t>Second level</a:t>
            </a:r>
          </a:p>
          <a:p>
            <a:pPr lvl="2"/>
            <a:r>
              <a:rPr lang="en-AU" noProof="0"/>
              <a:t>Third level</a:t>
            </a:r>
          </a:p>
          <a:p>
            <a:pPr lvl="3"/>
            <a:r>
              <a:rPr lang="en-AU" noProof="0"/>
              <a:t>Fourth level</a:t>
            </a:r>
          </a:p>
          <a:p>
            <a:pPr lvl="4"/>
            <a:r>
              <a:rPr lang="en-AU" noProof="0"/>
              <a:t>Fifth level</a:t>
            </a:r>
          </a:p>
          <a:p>
            <a:pPr lvl="5"/>
            <a:r>
              <a:rPr lang="en-AU" noProof="0"/>
              <a:t>Sixth level</a:t>
            </a:r>
          </a:p>
          <a:p>
            <a:pPr lvl="6"/>
            <a:r>
              <a:rPr lang="en-AU" noProof="0"/>
              <a:t>Seventh level</a:t>
            </a:r>
          </a:p>
          <a:p>
            <a:pPr lvl="7"/>
            <a:r>
              <a:rPr lang="en-AU" noProof="0"/>
              <a:t>Eighth level</a:t>
            </a:r>
          </a:p>
          <a:p>
            <a:pPr lvl="8"/>
            <a:r>
              <a:rPr lang="en-AU" noProof="0"/>
              <a:t>Ninth level</a:t>
            </a:r>
          </a:p>
        </p:txBody>
      </p:sp>
      <p:sp>
        <p:nvSpPr>
          <p:cNvPr id="8" name="Slide Number Placeholder 3">
            <a:extLst>
              <a:ext uri="{FF2B5EF4-FFF2-40B4-BE49-F238E27FC236}">
                <a16:creationId xmlns:a16="http://schemas.microsoft.com/office/drawing/2014/main" id="{7C2F83E6-7650-4EDF-94B6-BE75F45DEC74}"/>
              </a:ext>
            </a:extLst>
          </p:cNvPr>
          <p:cNvSpPr>
            <a:spLocks noGrp="1"/>
          </p:cNvSpPr>
          <p:nvPr>
            <p:ph type="sldNum" sz="quarter" idx="4"/>
          </p:nvPr>
        </p:nvSpPr>
        <p:spPr>
          <a:xfrm>
            <a:off x="288002" y="4755600"/>
            <a:ext cx="209205" cy="162000"/>
          </a:xfrm>
          <a:prstGeom prst="rect">
            <a:avLst/>
          </a:prstGeom>
        </p:spPr>
        <p:txBody>
          <a:bodyPr vert="horz" lIns="0" tIns="0" rIns="0" bIns="0" rtlCol="0" anchor="ctr"/>
          <a:lstStyle>
            <a:lvl1pPr algn="l">
              <a:defRPr sz="675">
                <a:solidFill>
                  <a:schemeClr val="accent2"/>
                </a:solidFill>
              </a:defRPr>
            </a:lvl1pPr>
          </a:lstStyle>
          <a:p>
            <a:fld id="{EB423460-02F7-42F7-BC67-65740756B7AD}" type="slidenum">
              <a:rPr lang="en-AU" smtClean="0">
                <a:solidFill>
                  <a:srgbClr val="009FDF"/>
                </a:solidFill>
              </a:rPr>
              <a:pPr/>
              <a:t>‹#›</a:t>
            </a:fld>
            <a:endParaRPr lang="en-AU" dirty="0">
              <a:solidFill>
                <a:srgbClr val="009FDF"/>
              </a:solidFill>
            </a:endParaRPr>
          </a:p>
        </p:txBody>
      </p:sp>
      <p:sp>
        <p:nvSpPr>
          <p:cNvPr id="9" name="Footer Placeholder 4">
            <a:extLst>
              <a:ext uri="{FF2B5EF4-FFF2-40B4-BE49-F238E27FC236}">
                <a16:creationId xmlns:a16="http://schemas.microsoft.com/office/drawing/2014/main" id="{44CFD083-5054-41B8-BBD7-F0EA31195819}"/>
              </a:ext>
            </a:extLst>
          </p:cNvPr>
          <p:cNvSpPr>
            <a:spLocks noGrp="1"/>
          </p:cNvSpPr>
          <p:nvPr>
            <p:ph type="ftr" sz="quarter" idx="3"/>
          </p:nvPr>
        </p:nvSpPr>
        <p:spPr>
          <a:xfrm>
            <a:off x="539553" y="4756339"/>
            <a:ext cx="6189626" cy="162150"/>
          </a:xfrm>
          <a:prstGeom prst="rect">
            <a:avLst/>
          </a:prstGeom>
        </p:spPr>
        <p:txBody>
          <a:bodyPr vert="horz" lIns="0" tIns="0" rIns="0" bIns="0" rtlCol="0" anchor="ctr"/>
          <a:lstStyle>
            <a:lvl1pPr algn="l">
              <a:lnSpc>
                <a:spcPts val="810"/>
              </a:lnSpc>
              <a:defRPr lang="en-AU" sz="675" dirty="0">
                <a:solidFill>
                  <a:schemeClr val="accent2"/>
                </a:solidFill>
                <a:latin typeface="+mn-lt"/>
                <a:cs typeface="Arial" pitchFamily="34" charset="0"/>
              </a:defRPr>
            </a:lvl1pPr>
          </a:lstStyle>
          <a:p>
            <a:r>
              <a:rPr dirty="0">
                <a:solidFill>
                  <a:srgbClr val="009FDF"/>
                </a:solidFill>
              </a:rPr>
              <a:t>ASX Ribbon &gt; Header &amp; Footer &gt; Apply to All</a:t>
            </a:r>
          </a:p>
        </p:txBody>
      </p:sp>
      <p:pic>
        <p:nvPicPr>
          <p:cNvPr id="10" name="Picture 9">
            <a:extLst>
              <a:ext uri="{FF2B5EF4-FFF2-40B4-BE49-F238E27FC236}">
                <a16:creationId xmlns:a16="http://schemas.microsoft.com/office/drawing/2014/main" id="{38D72BC0-0699-4A5D-90B4-8872881A39A4}"/>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8388002" y="4712400"/>
            <a:ext cx="479043" cy="198000"/>
          </a:xfrm>
          <a:prstGeom prst="rect">
            <a:avLst/>
          </a:prstGeom>
        </p:spPr>
      </p:pic>
    </p:spTree>
    <p:extLst>
      <p:ext uri="{BB962C8B-B14F-4D97-AF65-F5344CB8AC3E}">
        <p14:creationId xmlns:p14="http://schemas.microsoft.com/office/powerpoint/2010/main" val="3239681339"/>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 id="2147484067" r:id="rId18"/>
    <p:sldLayoutId id="2147484068" r:id="rId19"/>
    <p:sldLayoutId id="2147484069" r:id="rId20"/>
    <p:sldLayoutId id="2147484070" r:id="rId21"/>
    <p:sldLayoutId id="2147484071" r:id="rId22"/>
    <p:sldLayoutId id="2147484072" r:id="rId23"/>
    <p:sldLayoutId id="2147484073" r:id="rId24"/>
    <p:sldLayoutId id="2147484074" r:id="rId25"/>
    <p:sldLayoutId id="2147484075" r:id="rId26"/>
    <p:sldLayoutId id="2147484076" r:id="rId27"/>
  </p:sldLayoutIdLst>
  <p:hf hdr="0" ftr="0" dt="0"/>
  <p:txStyles>
    <p:titleStyle>
      <a:lvl1pPr algn="l" defTabSz="685663" rtl="0" eaLnBrk="1" latinLnBrk="0" hangingPunct="1">
        <a:lnSpc>
          <a:spcPts val="1800"/>
        </a:lnSpc>
        <a:spcBef>
          <a:spcPct val="0"/>
        </a:spcBef>
        <a:spcAft>
          <a:spcPts val="425"/>
        </a:spcAft>
        <a:buNone/>
        <a:defRPr sz="1650" kern="1200">
          <a:solidFill>
            <a:schemeClr val="accent1"/>
          </a:solidFill>
          <a:latin typeface="+mj-lt"/>
          <a:ea typeface="+mj-ea"/>
          <a:cs typeface="Arial" pitchFamily="34" charset="0"/>
        </a:defRPr>
      </a:lvl1pPr>
    </p:titleStyle>
    <p:bodyStyle>
      <a:lvl1pPr marL="0" indent="0" algn="l" defTabSz="685663" rtl="0" eaLnBrk="1" latinLnBrk="0" hangingPunct="1">
        <a:lnSpc>
          <a:spcPts val="1200"/>
        </a:lnSpc>
        <a:spcBef>
          <a:spcPts val="0"/>
        </a:spcBef>
        <a:spcAft>
          <a:spcPts val="1063"/>
        </a:spcAft>
        <a:buFont typeface="Arial" pitchFamily="34" charset="0"/>
        <a:buNone/>
        <a:defRPr sz="1200" b="1" kern="1200" baseline="0">
          <a:solidFill>
            <a:schemeClr val="accent2"/>
          </a:solidFill>
          <a:latin typeface="+mn-lt"/>
          <a:ea typeface="+mn-ea"/>
          <a:cs typeface="Arial" pitchFamily="34" charset="0"/>
        </a:defRPr>
      </a:lvl1pPr>
      <a:lvl2pPr marL="0" indent="0" algn="l" defTabSz="685663" rtl="0" eaLnBrk="1" latinLnBrk="0" hangingPunct="1">
        <a:lnSpc>
          <a:spcPts val="1200"/>
        </a:lnSpc>
        <a:spcBef>
          <a:spcPts val="0"/>
        </a:spcBef>
        <a:spcAft>
          <a:spcPts val="450"/>
        </a:spcAft>
        <a:buFontTx/>
        <a:buNone/>
        <a:defRPr sz="1050" kern="1200">
          <a:solidFill>
            <a:schemeClr val="tx1"/>
          </a:solidFill>
          <a:latin typeface="+mn-lt"/>
          <a:ea typeface="+mn-ea"/>
          <a:cs typeface="Arial" pitchFamily="34" charset="0"/>
        </a:defRPr>
      </a:lvl2pPr>
      <a:lvl3pPr marL="162000" indent="-162000" algn="l" defTabSz="685663" rtl="0" eaLnBrk="1" latinLnBrk="0" hangingPunct="1">
        <a:spcBef>
          <a:spcPts val="0"/>
        </a:spcBef>
        <a:spcAft>
          <a:spcPts val="638"/>
        </a:spcAft>
        <a:buClr>
          <a:schemeClr val="accent2"/>
        </a:buClr>
        <a:buFont typeface="Calibri" panose="020F0502020204030204" pitchFamily="34" charset="0"/>
        <a:buChar char="&gt;"/>
        <a:defRPr sz="1050" kern="1200">
          <a:solidFill>
            <a:schemeClr val="tx1"/>
          </a:solidFill>
          <a:latin typeface="+mn-lt"/>
          <a:ea typeface="+mn-ea"/>
          <a:cs typeface="Arial" pitchFamily="34" charset="0"/>
        </a:defRPr>
      </a:lvl3pPr>
      <a:lvl4pPr marL="324000" indent="-161968" algn="l" defTabSz="685663" rtl="0" eaLnBrk="1" latinLnBrk="0" hangingPunct="1">
        <a:lnSpc>
          <a:spcPts val="1200"/>
        </a:lnSpc>
        <a:spcBef>
          <a:spcPts val="0"/>
        </a:spcBef>
        <a:spcAft>
          <a:spcPts val="638"/>
        </a:spcAft>
        <a:buClr>
          <a:schemeClr val="accent2"/>
        </a:buClr>
        <a:buSzPct val="50000"/>
        <a:buFont typeface="Arial" pitchFamily="34" charset="0"/>
        <a:buChar char="•"/>
        <a:defRPr sz="1050" kern="1200">
          <a:solidFill>
            <a:schemeClr val="tx1"/>
          </a:solidFill>
          <a:latin typeface="+mn-lt"/>
          <a:ea typeface="+mn-ea"/>
          <a:cs typeface="Arial" pitchFamily="34" charset="0"/>
        </a:defRPr>
      </a:lvl4pPr>
      <a:lvl5pPr marL="486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baseline="0">
          <a:solidFill>
            <a:schemeClr val="tx1"/>
          </a:solidFill>
          <a:latin typeface="+mn-lt"/>
          <a:ea typeface="+mn-ea"/>
          <a:cs typeface="Arial" pitchFamily="34" charset="0"/>
        </a:defRPr>
      </a:lvl5pPr>
      <a:lvl6pPr marL="648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6pPr>
      <a:lvl7pPr marL="810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7pPr>
      <a:lvl8pPr marL="972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8pPr>
      <a:lvl9pPr marL="1134000" indent="-161968" algn="l" defTabSz="685663" rtl="0" eaLnBrk="1" latinLnBrk="0" hangingPunct="1">
        <a:lnSpc>
          <a:spcPts val="1200"/>
        </a:lnSpc>
        <a:spcBef>
          <a:spcPts val="0"/>
        </a:spcBef>
        <a:spcAft>
          <a:spcPts val="638"/>
        </a:spcAft>
        <a:buClr>
          <a:schemeClr val="accent2"/>
        </a:buClr>
        <a:buSzPct val="70000"/>
        <a:buFont typeface="Arial" panose="020B0604020202020204" pitchFamily="34" charset="0"/>
        <a:buChar char="‒"/>
        <a:defRPr sz="1050" kern="1200">
          <a:solidFill>
            <a:schemeClr val="tx1"/>
          </a:solidFill>
          <a:latin typeface="+mn-lt"/>
          <a:ea typeface="+mn-ea"/>
          <a:cs typeface="Arial" pitchFamily="34" charset="0"/>
        </a:defRPr>
      </a:lvl9pPr>
    </p:bodyStyle>
    <p:otherStyle>
      <a:defPPr>
        <a:defRPr lang="en-US"/>
      </a:defPPr>
      <a:lvl1pPr marL="0" algn="l" defTabSz="685663" rtl="0" eaLnBrk="1" latinLnBrk="0" hangingPunct="1">
        <a:defRPr sz="1350" kern="1200">
          <a:solidFill>
            <a:schemeClr val="tx1"/>
          </a:solidFill>
          <a:latin typeface="+mn-lt"/>
          <a:ea typeface="+mn-ea"/>
          <a:cs typeface="+mn-cs"/>
        </a:defRPr>
      </a:lvl1pPr>
      <a:lvl2pPr marL="342832"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5"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8"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2">
          <p15:clr>
            <a:srgbClr val="F26B43"/>
          </p15:clr>
        </p15:guide>
        <p15:guide id="2" pos="179">
          <p15:clr>
            <a:srgbClr val="F26B43"/>
          </p15:clr>
        </p15:guide>
        <p15:guide id="3" pos="55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3.jpeg"/><Relationship Id="rId7" Type="http://schemas.openxmlformats.org/officeDocument/2006/relationships/diagramQuickStyle" Target="../diagrams/quickStyle2.xml"/><Relationship Id="rId2" Type="http://schemas.openxmlformats.org/officeDocument/2006/relationships/image" Target="../media/image22.png"/><Relationship Id="rId1" Type="http://schemas.openxmlformats.org/officeDocument/2006/relationships/slideLayout" Target="../slideLayouts/slideLayout30.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4.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3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image" Target="../media/image25.png"/><Relationship Id="rId1" Type="http://schemas.openxmlformats.org/officeDocument/2006/relationships/slideLayout" Target="../slideLayouts/slideLayout3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0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30.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D0EA-48C4-4165-A5C4-C567BA1519D0}"/>
              </a:ext>
            </a:extLst>
          </p:cNvPr>
          <p:cNvSpPr>
            <a:spLocks noGrp="1"/>
          </p:cNvSpPr>
          <p:nvPr>
            <p:ph type="ctrTitle"/>
          </p:nvPr>
        </p:nvSpPr>
        <p:spPr/>
        <p:txBody>
          <a:bodyPr/>
          <a:lstStyle/>
          <a:p>
            <a:r>
              <a:rPr lang="en-US" dirty="0">
                <a:cs typeface="Arial"/>
              </a:rPr>
              <a:t>ASX CHESS REPLACEMENT</a:t>
            </a:r>
          </a:p>
        </p:txBody>
      </p:sp>
      <p:sp>
        <p:nvSpPr>
          <p:cNvPr id="3" name="Text Placeholder 2">
            <a:extLst>
              <a:ext uri="{FF2B5EF4-FFF2-40B4-BE49-F238E27FC236}">
                <a16:creationId xmlns:a16="http://schemas.microsoft.com/office/drawing/2014/main" id="{223EBF9E-DF1E-4479-9106-0C10B4539EC1}"/>
              </a:ext>
            </a:extLst>
          </p:cNvPr>
          <p:cNvSpPr>
            <a:spLocks noGrp="1"/>
          </p:cNvSpPr>
          <p:nvPr>
            <p:ph type="subTitle" idx="1"/>
          </p:nvPr>
        </p:nvSpPr>
        <p:spPr>
          <a:xfrm>
            <a:off x="5756901" y="2828107"/>
            <a:ext cx="2772440" cy="1045030"/>
          </a:xfrm>
        </p:spPr>
        <p:txBody>
          <a:bodyPr vert="horz" lIns="0" tIns="0" rIns="0" bIns="0" rtlCol="0" anchor="t">
            <a:noAutofit/>
          </a:bodyPr>
          <a:lstStyle/>
          <a:p>
            <a:endParaRPr lang="en-US" dirty="0">
              <a:cs typeface="Arial"/>
            </a:endParaRPr>
          </a:p>
          <a:p>
            <a:r>
              <a:rPr lang="en-US" spc="10" dirty="0" smtClean="0">
                <a:solidFill>
                  <a:srgbClr val="009FDF"/>
                </a:solidFill>
              </a:rPr>
              <a:t>DATA PRIVACY AND SECURITY (INTERNAL NETWORK) </a:t>
            </a:r>
          </a:p>
        </p:txBody>
      </p:sp>
    </p:spTree>
    <p:extLst>
      <p:ext uri="{BB962C8B-B14F-4D97-AF65-F5344CB8AC3E}">
        <p14:creationId xmlns:p14="http://schemas.microsoft.com/office/powerpoint/2010/main" val="2672698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878" y="343950"/>
            <a:ext cx="8566887" cy="431648"/>
          </a:xfrm>
        </p:spPr>
        <p:txBody>
          <a:bodyPr anchor="t">
            <a:normAutofit/>
          </a:bodyPr>
          <a:lstStyle/>
          <a:p>
            <a:r>
              <a:rPr lang="en-US" dirty="0"/>
              <a:t>Recommendation</a:t>
            </a:r>
            <a:endParaRPr lang="en-AU" dirty="0"/>
          </a:p>
        </p:txBody>
      </p:sp>
      <p:sp>
        <p:nvSpPr>
          <p:cNvPr id="12" name="Footer Placeholder 2">
            <a:extLst>
              <a:ext uri="{FF2B5EF4-FFF2-40B4-BE49-F238E27FC236}">
                <a16:creationId xmlns:a16="http://schemas.microsoft.com/office/drawing/2014/main" id="{55E0F9D3-EED9-4BE1-B501-908AF079D4DD}"/>
              </a:ext>
            </a:extLst>
          </p:cNvPr>
          <p:cNvSpPr>
            <a:spLocks noGrp="1"/>
          </p:cNvSpPr>
          <p:nvPr>
            <p:ph type="ftr" sz="quarter" idx="10"/>
          </p:nvPr>
        </p:nvSpPr>
        <p:spPr>
          <a:xfrm>
            <a:off x="614623" y="4754320"/>
            <a:ext cx="1737083" cy="162000"/>
          </a:xfrm>
        </p:spPr>
        <p:txBody>
          <a:bodyPr/>
          <a:lstStyle/>
          <a:p>
            <a:pPr>
              <a:spcAft>
                <a:spcPts val="450"/>
              </a:spcAft>
            </a:pPr>
            <a:r>
              <a:rPr lang="en-AU" dirty="0"/>
              <a:t>Condensed presentation title</a:t>
            </a:r>
          </a:p>
        </p:txBody>
      </p:sp>
      <p:graphicFrame>
        <p:nvGraphicFramePr>
          <p:cNvPr id="8" name="Text Placeholder 5">
            <a:extLst>
              <a:ext uri="{FF2B5EF4-FFF2-40B4-BE49-F238E27FC236}">
                <a16:creationId xmlns:a16="http://schemas.microsoft.com/office/drawing/2014/main" id="{FE3D632A-510B-4D7A-859B-57DDEB9CC433}"/>
              </a:ext>
            </a:extLst>
          </p:cNvPr>
          <p:cNvGraphicFramePr/>
          <p:nvPr>
            <p:extLst>
              <p:ext uri="{D42A27DB-BD31-4B8C-83A1-F6EECF244321}">
                <p14:modId xmlns:p14="http://schemas.microsoft.com/office/powerpoint/2010/main" val="2676606648"/>
              </p:ext>
            </p:extLst>
          </p:nvPr>
        </p:nvGraphicFramePr>
        <p:xfrm>
          <a:off x="528507" y="231943"/>
          <a:ext cx="8147807" cy="4381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87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AU" dirty="0"/>
          </a:p>
        </p:txBody>
      </p:sp>
    </p:spTree>
    <p:extLst>
      <p:ext uri="{BB962C8B-B14F-4D97-AF65-F5344CB8AC3E}">
        <p14:creationId xmlns:p14="http://schemas.microsoft.com/office/powerpoint/2010/main" val="94690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Context</a:t>
            </a:r>
            <a:endParaRPr lang="en-AU" dirty="0"/>
          </a:p>
        </p:txBody>
      </p:sp>
      <p:graphicFrame>
        <p:nvGraphicFramePr>
          <p:cNvPr id="3" name="Diagram 2"/>
          <p:cNvGraphicFramePr/>
          <p:nvPr>
            <p:extLst>
              <p:ext uri="{D42A27DB-BD31-4B8C-83A1-F6EECF244321}">
                <p14:modId xmlns:p14="http://schemas.microsoft.com/office/powerpoint/2010/main" val="3935373534"/>
              </p:ext>
            </p:extLst>
          </p:nvPr>
        </p:nvGraphicFramePr>
        <p:xfrm>
          <a:off x="288878" y="773932"/>
          <a:ext cx="8027802" cy="4010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96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High Level Requirements (Internal)</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703879622"/>
              </p:ext>
            </p:extLst>
          </p:nvPr>
        </p:nvGraphicFramePr>
        <p:xfrm>
          <a:off x="288878" y="912668"/>
          <a:ext cx="8363238" cy="3840480"/>
        </p:xfrm>
        <a:graphic>
          <a:graphicData uri="http://schemas.openxmlformats.org/drawingml/2006/table">
            <a:tbl>
              <a:tblPr firstRow="1" bandRow="1">
                <a:tableStyleId>{64143AEB-D88A-4235-B7F5-65CC395101BD}</a:tableStyleId>
              </a:tblPr>
              <a:tblGrid>
                <a:gridCol w="2040140">
                  <a:extLst>
                    <a:ext uri="{9D8B030D-6E8A-4147-A177-3AD203B41FA5}">
                      <a16:colId xmlns:a16="http://schemas.microsoft.com/office/drawing/2014/main" val="196993090"/>
                    </a:ext>
                  </a:extLst>
                </a:gridCol>
                <a:gridCol w="3088014">
                  <a:extLst>
                    <a:ext uri="{9D8B030D-6E8A-4147-A177-3AD203B41FA5}">
                      <a16:colId xmlns:a16="http://schemas.microsoft.com/office/drawing/2014/main" val="345428942"/>
                    </a:ext>
                  </a:extLst>
                </a:gridCol>
                <a:gridCol w="3235084">
                  <a:extLst>
                    <a:ext uri="{9D8B030D-6E8A-4147-A177-3AD203B41FA5}">
                      <a16:colId xmlns:a16="http://schemas.microsoft.com/office/drawing/2014/main" val="3596366901"/>
                    </a:ext>
                  </a:extLst>
                </a:gridCol>
              </a:tblGrid>
              <a:tr h="262629">
                <a:tc>
                  <a:txBody>
                    <a:bodyPr/>
                    <a:lstStyle/>
                    <a:p>
                      <a:r>
                        <a:rPr lang="en-US" sz="1200" dirty="0" smtClean="0"/>
                        <a:t>High Level Requirement</a:t>
                      </a:r>
                      <a:endParaRPr lang="en-AU" sz="1200" dirty="0"/>
                    </a:p>
                  </a:txBody>
                  <a:tcPr/>
                </a:tc>
                <a:tc>
                  <a:txBody>
                    <a:bodyPr/>
                    <a:lstStyle/>
                    <a:p>
                      <a:r>
                        <a:rPr lang="en-US" sz="1200" dirty="0" smtClean="0"/>
                        <a:t>Detailed Requirement</a:t>
                      </a:r>
                      <a:r>
                        <a:rPr lang="en-US" sz="1200" baseline="0" dirty="0" smtClean="0"/>
                        <a:t> </a:t>
                      </a:r>
                      <a:endParaRPr lang="en-AU" sz="1200" dirty="0"/>
                    </a:p>
                  </a:txBody>
                  <a:tcPr/>
                </a:tc>
                <a:tc>
                  <a:txBody>
                    <a:bodyPr/>
                    <a:lstStyle/>
                    <a:p>
                      <a:r>
                        <a:rPr lang="en-US" sz="1200" b="1" kern="1200" dirty="0" smtClean="0">
                          <a:solidFill>
                            <a:schemeClr val="accent2"/>
                          </a:solidFill>
                          <a:latin typeface="+mj-lt"/>
                          <a:ea typeface="+mj-ea"/>
                          <a:cs typeface="+mj-cs"/>
                        </a:rPr>
                        <a:t>Purpose</a:t>
                      </a:r>
                      <a:endParaRPr lang="en-AU" sz="1200" b="1" kern="1200" dirty="0">
                        <a:solidFill>
                          <a:schemeClr val="accent2"/>
                        </a:solidFill>
                        <a:latin typeface="+mj-lt"/>
                        <a:ea typeface="+mj-ea"/>
                        <a:cs typeface="+mj-cs"/>
                      </a:endParaRPr>
                    </a:p>
                  </a:txBody>
                  <a:tcPr/>
                </a:tc>
                <a:extLst>
                  <a:ext uri="{0D108BD9-81ED-4DB2-BD59-A6C34878D82A}">
                    <a16:rowId xmlns:a16="http://schemas.microsoft.com/office/drawing/2014/main" val="3771611647"/>
                  </a:ext>
                </a:extLst>
              </a:tr>
              <a:tr h="370840">
                <a:tc rowSpan="2">
                  <a:txBody>
                    <a:bodyPr/>
                    <a:lstStyle/>
                    <a:p>
                      <a:pPr algn="ctr"/>
                      <a:r>
                        <a:rPr lang="en-US" sz="1400" dirty="0" smtClean="0"/>
                        <a:t>Strong Authentication</a:t>
                      </a:r>
                      <a:endParaRPr lang="en-AU" sz="1400" dirty="0"/>
                    </a:p>
                  </a:txBody>
                  <a:tcPr anchor="ctr"/>
                </a:tc>
                <a:tc>
                  <a:txBody>
                    <a:bodyPr/>
                    <a:lstStyle/>
                    <a:p>
                      <a:r>
                        <a:rPr lang="en-US" sz="1400" dirty="0" smtClean="0"/>
                        <a:t>All internal</a:t>
                      </a:r>
                      <a:r>
                        <a:rPr lang="en-US" sz="1400" baseline="0" dirty="0" smtClean="0"/>
                        <a:t> components </a:t>
                      </a:r>
                      <a:r>
                        <a:rPr lang="en-US" sz="1400" b="1" baseline="0" dirty="0" smtClean="0"/>
                        <a:t>must</a:t>
                      </a:r>
                      <a:r>
                        <a:rPr lang="en-US" sz="1400" baseline="0" dirty="0" smtClean="0"/>
                        <a:t> have at least one form of authentication </a:t>
                      </a:r>
                      <a:endParaRPr lang="en-AU" sz="1400" dirty="0"/>
                    </a:p>
                  </a:txBody>
                  <a:tcPr/>
                </a:tc>
                <a:tc>
                  <a:txBody>
                    <a:bodyPr/>
                    <a:lstStyle/>
                    <a:p>
                      <a:pPr algn="l"/>
                      <a:r>
                        <a:rPr lang="en-US" sz="1400" dirty="0" smtClean="0"/>
                        <a:t>Mitigate</a:t>
                      </a:r>
                      <a:r>
                        <a:rPr lang="en-US" sz="1400" baseline="0" dirty="0" smtClean="0"/>
                        <a:t> risk of a unauthorized communication at a event of a network compromise. </a:t>
                      </a:r>
                      <a:endParaRPr lang="en-AU" sz="1400" dirty="0"/>
                    </a:p>
                  </a:txBody>
                  <a:tcPr/>
                </a:tc>
                <a:extLst>
                  <a:ext uri="{0D108BD9-81ED-4DB2-BD59-A6C34878D82A}">
                    <a16:rowId xmlns:a16="http://schemas.microsoft.com/office/drawing/2014/main" val="18309481"/>
                  </a:ext>
                </a:extLst>
              </a:tr>
              <a:tr h="370840">
                <a:tc vMerge="1">
                  <a:txBody>
                    <a:bodyPr/>
                    <a:lstStyle/>
                    <a:p>
                      <a:endParaRPr lang="en-AU" sz="1400" dirty="0"/>
                    </a:p>
                  </a:txBody>
                  <a:tcPr/>
                </a:tc>
                <a:tc>
                  <a:txBody>
                    <a:bodyPr/>
                    <a:lstStyle/>
                    <a:p>
                      <a:r>
                        <a:rPr lang="en-US" sz="1400" dirty="0" smtClean="0"/>
                        <a:t>All</a:t>
                      </a:r>
                      <a:r>
                        <a:rPr lang="en-US" sz="1400" baseline="0" dirty="0" smtClean="0"/>
                        <a:t> internal components </a:t>
                      </a:r>
                      <a:r>
                        <a:rPr lang="en-US" sz="1400" b="1" baseline="0" dirty="0" smtClean="0"/>
                        <a:t>may</a:t>
                      </a:r>
                      <a:r>
                        <a:rPr lang="en-US" sz="1400" baseline="0" dirty="0" smtClean="0"/>
                        <a:t> have a layered authentication mechanism (mTLS)</a:t>
                      </a:r>
                      <a:endParaRPr lang="en-AU" sz="1400" dirty="0"/>
                    </a:p>
                  </a:txBody>
                  <a:tcPr/>
                </a:tc>
                <a:tc>
                  <a:txBody>
                    <a:bodyPr/>
                    <a:lstStyle/>
                    <a:p>
                      <a:r>
                        <a:rPr lang="en-US" sz="1400" dirty="0" smtClean="0"/>
                        <a:t>Layered</a:t>
                      </a:r>
                      <a:r>
                        <a:rPr lang="en-US" sz="1400" baseline="0" dirty="0" smtClean="0"/>
                        <a:t> security mechanism to increase to the defense in depth(DiD) where one mechanism fails, another step up immediately to thwart an attack.</a:t>
                      </a:r>
                      <a:endParaRPr lang="en-AU" sz="1400" dirty="0"/>
                    </a:p>
                  </a:txBody>
                  <a:tcPr/>
                </a:tc>
                <a:extLst>
                  <a:ext uri="{0D108BD9-81ED-4DB2-BD59-A6C34878D82A}">
                    <a16:rowId xmlns:a16="http://schemas.microsoft.com/office/drawing/2014/main" val="2471330847"/>
                  </a:ext>
                </a:extLst>
              </a:tr>
              <a:tr h="370840">
                <a:tc>
                  <a:txBody>
                    <a:bodyPr/>
                    <a:lstStyle/>
                    <a:p>
                      <a:pPr algn="ctr"/>
                      <a:r>
                        <a:rPr lang="en-US" sz="1400" dirty="0" smtClean="0"/>
                        <a:t>Encryption</a:t>
                      </a:r>
                      <a:r>
                        <a:rPr lang="en-US" sz="1400" baseline="0" dirty="0" smtClean="0"/>
                        <a:t> in transit </a:t>
                      </a:r>
                      <a:endParaRPr lang="en-AU" sz="1400" dirty="0"/>
                    </a:p>
                  </a:txBody>
                  <a:tcPr anchor="ctr"/>
                </a:tc>
                <a:tc>
                  <a:txBody>
                    <a:bodyPr/>
                    <a:lstStyle/>
                    <a:p>
                      <a:r>
                        <a:rPr lang="en-US" sz="1400" dirty="0" smtClean="0"/>
                        <a:t>All</a:t>
                      </a:r>
                      <a:r>
                        <a:rPr lang="en-US" sz="1400" baseline="0" dirty="0" smtClean="0"/>
                        <a:t> communication between components </a:t>
                      </a:r>
                      <a:r>
                        <a:rPr lang="en-US" sz="1400" b="1" baseline="0" dirty="0" smtClean="0"/>
                        <a:t>must</a:t>
                      </a:r>
                      <a:r>
                        <a:rPr lang="en-US" sz="1400" b="0" baseline="0" dirty="0" smtClean="0"/>
                        <a:t> be over an encrypted channel</a:t>
                      </a:r>
                      <a:endParaRPr lang="en-US" sz="1400" dirty="0" smtClean="0"/>
                    </a:p>
                  </a:txBody>
                  <a:tcPr/>
                </a:tc>
                <a:tc>
                  <a:txBody>
                    <a:bodyPr/>
                    <a:lstStyle/>
                    <a:p>
                      <a:r>
                        <a:rPr lang="en-US" sz="1400" dirty="0" smtClean="0"/>
                        <a:t>Encryption</a:t>
                      </a:r>
                      <a:r>
                        <a:rPr lang="en-US" sz="1400" baseline="0" dirty="0" smtClean="0"/>
                        <a:t> in motion to protect any data if the communication is intercepted while data moves between components. (mitigate eavesdropping, sniffing and snooping attacks)</a:t>
                      </a:r>
                      <a:endParaRPr lang="en-AU" sz="1400" dirty="0"/>
                    </a:p>
                  </a:txBody>
                  <a:tcPr/>
                </a:tc>
                <a:extLst>
                  <a:ext uri="{0D108BD9-81ED-4DB2-BD59-A6C34878D82A}">
                    <a16:rowId xmlns:a16="http://schemas.microsoft.com/office/drawing/2014/main" val="1932465083"/>
                  </a:ext>
                </a:extLst>
              </a:tr>
              <a:tr h="370840">
                <a:tc>
                  <a:txBody>
                    <a:bodyPr/>
                    <a:lstStyle/>
                    <a:p>
                      <a:pPr lvl="0" algn="ctr"/>
                      <a:r>
                        <a:rPr lang="en-US" sz="1400" dirty="0" smtClean="0"/>
                        <a:t>Encryption at</a:t>
                      </a:r>
                      <a:r>
                        <a:rPr lang="en-US" sz="1400" baseline="0" dirty="0" smtClean="0"/>
                        <a:t> rest</a:t>
                      </a:r>
                      <a:endParaRPr lang="en-AU" sz="1400" dirty="0"/>
                    </a:p>
                  </a:txBody>
                  <a:tcPr anchor="ctr"/>
                </a:tc>
                <a:tc>
                  <a:txBody>
                    <a:bodyPr/>
                    <a:lstStyle/>
                    <a:p>
                      <a:r>
                        <a:rPr lang="en-US" sz="1400" dirty="0" smtClean="0"/>
                        <a:t>All</a:t>
                      </a:r>
                      <a:r>
                        <a:rPr lang="en-US" sz="1400" baseline="0" dirty="0" smtClean="0"/>
                        <a:t> persisted storage </a:t>
                      </a:r>
                      <a:r>
                        <a:rPr lang="en-US" sz="1400" b="1" baseline="0" dirty="0" smtClean="0"/>
                        <a:t>must</a:t>
                      </a:r>
                      <a:r>
                        <a:rPr lang="en-US" sz="1400" baseline="0" dirty="0" smtClean="0"/>
                        <a:t> have at least one form of strong data encryption.</a:t>
                      </a:r>
                    </a:p>
                    <a:p>
                      <a:r>
                        <a:rPr lang="en-US" sz="1000" i="1" baseline="0" dirty="0" smtClean="0"/>
                        <a:t>Current Implementation satisfies the requirement*</a:t>
                      </a:r>
                      <a:endParaRPr lang="en-AU" sz="1000" i="1" dirty="0"/>
                    </a:p>
                  </a:txBody>
                  <a:tcPr/>
                </a:tc>
                <a:tc>
                  <a:txBody>
                    <a:bodyPr/>
                    <a:lstStyle/>
                    <a:p>
                      <a:r>
                        <a:rPr lang="en-US" sz="1400" dirty="0" smtClean="0"/>
                        <a:t>Encryption</a:t>
                      </a:r>
                      <a:r>
                        <a:rPr lang="en-US" sz="1400" baseline="0" dirty="0" smtClean="0"/>
                        <a:t> at rest to mitigate a data breach during a digital or physical compromise. (stolen hard drive)</a:t>
                      </a:r>
                      <a:endParaRPr lang="en-AU" sz="1400" dirty="0"/>
                    </a:p>
                  </a:txBody>
                  <a:tcPr/>
                </a:tc>
                <a:extLst>
                  <a:ext uri="{0D108BD9-81ED-4DB2-BD59-A6C34878D82A}">
                    <a16:rowId xmlns:a16="http://schemas.microsoft.com/office/drawing/2014/main" val="3555057384"/>
                  </a:ext>
                </a:extLst>
              </a:tr>
            </a:tbl>
          </a:graphicData>
        </a:graphic>
      </p:graphicFrame>
    </p:spTree>
    <p:extLst>
      <p:ext uri="{BB962C8B-B14F-4D97-AF65-F5344CB8AC3E}">
        <p14:creationId xmlns:p14="http://schemas.microsoft.com/office/powerpoint/2010/main" val="125276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 Options – Tools Summary</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4247016375"/>
              </p:ext>
            </p:extLst>
          </p:nvPr>
        </p:nvGraphicFramePr>
        <p:xfrm>
          <a:off x="288878" y="912668"/>
          <a:ext cx="8363241" cy="4019136"/>
        </p:xfrm>
        <a:graphic>
          <a:graphicData uri="http://schemas.openxmlformats.org/drawingml/2006/table">
            <a:tbl>
              <a:tblPr firstRow="1" bandRow="1">
                <a:tableStyleId>{64143AEB-D88A-4235-B7F5-65CC395101BD}</a:tableStyleId>
              </a:tblPr>
              <a:tblGrid>
                <a:gridCol w="1760648">
                  <a:extLst>
                    <a:ext uri="{9D8B030D-6E8A-4147-A177-3AD203B41FA5}">
                      <a16:colId xmlns:a16="http://schemas.microsoft.com/office/drawing/2014/main" val="196993090"/>
                    </a:ext>
                  </a:extLst>
                </a:gridCol>
                <a:gridCol w="1753117">
                  <a:extLst>
                    <a:ext uri="{9D8B030D-6E8A-4147-A177-3AD203B41FA5}">
                      <a16:colId xmlns:a16="http://schemas.microsoft.com/office/drawing/2014/main" val="345428942"/>
                    </a:ext>
                  </a:extLst>
                </a:gridCol>
                <a:gridCol w="2465727">
                  <a:extLst>
                    <a:ext uri="{9D8B030D-6E8A-4147-A177-3AD203B41FA5}">
                      <a16:colId xmlns:a16="http://schemas.microsoft.com/office/drawing/2014/main" val="3596366901"/>
                    </a:ext>
                  </a:extLst>
                </a:gridCol>
                <a:gridCol w="1415130">
                  <a:extLst>
                    <a:ext uri="{9D8B030D-6E8A-4147-A177-3AD203B41FA5}">
                      <a16:colId xmlns:a16="http://schemas.microsoft.com/office/drawing/2014/main" val="3853689970"/>
                    </a:ext>
                  </a:extLst>
                </a:gridCol>
                <a:gridCol w="968619">
                  <a:extLst>
                    <a:ext uri="{9D8B030D-6E8A-4147-A177-3AD203B41FA5}">
                      <a16:colId xmlns:a16="http://schemas.microsoft.com/office/drawing/2014/main" val="194677348"/>
                    </a:ext>
                  </a:extLst>
                </a:gridCol>
              </a:tblGrid>
              <a:tr h="262629">
                <a:tc>
                  <a:txBody>
                    <a:bodyPr/>
                    <a:lstStyle/>
                    <a:p>
                      <a:r>
                        <a:rPr lang="en-US" sz="1200" dirty="0" smtClean="0"/>
                        <a:t>High Level Requirement</a:t>
                      </a:r>
                      <a:endParaRPr lang="en-AU" sz="1200" dirty="0"/>
                    </a:p>
                  </a:txBody>
                  <a:tcPr/>
                </a:tc>
                <a:tc>
                  <a:txBody>
                    <a:bodyPr/>
                    <a:lstStyle/>
                    <a:p>
                      <a:r>
                        <a:rPr lang="en-US" sz="1200" dirty="0" smtClean="0"/>
                        <a:t>Solution Options</a:t>
                      </a:r>
                      <a:endParaRPr lang="en-AU" sz="1200" dirty="0"/>
                    </a:p>
                  </a:txBody>
                  <a:tcPr/>
                </a:tc>
                <a:tc>
                  <a:txBody>
                    <a:bodyPr/>
                    <a:lstStyle/>
                    <a:p>
                      <a:r>
                        <a:rPr lang="en-US" sz="1200" b="1" kern="1200" dirty="0" smtClean="0">
                          <a:solidFill>
                            <a:schemeClr val="accent2"/>
                          </a:solidFill>
                          <a:latin typeface="+mj-lt"/>
                          <a:ea typeface="+mj-ea"/>
                          <a:cs typeface="+mj-cs"/>
                        </a:rPr>
                        <a:t>Tools required </a:t>
                      </a:r>
                      <a:endParaRPr lang="en-AU" sz="1200" b="1" kern="1200" dirty="0">
                        <a:solidFill>
                          <a:schemeClr val="accent2"/>
                        </a:solidFill>
                        <a:latin typeface="+mj-lt"/>
                        <a:ea typeface="+mj-ea"/>
                        <a:cs typeface="+mj-cs"/>
                      </a:endParaRPr>
                    </a:p>
                  </a:txBody>
                  <a:tcPr/>
                </a:tc>
                <a:tc>
                  <a:txBody>
                    <a:bodyPr/>
                    <a:lstStyle/>
                    <a:p>
                      <a:r>
                        <a:rPr lang="en-US" sz="1200" b="1" kern="1200" dirty="0" smtClean="0">
                          <a:solidFill>
                            <a:schemeClr val="accent2"/>
                          </a:solidFill>
                          <a:latin typeface="+mj-lt"/>
                          <a:ea typeface="+mj-ea"/>
                          <a:cs typeface="+mj-cs"/>
                        </a:rPr>
                        <a:t>Tool Availability</a:t>
                      </a:r>
                      <a:endParaRPr lang="en-AU" sz="1200" b="1" kern="1200" dirty="0">
                        <a:solidFill>
                          <a:schemeClr val="accent2"/>
                        </a:solidFill>
                        <a:latin typeface="+mj-lt"/>
                        <a:ea typeface="+mj-ea"/>
                        <a:cs typeface="+mj-cs"/>
                      </a:endParaRPr>
                    </a:p>
                  </a:txBody>
                  <a:tcPr/>
                </a:tc>
                <a:tc>
                  <a:txBody>
                    <a:bodyPr/>
                    <a:lstStyle/>
                    <a:p>
                      <a:r>
                        <a:rPr lang="en-US" sz="1200" b="1" kern="1200" dirty="0" smtClean="0">
                          <a:solidFill>
                            <a:schemeClr val="accent2"/>
                          </a:solidFill>
                          <a:latin typeface="+mj-lt"/>
                          <a:ea typeface="+mj-ea"/>
                          <a:cs typeface="+mj-cs"/>
                        </a:rPr>
                        <a:t>Impact</a:t>
                      </a:r>
                      <a:endParaRPr lang="en-AU" sz="1200" b="1" kern="1200" dirty="0">
                        <a:solidFill>
                          <a:schemeClr val="accent2"/>
                        </a:solidFill>
                        <a:latin typeface="+mj-lt"/>
                        <a:ea typeface="+mj-ea"/>
                        <a:cs typeface="+mj-cs"/>
                      </a:endParaRPr>
                    </a:p>
                  </a:txBody>
                  <a:tcPr/>
                </a:tc>
                <a:extLst>
                  <a:ext uri="{0D108BD9-81ED-4DB2-BD59-A6C34878D82A}">
                    <a16:rowId xmlns:a16="http://schemas.microsoft.com/office/drawing/2014/main" val="3771611647"/>
                  </a:ext>
                </a:extLst>
              </a:tr>
              <a:tr h="243840">
                <a:tc rowSpan="2">
                  <a:txBody>
                    <a:bodyPr/>
                    <a:lstStyle/>
                    <a:p>
                      <a:pPr algn="ctr"/>
                      <a:r>
                        <a:rPr lang="en-US" sz="1400" dirty="0" smtClean="0"/>
                        <a:t>Strong Authentication – Primary Authentication</a:t>
                      </a:r>
                      <a:endParaRPr lang="en-AU" sz="1400" dirty="0"/>
                    </a:p>
                  </a:txBody>
                  <a:tcPr anchor="ctr"/>
                </a:tc>
                <a:tc rowSpan="2">
                  <a:txBody>
                    <a:bodyPr/>
                    <a:lstStyle/>
                    <a:p>
                      <a:pPr algn="ctr"/>
                      <a:r>
                        <a:rPr lang="en-US" sz="1400" dirty="0" smtClean="0"/>
                        <a:t>Token Authentication</a:t>
                      </a:r>
                    </a:p>
                    <a:p>
                      <a:pPr algn="ctr"/>
                      <a:r>
                        <a:rPr lang="en-US" sz="1400" dirty="0" smtClean="0"/>
                        <a:t>Username</a:t>
                      </a:r>
                      <a:r>
                        <a:rPr lang="en-US" sz="1400" baseline="0" dirty="0" smtClean="0"/>
                        <a:t>, Password</a:t>
                      </a:r>
                    </a:p>
                    <a:p>
                      <a:pPr algn="ctr"/>
                      <a:r>
                        <a:rPr lang="en-US" sz="1400" baseline="0" dirty="0" smtClean="0"/>
                        <a:t>API Keys</a:t>
                      </a:r>
                    </a:p>
                  </a:txBody>
                  <a:tcPr anchor="ctr"/>
                </a:tc>
                <a:tc>
                  <a:txBody>
                    <a:bodyPr/>
                    <a:lstStyle/>
                    <a:p>
                      <a:r>
                        <a:rPr lang="en-US" sz="1400" dirty="0" smtClean="0"/>
                        <a:t>Identity Provider (IDP)</a:t>
                      </a:r>
                    </a:p>
                    <a:p>
                      <a:endParaRPr lang="en-AU" sz="1400" dirty="0"/>
                    </a:p>
                  </a:txBody>
                  <a:tcPr/>
                </a:tc>
                <a:tc>
                  <a:txBody>
                    <a:bodyPr/>
                    <a:lstStyle/>
                    <a:p>
                      <a:endParaRPr lang="en-AU" sz="1400" dirty="0"/>
                    </a:p>
                  </a:txBody>
                  <a:tcPr/>
                </a:tc>
                <a:tc>
                  <a:txBody>
                    <a:bodyPr/>
                    <a:lstStyle/>
                    <a:p>
                      <a:r>
                        <a:rPr lang="en-US" sz="1400" dirty="0" smtClean="0"/>
                        <a:t>N/A</a:t>
                      </a:r>
                      <a:endParaRPr lang="en-AU" sz="1400" dirty="0"/>
                    </a:p>
                  </a:txBody>
                  <a:tcPr/>
                </a:tc>
                <a:extLst>
                  <a:ext uri="{0D108BD9-81ED-4DB2-BD59-A6C34878D82A}">
                    <a16:rowId xmlns:a16="http://schemas.microsoft.com/office/drawing/2014/main" val="18309481"/>
                  </a:ext>
                </a:extLst>
              </a:tr>
              <a:tr h="350675">
                <a:tc vMerge="1">
                  <a:txBody>
                    <a:bodyPr/>
                    <a:lstStyle/>
                    <a:p>
                      <a:endParaRPr lang="en-AU"/>
                    </a:p>
                  </a:txBody>
                  <a:tcPr/>
                </a:tc>
                <a:tc vMerge="1">
                  <a:txBody>
                    <a:bodyPr/>
                    <a:lstStyle/>
                    <a:p>
                      <a:endParaRPr lang="en-AU"/>
                    </a:p>
                  </a:txBody>
                  <a:tcPr/>
                </a:tc>
                <a:tc>
                  <a:txBody>
                    <a:bodyPr/>
                    <a:lstStyle/>
                    <a:p>
                      <a:r>
                        <a:rPr lang="en-US" sz="1400" dirty="0" smtClean="0"/>
                        <a:t>Secret Management</a:t>
                      </a:r>
                      <a:r>
                        <a:rPr lang="en-US" sz="1400" baseline="0" dirty="0" smtClean="0"/>
                        <a:t> (Vault)</a:t>
                      </a:r>
                      <a:endParaRPr lang="en-AU" sz="1400" dirty="0"/>
                    </a:p>
                  </a:txBody>
                  <a:tcPr/>
                </a:tc>
                <a:tc>
                  <a:txBody>
                    <a:bodyPr/>
                    <a:lstStyle/>
                    <a:p>
                      <a:endParaRPr lang="en-AU" sz="1400" dirty="0"/>
                    </a:p>
                  </a:txBody>
                  <a:tcPr/>
                </a:tc>
                <a:tc>
                  <a:txBody>
                    <a:bodyPr/>
                    <a:lstStyle/>
                    <a:p>
                      <a:r>
                        <a:rPr lang="en-US" sz="1400" b="1" dirty="0" smtClean="0">
                          <a:solidFill>
                            <a:srgbClr val="FFC000"/>
                          </a:solidFill>
                        </a:rPr>
                        <a:t>Low</a:t>
                      </a:r>
                      <a:endParaRPr lang="en-AU" sz="1400" b="1" dirty="0">
                        <a:solidFill>
                          <a:srgbClr val="FFC000"/>
                        </a:solidFill>
                      </a:endParaRPr>
                    </a:p>
                  </a:txBody>
                  <a:tcPr/>
                </a:tc>
                <a:extLst>
                  <a:ext uri="{0D108BD9-81ED-4DB2-BD59-A6C34878D82A}">
                    <a16:rowId xmlns:a16="http://schemas.microsoft.com/office/drawing/2014/main" val="4292829730"/>
                  </a:ext>
                </a:extLst>
              </a:tr>
              <a:tr h="289560">
                <a:tc rowSpan="4">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sz="1400" dirty="0" smtClean="0"/>
                        <a:t>Strong Authentication – Layered Authentication</a:t>
                      </a:r>
                      <a:endParaRPr lang="en-AU" sz="1400" dirty="0" smtClean="0"/>
                    </a:p>
                    <a:p>
                      <a:pPr algn="ctr"/>
                      <a:endParaRPr lang="en-AU" sz="1400" dirty="0"/>
                    </a:p>
                  </a:txBody>
                  <a:tcPr anchor="ctr"/>
                </a:tc>
                <a:tc rowSpan="4">
                  <a:txBody>
                    <a:bodyPr/>
                    <a:lstStyle/>
                    <a:p>
                      <a:pPr algn="ctr"/>
                      <a:r>
                        <a:rPr lang="en-US" sz="1400" dirty="0" smtClean="0"/>
                        <a:t>Mutual</a:t>
                      </a:r>
                      <a:r>
                        <a:rPr lang="en-US" sz="1400" baseline="0" dirty="0" smtClean="0"/>
                        <a:t> TLS</a:t>
                      </a:r>
                      <a:endParaRPr lang="en-AU" sz="1400" dirty="0"/>
                    </a:p>
                  </a:txBody>
                  <a:tcPr anchor="ctr"/>
                </a:tc>
                <a:tc>
                  <a:txBody>
                    <a:bodyPr/>
                    <a:lstStyle/>
                    <a:p>
                      <a:r>
                        <a:rPr lang="en-US" sz="1400" dirty="0" smtClean="0"/>
                        <a:t>Certificate Authority (CA)</a:t>
                      </a:r>
                    </a:p>
                  </a:txBody>
                  <a:tcPr/>
                </a:tc>
                <a:tc>
                  <a:txBody>
                    <a:bodyPr/>
                    <a:lstStyle/>
                    <a:p>
                      <a:endParaRPr lang="en-AU" sz="1400" dirty="0"/>
                    </a:p>
                  </a:txBody>
                  <a:tcPr/>
                </a:tc>
                <a:tc>
                  <a:txBody>
                    <a:bodyPr/>
                    <a:lstStyle/>
                    <a:p>
                      <a:r>
                        <a:rPr lang="en-US" sz="1400" dirty="0" smtClean="0"/>
                        <a:t>N/A</a:t>
                      </a:r>
                      <a:endParaRPr lang="en-AU" sz="1400" dirty="0"/>
                    </a:p>
                  </a:txBody>
                  <a:tcPr/>
                </a:tc>
                <a:extLst>
                  <a:ext uri="{0D108BD9-81ED-4DB2-BD59-A6C34878D82A}">
                    <a16:rowId xmlns:a16="http://schemas.microsoft.com/office/drawing/2014/main" val="2030361722"/>
                  </a:ext>
                </a:extLst>
              </a:tr>
              <a:tr h="341216">
                <a:tc vMerge="1">
                  <a:txBody>
                    <a:bodyPr/>
                    <a:lstStyle/>
                    <a:p>
                      <a:endParaRPr lang="en-AU"/>
                    </a:p>
                  </a:txBody>
                  <a:tcPr/>
                </a:tc>
                <a:tc vMerge="1">
                  <a:txBody>
                    <a:bodyPr/>
                    <a:lstStyle/>
                    <a:p>
                      <a:endParaRPr lang="en-AU"/>
                    </a:p>
                  </a:txBody>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sz="1400" dirty="0" smtClean="0"/>
                        <a:t>Certificate Automation</a:t>
                      </a:r>
                      <a:r>
                        <a:rPr lang="en-US" sz="1400" baseline="0" dirty="0" smtClean="0"/>
                        <a:t> (Vault)</a:t>
                      </a:r>
                    </a:p>
                  </a:txBody>
                  <a:tcPr/>
                </a:tc>
                <a:tc>
                  <a:txBody>
                    <a:bodyPr/>
                    <a:lstStyle/>
                    <a:p>
                      <a:endParaRPr lang="en-AU" sz="1400" dirty="0"/>
                    </a:p>
                  </a:txBody>
                  <a:tcPr/>
                </a:tc>
                <a:tc>
                  <a:txBody>
                    <a:bodyPr/>
                    <a:lstStyle/>
                    <a:p>
                      <a:r>
                        <a:rPr lang="en-US" sz="1400" b="1" dirty="0" smtClean="0">
                          <a:solidFill>
                            <a:srgbClr val="FF0000"/>
                          </a:solidFill>
                        </a:rPr>
                        <a:t>High</a:t>
                      </a:r>
                      <a:endParaRPr lang="en-AU" sz="1400" b="1" dirty="0">
                        <a:solidFill>
                          <a:srgbClr val="FF0000"/>
                        </a:solidFill>
                      </a:endParaRPr>
                    </a:p>
                  </a:txBody>
                  <a:tcPr/>
                </a:tc>
                <a:extLst>
                  <a:ext uri="{0D108BD9-81ED-4DB2-BD59-A6C34878D82A}">
                    <a16:rowId xmlns:a16="http://schemas.microsoft.com/office/drawing/2014/main" val="2701795406"/>
                  </a:ext>
                </a:extLst>
              </a:tr>
              <a:tr h="365760">
                <a:tc vMerge="1">
                  <a:txBody>
                    <a:bodyPr/>
                    <a:lstStyle/>
                    <a:p>
                      <a:endParaRPr lang="en-AU"/>
                    </a:p>
                  </a:txBody>
                  <a:tcPr/>
                </a:tc>
                <a:tc vMerge="1">
                  <a:txBody>
                    <a:bodyPr/>
                    <a:lstStyle/>
                    <a:p>
                      <a:endParaRPr lang="en-AU"/>
                    </a:p>
                  </a:txBody>
                  <a:tcPr/>
                </a:tc>
                <a:tc>
                  <a:txBody>
                    <a:bodyPr/>
                    <a:lstStyle/>
                    <a:p>
                      <a:r>
                        <a:rPr lang="en-US" sz="1400" dirty="0" smtClean="0"/>
                        <a:t>Certificate</a:t>
                      </a:r>
                      <a:r>
                        <a:rPr lang="en-US" sz="1400" baseline="0" dirty="0" smtClean="0"/>
                        <a:t> Lifecycle (Vault)</a:t>
                      </a:r>
                    </a:p>
                  </a:txBody>
                  <a:tcPr/>
                </a:tc>
                <a:tc>
                  <a:txBody>
                    <a:bodyPr/>
                    <a:lstStyle/>
                    <a:p>
                      <a:endParaRPr lang="en-AU" sz="1400" dirty="0"/>
                    </a:p>
                  </a:txBody>
                  <a:tcPr/>
                </a:tc>
                <a:tc>
                  <a:txBody>
                    <a:bodyPr/>
                    <a:lstStyle/>
                    <a:p>
                      <a:r>
                        <a:rPr lang="en-US" sz="1400" b="1" kern="1200" dirty="0" smtClean="0">
                          <a:solidFill>
                            <a:srgbClr val="FF0000"/>
                          </a:solidFill>
                          <a:latin typeface="+mn-lt"/>
                          <a:ea typeface="+mn-ea"/>
                          <a:cs typeface="+mn-cs"/>
                        </a:rPr>
                        <a:t>High</a:t>
                      </a:r>
                      <a:endParaRPr lang="en-AU" sz="1400" b="1" kern="1200" dirty="0">
                        <a:solidFill>
                          <a:srgbClr val="FF0000"/>
                        </a:solidFill>
                        <a:latin typeface="+mn-lt"/>
                        <a:ea typeface="+mn-ea"/>
                        <a:cs typeface="+mn-cs"/>
                      </a:endParaRPr>
                    </a:p>
                  </a:txBody>
                  <a:tcPr/>
                </a:tc>
                <a:extLst>
                  <a:ext uri="{0D108BD9-81ED-4DB2-BD59-A6C34878D82A}">
                    <a16:rowId xmlns:a16="http://schemas.microsoft.com/office/drawing/2014/main" val="3527569662"/>
                  </a:ext>
                </a:extLst>
              </a:tr>
              <a:tr h="289560">
                <a:tc vMerge="1">
                  <a:txBody>
                    <a:bodyPr/>
                    <a:lstStyle/>
                    <a:p>
                      <a:endParaRPr lang="en-AU"/>
                    </a:p>
                  </a:txBody>
                  <a:tcPr/>
                </a:tc>
                <a:tc vMerge="1">
                  <a:txBody>
                    <a:bodyPr/>
                    <a:lstStyle/>
                    <a:p>
                      <a:endParaRPr lang="en-AU"/>
                    </a:p>
                  </a:txBody>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sz="1400" baseline="0" dirty="0" smtClean="0"/>
                        <a:t>Communication (Service Mesh)</a:t>
                      </a:r>
                      <a:endParaRPr lang="en-AU" sz="1400" dirty="0" smtClean="0"/>
                    </a:p>
                  </a:txBody>
                  <a:tcPr/>
                </a:tc>
                <a:tc>
                  <a:txBody>
                    <a:bodyPr/>
                    <a:lstStyle/>
                    <a:p>
                      <a:endParaRPr lang="en-AU" sz="1400" dirty="0"/>
                    </a:p>
                  </a:txBody>
                  <a:tcPr/>
                </a:tc>
                <a:tc>
                  <a:txBody>
                    <a:bodyPr/>
                    <a:lstStyle/>
                    <a:p>
                      <a:r>
                        <a:rPr lang="en-US" sz="1400" b="1" dirty="0" smtClean="0">
                          <a:solidFill>
                            <a:srgbClr val="F47D74"/>
                          </a:solidFill>
                        </a:rPr>
                        <a:t>Medium</a:t>
                      </a:r>
                      <a:r>
                        <a:rPr lang="en-US" sz="1400" baseline="0" dirty="0" smtClean="0"/>
                        <a:t> </a:t>
                      </a:r>
                      <a:endParaRPr lang="en-AU" sz="1400" dirty="0"/>
                    </a:p>
                  </a:txBody>
                  <a:tcPr/>
                </a:tc>
                <a:extLst>
                  <a:ext uri="{0D108BD9-81ED-4DB2-BD59-A6C34878D82A}">
                    <a16:rowId xmlns:a16="http://schemas.microsoft.com/office/drawing/2014/main" val="2695300127"/>
                  </a:ext>
                </a:extLst>
              </a:tr>
              <a:tr h="370840">
                <a:tc rowSpan="4">
                  <a:txBody>
                    <a:bodyPr/>
                    <a:lstStyle/>
                    <a:p>
                      <a:pPr algn="ctr"/>
                      <a:r>
                        <a:rPr lang="en-US" sz="1400" dirty="0" smtClean="0"/>
                        <a:t>Encryption</a:t>
                      </a:r>
                      <a:r>
                        <a:rPr lang="en-US" sz="1400" baseline="0" dirty="0" smtClean="0"/>
                        <a:t> in transit </a:t>
                      </a:r>
                      <a:endParaRPr lang="en-AU" sz="1400" dirty="0"/>
                    </a:p>
                  </a:txBody>
                  <a:tcPr anchor="ctr"/>
                </a:tc>
                <a:tc rowSpan="4">
                  <a:txBody>
                    <a:bodyPr/>
                    <a:lstStyle/>
                    <a:p>
                      <a:pPr algn="ctr"/>
                      <a:r>
                        <a:rPr lang="en-US" sz="1400" dirty="0" smtClean="0"/>
                        <a:t>TLS</a:t>
                      </a:r>
                    </a:p>
                  </a:txBody>
                  <a:tcPr anchor="ctr"/>
                </a:tc>
                <a:tc>
                  <a:txBody>
                    <a:bodyPr/>
                    <a:lstStyle/>
                    <a:p>
                      <a:r>
                        <a:rPr lang="en-US" sz="1400" dirty="0" smtClean="0"/>
                        <a:t>Certificate Authority (CA)</a:t>
                      </a:r>
                    </a:p>
                  </a:txBody>
                  <a:tcPr/>
                </a:tc>
                <a:tc>
                  <a:txBody>
                    <a:bodyPr/>
                    <a:lstStyle/>
                    <a:p>
                      <a:endParaRPr lang="en-AU" sz="1400" dirty="0"/>
                    </a:p>
                  </a:txBody>
                  <a:tcPr/>
                </a:tc>
                <a:tc>
                  <a:txBody>
                    <a:bodyPr/>
                    <a:lstStyle/>
                    <a:p>
                      <a:r>
                        <a:rPr lang="en-US" sz="1400" dirty="0" smtClean="0"/>
                        <a:t>N/A</a:t>
                      </a:r>
                      <a:endParaRPr lang="en-AU" sz="1400" dirty="0"/>
                    </a:p>
                  </a:txBody>
                  <a:tcPr/>
                </a:tc>
                <a:extLst>
                  <a:ext uri="{0D108BD9-81ED-4DB2-BD59-A6C34878D82A}">
                    <a16:rowId xmlns:a16="http://schemas.microsoft.com/office/drawing/2014/main" val="1932465083"/>
                  </a:ext>
                </a:extLst>
              </a:tr>
              <a:tr h="370840">
                <a:tc vMerge="1">
                  <a:txBody>
                    <a:bodyPr/>
                    <a:lstStyle/>
                    <a:p>
                      <a:pPr algn="ctr"/>
                      <a:endParaRPr lang="en-AU" sz="1400" dirty="0"/>
                    </a:p>
                  </a:txBody>
                  <a:tcPr anchor="ctr"/>
                </a:tc>
                <a:tc vMerge="1">
                  <a:txBody>
                    <a:bodyPr/>
                    <a:lstStyle/>
                    <a:p>
                      <a:endParaRPr lang="en-US" sz="1400" dirty="0" smtClean="0"/>
                    </a:p>
                  </a:txBody>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sz="1400" dirty="0" smtClean="0"/>
                        <a:t>Certificate Automation</a:t>
                      </a:r>
                      <a:r>
                        <a:rPr lang="en-US" sz="1400" baseline="0" dirty="0" smtClean="0"/>
                        <a:t> (Vault)</a:t>
                      </a:r>
                    </a:p>
                  </a:txBody>
                  <a:tcPr/>
                </a:tc>
                <a:tc>
                  <a:txBody>
                    <a:bodyPr/>
                    <a:lstStyle/>
                    <a:p>
                      <a:endParaRPr lang="en-AU" sz="1400" dirty="0"/>
                    </a:p>
                  </a:txBody>
                  <a:tcPr/>
                </a:tc>
                <a:tc>
                  <a:txBody>
                    <a:bodyPr/>
                    <a:lstStyle/>
                    <a:p>
                      <a:r>
                        <a:rPr lang="en-US" sz="1400" b="1" kern="1200" dirty="0" smtClean="0">
                          <a:solidFill>
                            <a:srgbClr val="F47D74"/>
                          </a:solidFill>
                          <a:latin typeface="+mn-lt"/>
                          <a:ea typeface="+mn-ea"/>
                          <a:cs typeface="+mn-cs"/>
                        </a:rPr>
                        <a:t>Medium</a:t>
                      </a:r>
                      <a:endParaRPr lang="en-AU" sz="1400" b="1" kern="1200" dirty="0">
                        <a:solidFill>
                          <a:srgbClr val="F47D74"/>
                        </a:solidFill>
                        <a:latin typeface="+mn-lt"/>
                        <a:ea typeface="+mn-ea"/>
                        <a:cs typeface="+mn-cs"/>
                      </a:endParaRPr>
                    </a:p>
                  </a:txBody>
                  <a:tcPr/>
                </a:tc>
                <a:extLst>
                  <a:ext uri="{0D108BD9-81ED-4DB2-BD59-A6C34878D82A}">
                    <a16:rowId xmlns:a16="http://schemas.microsoft.com/office/drawing/2014/main" val="2519356688"/>
                  </a:ext>
                </a:extLst>
              </a:tr>
              <a:tr h="370840">
                <a:tc vMerge="1">
                  <a:txBody>
                    <a:bodyPr/>
                    <a:lstStyle/>
                    <a:p>
                      <a:pPr algn="ctr"/>
                      <a:endParaRPr lang="en-AU" sz="1400" dirty="0"/>
                    </a:p>
                  </a:txBody>
                  <a:tcPr anchor="ctr"/>
                </a:tc>
                <a:tc vMerge="1">
                  <a:txBody>
                    <a:bodyPr/>
                    <a:lstStyle/>
                    <a:p>
                      <a:endParaRPr lang="en-US" sz="1400" dirty="0" smtClean="0"/>
                    </a:p>
                  </a:txBody>
                  <a:tcPr/>
                </a:tc>
                <a:tc>
                  <a:txBody>
                    <a:bodyPr/>
                    <a:lstStyle/>
                    <a:p>
                      <a:r>
                        <a:rPr lang="en-US" sz="1400" dirty="0" smtClean="0"/>
                        <a:t>Certificate</a:t>
                      </a:r>
                      <a:r>
                        <a:rPr lang="en-US" sz="1400" baseline="0" dirty="0" smtClean="0"/>
                        <a:t> Lifecycle (Vault)</a:t>
                      </a:r>
                    </a:p>
                  </a:txBody>
                  <a:tcPr/>
                </a:tc>
                <a:tc>
                  <a:txBody>
                    <a:bodyPr/>
                    <a:lstStyle/>
                    <a:p>
                      <a:endParaRPr lang="en-AU" sz="1400" dirty="0"/>
                    </a:p>
                  </a:txBody>
                  <a:tcPr/>
                </a:tc>
                <a:tc>
                  <a:txBody>
                    <a:bodyPr/>
                    <a:lstStyle/>
                    <a:p>
                      <a:r>
                        <a:rPr lang="en-US" sz="1400" b="1" kern="1200" dirty="0" smtClean="0">
                          <a:solidFill>
                            <a:srgbClr val="F47D74"/>
                          </a:solidFill>
                          <a:latin typeface="+mn-lt"/>
                          <a:ea typeface="+mn-ea"/>
                          <a:cs typeface="+mn-cs"/>
                        </a:rPr>
                        <a:t>Medium</a:t>
                      </a:r>
                      <a:endParaRPr lang="en-AU" sz="1400" b="1" kern="1200" dirty="0">
                        <a:solidFill>
                          <a:srgbClr val="F47D74"/>
                        </a:solidFill>
                        <a:latin typeface="+mn-lt"/>
                        <a:ea typeface="+mn-ea"/>
                        <a:cs typeface="+mn-cs"/>
                      </a:endParaRPr>
                    </a:p>
                  </a:txBody>
                  <a:tcPr/>
                </a:tc>
                <a:extLst>
                  <a:ext uri="{0D108BD9-81ED-4DB2-BD59-A6C34878D82A}">
                    <a16:rowId xmlns:a16="http://schemas.microsoft.com/office/drawing/2014/main" val="1381617338"/>
                  </a:ext>
                </a:extLst>
              </a:tr>
              <a:tr h="370840">
                <a:tc vMerge="1">
                  <a:txBody>
                    <a:bodyPr/>
                    <a:lstStyle/>
                    <a:p>
                      <a:pPr algn="ctr"/>
                      <a:endParaRPr lang="en-AU" sz="1400" dirty="0"/>
                    </a:p>
                  </a:txBody>
                  <a:tcPr anchor="ctr"/>
                </a:tc>
                <a:tc vMerge="1">
                  <a:txBody>
                    <a:bodyPr/>
                    <a:lstStyle/>
                    <a:p>
                      <a:endParaRPr lang="en-US" sz="1400" dirty="0" smtClean="0"/>
                    </a:p>
                  </a:txBody>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sz="1400" baseline="0" dirty="0" smtClean="0"/>
                        <a:t>Communication (Service Mesh)</a:t>
                      </a:r>
                      <a:endParaRPr lang="en-AU" sz="1400" dirty="0" smtClean="0"/>
                    </a:p>
                  </a:txBody>
                  <a:tcPr/>
                </a:tc>
                <a:tc>
                  <a:txBody>
                    <a:bodyPr/>
                    <a:lstStyle/>
                    <a:p>
                      <a:endParaRPr lang="en-AU" sz="1400" dirty="0"/>
                    </a:p>
                  </a:txBody>
                  <a:tcPr/>
                </a:tc>
                <a:tc>
                  <a:txBody>
                    <a:bodyPr/>
                    <a:lstStyle/>
                    <a:p>
                      <a:r>
                        <a:rPr lang="en-US" sz="1400" b="1" kern="1200" dirty="0" smtClean="0">
                          <a:solidFill>
                            <a:srgbClr val="FFC000"/>
                          </a:solidFill>
                          <a:latin typeface="+mn-lt"/>
                          <a:ea typeface="+mn-ea"/>
                          <a:cs typeface="+mn-cs"/>
                        </a:rPr>
                        <a:t>Low</a:t>
                      </a:r>
                      <a:r>
                        <a:rPr lang="en-US" sz="1400" baseline="0" dirty="0" smtClean="0"/>
                        <a:t> </a:t>
                      </a:r>
                      <a:endParaRPr lang="en-AU" sz="1400" dirty="0"/>
                    </a:p>
                  </a:txBody>
                  <a:tcPr/>
                </a:tc>
                <a:extLst>
                  <a:ext uri="{0D108BD9-81ED-4DB2-BD59-A6C34878D82A}">
                    <a16:rowId xmlns:a16="http://schemas.microsoft.com/office/drawing/2014/main" val="4011074836"/>
                  </a:ext>
                </a:extLst>
              </a:tr>
            </a:tbl>
          </a:graphicData>
        </a:graphic>
      </p:graphicFrame>
      <p:pic>
        <p:nvPicPr>
          <p:cNvPr id="1028" name="Picture 4" descr="Red Cross Mark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1241" y="1776234"/>
            <a:ext cx="266939" cy="2669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ircle, correct, mark, success, tick, yes, check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503" y="1234563"/>
            <a:ext cx="310417" cy="4023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ircle, correct, mark, success, tick, yes, check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503" y="2088225"/>
            <a:ext cx="310417" cy="4023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d Cross Mark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6675" y="2484156"/>
            <a:ext cx="266939" cy="2669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d Cross Mark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981" y="2827379"/>
            <a:ext cx="266939" cy="2669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d Cross Mark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980" y="3160976"/>
            <a:ext cx="266939" cy="2669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ircle, correct, mark, success, tick, yes, check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591" y="3453443"/>
            <a:ext cx="310417" cy="4023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Red Cross Mark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8413" y="3881080"/>
            <a:ext cx="266939" cy="26693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Red Cross Mark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4719" y="4236783"/>
            <a:ext cx="266939" cy="2669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d Cross Mark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4718" y="4589254"/>
            <a:ext cx="266939" cy="26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82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150" y="3130550"/>
            <a:ext cx="667735" cy="666750"/>
          </a:xfrm>
          <a:prstGeom prst="rect">
            <a:avLst/>
          </a:prstGeom>
        </p:spPr>
      </p:pic>
      <p:pic>
        <p:nvPicPr>
          <p:cNvPr id="5126" name="Picture 6" descr="Active Directory Logo.png (Page 5) - Line.17QQ.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0150" y="1502652"/>
            <a:ext cx="517798" cy="5177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orgeRock logo - United States | Letter f, Letter logo, Letter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1173" y="781324"/>
            <a:ext cx="740651" cy="7406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sz="2400" dirty="0"/>
              <a:t>Strong Authentication – Primary Authentication</a:t>
            </a:r>
            <a:endParaRPr lang="en-AU" sz="2400" dirty="0"/>
          </a:p>
        </p:txBody>
      </p:sp>
      <p:graphicFrame>
        <p:nvGraphicFramePr>
          <p:cNvPr id="6" name="Text Placeholder 1">
            <a:extLst>
              <a:ext uri="{FF2B5EF4-FFF2-40B4-BE49-F238E27FC236}">
                <a16:creationId xmlns:a16="http://schemas.microsoft.com/office/drawing/2014/main" id="{0F9A68F2-6B52-4FA8-914F-488729D6FC92}"/>
              </a:ext>
            </a:extLst>
          </p:cNvPr>
          <p:cNvGraphicFramePr/>
          <p:nvPr>
            <p:extLst>
              <p:ext uri="{D42A27DB-BD31-4B8C-83A1-F6EECF244321}">
                <p14:modId xmlns:p14="http://schemas.microsoft.com/office/powerpoint/2010/main" val="3877371757"/>
              </p:ext>
            </p:extLst>
          </p:nvPr>
        </p:nvGraphicFramePr>
        <p:xfrm>
          <a:off x="380999" y="654050"/>
          <a:ext cx="8474765" cy="4140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80677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150" y="869950"/>
            <a:ext cx="667735" cy="66675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149" y="2559050"/>
            <a:ext cx="667735" cy="666750"/>
          </a:xfrm>
          <a:prstGeom prst="rect">
            <a:avLst/>
          </a:prstGeom>
        </p:spPr>
      </p:pic>
      <p:sp>
        <p:nvSpPr>
          <p:cNvPr id="5" name="Title 4"/>
          <p:cNvSpPr>
            <a:spLocks noGrp="1"/>
          </p:cNvSpPr>
          <p:nvPr>
            <p:ph type="title"/>
          </p:nvPr>
        </p:nvSpPr>
        <p:spPr/>
        <p:txBody>
          <a:bodyPr/>
          <a:lstStyle/>
          <a:p>
            <a:r>
              <a:rPr lang="en-US" sz="2400" dirty="0"/>
              <a:t>Strong Authentication – Layered Authentication (mTLS)</a:t>
            </a:r>
            <a:endParaRPr lang="en-AU" sz="2400" dirty="0"/>
          </a:p>
        </p:txBody>
      </p:sp>
      <p:graphicFrame>
        <p:nvGraphicFramePr>
          <p:cNvPr id="6" name="Text Placeholder 1">
            <a:extLst>
              <a:ext uri="{FF2B5EF4-FFF2-40B4-BE49-F238E27FC236}">
                <a16:creationId xmlns:a16="http://schemas.microsoft.com/office/drawing/2014/main" id="{0F9A68F2-6B52-4FA8-914F-488729D6FC92}"/>
              </a:ext>
            </a:extLst>
          </p:cNvPr>
          <p:cNvGraphicFramePr/>
          <p:nvPr>
            <p:extLst>
              <p:ext uri="{D42A27DB-BD31-4B8C-83A1-F6EECF244321}">
                <p14:modId xmlns:p14="http://schemas.microsoft.com/office/powerpoint/2010/main" val="3827321562"/>
              </p:ext>
            </p:extLst>
          </p:nvPr>
        </p:nvGraphicFramePr>
        <p:xfrm>
          <a:off x="380999" y="654050"/>
          <a:ext cx="8474765"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171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3164" y="2870200"/>
            <a:ext cx="482600" cy="4826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150" y="869950"/>
            <a:ext cx="667735" cy="666750"/>
          </a:xfrm>
          <a:prstGeom prst="rect">
            <a:avLst/>
          </a:prstGeom>
        </p:spPr>
      </p:pic>
      <p:sp>
        <p:nvSpPr>
          <p:cNvPr id="5" name="Title 4"/>
          <p:cNvSpPr>
            <a:spLocks noGrp="1"/>
          </p:cNvSpPr>
          <p:nvPr>
            <p:ph type="title"/>
          </p:nvPr>
        </p:nvSpPr>
        <p:spPr/>
        <p:txBody>
          <a:bodyPr/>
          <a:lstStyle/>
          <a:p>
            <a:r>
              <a:rPr lang="en-US" sz="2400" dirty="0"/>
              <a:t>Strong Authentication – Layered Authentication (mTLS)</a:t>
            </a:r>
            <a:endParaRPr lang="en-AU" sz="2400" dirty="0"/>
          </a:p>
        </p:txBody>
      </p:sp>
      <p:graphicFrame>
        <p:nvGraphicFramePr>
          <p:cNvPr id="6" name="Text Placeholder 1">
            <a:extLst>
              <a:ext uri="{FF2B5EF4-FFF2-40B4-BE49-F238E27FC236}">
                <a16:creationId xmlns:a16="http://schemas.microsoft.com/office/drawing/2014/main" id="{0F9A68F2-6B52-4FA8-914F-488729D6FC92}"/>
              </a:ext>
            </a:extLst>
          </p:cNvPr>
          <p:cNvGraphicFramePr/>
          <p:nvPr>
            <p:extLst>
              <p:ext uri="{D42A27DB-BD31-4B8C-83A1-F6EECF244321}">
                <p14:modId xmlns:p14="http://schemas.microsoft.com/office/powerpoint/2010/main" val="1525130619"/>
              </p:ext>
            </p:extLst>
          </p:nvPr>
        </p:nvGraphicFramePr>
        <p:xfrm>
          <a:off x="380999" y="654050"/>
          <a:ext cx="8474765" cy="4140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0502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724073" y="474332"/>
            <a:ext cx="4939868" cy="964620"/>
          </a:xfrm>
        </p:spPr>
        <p:txBody>
          <a:bodyPr vert="horz" lIns="68580" tIns="34290" rIns="68580" bIns="34290" rtlCol="0" anchor="b">
            <a:normAutofit/>
          </a:bodyPr>
          <a:lstStyle/>
          <a:p>
            <a:r>
              <a:rPr lang="en-US" sz="3075" dirty="0"/>
              <a:t>Data Privacy - Encryption in transit </a:t>
            </a:r>
          </a:p>
        </p:txBody>
      </p:sp>
      <p:sp>
        <p:nvSpPr>
          <p:cNvPr id="2" name="Text Placeholder 1"/>
          <p:cNvSpPr>
            <a:spLocks noGrp="1"/>
          </p:cNvSpPr>
          <p:nvPr>
            <p:ph type="body" sz="quarter" idx="11"/>
          </p:nvPr>
        </p:nvSpPr>
        <p:spPr>
          <a:xfrm>
            <a:off x="3724074" y="1831182"/>
            <a:ext cx="4939867" cy="2839064"/>
          </a:xfrm>
        </p:spPr>
        <p:txBody>
          <a:bodyPr vert="horz" lIns="68580" tIns="34290" rIns="68580" bIns="34290" rtlCol="0">
            <a:normAutofit/>
          </a:bodyPr>
          <a:lstStyle/>
          <a:p>
            <a:pPr marL="285486"/>
            <a:r>
              <a:rPr lang="en-US" sz="1425" dirty="0"/>
              <a:t>TLS will require </a:t>
            </a:r>
            <a:r>
              <a:rPr lang="en-US" sz="1425" dirty="0" smtClean="0"/>
              <a:t>the same </a:t>
            </a:r>
            <a:r>
              <a:rPr lang="en-US" sz="1425" dirty="0"/>
              <a:t>tools as </a:t>
            </a:r>
            <a:r>
              <a:rPr lang="en-US" sz="1425" dirty="0" smtClean="0"/>
              <a:t>mTLS, However the </a:t>
            </a:r>
            <a:r>
              <a:rPr lang="en-US" sz="1425" dirty="0"/>
              <a:t>implementation is simplified as:</a:t>
            </a:r>
          </a:p>
          <a:p>
            <a:pPr marL="501286" lvl="1" indent="-171450">
              <a:buFont typeface="Arial" panose="020B0604020202020204" pitchFamily="34" charset="0"/>
              <a:buChar char="•"/>
            </a:pPr>
            <a:r>
              <a:rPr lang="en-US" sz="1425" dirty="0"/>
              <a:t>Only server components require certificates</a:t>
            </a:r>
          </a:p>
          <a:p>
            <a:pPr marL="501286" lvl="1" indent="-171450">
              <a:buFont typeface="Arial" panose="020B0604020202020204" pitchFamily="34" charset="0"/>
              <a:buChar char="•"/>
            </a:pPr>
            <a:r>
              <a:rPr lang="en-US" sz="1425" dirty="0"/>
              <a:t>Client </a:t>
            </a:r>
            <a:r>
              <a:rPr lang="en-US" sz="1425" dirty="0" smtClean="0"/>
              <a:t>verification </a:t>
            </a:r>
            <a:r>
              <a:rPr lang="en-US" sz="1425" dirty="0"/>
              <a:t>is not required </a:t>
            </a:r>
          </a:p>
          <a:p>
            <a:pPr marL="501286" lvl="1" indent="-171450">
              <a:buFont typeface="Arial" panose="020B0604020202020204" pitchFamily="34" charset="0"/>
              <a:buChar char="•"/>
            </a:pPr>
            <a:r>
              <a:rPr lang="en-US" sz="1425" dirty="0"/>
              <a:t>Number of </a:t>
            </a:r>
            <a:r>
              <a:rPr lang="en-US" sz="1425" dirty="0" smtClean="0"/>
              <a:t>required </a:t>
            </a:r>
            <a:r>
              <a:rPr lang="en-US" sz="1425" dirty="0"/>
              <a:t>certificates</a:t>
            </a:r>
            <a:r>
              <a:rPr lang="en-US" sz="1425" dirty="0" smtClean="0"/>
              <a:t> </a:t>
            </a:r>
            <a:r>
              <a:rPr lang="en-US" sz="1425" dirty="0"/>
              <a:t>can also be reduced by using wildcard server certificates</a:t>
            </a:r>
          </a:p>
          <a:p>
            <a:pPr marL="285486"/>
            <a:r>
              <a:rPr lang="en-US" sz="1425" dirty="0"/>
              <a:t>TLS is a mandatory requirement for both security and compliance</a:t>
            </a:r>
          </a:p>
          <a:p>
            <a:pPr marL="285486"/>
            <a:r>
              <a:rPr lang="en-US" sz="1425" dirty="0"/>
              <a:t>Without TLS the entire service to service communication will be in clear text. </a:t>
            </a:r>
          </a:p>
        </p:txBody>
      </p:sp>
      <p:pic>
        <p:nvPicPr>
          <p:cNvPr id="17" name="Picture 6" descr="CPU with binary numbers and blueprint">
            <a:extLst>
              <a:ext uri="{FF2B5EF4-FFF2-40B4-BE49-F238E27FC236}">
                <a16:creationId xmlns:a16="http://schemas.microsoft.com/office/drawing/2014/main" id="{1D11CE4E-B07E-4932-A889-735455C861D7}"/>
              </a:ext>
            </a:extLst>
          </p:cNvPr>
          <p:cNvPicPr>
            <a:picLocks noChangeAspect="1"/>
          </p:cNvPicPr>
          <p:nvPr/>
        </p:nvPicPr>
        <p:blipFill rotWithShape="1">
          <a:blip r:embed="rId2"/>
          <a:srcRect l="33939" r="28039"/>
          <a:stretch/>
        </p:blipFill>
        <p:spPr>
          <a:xfrm>
            <a:off x="16" y="2388"/>
            <a:ext cx="3476678" cy="5143493"/>
          </a:xfrm>
          <a:prstGeom prst="rect">
            <a:avLst/>
          </a:prstGeom>
          <a:effectLst/>
        </p:spPr>
      </p:pic>
      <p:cxnSp>
        <p:nvCxnSpPr>
          <p:cNvPr id="18"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1" y="1588719"/>
            <a:ext cx="4732020" cy="0"/>
          </a:xfrm>
          <a:prstGeom prst="line">
            <a:avLst/>
          </a:prstGeom>
          <a:ln w="19050">
            <a:solidFill>
              <a:srgbClr val="87EC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2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Impact analysis</a:t>
            </a:r>
            <a:endParaRPr lang="en-AU" dirty="0"/>
          </a:p>
        </p:txBody>
      </p:sp>
      <p:graphicFrame>
        <p:nvGraphicFramePr>
          <p:cNvPr id="2" name="Diagram 1"/>
          <p:cNvGraphicFramePr/>
          <p:nvPr>
            <p:extLst>
              <p:ext uri="{D42A27DB-BD31-4B8C-83A1-F6EECF244321}">
                <p14:modId xmlns:p14="http://schemas.microsoft.com/office/powerpoint/2010/main" val="395874800"/>
              </p:ext>
            </p:extLst>
          </p:nvPr>
        </p:nvGraphicFramePr>
        <p:xfrm>
          <a:off x="288878" y="1569934"/>
          <a:ext cx="2816272" cy="238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88878" y="910323"/>
            <a:ext cx="2863529" cy="523220"/>
          </a:xfrm>
          <a:prstGeom prst="rect">
            <a:avLst/>
          </a:prstGeom>
        </p:spPr>
        <p:txBody>
          <a:bodyPr wrap="square">
            <a:spAutoFit/>
          </a:bodyPr>
          <a:lstStyle/>
          <a:p>
            <a:pPr algn="ctr"/>
            <a:r>
              <a:rPr lang="en-US" sz="1400" dirty="0"/>
              <a:t>Strong Authentication – Primary Authentication</a:t>
            </a:r>
            <a:endParaRPr lang="en-AU" sz="1400" dirty="0"/>
          </a:p>
        </p:txBody>
      </p:sp>
      <p:graphicFrame>
        <p:nvGraphicFramePr>
          <p:cNvPr id="17" name="Diagram 16"/>
          <p:cNvGraphicFramePr/>
          <p:nvPr>
            <p:extLst>
              <p:ext uri="{D42A27DB-BD31-4B8C-83A1-F6EECF244321}">
                <p14:modId xmlns:p14="http://schemas.microsoft.com/office/powerpoint/2010/main" val="2867741767"/>
              </p:ext>
            </p:extLst>
          </p:nvPr>
        </p:nvGraphicFramePr>
        <p:xfrm>
          <a:off x="3105150" y="1569934"/>
          <a:ext cx="2816272" cy="23852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Rectangle 17"/>
          <p:cNvSpPr/>
          <p:nvPr/>
        </p:nvSpPr>
        <p:spPr>
          <a:xfrm>
            <a:off x="3105150" y="910323"/>
            <a:ext cx="2863529" cy="523220"/>
          </a:xfrm>
          <a:prstGeom prst="rect">
            <a:avLst/>
          </a:prstGeom>
        </p:spPr>
        <p:txBody>
          <a:bodyPr wrap="square">
            <a:spAutoFit/>
          </a:bodyPr>
          <a:lstStyle/>
          <a:p>
            <a:pPr lvl="0" algn="ctr" defTabSz="914217">
              <a:defRPr/>
            </a:pPr>
            <a:r>
              <a:rPr lang="en-US" sz="1400" dirty="0"/>
              <a:t>Strong Authentication – Layered </a:t>
            </a:r>
            <a:r>
              <a:rPr lang="en-US" sz="1400" dirty="0" smtClean="0"/>
              <a:t>Authentication(mTLS)</a:t>
            </a:r>
            <a:endParaRPr lang="en-AU" sz="1400" dirty="0"/>
          </a:p>
        </p:txBody>
      </p:sp>
      <p:graphicFrame>
        <p:nvGraphicFramePr>
          <p:cNvPr id="19" name="Diagram 18"/>
          <p:cNvGraphicFramePr/>
          <p:nvPr>
            <p:extLst>
              <p:ext uri="{D42A27DB-BD31-4B8C-83A1-F6EECF244321}">
                <p14:modId xmlns:p14="http://schemas.microsoft.com/office/powerpoint/2010/main" val="1471107252"/>
              </p:ext>
            </p:extLst>
          </p:nvPr>
        </p:nvGraphicFramePr>
        <p:xfrm>
          <a:off x="5968679" y="1569934"/>
          <a:ext cx="2816272" cy="238521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0" name="Rectangle 19"/>
          <p:cNvSpPr/>
          <p:nvPr/>
        </p:nvSpPr>
        <p:spPr>
          <a:xfrm>
            <a:off x="5968679" y="910323"/>
            <a:ext cx="2863529" cy="307777"/>
          </a:xfrm>
          <a:prstGeom prst="rect">
            <a:avLst/>
          </a:prstGeom>
        </p:spPr>
        <p:txBody>
          <a:bodyPr wrap="square">
            <a:spAutoFit/>
          </a:bodyPr>
          <a:lstStyle/>
          <a:p>
            <a:pPr algn="ctr"/>
            <a:r>
              <a:rPr lang="en-US" sz="1400" dirty="0"/>
              <a:t>Encryption in transit </a:t>
            </a:r>
            <a:r>
              <a:rPr lang="en-US" sz="1400" dirty="0" smtClean="0"/>
              <a:t>(TLS)</a:t>
            </a:r>
            <a:endParaRPr lang="en-AU" sz="1400" dirty="0"/>
          </a:p>
        </p:txBody>
      </p:sp>
      <p:sp>
        <p:nvSpPr>
          <p:cNvPr id="4" name="Rectangle 3"/>
          <p:cNvSpPr/>
          <p:nvPr/>
        </p:nvSpPr>
        <p:spPr>
          <a:xfrm>
            <a:off x="349250" y="773932"/>
            <a:ext cx="2786086" cy="3563118"/>
          </a:xfrm>
          <a:prstGeom prst="rect">
            <a:avLst/>
          </a:prstGeom>
          <a:noFill/>
          <a:ln w="952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dirty="0"/>
          </a:p>
        </p:txBody>
      </p:sp>
      <p:sp>
        <p:nvSpPr>
          <p:cNvPr id="21" name="Rectangle 20"/>
          <p:cNvSpPr/>
          <p:nvPr/>
        </p:nvSpPr>
        <p:spPr>
          <a:xfrm>
            <a:off x="3135336" y="773932"/>
            <a:ext cx="2755900" cy="3563118"/>
          </a:xfrm>
          <a:prstGeom prst="rect">
            <a:avLst/>
          </a:prstGeom>
          <a:noFill/>
          <a:ln w="952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dirty="0"/>
          </a:p>
        </p:txBody>
      </p:sp>
      <p:sp>
        <p:nvSpPr>
          <p:cNvPr id="22" name="Rectangle 21"/>
          <p:cNvSpPr/>
          <p:nvPr/>
        </p:nvSpPr>
        <p:spPr>
          <a:xfrm>
            <a:off x="5891237" y="773932"/>
            <a:ext cx="2786086" cy="3563118"/>
          </a:xfrm>
          <a:prstGeom prst="rect">
            <a:avLst/>
          </a:prstGeom>
          <a:noFill/>
          <a:ln w="952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dirty="0"/>
          </a:p>
        </p:txBody>
      </p:sp>
    </p:spTree>
    <p:extLst>
      <p:ext uri="{BB962C8B-B14F-4D97-AF65-F5344CB8AC3E}">
        <p14:creationId xmlns:p14="http://schemas.microsoft.com/office/powerpoint/2010/main" val="2899823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ASX Primary Set">
  <a:themeElements>
    <a:clrScheme name="ASX colour pallete">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C3B6C"/>
      </a:hlink>
      <a:folHlink>
        <a:srgbClr val="009FDF"/>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CB3883B1-5969-49AB-A375-C9CE0842C616}"/>
    </a:ext>
  </a:extLst>
</a:theme>
</file>

<file path=ppt/theme/theme10.xml><?xml version="1.0" encoding="utf-8"?>
<a:theme xmlns:a="http://schemas.openxmlformats.org/drawingml/2006/main" name="5_ASX Primary Set">
  <a:themeElements>
    <a:clrScheme name="ASX colour pallete">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C3B6C"/>
      </a:hlink>
      <a:folHlink>
        <a:srgbClr val="009FDF"/>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solidFill>
          <a:schemeClr val="accent4">
            <a:lumMod val="60000"/>
            <a:lumOff val="40000"/>
          </a:schemeClr>
        </a:solidFill>
        <a:ln w="1905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CB3883B1-5969-49AB-A375-C9CE0842C616}"/>
    </a:ext>
  </a:extLst>
</a:theme>
</file>

<file path=ppt/theme/theme11.xml><?xml version="1.0" encoding="utf-8"?>
<a:theme xmlns:a="http://schemas.openxmlformats.org/drawingml/2006/main" name="6_ASX Primary Set">
  <a:themeElements>
    <a:clrScheme name="ASX colour pallete">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C3B6C"/>
      </a:hlink>
      <a:folHlink>
        <a:srgbClr val="009FDF"/>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CB3883B1-5969-49AB-A375-C9CE0842C616}"/>
    </a:ext>
  </a:extLst>
</a:theme>
</file>

<file path=ppt/theme/theme12.xml><?xml version="1.0" encoding="utf-8"?>
<a:theme xmlns:a="http://schemas.openxmlformats.org/drawingml/2006/main" name="4_ASX Secondary Set">
  <a:themeElements>
    <a:clrScheme name="ASX Colours">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FFC74A"/>
      </a:hlink>
      <a:folHlink>
        <a:srgbClr val="EF4338"/>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potx" id="{EED84363-F2F2-4A39-AABC-16859F34B6BE}" vid="{7820C861-4D26-412A-B4AB-FC07700EEDE7}"/>
    </a:ext>
  </a:extLst>
</a:theme>
</file>

<file path=ppt/theme/theme13.xml><?xml version="1.0" encoding="utf-8"?>
<a:theme xmlns:a="http://schemas.openxmlformats.org/drawingml/2006/main" name="7_ASX Primary Set">
  <a:themeElements>
    <a:clrScheme name="ASX">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09FDF"/>
      </a:hlink>
      <a:folHlink>
        <a:srgbClr val="EF4338"/>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potx" id="{EED84363-F2F2-4A39-AABC-16859F34B6BE}" vid="{0A46FB6D-1131-4E44-8B56-B6ABFCCCEE3A}"/>
    </a:ext>
  </a:extLst>
</a:theme>
</file>

<file path=ppt/theme/theme14.xml><?xml version="1.0" encoding="utf-8"?>
<a:theme xmlns:a="http://schemas.openxmlformats.org/drawingml/2006/main" name="Custom Design">
  <a:themeElements>
    <a:clrScheme name="Custom 5">
      <a:dk1>
        <a:srgbClr val="002060"/>
      </a:dk1>
      <a:lt1>
        <a:sysClr val="window" lastClr="FFFFFF"/>
      </a:lt1>
      <a:dk2>
        <a:srgbClr val="44546A"/>
      </a:dk2>
      <a:lt2>
        <a:srgbClr val="E7E6E6"/>
      </a:lt2>
      <a:accent1>
        <a:srgbClr val="2F5496"/>
      </a:accent1>
      <a:accent2>
        <a:srgbClr val="C55A11"/>
      </a:accent2>
      <a:accent3>
        <a:srgbClr val="A5A5A5"/>
      </a:accent3>
      <a:accent4>
        <a:srgbClr val="FFC000"/>
      </a:accent4>
      <a:accent5>
        <a:srgbClr val="5B9BD5"/>
      </a:accent5>
      <a:accent6>
        <a:srgbClr val="ED7D31"/>
      </a:accent6>
      <a:hlink>
        <a:srgbClr val="ED7D31"/>
      </a:hlink>
      <a:folHlink>
        <a:srgbClr val="FBE5D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 Seven Consulting Powerpoint Template" id="{8CF527DE-4F19-419B-A51B-225AFD6D3E3C}" vid="{E5A4A69C-0541-4391-9D1D-0FAC696C55A6}"/>
    </a:ext>
  </a:extLst>
</a:theme>
</file>

<file path=ppt/theme/theme15.xml><?xml version="1.0" encoding="utf-8"?>
<a:theme xmlns:a="http://schemas.openxmlformats.org/drawingml/2006/main" name="4_ASX Primary Set">
  <a:themeElements>
    <a:clrScheme name="ASX colour pallete">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C3B6C"/>
      </a:hlink>
      <a:folHlink>
        <a:srgbClr val="009FDF"/>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CB3883B1-5969-49AB-A375-C9CE0842C616}"/>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X Secondary Set">
  <a:themeElements>
    <a:clrScheme name="ASX Colours">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FFC74A"/>
      </a:hlink>
      <a:folHlink>
        <a:srgbClr val="EF4338"/>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940FBCB9-7070-496F-96B5-1596078C2AE1}"/>
    </a:ext>
  </a:extLst>
</a:theme>
</file>

<file path=ppt/theme/theme3.xml><?xml version="1.0" encoding="utf-8"?>
<a:theme xmlns:a="http://schemas.openxmlformats.org/drawingml/2006/main" name="Optional">
  <a:themeElements>
    <a:clrScheme name="ASX Colours">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FFC74A"/>
      </a:hlink>
      <a:folHlink>
        <a:srgbClr val="EF4338"/>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AF615BD6-C1B7-4C14-93A9-FF0EDA0696DB}"/>
    </a:ext>
  </a:extLst>
</a:theme>
</file>

<file path=ppt/theme/theme4.xml><?xml version="1.0" encoding="utf-8"?>
<a:theme xmlns:a="http://schemas.openxmlformats.org/drawingml/2006/main" name="1_ASX Primary Set">
  <a:themeElements>
    <a:clrScheme name="ASX colour pallete">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C3B6C"/>
      </a:hlink>
      <a:folHlink>
        <a:srgbClr val="009FDF"/>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CB3883B1-5969-49AB-A375-C9CE0842C616}"/>
    </a:ext>
  </a:extLst>
</a:theme>
</file>

<file path=ppt/theme/theme5.xml><?xml version="1.0" encoding="utf-8"?>
<a:theme xmlns:a="http://schemas.openxmlformats.org/drawingml/2006/main" name="2_ASX Primary Set">
  <a:themeElements>
    <a:clrScheme name="ASX colour pallete">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C3B6C"/>
      </a:hlink>
      <a:folHlink>
        <a:srgbClr val="009FDF"/>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solidFill>
          <a:schemeClr val="accent4">
            <a:lumMod val="60000"/>
            <a:lumOff val="40000"/>
          </a:schemeClr>
        </a:solidFill>
        <a:ln w="1905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CB3883B1-5969-49AB-A375-C9CE0842C616}"/>
    </a:ext>
  </a:extLst>
</a:theme>
</file>

<file path=ppt/theme/theme6.xml><?xml version="1.0" encoding="utf-8"?>
<a:theme xmlns:a="http://schemas.openxmlformats.org/drawingml/2006/main" name="ASX Theme">
  <a:themeElements>
    <a:clrScheme name="ASX">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09FDF"/>
      </a:hlink>
      <a:folHlink>
        <a:srgbClr val="EF4338"/>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ASX Theme" id="{D79E1FA0-B139-4AE2-8E68-0CF965535104}" vid="{7C2C0CF5-A536-400D-A0DA-E761D9173A90}"/>
    </a:ext>
  </a:extLst>
</a:theme>
</file>

<file path=ppt/theme/theme7.xml><?xml version="1.0" encoding="utf-8"?>
<a:theme xmlns:a="http://schemas.openxmlformats.org/drawingml/2006/main" name="1_ASX Theme">
  <a:themeElements>
    <a:clrScheme name="ASX">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09FDF"/>
      </a:hlink>
      <a:folHlink>
        <a:srgbClr val="EF4338"/>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ASX Theme" id="{D79E1FA0-B139-4AE2-8E68-0CF965535104}" vid="{7C2C0CF5-A536-400D-A0DA-E761D9173A90}"/>
    </a:ext>
  </a:extLst>
</a:theme>
</file>

<file path=ppt/theme/theme8.xml><?xml version="1.0" encoding="utf-8"?>
<a:theme xmlns:a="http://schemas.openxmlformats.org/drawingml/2006/main" name="3_ASX Primary Set">
  <a:themeElements>
    <a:clrScheme name="ASX colour pallete">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0C3B6C"/>
      </a:hlink>
      <a:folHlink>
        <a:srgbClr val="009FDF"/>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 15112017" id="{5AA3A5B8-5A61-437E-BD6A-26C442172895}" vid="{CB3883B1-5969-49AB-A375-C9CE0842C616}"/>
    </a:ext>
  </a:extLst>
</a:theme>
</file>

<file path=ppt/theme/theme9.xml><?xml version="1.0" encoding="utf-8"?>
<a:theme xmlns:a="http://schemas.openxmlformats.org/drawingml/2006/main" name="1_ASX Secondary Set">
  <a:themeElements>
    <a:clrScheme name="ASX Colours">
      <a:dk1>
        <a:sysClr val="windowText" lastClr="000000"/>
      </a:dk1>
      <a:lt1>
        <a:sysClr val="window" lastClr="FFFFFF"/>
      </a:lt1>
      <a:dk2>
        <a:srgbClr val="000000"/>
      </a:dk2>
      <a:lt2>
        <a:srgbClr val="FFFFFF"/>
      </a:lt2>
      <a:accent1>
        <a:srgbClr val="0C3B6C"/>
      </a:accent1>
      <a:accent2>
        <a:srgbClr val="009FDF"/>
      </a:accent2>
      <a:accent3>
        <a:srgbClr val="215EAC"/>
      </a:accent3>
      <a:accent4>
        <a:srgbClr val="8AA3BA"/>
      </a:accent4>
      <a:accent5>
        <a:srgbClr val="00A68F"/>
      </a:accent5>
      <a:accent6>
        <a:srgbClr val="38B24A"/>
      </a:accent6>
      <a:hlink>
        <a:srgbClr val="FFC74A"/>
      </a:hlink>
      <a:folHlink>
        <a:srgbClr val="EF4338"/>
      </a:folHlink>
    </a:clrScheme>
    <a:fontScheme name="ASX Fonts">
      <a:majorFont>
        <a:latin typeface="Calibri"/>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custClrLst>
    <a:custClr name="Soft Green">
      <a:srgbClr val="AFDBCE"/>
    </a:custClr>
    <a:custClr name="Vibrant Yellow">
      <a:srgbClr val="FFC649"/>
    </a:custClr>
    <a:custClr name="Vibrant Red">
      <a:srgbClr val="EF4337"/>
    </a:custClr>
  </a:custClrLst>
  <a:extLst>
    <a:ext uri="{05A4C25C-085E-4340-85A3-A5531E510DB2}">
      <thm15:themeFamily xmlns:thm15="http://schemas.microsoft.com/office/thememl/2012/main" name="Master_ASX.potx" id="{EED84363-F2F2-4A39-AABC-16859F34B6BE}" vid="{7820C861-4D26-412A-B4AB-FC07700EEDE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92222160F68C49BC3B811AA498468B" ma:contentTypeVersion="12" ma:contentTypeDescription="Create a new document." ma:contentTypeScope="" ma:versionID="6f7ace3ddcd92be8c03b38e4b8f04f67">
  <xsd:schema xmlns:xsd="http://www.w3.org/2001/XMLSchema" xmlns:xs="http://www.w3.org/2001/XMLSchema" xmlns:p="http://schemas.microsoft.com/office/2006/metadata/properties" xmlns:ns2="24f01e57-b7a1-4c0c-8750-4be1d2e9bcdf" xmlns:ns3="ca0dde1d-4251-4b50-af76-d5c713d5bce1" targetNamespace="http://schemas.microsoft.com/office/2006/metadata/properties" ma:root="true" ma:fieldsID="57029d52bc8181c0931fa95620efeda7" ns2:_="" ns3:_="">
    <xsd:import namespace="24f01e57-b7a1-4c0c-8750-4be1d2e9bcdf"/>
    <xsd:import namespace="ca0dde1d-4251-4b50-af76-d5c713d5bce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01e57-b7a1-4c0c-8750-4be1d2e9bc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0dde1d-4251-4b50-af76-d5c713d5bce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23BF06-6AC0-45DD-B666-7E169EE5F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f01e57-b7a1-4c0c-8750-4be1d2e9bcdf"/>
    <ds:schemaRef ds:uri="ca0dde1d-4251-4b50-af76-d5c713d5bc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66DDE-EC40-4064-9DEC-F8DAA5704E24}">
  <ds:schemaRefs>
    <ds:schemaRef ds:uri="http://schemas.microsoft.com/sharepoint/v3/contenttype/forms"/>
  </ds:schemaRefs>
</ds:datastoreItem>
</file>

<file path=customXml/itemProps3.xml><?xml version="1.0" encoding="utf-8"?>
<ds:datastoreItem xmlns:ds="http://schemas.openxmlformats.org/officeDocument/2006/customXml" ds:itemID="{2BF989BC-0ACD-4296-B305-F2A91F4B2951}">
  <ds:schemaRefs>
    <ds:schemaRef ds:uri="http://schemas.microsoft.com/office/2006/documentManagement/types"/>
    <ds:schemaRef ds:uri="http://schemas.microsoft.com/office/infopath/2007/PartnerControls"/>
    <ds:schemaRef ds:uri="24f01e57-b7a1-4c0c-8750-4be1d2e9bcdf"/>
    <ds:schemaRef ds:uri="http://purl.org/dc/elements/1.1/"/>
    <ds:schemaRef ds:uri="http://schemas.microsoft.com/office/2006/metadata/properties"/>
    <ds:schemaRef ds:uri="ca0dde1d-4251-4b50-af76-d5c713d5bce1"/>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Master_ASX</Template>
  <TotalTime>16189</TotalTime>
  <Words>1127</Words>
  <Application>Microsoft Office PowerPoint</Application>
  <PresentationFormat>Custom</PresentationFormat>
  <Paragraphs>143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16</vt:i4>
      </vt:variant>
      <vt:variant>
        <vt:lpstr>Slide Titles</vt:lpstr>
      </vt:variant>
      <vt:variant>
        <vt:i4>11</vt:i4>
      </vt:variant>
    </vt:vector>
  </HeadingPairs>
  <TitlesOfParts>
    <vt:vector size="32" baseType="lpstr">
      <vt:lpstr>Arial</vt:lpstr>
      <vt:lpstr>Arial Rounded MT Bold</vt:lpstr>
      <vt:lpstr>Calibri</vt:lpstr>
      <vt:lpstr>Calibri Light</vt:lpstr>
      <vt:lpstr>Verdana</vt:lpstr>
      <vt:lpstr>ASX Primary Set</vt:lpstr>
      <vt:lpstr>ASX Secondary Set</vt:lpstr>
      <vt:lpstr>Optional</vt:lpstr>
      <vt:lpstr>1_ASX Primary Set</vt:lpstr>
      <vt:lpstr>2_ASX Primary Set</vt:lpstr>
      <vt:lpstr>ASX Theme</vt:lpstr>
      <vt:lpstr>1_ASX Theme</vt:lpstr>
      <vt:lpstr>3_ASX Primary Set</vt:lpstr>
      <vt:lpstr>1_ASX Secondary Set</vt:lpstr>
      <vt:lpstr>5_ASX Primary Set</vt:lpstr>
      <vt:lpstr>6_ASX Primary Set</vt:lpstr>
      <vt:lpstr>4_ASX Secondary Set</vt:lpstr>
      <vt:lpstr>7_ASX Primary Set</vt:lpstr>
      <vt:lpstr>Custom Design</vt:lpstr>
      <vt:lpstr>4_ASX Primary Set</vt:lpstr>
      <vt:lpstr>Office Theme</vt:lpstr>
      <vt:lpstr>ASX CHESS REPLACEMENT</vt:lpstr>
      <vt:lpstr>Context</vt:lpstr>
      <vt:lpstr>High Level Requirements (Internal)</vt:lpstr>
      <vt:lpstr>Solution Options – Tools Summary</vt:lpstr>
      <vt:lpstr>Strong Authentication – Primary Authentication</vt:lpstr>
      <vt:lpstr>Strong Authentication – Layered Authentication (mTLS)</vt:lpstr>
      <vt:lpstr>Strong Authentication – Layered Authentication (mTLS)</vt:lpstr>
      <vt:lpstr>Data Privacy - Encryption in transit </vt:lpstr>
      <vt:lpstr>Impact analysis</vt:lpstr>
      <vt:lpstr>Recommendation</vt:lpstr>
      <vt:lpstr>Thank you</vt:lpstr>
    </vt:vector>
  </TitlesOfParts>
  <Company>Australian Securities Exchange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 Sturzha</dc:creator>
  <cp:lastModifiedBy>AJ Rupasinghege</cp:lastModifiedBy>
  <cp:revision>264</cp:revision>
  <cp:lastPrinted>2019-09-16T00:17:54Z</cp:lastPrinted>
  <dcterms:created xsi:type="dcterms:W3CDTF">2018-03-14T00:53:01Z</dcterms:created>
  <dcterms:modified xsi:type="dcterms:W3CDTF">2021-04-28T04:48:08Z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0x010100DE92222160F68C49BC3B811AA498468B</vt:lpwstr>
  </property>
</Properties>
</file>