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9144000" cy="5144135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NKPAD" initials="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96E6"/>
    <a:srgbClr val="FFFFFF"/>
    <a:srgbClr val="822DA5"/>
    <a:srgbClr val="2E2657"/>
    <a:srgbClr val="522A68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1750"/>
        <p:guide pos="278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3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194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195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139" y="1143000"/>
            <a:ext cx="5485723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1049196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9197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198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6" name=""/>
        <p:cNvGrpSpPr/>
        <p:nvPr/>
      </p:nvGrpSpPr>
      <p:grpSpPr/>
      <p:sp>
        <p:nvSpPr>
          <p:cNvPr id="1049012" name="幻灯片图像占位符 1"/>
          <p:cNvSpPr/>
          <p:nvPr>
            <p:ph type="sldImg" idx="2"/>
          </p:nvPr>
        </p:nvSpPr>
        <p:spPr/>
      </p:sp>
      <p:sp>
        <p:nvSpPr>
          <p:cNvPr id="104901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"/>
        <p:cNvGrpSpPr/>
        <p:nvPr/>
      </p:nvGrpSpPr>
      <p:grpSpPr/>
      <p:sp>
        <p:nvSpPr>
          <p:cNvPr id="1048870" name="幻灯片图像占位符 1"/>
          <p:cNvSpPr/>
          <p:nvPr>
            <p:ph type="sldImg" idx="2"/>
          </p:nvPr>
        </p:nvSpPr>
        <p:spPr/>
      </p:sp>
      <p:sp>
        <p:nvSpPr>
          <p:cNvPr id="1048871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6" name=""/>
        <p:cNvGrpSpPr/>
        <p:nvPr/>
      </p:nvGrpSpPr>
      <p:grpSpPr/>
      <p:sp>
        <p:nvSpPr>
          <p:cNvPr id="1048992" name="幻灯片图像占位符 1"/>
          <p:cNvSpPr/>
          <p:nvPr>
            <p:ph type="sldImg" idx="2"/>
          </p:nvPr>
        </p:nvSpPr>
        <p:spPr/>
      </p:sp>
      <p:sp>
        <p:nvSpPr>
          <p:cNvPr id="104899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9" name=""/>
        <p:cNvGrpSpPr/>
        <p:nvPr/>
      </p:nvGrpSpPr>
      <p:grpSpPr/>
      <p:sp>
        <p:nvSpPr>
          <p:cNvPr id="1049114" name="幻灯片图像占位符 1"/>
          <p:cNvSpPr/>
          <p:nvPr>
            <p:ph type="sldImg" idx="2"/>
          </p:nvPr>
        </p:nvSpPr>
        <p:spPr/>
      </p:sp>
      <p:sp>
        <p:nvSpPr>
          <p:cNvPr id="1049115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7" name=""/>
        <p:cNvGrpSpPr/>
        <p:nvPr/>
      </p:nvGrpSpPr>
      <p:grpSpPr/>
      <p:sp>
        <p:nvSpPr>
          <p:cNvPr id="1049135" name="幻灯片图像占位符 1"/>
          <p:cNvSpPr/>
          <p:nvPr>
            <p:ph type="sldImg" idx="2"/>
          </p:nvPr>
        </p:nvSpPr>
        <p:spPr/>
      </p:sp>
      <p:sp>
        <p:nvSpPr>
          <p:cNvPr id="1049136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3" name=""/>
        <p:cNvGrpSpPr/>
        <p:nvPr/>
      </p:nvGrpSpPr>
      <p:grpSpPr/>
      <p:sp>
        <p:nvSpPr>
          <p:cNvPr id="1049053" name="幻灯片图像占位符 1"/>
          <p:cNvSpPr/>
          <p:nvPr>
            <p:ph type="sldImg" idx="2"/>
          </p:nvPr>
        </p:nvSpPr>
        <p:spPr/>
      </p:sp>
      <p:sp>
        <p:nvSpPr>
          <p:cNvPr id="1049054" name="文本占位符 2"/>
          <p:cNvSpPr/>
          <p:nvPr>
            <p:ph type="body" idx="3"/>
          </p:nvPr>
        </p:nvSpPr>
        <p:spPr/>
        <p:txBody>
          <a:bodyPr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2" name=""/>
        <p:cNvGrpSpPr/>
        <p:nvPr/>
      </p:nvGrpSpPr>
      <p:grpSpPr/>
      <p:sp>
        <p:nvSpPr>
          <p:cNvPr id="1049101" name="幻灯片图像占位符 1"/>
          <p:cNvSpPr/>
          <p:nvPr>
            <p:ph type="sldImg" idx="2"/>
          </p:nvPr>
        </p:nvSpPr>
        <p:spPr/>
      </p:sp>
      <p:sp>
        <p:nvSpPr>
          <p:cNvPr id="1049102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6" name=""/>
        <p:cNvGrpSpPr/>
        <p:nvPr/>
      </p:nvGrpSpPr>
      <p:grpSpPr/>
      <p:sp>
        <p:nvSpPr>
          <p:cNvPr id="1049109" name="幻灯片图像占位符 1"/>
          <p:cNvSpPr/>
          <p:nvPr>
            <p:ph type="sldImg" idx="2"/>
          </p:nvPr>
        </p:nvSpPr>
        <p:spPr/>
      </p:sp>
      <p:sp>
        <p:nvSpPr>
          <p:cNvPr id="1049110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1" name=""/>
        <p:cNvGrpSpPr/>
        <p:nvPr/>
      </p:nvGrpSpPr>
      <p:grpSpPr/>
      <p:sp>
        <p:nvSpPr>
          <p:cNvPr id="1049002" name="幻灯片图像占位符 1"/>
          <p:cNvSpPr/>
          <p:nvPr>
            <p:ph type="sldImg" idx="2"/>
          </p:nvPr>
        </p:nvSpPr>
        <p:spPr/>
      </p:sp>
      <p:sp>
        <p:nvSpPr>
          <p:cNvPr id="104900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2" name=""/>
        <p:cNvGrpSpPr/>
        <p:nvPr/>
      </p:nvGrpSpPr>
      <p:grpSpPr/>
      <p:sp>
        <p:nvSpPr>
          <p:cNvPr id="1048986" name="幻灯片图像占位符 1"/>
          <p:cNvSpPr/>
          <p:nvPr>
            <p:ph type="sldImg" idx="2"/>
          </p:nvPr>
        </p:nvSpPr>
        <p:spPr/>
      </p:sp>
      <p:sp>
        <p:nvSpPr>
          <p:cNvPr id="1048987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/>
      <p:sp>
        <p:nvSpPr>
          <p:cNvPr id="1048727" name="幻灯片图像占位符 1"/>
          <p:cNvSpPr/>
          <p:nvPr>
            <p:ph type="sldImg" idx="2"/>
          </p:nvPr>
        </p:nvSpPr>
        <p:spPr/>
      </p:sp>
      <p:sp>
        <p:nvSpPr>
          <p:cNvPr id="1048728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/>
      <p:sp>
        <p:nvSpPr>
          <p:cNvPr id="1048598" name="幻灯片图像占位符 1"/>
          <p:cNvSpPr/>
          <p:nvPr>
            <p:ph type="sldImg" idx="2"/>
          </p:nvPr>
        </p:nvSpPr>
        <p:spPr/>
      </p:sp>
      <p:sp>
        <p:nvSpPr>
          <p:cNvPr id="1048599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/>
      <p:sp>
        <p:nvSpPr>
          <p:cNvPr id="1048603" name="幻灯片图像占位符 1"/>
          <p:cNvSpPr/>
          <p:nvPr>
            <p:ph type="sldImg" idx="2"/>
          </p:nvPr>
        </p:nvSpPr>
        <p:spPr/>
      </p:sp>
      <p:sp>
        <p:nvSpPr>
          <p:cNvPr id="1048604" name="文本占位符 2"/>
          <p:cNvSpPr/>
          <p:nvPr>
            <p:ph type="body" idx="3"/>
          </p:nvPr>
        </p:nvSpPr>
        <p:spPr/>
        <p:txBody>
          <a:bodyPr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2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4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899100" y="685920"/>
            <a:ext cx="7349400" cy="1928137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9005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899100" y="2670767"/>
            <a:ext cx="7349400" cy="110449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spc="2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04900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00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900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456380"/>
            <a:ext cx="8226900" cy="529293"/>
          </a:xfrm>
        </p:spPr>
        <p:txBody>
          <a:bodyPr vert="horz" lIns="90000" tIns="46800" rIns="90000" bIns="46800" rtlCol="0" anchor="ctr" anchorCtr="0">
            <a:normAutofit/>
          </a:bodyPr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582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6300" y="1117996"/>
            <a:ext cx="8226900" cy="3570024"/>
          </a:xfrm>
        </p:spPr>
        <p:txBody>
          <a:bodyPr vert="horz" lIns="90000" tIns="46800" rIns="90000" bIns="46800" rtlCol="0">
            <a:normAutofit/>
          </a:bodyPr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586" name="矩形 9"/>
          <p:cNvSpPr/>
          <p:nvPr userDrawn="1"/>
        </p:nvSpPr>
        <p:spPr>
          <a:xfrm>
            <a:off x="-2540" y="-7620"/>
            <a:ext cx="438150" cy="647700"/>
          </a:xfrm>
          <a:prstGeom prst="rect">
            <a:avLst/>
          </a:prstGeom>
          <a:solidFill>
            <a:srgbClr val="2E2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587" name="矩形 10"/>
          <p:cNvSpPr/>
          <p:nvPr userDrawn="1"/>
        </p:nvSpPr>
        <p:spPr>
          <a:xfrm>
            <a:off x="469900" y="-7620"/>
            <a:ext cx="48260" cy="647700"/>
          </a:xfrm>
          <a:prstGeom prst="rect">
            <a:avLst/>
          </a:prstGeom>
          <a:solidFill>
            <a:srgbClr val="2E2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588" name="矩形 11"/>
          <p:cNvSpPr/>
          <p:nvPr userDrawn="1"/>
        </p:nvSpPr>
        <p:spPr>
          <a:xfrm>
            <a:off x="552450" y="-7620"/>
            <a:ext cx="48260" cy="647700"/>
          </a:xfrm>
          <a:prstGeom prst="rect">
            <a:avLst/>
          </a:prstGeom>
          <a:solidFill>
            <a:srgbClr val="2E2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2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0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493100" y="2886805"/>
            <a:ext cx="5826600" cy="575201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9151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493100" y="3462006"/>
            <a:ext cx="5826600" cy="650814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049152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153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154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9155" name="矩形 6"/>
          <p:cNvSpPr/>
          <p:nvPr userDrawn="1"/>
        </p:nvSpPr>
        <p:spPr>
          <a:xfrm>
            <a:off x="-2540" y="-7620"/>
            <a:ext cx="438150" cy="647700"/>
          </a:xfrm>
          <a:prstGeom prst="rect">
            <a:avLst/>
          </a:prstGeom>
          <a:solidFill>
            <a:srgbClr val="2E2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9156" name="矩形 7"/>
          <p:cNvSpPr/>
          <p:nvPr userDrawn="1"/>
        </p:nvSpPr>
        <p:spPr>
          <a:xfrm>
            <a:off x="469900" y="-7620"/>
            <a:ext cx="48260" cy="647700"/>
          </a:xfrm>
          <a:prstGeom prst="rect">
            <a:avLst/>
          </a:prstGeom>
          <a:solidFill>
            <a:srgbClr val="2E2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9157" name="矩形 8"/>
          <p:cNvSpPr/>
          <p:nvPr userDrawn="1"/>
        </p:nvSpPr>
        <p:spPr>
          <a:xfrm>
            <a:off x="552450" y="-7620"/>
            <a:ext cx="48260" cy="647700"/>
          </a:xfrm>
          <a:prstGeom prst="rect">
            <a:avLst/>
          </a:prstGeom>
          <a:solidFill>
            <a:srgbClr val="2E2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2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8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456380"/>
            <a:ext cx="8226900" cy="529293"/>
          </a:xfrm>
        </p:spPr>
        <p:txBody>
          <a:bodyPr vert="horz" lIns="90000" tIns="46800" rIns="90000" bIns="46800" rtlCol="0" anchor="ctr" anchorCtr="0">
            <a:normAutofit/>
          </a:bodyPr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9159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56300" y="1072088"/>
            <a:ext cx="4006800" cy="28625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5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049160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56300" y="1390743"/>
            <a:ext cx="4006800" cy="3297277"/>
          </a:xfrm>
        </p:spPr>
        <p:txBody>
          <a:bodyPr vert="horz" lIns="101600" tIns="0" rIns="82550" bIns="0" rtlCol="0">
            <a:normAutofit/>
          </a:bodyPr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9161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1066483"/>
            <a:ext cx="4006800" cy="28625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5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1049162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390743"/>
            <a:ext cx="4006800" cy="3297277"/>
          </a:xfrm>
        </p:spPr>
        <p:txBody>
          <a:bodyPr vert="horz" lIns="101600" tIns="0" rIns="82550" bIns="0" rtlCol="0">
            <a:normAutofit/>
          </a:bodyPr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9163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164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165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9166" name="矩形 9"/>
          <p:cNvSpPr/>
          <p:nvPr userDrawn="1"/>
        </p:nvSpPr>
        <p:spPr>
          <a:xfrm>
            <a:off x="-2540" y="-7620"/>
            <a:ext cx="438150" cy="647700"/>
          </a:xfrm>
          <a:prstGeom prst="rect">
            <a:avLst/>
          </a:prstGeom>
          <a:solidFill>
            <a:srgbClr val="2E2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9167" name="矩形 10"/>
          <p:cNvSpPr/>
          <p:nvPr userDrawn="1"/>
        </p:nvSpPr>
        <p:spPr>
          <a:xfrm>
            <a:off x="469900" y="-7620"/>
            <a:ext cx="48260" cy="647700"/>
          </a:xfrm>
          <a:prstGeom prst="rect">
            <a:avLst/>
          </a:prstGeom>
          <a:solidFill>
            <a:srgbClr val="2E2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9168" name="矩形 11"/>
          <p:cNvSpPr/>
          <p:nvPr userDrawn="1"/>
        </p:nvSpPr>
        <p:spPr>
          <a:xfrm>
            <a:off x="552450" y="-7620"/>
            <a:ext cx="48260" cy="647700"/>
          </a:xfrm>
          <a:prstGeom prst="rect">
            <a:avLst/>
          </a:prstGeom>
          <a:solidFill>
            <a:srgbClr val="2E2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2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9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456380"/>
            <a:ext cx="8226900" cy="529293"/>
          </a:xfrm>
        </p:spPr>
        <p:txBody>
          <a:bodyPr vert="horz" lIns="90000" tIns="46800" rIns="90000" bIns="46800" rtlCol="0" anchor="ctr" anchorCtr="0">
            <a:normAutofit/>
          </a:bodyPr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9170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171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172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9173" name="矩形 5"/>
          <p:cNvSpPr/>
          <p:nvPr userDrawn="1"/>
        </p:nvSpPr>
        <p:spPr>
          <a:xfrm>
            <a:off x="-2540" y="-7620"/>
            <a:ext cx="438150" cy="647700"/>
          </a:xfrm>
          <a:prstGeom prst="rect">
            <a:avLst/>
          </a:prstGeom>
          <a:solidFill>
            <a:srgbClr val="2E2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9174" name="矩形 6"/>
          <p:cNvSpPr/>
          <p:nvPr userDrawn="1"/>
        </p:nvSpPr>
        <p:spPr>
          <a:xfrm>
            <a:off x="469900" y="-7620"/>
            <a:ext cx="48260" cy="647700"/>
          </a:xfrm>
          <a:prstGeom prst="rect">
            <a:avLst/>
          </a:prstGeom>
          <a:solidFill>
            <a:srgbClr val="2E2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9175" name="矩形 7"/>
          <p:cNvSpPr/>
          <p:nvPr userDrawn="1"/>
        </p:nvSpPr>
        <p:spPr>
          <a:xfrm>
            <a:off x="552450" y="-7620"/>
            <a:ext cx="48260" cy="647700"/>
          </a:xfrm>
          <a:prstGeom prst="rect">
            <a:avLst/>
          </a:prstGeom>
          <a:solidFill>
            <a:srgbClr val="2E2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2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37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138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139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9140" name="矩形 5"/>
          <p:cNvSpPr/>
          <p:nvPr userDrawn="1"/>
        </p:nvSpPr>
        <p:spPr>
          <a:xfrm>
            <a:off x="-2540" y="-7620"/>
            <a:ext cx="438150" cy="647700"/>
          </a:xfrm>
          <a:prstGeom prst="rect">
            <a:avLst/>
          </a:prstGeom>
          <a:solidFill>
            <a:srgbClr val="2E2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9141" name="矩形 6"/>
          <p:cNvSpPr/>
          <p:nvPr userDrawn="1"/>
        </p:nvSpPr>
        <p:spPr>
          <a:xfrm>
            <a:off x="469900" y="-7620"/>
            <a:ext cx="48260" cy="647700"/>
          </a:xfrm>
          <a:prstGeom prst="rect">
            <a:avLst/>
          </a:prstGeom>
          <a:solidFill>
            <a:srgbClr val="2E2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9142" name="矩形 7"/>
          <p:cNvSpPr/>
          <p:nvPr userDrawn="1"/>
        </p:nvSpPr>
        <p:spPr>
          <a:xfrm>
            <a:off x="552450" y="-7620"/>
            <a:ext cx="48260" cy="647700"/>
          </a:xfrm>
          <a:prstGeom prst="rect">
            <a:avLst/>
          </a:prstGeom>
          <a:solidFill>
            <a:srgbClr val="2E2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2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6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456300" y="1166604"/>
            <a:ext cx="3924808" cy="345660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200"/>
            </a:lvl1pPr>
          </a:lstStyle>
          <a:p>
            <a:pPr lvl="0"/>
            <a:endParaRPr lang="zh-CN" altLang="en-US"/>
          </a:p>
        </p:txBody>
      </p:sp>
      <p:sp>
        <p:nvSpPr>
          <p:cNvPr id="1049177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762800" y="1166604"/>
            <a:ext cx="3920400" cy="345660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1049178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49179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9180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49181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9182" name="矩形 1"/>
          <p:cNvSpPr/>
          <p:nvPr userDrawn="1"/>
        </p:nvSpPr>
        <p:spPr>
          <a:xfrm>
            <a:off x="-2540" y="-7620"/>
            <a:ext cx="438150" cy="647700"/>
          </a:xfrm>
          <a:prstGeom prst="rect">
            <a:avLst/>
          </a:prstGeom>
          <a:solidFill>
            <a:srgbClr val="2E2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9183" name="矩形 7"/>
          <p:cNvSpPr/>
          <p:nvPr userDrawn="1"/>
        </p:nvSpPr>
        <p:spPr>
          <a:xfrm>
            <a:off x="469900" y="-7620"/>
            <a:ext cx="48260" cy="647700"/>
          </a:xfrm>
          <a:prstGeom prst="rect">
            <a:avLst/>
          </a:prstGeom>
          <a:solidFill>
            <a:srgbClr val="2E2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9184" name="矩形 9"/>
          <p:cNvSpPr/>
          <p:nvPr userDrawn="1"/>
        </p:nvSpPr>
        <p:spPr>
          <a:xfrm>
            <a:off x="552450" y="-7620"/>
            <a:ext cx="48260" cy="647700"/>
          </a:xfrm>
          <a:prstGeom prst="rect">
            <a:avLst/>
          </a:prstGeom>
          <a:solidFill>
            <a:srgbClr val="2E2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2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5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7676100" y="685920"/>
            <a:ext cx="783000" cy="377256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1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1049186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85800" y="685920"/>
            <a:ext cx="6876900" cy="3772560"/>
          </a:xfrm>
        </p:spPr>
        <p:txBody>
          <a:bodyPr vert="eaVert" lIns="46800" tIns="46800" rIns="46800" bIns="46800"/>
          <a:lstStyle>
            <a:lvl1pPr marL="171450" indent="-171450">
              <a:spcAft>
                <a:spcPts val="1000"/>
              </a:spcAft>
              <a:defRPr spc="300"/>
            </a:lvl1pPr>
            <a:lvl2pPr marL="514350" indent="-171450">
              <a:defRPr spc="300"/>
            </a:lvl2pPr>
            <a:lvl3pPr marL="857250" indent="-171450">
              <a:defRPr spc="300"/>
            </a:lvl3pPr>
            <a:lvl4pPr marL="1200150" indent="-171450">
              <a:defRPr spc="300"/>
            </a:lvl4pPr>
            <a:lvl5pPr marL="1543050" indent="-17145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18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18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18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9190" name="矩形 6"/>
          <p:cNvSpPr/>
          <p:nvPr userDrawn="1"/>
        </p:nvSpPr>
        <p:spPr>
          <a:xfrm>
            <a:off x="-2540" y="-7620"/>
            <a:ext cx="438150" cy="647700"/>
          </a:xfrm>
          <a:prstGeom prst="rect">
            <a:avLst/>
          </a:prstGeom>
          <a:solidFill>
            <a:srgbClr val="2E2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9191" name="矩形 7"/>
          <p:cNvSpPr/>
          <p:nvPr userDrawn="1"/>
        </p:nvSpPr>
        <p:spPr>
          <a:xfrm>
            <a:off x="469900" y="-7620"/>
            <a:ext cx="48260" cy="647700"/>
          </a:xfrm>
          <a:prstGeom prst="rect">
            <a:avLst/>
          </a:prstGeom>
          <a:solidFill>
            <a:srgbClr val="2E2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9192" name="矩形 8"/>
          <p:cNvSpPr/>
          <p:nvPr userDrawn="1"/>
        </p:nvSpPr>
        <p:spPr>
          <a:xfrm>
            <a:off x="552450" y="-7620"/>
            <a:ext cx="48260" cy="647700"/>
          </a:xfrm>
          <a:prstGeom prst="rect">
            <a:avLst/>
          </a:prstGeom>
          <a:solidFill>
            <a:srgbClr val="2E2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2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14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914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9146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456300" y="580602"/>
            <a:ext cx="8229600" cy="4112819"/>
          </a:xfrm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9147" name="矩形 5"/>
          <p:cNvSpPr/>
          <p:nvPr userDrawn="1"/>
        </p:nvSpPr>
        <p:spPr>
          <a:xfrm>
            <a:off x="-2540" y="-7620"/>
            <a:ext cx="438150" cy="647700"/>
          </a:xfrm>
          <a:prstGeom prst="rect">
            <a:avLst/>
          </a:prstGeom>
          <a:solidFill>
            <a:srgbClr val="2E2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9148" name="矩形 1"/>
          <p:cNvSpPr/>
          <p:nvPr userDrawn="1"/>
        </p:nvSpPr>
        <p:spPr>
          <a:xfrm>
            <a:off x="469900" y="-7620"/>
            <a:ext cx="48260" cy="647700"/>
          </a:xfrm>
          <a:prstGeom prst="rect">
            <a:avLst/>
          </a:prstGeom>
          <a:solidFill>
            <a:srgbClr val="2E2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9149" name="矩形 7"/>
          <p:cNvSpPr/>
          <p:nvPr userDrawn="1"/>
        </p:nvSpPr>
        <p:spPr>
          <a:xfrm>
            <a:off x="552450" y="-7620"/>
            <a:ext cx="48260" cy="647700"/>
          </a:xfrm>
          <a:prstGeom prst="rect">
            <a:avLst/>
          </a:prstGeom>
          <a:solidFill>
            <a:srgbClr val="2E2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3.jpeg"/><Relationship Id="rId16" Type="http://schemas.openxmlformats.org/officeDocument/2006/relationships/image" Target="../media/image2.jpeg"/><Relationship Id="rId15" Type="http://schemas.openxmlformats.org/officeDocument/2006/relationships/image" Target="../media/image1.png"/><Relationship Id="rId14" Type="http://schemas.openxmlformats.org/officeDocument/2006/relationships/tags" Target="../tags/tag50.xml"/><Relationship Id="rId13" Type="http://schemas.openxmlformats.org/officeDocument/2006/relationships/tags" Target="../tags/tag49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456300" y="456380"/>
            <a:ext cx="8226900" cy="529293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456300" y="1117996"/>
            <a:ext cx="8226900" cy="3570024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  <p:custDataLst>
              <p:tags r:id="rId12"/>
            </p:custDataLst>
          </p:nvPr>
        </p:nvSpPr>
        <p:spPr>
          <a:xfrm>
            <a:off x="459000" y="4736628"/>
            <a:ext cx="2025000" cy="237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  <p:custDataLst>
              <p:tags r:id="rId13"/>
            </p:custDataLst>
          </p:nvPr>
        </p:nvSpPr>
        <p:spPr>
          <a:xfrm>
            <a:off x="3087000" y="4736628"/>
            <a:ext cx="2970000" cy="237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  <p:custDataLst>
              <p:tags r:id="rId14"/>
            </p:custDataLst>
          </p:nvPr>
        </p:nvSpPr>
        <p:spPr>
          <a:xfrm>
            <a:off x="6658200" y="4736628"/>
            <a:ext cx="2025000" cy="237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2097152" name="图片 9" descr="vldb2025_logo_simple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605395" y="4774565"/>
            <a:ext cx="1450340" cy="320040"/>
          </a:xfrm>
          <a:prstGeom prst="rect">
            <a:avLst/>
          </a:prstGeom>
        </p:spPr>
      </p:pic>
      <p:grpSp>
        <p:nvGrpSpPr>
          <p:cNvPr id="13" name="组合 12"/>
          <p:cNvGrpSpPr/>
          <p:nvPr userDrawn="1"/>
        </p:nvGrpSpPr>
        <p:grpSpPr>
          <a:xfrm>
            <a:off x="7656195" y="19685"/>
            <a:ext cx="1479550" cy="571500"/>
            <a:chOff x="12057" y="163"/>
            <a:chExt cx="2330" cy="900"/>
          </a:xfrm>
        </p:grpSpPr>
        <p:pic>
          <p:nvPicPr>
            <p:cNvPr id="2097153" name="图片 8" descr="szu_logo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13045" y="163"/>
              <a:ext cx="1342" cy="900"/>
            </a:xfrm>
            <a:prstGeom prst="rect">
              <a:avLst/>
            </a:prstGeom>
          </p:spPr>
        </p:pic>
        <p:pic>
          <p:nvPicPr>
            <p:cNvPr id="2097154" name="图片 11" descr="OIP-C"/>
            <p:cNvPicPr>
              <a:picLocks noChangeAspect="1"/>
            </p:cNvPicPr>
            <p:nvPr userDrawn="1"/>
          </p:nvPicPr>
          <p:blipFill>
            <a:blip r:embed="rId17"/>
            <a:srcRect b="26206"/>
            <a:stretch>
              <a:fillRect/>
            </a:stretch>
          </p:blipFill>
          <p:spPr>
            <a:xfrm>
              <a:off x="12057" y="248"/>
              <a:ext cx="988" cy="73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7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3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207770" algn="l"/>
          <a:tab pos="1207770" algn="l"/>
          <a:tab pos="1207770" algn="l"/>
          <a:tab pos="1207770" algn="l"/>
        </a:tabLst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9" name="椭圆 29"/>
          <p:cNvSpPr/>
          <p:nvPr/>
        </p:nvSpPr>
        <p:spPr>
          <a:xfrm>
            <a:off x="-961232" y="3136349"/>
            <a:ext cx="49213" cy="492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4" name="组合 4"/>
          <p:cNvGrpSpPr/>
          <p:nvPr/>
        </p:nvGrpSpPr>
        <p:grpSpPr>
          <a:xfrm>
            <a:off x="3175" y="854075"/>
            <a:ext cx="9138285" cy="3599180"/>
            <a:chOff x="5" y="1345"/>
            <a:chExt cx="14391" cy="5668"/>
          </a:xfrm>
        </p:grpSpPr>
        <p:sp>
          <p:nvSpPr>
            <p:cNvPr id="1049010" name="文本框 3"/>
            <p:cNvSpPr txBox="1"/>
            <p:nvPr/>
          </p:nvSpPr>
          <p:spPr>
            <a:xfrm>
              <a:off x="5" y="4474"/>
              <a:ext cx="14391" cy="253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indent="0" algn="ctr" fontAlgn="auto">
                <a:lnSpc>
                  <a:spcPct val="200000"/>
                </a:lnSpc>
                <a:buNone/>
              </a:pPr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Siyue Wu</a:t>
              </a: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, Dingming Wu*, Sinhong Cheuk, Tsz Nam Chan, Kezhong Lu</a:t>
              </a:r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pPr indent="0" algn="ctr" fontAlgn="auto">
                <a:lnSpc>
                  <a:spcPct val="200000"/>
                </a:lnSpc>
                <a:buNone/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College of Computer Science and Software Engineering</a:t>
              </a:r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  <a:p>
              <a:pPr indent="0" algn="ctr" fontAlgn="auto">
                <a:lnSpc>
                  <a:spcPct val="200000"/>
                </a:lnSpc>
                <a:buNone/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Shenzhen University, Shenzhen, China</a:t>
              </a:r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9011" name="文本框 5"/>
            <p:cNvSpPr txBox="1"/>
            <p:nvPr/>
          </p:nvSpPr>
          <p:spPr>
            <a:xfrm>
              <a:off x="10" y="1345"/>
              <a:ext cx="14381" cy="312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altLang="en-US" sz="3600" b="1">
                  <a:ln>
                    <a:solidFill>
                      <a:sysClr val="windowText" lastClr="000000"/>
                    </a:solidFill>
                  </a:ln>
                  <a:solidFill>
                    <a:srgbClr val="2E2657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ea"/>
                </a:rPr>
                <a:t>GREAT: Generalized Reservoir Sampling based Triangle Counting Estimation </a:t>
              </a:r>
              <a:endParaRPr lang="zh-CN" altLang="en-US" sz="3600" b="1">
                <a:ln>
                  <a:solidFill>
                    <a:sysClr val="windowText" lastClr="000000"/>
                  </a:solidFill>
                </a:ln>
                <a:solidFill>
                  <a:srgbClr val="2E2657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endParaRPr>
            </a:p>
            <a:p>
              <a:pPr algn="ctr"/>
              <a:r>
                <a:rPr lang="zh-CN" altLang="en-US" sz="3600" b="1">
                  <a:ln>
                    <a:solidFill>
                      <a:sysClr val="windowText" lastClr="000000"/>
                    </a:solidFill>
                  </a:ln>
                  <a:solidFill>
                    <a:srgbClr val="2E2657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  <a:sym typeface="+mn-ea"/>
                </a:rPr>
                <a:t>over Streaming Graphs</a:t>
              </a:r>
              <a:endParaRPr lang="zh-CN" altLang="en-US" sz="3600" b="1">
                <a:ln>
                  <a:solidFill>
                    <a:sysClr val="windowText" lastClr="000000"/>
                  </a:solidFill>
                </a:ln>
                <a:solidFill>
                  <a:srgbClr val="2E2657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文本框 8"/>
          <p:cNvSpPr txBox="1"/>
          <p:nvPr/>
        </p:nvSpPr>
        <p:spPr>
          <a:xfrm>
            <a:off x="640715" y="24130"/>
            <a:ext cx="63525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GREAT+ (improve accuracy)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48730" name="文本框 4"/>
          <p:cNvSpPr txBox="1"/>
          <p:nvPr/>
        </p:nvSpPr>
        <p:spPr>
          <a:xfrm>
            <a:off x="4704715" y="2773680"/>
            <a:ext cx="4377055" cy="22250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i="1" dirty="0">
                <a:solidFill>
                  <a:srgbClr val="2E26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GREAT</a:t>
            </a:r>
            <a:r>
              <a:rPr lang="en-US" altLang="zh-CN" i="1" baseline="30000" dirty="0">
                <a:solidFill>
                  <a:srgbClr val="2E26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 </a:t>
            </a: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I. From the</a:t>
            </a: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previous </a:t>
            </a: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discovered triangles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know </a:t>
            </a: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time interval distribution over the edge streams. 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II. </a:t>
            </a: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Adaptively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set α</a:t>
            </a: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of </a:t>
            </a:r>
            <a:r>
              <a:rPr lang="en-US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GREAT </a:t>
            </a: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match the time interval distribution over the edge streams.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8" name="组合 579"/>
          <p:cNvGrpSpPr/>
          <p:nvPr/>
        </p:nvGrpSpPr>
        <p:grpSpPr>
          <a:xfrm>
            <a:off x="527050" y="770890"/>
            <a:ext cx="3773805" cy="1829435"/>
            <a:chOff x="638" y="699"/>
            <a:chExt cx="7753" cy="4104"/>
          </a:xfrm>
        </p:grpSpPr>
        <p:grpSp>
          <p:nvGrpSpPr>
            <p:cNvPr id="89" name="组合 164"/>
            <p:cNvGrpSpPr/>
            <p:nvPr/>
          </p:nvGrpSpPr>
          <p:grpSpPr>
            <a:xfrm rot="0">
              <a:off x="638" y="699"/>
              <a:ext cx="7753" cy="3012"/>
              <a:chOff x="859" y="5818"/>
              <a:chExt cx="9769" cy="2757"/>
            </a:xfrm>
          </p:grpSpPr>
          <p:sp>
            <p:nvSpPr>
              <p:cNvPr id="1048731" name="矩形 28"/>
              <p:cNvSpPr/>
              <p:nvPr/>
            </p:nvSpPr>
            <p:spPr>
              <a:xfrm>
                <a:off x="859" y="5818"/>
                <a:ext cx="9593" cy="261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732" name="矩形 155"/>
              <p:cNvSpPr/>
              <p:nvPr/>
            </p:nvSpPr>
            <p:spPr>
              <a:xfrm>
                <a:off x="4465" y="7756"/>
                <a:ext cx="6163" cy="819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t" anchorCtr="0">
                <a:spAutoFit/>
              </a:bodyPr>
              <a:p>
                <a:pPr algn="ctr"/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Reservoir</a:t>
                </a:r>
                <a:endPara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" name="组合 38"/>
            <p:cNvGrpSpPr/>
            <p:nvPr/>
          </p:nvGrpSpPr>
          <p:grpSpPr>
            <a:xfrm rot="0">
              <a:off x="2998" y="1434"/>
              <a:ext cx="683" cy="495"/>
              <a:chOff x="3518" y="5713"/>
              <a:chExt cx="683" cy="494"/>
            </a:xfrm>
          </p:grpSpPr>
          <p:cxnSp>
            <p:nvCxnSpPr>
              <p:cNvPr id="3145776" name="直接连接符 39"/>
              <p:cNvCxnSpPr>
                <a:stCxn id="1048733" idx="3"/>
                <a:endCxn id="1048734" idx="7"/>
              </p:cNvCxnSpPr>
              <p:nvPr/>
            </p:nvCxnSpPr>
            <p:spPr>
              <a:xfrm flipH="1">
                <a:off x="3620" y="5815"/>
                <a:ext cx="480" cy="29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733" name="椭圆 40"/>
              <p:cNvSpPr/>
              <p:nvPr/>
            </p:nvSpPr>
            <p:spPr>
              <a:xfrm>
                <a:off x="4083" y="5713"/>
                <a:ext cx="118" cy="1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734" name="椭圆 41"/>
              <p:cNvSpPr/>
              <p:nvPr/>
            </p:nvSpPr>
            <p:spPr>
              <a:xfrm>
                <a:off x="3518" y="6090"/>
                <a:ext cx="120" cy="1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组合 43"/>
            <p:cNvGrpSpPr/>
            <p:nvPr/>
          </p:nvGrpSpPr>
          <p:grpSpPr>
            <a:xfrm rot="0">
              <a:off x="6432" y="2279"/>
              <a:ext cx="683" cy="495"/>
              <a:chOff x="3518" y="5713"/>
              <a:chExt cx="683" cy="494"/>
            </a:xfrm>
          </p:grpSpPr>
          <p:cxnSp>
            <p:nvCxnSpPr>
              <p:cNvPr id="3145777" name="直接连接符 44"/>
              <p:cNvCxnSpPr>
                <a:stCxn id="1048735" idx="3"/>
                <a:endCxn id="1048736" idx="7"/>
              </p:cNvCxnSpPr>
              <p:nvPr/>
            </p:nvCxnSpPr>
            <p:spPr>
              <a:xfrm flipH="1">
                <a:off x="3620" y="5815"/>
                <a:ext cx="480" cy="292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8735" name="椭圆 45"/>
              <p:cNvSpPr/>
              <p:nvPr/>
            </p:nvSpPr>
            <p:spPr>
              <a:xfrm>
                <a:off x="4082" y="5713"/>
                <a:ext cx="118" cy="120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736" name="椭圆 46"/>
              <p:cNvSpPr/>
              <p:nvPr/>
            </p:nvSpPr>
            <p:spPr>
              <a:xfrm>
                <a:off x="3517" y="6090"/>
                <a:ext cx="120" cy="117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" name="组合 47"/>
            <p:cNvGrpSpPr/>
            <p:nvPr/>
          </p:nvGrpSpPr>
          <p:grpSpPr>
            <a:xfrm rot="0">
              <a:off x="5196" y="2144"/>
              <a:ext cx="683" cy="495"/>
              <a:chOff x="3518" y="5713"/>
              <a:chExt cx="683" cy="494"/>
            </a:xfrm>
          </p:grpSpPr>
          <p:cxnSp>
            <p:nvCxnSpPr>
              <p:cNvPr id="3145778" name="直接连接符 48"/>
              <p:cNvCxnSpPr>
                <a:stCxn id="1048737" idx="3"/>
                <a:endCxn id="1048738" idx="7"/>
              </p:cNvCxnSpPr>
              <p:nvPr/>
            </p:nvCxnSpPr>
            <p:spPr>
              <a:xfrm flipH="1">
                <a:off x="3620" y="5815"/>
                <a:ext cx="480" cy="292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8737" name="椭圆 49"/>
              <p:cNvSpPr/>
              <p:nvPr/>
            </p:nvSpPr>
            <p:spPr>
              <a:xfrm>
                <a:off x="4083" y="5713"/>
                <a:ext cx="118" cy="120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738" name="椭圆 50"/>
              <p:cNvSpPr/>
              <p:nvPr/>
            </p:nvSpPr>
            <p:spPr>
              <a:xfrm>
                <a:off x="3517" y="6090"/>
                <a:ext cx="120" cy="117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" name="组合 51"/>
            <p:cNvGrpSpPr/>
            <p:nvPr/>
          </p:nvGrpSpPr>
          <p:grpSpPr>
            <a:xfrm rot="0">
              <a:off x="6912" y="959"/>
              <a:ext cx="683" cy="493"/>
              <a:chOff x="3518" y="5713"/>
              <a:chExt cx="683" cy="494"/>
            </a:xfrm>
          </p:grpSpPr>
          <p:cxnSp>
            <p:nvCxnSpPr>
              <p:cNvPr id="3145779" name="直接连接符 52"/>
              <p:cNvCxnSpPr>
                <a:stCxn id="1048739" idx="3"/>
                <a:endCxn id="1048740" idx="7"/>
              </p:cNvCxnSpPr>
              <p:nvPr/>
            </p:nvCxnSpPr>
            <p:spPr>
              <a:xfrm flipH="1">
                <a:off x="3620" y="5816"/>
                <a:ext cx="480" cy="291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8739" name="椭圆 53"/>
              <p:cNvSpPr/>
              <p:nvPr/>
            </p:nvSpPr>
            <p:spPr>
              <a:xfrm>
                <a:off x="4082" y="5713"/>
                <a:ext cx="118" cy="118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740" name="椭圆 54"/>
              <p:cNvSpPr/>
              <p:nvPr/>
            </p:nvSpPr>
            <p:spPr>
              <a:xfrm>
                <a:off x="3517" y="6089"/>
                <a:ext cx="120" cy="118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4" name="组合 55"/>
            <p:cNvGrpSpPr/>
            <p:nvPr/>
          </p:nvGrpSpPr>
          <p:grpSpPr>
            <a:xfrm rot="0">
              <a:off x="2096" y="2556"/>
              <a:ext cx="683" cy="495"/>
              <a:chOff x="3518" y="5713"/>
              <a:chExt cx="683" cy="494"/>
            </a:xfrm>
          </p:grpSpPr>
          <p:cxnSp>
            <p:nvCxnSpPr>
              <p:cNvPr id="3145780" name="直接连接符 56"/>
              <p:cNvCxnSpPr>
                <a:stCxn id="1048741" idx="3"/>
                <a:endCxn id="1048742" idx="7"/>
              </p:cNvCxnSpPr>
              <p:nvPr/>
            </p:nvCxnSpPr>
            <p:spPr>
              <a:xfrm flipH="1">
                <a:off x="3620" y="5815"/>
                <a:ext cx="480" cy="29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741" name="椭圆 57"/>
              <p:cNvSpPr/>
              <p:nvPr/>
            </p:nvSpPr>
            <p:spPr>
              <a:xfrm>
                <a:off x="4083" y="5713"/>
                <a:ext cx="118" cy="1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742" name="椭圆 58"/>
              <p:cNvSpPr/>
              <p:nvPr/>
            </p:nvSpPr>
            <p:spPr>
              <a:xfrm>
                <a:off x="3518" y="6090"/>
                <a:ext cx="120" cy="1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5" name="组合 83"/>
            <p:cNvGrpSpPr/>
            <p:nvPr/>
          </p:nvGrpSpPr>
          <p:grpSpPr>
            <a:xfrm rot="0">
              <a:off x="1993" y="1349"/>
              <a:ext cx="683" cy="495"/>
              <a:chOff x="3518" y="5713"/>
              <a:chExt cx="683" cy="494"/>
            </a:xfrm>
          </p:grpSpPr>
          <p:cxnSp>
            <p:nvCxnSpPr>
              <p:cNvPr id="3145781" name="直接连接符 84"/>
              <p:cNvCxnSpPr>
                <a:stCxn id="1048743" idx="3"/>
                <a:endCxn id="1048744" idx="7"/>
              </p:cNvCxnSpPr>
              <p:nvPr/>
            </p:nvCxnSpPr>
            <p:spPr>
              <a:xfrm flipH="1">
                <a:off x="3620" y="5815"/>
                <a:ext cx="480" cy="29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743" name="椭圆 85"/>
              <p:cNvSpPr/>
              <p:nvPr/>
            </p:nvSpPr>
            <p:spPr>
              <a:xfrm>
                <a:off x="4083" y="5713"/>
                <a:ext cx="118" cy="1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744" name="椭圆 86"/>
              <p:cNvSpPr/>
              <p:nvPr/>
            </p:nvSpPr>
            <p:spPr>
              <a:xfrm>
                <a:off x="3518" y="6090"/>
                <a:ext cx="120" cy="1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" name="组合 87"/>
            <p:cNvGrpSpPr/>
            <p:nvPr/>
          </p:nvGrpSpPr>
          <p:grpSpPr>
            <a:xfrm rot="0">
              <a:off x="760" y="1059"/>
              <a:ext cx="685" cy="495"/>
              <a:chOff x="3518" y="5713"/>
              <a:chExt cx="683" cy="494"/>
            </a:xfrm>
          </p:grpSpPr>
          <p:cxnSp>
            <p:nvCxnSpPr>
              <p:cNvPr id="3145782" name="直接连接符 88"/>
              <p:cNvCxnSpPr>
                <a:stCxn id="1048745" idx="3"/>
                <a:endCxn id="1048746" idx="7"/>
              </p:cNvCxnSpPr>
              <p:nvPr/>
            </p:nvCxnSpPr>
            <p:spPr>
              <a:xfrm flipH="1">
                <a:off x="3620" y="5815"/>
                <a:ext cx="479" cy="29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745" name="椭圆 89"/>
              <p:cNvSpPr/>
              <p:nvPr/>
            </p:nvSpPr>
            <p:spPr>
              <a:xfrm>
                <a:off x="4084" y="5713"/>
                <a:ext cx="117" cy="1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746" name="椭圆 90"/>
              <p:cNvSpPr/>
              <p:nvPr/>
            </p:nvSpPr>
            <p:spPr>
              <a:xfrm>
                <a:off x="3518" y="6090"/>
                <a:ext cx="120" cy="1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" name="组合 91"/>
            <p:cNvGrpSpPr/>
            <p:nvPr/>
          </p:nvGrpSpPr>
          <p:grpSpPr>
            <a:xfrm rot="0">
              <a:off x="1728" y="2161"/>
              <a:ext cx="683" cy="495"/>
              <a:chOff x="3518" y="5713"/>
              <a:chExt cx="683" cy="494"/>
            </a:xfrm>
          </p:grpSpPr>
          <p:cxnSp>
            <p:nvCxnSpPr>
              <p:cNvPr id="3145783" name="直接连接符 92"/>
              <p:cNvCxnSpPr>
                <a:stCxn id="1048747" idx="3"/>
                <a:endCxn id="1048748" idx="7"/>
              </p:cNvCxnSpPr>
              <p:nvPr/>
            </p:nvCxnSpPr>
            <p:spPr>
              <a:xfrm flipH="1">
                <a:off x="3620" y="5815"/>
                <a:ext cx="480" cy="29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747" name="椭圆 93"/>
              <p:cNvSpPr/>
              <p:nvPr/>
            </p:nvSpPr>
            <p:spPr>
              <a:xfrm>
                <a:off x="4083" y="5713"/>
                <a:ext cx="118" cy="1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748" name="椭圆 94"/>
              <p:cNvSpPr/>
              <p:nvPr/>
            </p:nvSpPr>
            <p:spPr>
              <a:xfrm>
                <a:off x="3518" y="6090"/>
                <a:ext cx="120" cy="1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" name="组合 95"/>
            <p:cNvGrpSpPr/>
            <p:nvPr/>
          </p:nvGrpSpPr>
          <p:grpSpPr>
            <a:xfrm rot="0">
              <a:off x="880" y="2476"/>
              <a:ext cx="685" cy="493"/>
              <a:chOff x="3518" y="5713"/>
              <a:chExt cx="683" cy="494"/>
            </a:xfrm>
          </p:grpSpPr>
          <p:cxnSp>
            <p:nvCxnSpPr>
              <p:cNvPr id="3145784" name="直接连接符 96"/>
              <p:cNvCxnSpPr>
                <a:stCxn id="1048749" idx="3"/>
                <a:endCxn id="1048750" idx="7"/>
              </p:cNvCxnSpPr>
              <p:nvPr/>
            </p:nvCxnSpPr>
            <p:spPr>
              <a:xfrm flipH="1">
                <a:off x="3620" y="5816"/>
                <a:ext cx="479" cy="291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749" name="椭圆 97"/>
              <p:cNvSpPr/>
              <p:nvPr/>
            </p:nvSpPr>
            <p:spPr>
              <a:xfrm>
                <a:off x="4084" y="5713"/>
                <a:ext cx="117" cy="1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750" name="椭圆 98"/>
              <p:cNvSpPr/>
              <p:nvPr/>
            </p:nvSpPr>
            <p:spPr>
              <a:xfrm>
                <a:off x="3518" y="6089"/>
                <a:ext cx="120" cy="1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" name="组合 99"/>
            <p:cNvGrpSpPr/>
            <p:nvPr/>
          </p:nvGrpSpPr>
          <p:grpSpPr>
            <a:xfrm rot="0">
              <a:off x="1530" y="871"/>
              <a:ext cx="683" cy="493"/>
              <a:chOff x="3518" y="5713"/>
              <a:chExt cx="683" cy="494"/>
            </a:xfrm>
          </p:grpSpPr>
          <p:cxnSp>
            <p:nvCxnSpPr>
              <p:cNvPr id="3145785" name="直接连接符 100"/>
              <p:cNvCxnSpPr>
                <a:stCxn id="1048751" idx="3"/>
                <a:endCxn id="1048752" idx="7"/>
              </p:cNvCxnSpPr>
              <p:nvPr/>
            </p:nvCxnSpPr>
            <p:spPr>
              <a:xfrm flipH="1">
                <a:off x="3620" y="5816"/>
                <a:ext cx="480" cy="291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751" name="椭圆 101"/>
              <p:cNvSpPr/>
              <p:nvPr/>
            </p:nvSpPr>
            <p:spPr>
              <a:xfrm>
                <a:off x="4083" y="5713"/>
                <a:ext cx="118" cy="1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752" name="椭圆 102"/>
              <p:cNvSpPr/>
              <p:nvPr/>
            </p:nvSpPr>
            <p:spPr>
              <a:xfrm>
                <a:off x="3518" y="6089"/>
                <a:ext cx="120" cy="1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" name="组合 103"/>
            <p:cNvGrpSpPr/>
            <p:nvPr/>
          </p:nvGrpSpPr>
          <p:grpSpPr>
            <a:xfrm rot="0">
              <a:off x="855" y="1854"/>
              <a:ext cx="685" cy="495"/>
              <a:chOff x="3518" y="5713"/>
              <a:chExt cx="683" cy="494"/>
            </a:xfrm>
          </p:grpSpPr>
          <p:cxnSp>
            <p:nvCxnSpPr>
              <p:cNvPr id="3145786" name="直接连接符 104"/>
              <p:cNvCxnSpPr>
                <a:stCxn id="1048753" idx="3"/>
                <a:endCxn id="1048754" idx="7"/>
              </p:cNvCxnSpPr>
              <p:nvPr/>
            </p:nvCxnSpPr>
            <p:spPr>
              <a:xfrm flipH="1">
                <a:off x="3620" y="5815"/>
                <a:ext cx="479" cy="29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753" name="椭圆 105"/>
              <p:cNvSpPr/>
              <p:nvPr/>
            </p:nvSpPr>
            <p:spPr>
              <a:xfrm>
                <a:off x="4084" y="5713"/>
                <a:ext cx="117" cy="1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754" name="椭圆 106"/>
              <p:cNvSpPr/>
              <p:nvPr/>
            </p:nvSpPr>
            <p:spPr>
              <a:xfrm>
                <a:off x="3518" y="6090"/>
                <a:ext cx="120" cy="1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" name="组合 107"/>
            <p:cNvGrpSpPr/>
            <p:nvPr/>
          </p:nvGrpSpPr>
          <p:grpSpPr>
            <a:xfrm rot="0">
              <a:off x="3791" y="1176"/>
              <a:ext cx="683" cy="495"/>
              <a:chOff x="3518" y="5713"/>
              <a:chExt cx="683" cy="494"/>
            </a:xfrm>
          </p:grpSpPr>
          <p:cxnSp>
            <p:nvCxnSpPr>
              <p:cNvPr id="3145787" name="直接连接符 108"/>
              <p:cNvCxnSpPr>
                <a:stCxn id="1048755" idx="3"/>
                <a:endCxn id="1048756" idx="7"/>
              </p:cNvCxnSpPr>
              <p:nvPr/>
            </p:nvCxnSpPr>
            <p:spPr>
              <a:xfrm flipH="1">
                <a:off x="3620" y="5815"/>
                <a:ext cx="480" cy="29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755" name="椭圆 109"/>
              <p:cNvSpPr/>
              <p:nvPr/>
            </p:nvSpPr>
            <p:spPr>
              <a:xfrm>
                <a:off x="4083" y="5713"/>
                <a:ext cx="118" cy="1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756" name="椭圆 110"/>
              <p:cNvSpPr/>
              <p:nvPr/>
            </p:nvSpPr>
            <p:spPr>
              <a:xfrm>
                <a:off x="3518" y="6090"/>
                <a:ext cx="120" cy="1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" name="组合 111"/>
            <p:cNvGrpSpPr/>
            <p:nvPr/>
          </p:nvGrpSpPr>
          <p:grpSpPr>
            <a:xfrm rot="0">
              <a:off x="2368" y="797"/>
              <a:ext cx="683" cy="493"/>
              <a:chOff x="3518" y="5713"/>
              <a:chExt cx="683" cy="494"/>
            </a:xfrm>
          </p:grpSpPr>
          <p:cxnSp>
            <p:nvCxnSpPr>
              <p:cNvPr id="3145788" name="直接连接符 112"/>
              <p:cNvCxnSpPr>
                <a:stCxn id="1048757" idx="3"/>
                <a:endCxn id="1048758" idx="7"/>
              </p:cNvCxnSpPr>
              <p:nvPr/>
            </p:nvCxnSpPr>
            <p:spPr>
              <a:xfrm flipH="1">
                <a:off x="3621" y="5815"/>
                <a:ext cx="480" cy="293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757" name="椭圆 113"/>
              <p:cNvSpPr/>
              <p:nvPr/>
            </p:nvSpPr>
            <p:spPr>
              <a:xfrm>
                <a:off x="4083" y="5712"/>
                <a:ext cx="118" cy="1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758" name="椭圆 114"/>
              <p:cNvSpPr/>
              <p:nvPr/>
            </p:nvSpPr>
            <p:spPr>
              <a:xfrm>
                <a:off x="3518" y="6088"/>
                <a:ext cx="120" cy="1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3" name="组合 115"/>
            <p:cNvGrpSpPr/>
            <p:nvPr/>
          </p:nvGrpSpPr>
          <p:grpSpPr>
            <a:xfrm rot="0">
              <a:off x="3526" y="1989"/>
              <a:ext cx="683" cy="495"/>
              <a:chOff x="3518" y="5713"/>
              <a:chExt cx="683" cy="494"/>
            </a:xfrm>
          </p:grpSpPr>
          <p:cxnSp>
            <p:nvCxnSpPr>
              <p:cNvPr id="3145789" name="直接连接符 116"/>
              <p:cNvCxnSpPr>
                <a:stCxn id="1048759" idx="3"/>
                <a:endCxn id="1048760" idx="7"/>
              </p:cNvCxnSpPr>
              <p:nvPr/>
            </p:nvCxnSpPr>
            <p:spPr>
              <a:xfrm flipH="1">
                <a:off x="3620" y="5815"/>
                <a:ext cx="480" cy="29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759" name="椭圆 117"/>
              <p:cNvSpPr/>
              <p:nvPr/>
            </p:nvSpPr>
            <p:spPr>
              <a:xfrm>
                <a:off x="4083" y="5713"/>
                <a:ext cx="118" cy="1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760" name="椭圆 118"/>
              <p:cNvSpPr/>
              <p:nvPr/>
            </p:nvSpPr>
            <p:spPr>
              <a:xfrm>
                <a:off x="3518" y="6090"/>
                <a:ext cx="120" cy="1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4" name="组合 119"/>
            <p:cNvGrpSpPr/>
            <p:nvPr/>
          </p:nvGrpSpPr>
          <p:grpSpPr>
            <a:xfrm rot="0">
              <a:off x="2841" y="2006"/>
              <a:ext cx="683" cy="493"/>
              <a:chOff x="3518" y="5713"/>
              <a:chExt cx="683" cy="494"/>
            </a:xfrm>
          </p:grpSpPr>
          <p:cxnSp>
            <p:nvCxnSpPr>
              <p:cNvPr id="3145790" name="直接连接符 120"/>
              <p:cNvCxnSpPr>
                <a:stCxn id="1048761" idx="3"/>
                <a:endCxn id="1048762" idx="7"/>
              </p:cNvCxnSpPr>
              <p:nvPr/>
            </p:nvCxnSpPr>
            <p:spPr>
              <a:xfrm flipH="1">
                <a:off x="3620" y="5816"/>
                <a:ext cx="480" cy="291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761" name="椭圆 121"/>
              <p:cNvSpPr/>
              <p:nvPr/>
            </p:nvSpPr>
            <p:spPr>
              <a:xfrm>
                <a:off x="4083" y="5713"/>
                <a:ext cx="118" cy="1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762" name="椭圆 122"/>
              <p:cNvSpPr/>
              <p:nvPr/>
            </p:nvSpPr>
            <p:spPr>
              <a:xfrm>
                <a:off x="3518" y="6089"/>
                <a:ext cx="120" cy="1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5" name="组合 123"/>
            <p:cNvGrpSpPr/>
            <p:nvPr/>
          </p:nvGrpSpPr>
          <p:grpSpPr>
            <a:xfrm rot="0">
              <a:off x="3423" y="836"/>
              <a:ext cx="683" cy="493"/>
              <a:chOff x="3518" y="5713"/>
              <a:chExt cx="683" cy="494"/>
            </a:xfrm>
          </p:grpSpPr>
          <p:cxnSp>
            <p:nvCxnSpPr>
              <p:cNvPr id="3145791" name="直接连接符 124"/>
              <p:cNvCxnSpPr>
                <a:stCxn id="1048763" idx="3"/>
                <a:endCxn id="1048764" idx="7"/>
              </p:cNvCxnSpPr>
              <p:nvPr/>
            </p:nvCxnSpPr>
            <p:spPr>
              <a:xfrm flipH="1">
                <a:off x="3620" y="5816"/>
                <a:ext cx="480" cy="291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763" name="椭圆 125"/>
              <p:cNvSpPr/>
              <p:nvPr/>
            </p:nvSpPr>
            <p:spPr>
              <a:xfrm>
                <a:off x="4083" y="5713"/>
                <a:ext cx="118" cy="1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764" name="椭圆 126"/>
              <p:cNvSpPr/>
              <p:nvPr/>
            </p:nvSpPr>
            <p:spPr>
              <a:xfrm>
                <a:off x="3518" y="6089"/>
                <a:ext cx="120" cy="1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6" name="组合 127"/>
            <p:cNvGrpSpPr/>
            <p:nvPr/>
          </p:nvGrpSpPr>
          <p:grpSpPr>
            <a:xfrm rot="0">
              <a:off x="2078" y="1714"/>
              <a:ext cx="683" cy="495"/>
              <a:chOff x="3518" y="5713"/>
              <a:chExt cx="683" cy="494"/>
            </a:xfrm>
          </p:grpSpPr>
          <p:cxnSp>
            <p:nvCxnSpPr>
              <p:cNvPr id="3145792" name="直接连接符 128"/>
              <p:cNvCxnSpPr>
                <a:stCxn id="1048765" idx="3"/>
                <a:endCxn id="1048766" idx="7"/>
              </p:cNvCxnSpPr>
              <p:nvPr/>
            </p:nvCxnSpPr>
            <p:spPr>
              <a:xfrm flipH="1">
                <a:off x="3620" y="5815"/>
                <a:ext cx="480" cy="29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765" name="椭圆 129"/>
              <p:cNvSpPr/>
              <p:nvPr/>
            </p:nvSpPr>
            <p:spPr>
              <a:xfrm>
                <a:off x="4083" y="5713"/>
                <a:ext cx="118" cy="1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766" name="椭圆 130"/>
              <p:cNvSpPr/>
              <p:nvPr/>
            </p:nvSpPr>
            <p:spPr>
              <a:xfrm>
                <a:off x="3518" y="6090"/>
                <a:ext cx="120" cy="1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7" name="组合 131"/>
            <p:cNvGrpSpPr/>
            <p:nvPr/>
          </p:nvGrpSpPr>
          <p:grpSpPr>
            <a:xfrm rot="0">
              <a:off x="4611" y="1041"/>
              <a:ext cx="685" cy="495"/>
              <a:chOff x="3518" y="5713"/>
              <a:chExt cx="683" cy="494"/>
            </a:xfrm>
          </p:grpSpPr>
          <p:cxnSp>
            <p:nvCxnSpPr>
              <p:cNvPr id="3145793" name="直接连接符 132"/>
              <p:cNvCxnSpPr>
                <a:stCxn id="1048767" idx="3"/>
                <a:endCxn id="1048768" idx="7"/>
              </p:cNvCxnSpPr>
              <p:nvPr/>
            </p:nvCxnSpPr>
            <p:spPr>
              <a:xfrm flipH="1">
                <a:off x="3620" y="5815"/>
                <a:ext cx="479" cy="292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8767" name="椭圆 133"/>
              <p:cNvSpPr/>
              <p:nvPr/>
            </p:nvSpPr>
            <p:spPr>
              <a:xfrm>
                <a:off x="4083" y="5713"/>
                <a:ext cx="117" cy="120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768" name="椭圆 134"/>
              <p:cNvSpPr/>
              <p:nvPr/>
            </p:nvSpPr>
            <p:spPr>
              <a:xfrm>
                <a:off x="3517" y="6090"/>
                <a:ext cx="120" cy="117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8" name="组合 135"/>
            <p:cNvGrpSpPr/>
            <p:nvPr/>
          </p:nvGrpSpPr>
          <p:grpSpPr>
            <a:xfrm rot="0">
              <a:off x="4959" y="1666"/>
              <a:ext cx="683" cy="493"/>
              <a:chOff x="3518" y="5713"/>
              <a:chExt cx="683" cy="494"/>
            </a:xfrm>
          </p:grpSpPr>
          <p:cxnSp>
            <p:nvCxnSpPr>
              <p:cNvPr id="3145794" name="直接连接符 136"/>
              <p:cNvCxnSpPr>
                <a:stCxn id="1048769" idx="3"/>
                <a:endCxn id="1048770" idx="7"/>
              </p:cNvCxnSpPr>
              <p:nvPr/>
            </p:nvCxnSpPr>
            <p:spPr>
              <a:xfrm flipH="1">
                <a:off x="3620" y="5816"/>
                <a:ext cx="480" cy="291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8769" name="椭圆 137"/>
              <p:cNvSpPr/>
              <p:nvPr/>
            </p:nvSpPr>
            <p:spPr>
              <a:xfrm>
                <a:off x="4083" y="5713"/>
                <a:ext cx="118" cy="118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770" name="椭圆 138"/>
              <p:cNvSpPr/>
              <p:nvPr/>
            </p:nvSpPr>
            <p:spPr>
              <a:xfrm>
                <a:off x="3517" y="6089"/>
                <a:ext cx="120" cy="118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9" name="组合 139"/>
            <p:cNvGrpSpPr/>
            <p:nvPr/>
          </p:nvGrpSpPr>
          <p:grpSpPr>
            <a:xfrm rot="0">
              <a:off x="6021" y="886"/>
              <a:ext cx="685" cy="493"/>
              <a:chOff x="3518" y="5713"/>
              <a:chExt cx="683" cy="494"/>
            </a:xfrm>
          </p:grpSpPr>
          <p:cxnSp>
            <p:nvCxnSpPr>
              <p:cNvPr id="3145795" name="直接连接符 140"/>
              <p:cNvCxnSpPr>
                <a:stCxn id="1048771" idx="3"/>
                <a:endCxn id="1048772" idx="7"/>
              </p:cNvCxnSpPr>
              <p:nvPr/>
            </p:nvCxnSpPr>
            <p:spPr>
              <a:xfrm flipH="1">
                <a:off x="3619" y="5816"/>
                <a:ext cx="479" cy="291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8771" name="椭圆 141"/>
              <p:cNvSpPr/>
              <p:nvPr/>
            </p:nvSpPr>
            <p:spPr>
              <a:xfrm>
                <a:off x="4083" y="5713"/>
                <a:ext cx="117" cy="118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772" name="椭圆 142"/>
              <p:cNvSpPr/>
              <p:nvPr/>
            </p:nvSpPr>
            <p:spPr>
              <a:xfrm>
                <a:off x="3517" y="6089"/>
                <a:ext cx="120" cy="118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0" name="组合 147"/>
            <p:cNvGrpSpPr/>
            <p:nvPr/>
          </p:nvGrpSpPr>
          <p:grpSpPr>
            <a:xfrm rot="0">
              <a:off x="5726" y="1479"/>
              <a:ext cx="685" cy="493"/>
              <a:chOff x="3518" y="5713"/>
              <a:chExt cx="683" cy="494"/>
            </a:xfrm>
          </p:grpSpPr>
          <p:cxnSp>
            <p:nvCxnSpPr>
              <p:cNvPr id="3145796" name="直接连接符 148"/>
              <p:cNvCxnSpPr>
                <a:stCxn id="1048773" idx="3"/>
                <a:endCxn id="1048774" idx="7"/>
              </p:cNvCxnSpPr>
              <p:nvPr/>
            </p:nvCxnSpPr>
            <p:spPr>
              <a:xfrm flipH="1">
                <a:off x="3619" y="5816"/>
                <a:ext cx="479" cy="291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8773" name="椭圆 149"/>
              <p:cNvSpPr/>
              <p:nvPr/>
            </p:nvSpPr>
            <p:spPr>
              <a:xfrm>
                <a:off x="4083" y="5713"/>
                <a:ext cx="117" cy="118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774" name="椭圆 150"/>
              <p:cNvSpPr/>
              <p:nvPr/>
            </p:nvSpPr>
            <p:spPr>
              <a:xfrm>
                <a:off x="3517" y="6089"/>
                <a:ext cx="120" cy="118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1" name="组合 151"/>
            <p:cNvGrpSpPr/>
            <p:nvPr/>
          </p:nvGrpSpPr>
          <p:grpSpPr>
            <a:xfrm rot="0">
              <a:off x="763" y="819"/>
              <a:ext cx="683" cy="495"/>
              <a:chOff x="3518" y="5713"/>
              <a:chExt cx="683" cy="494"/>
            </a:xfrm>
          </p:grpSpPr>
          <p:cxnSp>
            <p:nvCxnSpPr>
              <p:cNvPr id="3145797" name="直接连接符 152"/>
              <p:cNvCxnSpPr>
                <a:stCxn id="1048775" idx="3"/>
                <a:endCxn id="1048776" idx="7"/>
              </p:cNvCxnSpPr>
              <p:nvPr/>
            </p:nvCxnSpPr>
            <p:spPr>
              <a:xfrm flipH="1">
                <a:off x="3621" y="5815"/>
                <a:ext cx="480" cy="29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775" name="椭圆 153"/>
              <p:cNvSpPr/>
              <p:nvPr/>
            </p:nvSpPr>
            <p:spPr>
              <a:xfrm>
                <a:off x="4083" y="5713"/>
                <a:ext cx="118" cy="1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776" name="椭圆 154"/>
              <p:cNvSpPr/>
              <p:nvPr/>
            </p:nvSpPr>
            <p:spPr>
              <a:xfrm>
                <a:off x="3518" y="6090"/>
                <a:ext cx="120" cy="1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48777" name="文本框 231"/>
            <p:cNvSpPr txBox="1"/>
            <p:nvPr/>
          </p:nvSpPr>
          <p:spPr>
            <a:xfrm>
              <a:off x="2025" y="3546"/>
              <a:ext cx="6189" cy="8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Removing less edges</a:t>
              </a:r>
              <a:endPara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8778" name="右箭头 26"/>
            <p:cNvSpPr/>
            <p:nvPr/>
          </p:nvSpPr>
          <p:spPr>
            <a:xfrm rot="5400000">
              <a:off x="1362" y="3762"/>
              <a:ext cx="677" cy="340"/>
            </a:xfrm>
            <a:prstGeom prst="rightArrow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112" name="组合 578"/>
            <p:cNvGrpSpPr/>
            <p:nvPr/>
          </p:nvGrpSpPr>
          <p:grpSpPr>
            <a:xfrm>
              <a:off x="1994" y="4309"/>
              <a:ext cx="4789" cy="494"/>
              <a:chOff x="1994" y="4422"/>
              <a:chExt cx="4789" cy="494"/>
            </a:xfrm>
          </p:grpSpPr>
          <p:grpSp>
            <p:nvGrpSpPr>
              <p:cNvPr id="113" name="组合 79"/>
              <p:cNvGrpSpPr/>
              <p:nvPr/>
            </p:nvGrpSpPr>
            <p:grpSpPr>
              <a:xfrm rot="0">
                <a:off x="4457" y="4422"/>
                <a:ext cx="685" cy="495"/>
                <a:chOff x="4046" y="5696"/>
                <a:chExt cx="685" cy="494"/>
              </a:xfrm>
            </p:grpSpPr>
            <p:cxnSp>
              <p:nvCxnSpPr>
                <p:cNvPr id="3145798" name="直接连接符 80"/>
                <p:cNvCxnSpPr>
                  <a:stCxn id="1048779" idx="3"/>
                  <a:endCxn id="1048780" idx="7"/>
                </p:cNvCxnSpPr>
                <p:nvPr/>
              </p:nvCxnSpPr>
              <p:spPr>
                <a:xfrm flipH="1">
                  <a:off x="4148" y="5798"/>
                  <a:ext cx="482" cy="292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1048779" name="椭圆 81"/>
                <p:cNvSpPr/>
                <p:nvPr/>
              </p:nvSpPr>
              <p:spPr>
                <a:xfrm>
                  <a:off x="4613" y="5696"/>
                  <a:ext cx="118" cy="120"/>
                </a:xfrm>
                <a:prstGeom prst="ellipse">
                  <a:avLst/>
                </a:prstGeom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600" b="0" i="1" u="none" strike="noStrike" kern="1200" cap="none" spc="0" normalizeH="0" baseline="0" noProof="1">
                    <a:ln>
                      <a:noFill/>
                    </a:ln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8780" name="椭圆 82"/>
                <p:cNvSpPr/>
                <p:nvPr/>
              </p:nvSpPr>
              <p:spPr>
                <a:xfrm>
                  <a:off x="4046" y="6073"/>
                  <a:ext cx="120" cy="117"/>
                </a:xfrm>
                <a:prstGeom prst="ellipse">
                  <a:avLst/>
                </a:prstGeom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600" b="0" i="1" u="none" strike="noStrike" kern="1200" cap="none" spc="0" normalizeH="0" baseline="0" noProof="1">
                    <a:ln>
                      <a:noFill/>
                    </a:ln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" name="组合 79"/>
              <p:cNvGrpSpPr/>
              <p:nvPr/>
            </p:nvGrpSpPr>
            <p:grpSpPr>
              <a:xfrm rot="0">
                <a:off x="5278" y="4422"/>
                <a:ext cx="685" cy="495"/>
                <a:chOff x="4046" y="5696"/>
                <a:chExt cx="685" cy="494"/>
              </a:xfrm>
            </p:grpSpPr>
            <p:cxnSp>
              <p:nvCxnSpPr>
                <p:cNvPr id="3145799" name="直接连接符 35"/>
                <p:cNvCxnSpPr>
                  <a:endCxn id="1048782" idx="7"/>
                </p:cNvCxnSpPr>
                <p:nvPr/>
              </p:nvCxnSpPr>
              <p:spPr>
                <a:xfrm flipH="1">
                  <a:off x="4148" y="5798"/>
                  <a:ext cx="480" cy="292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1048781" name="椭圆 36"/>
                <p:cNvSpPr/>
                <p:nvPr/>
              </p:nvSpPr>
              <p:spPr>
                <a:xfrm>
                  <a:off x="4613" y="5696"/>
                  <a:ext cx="118" cy="120"/>
                </a:xfrm>
                <a:prstGeom prst="ellipse">
                  <a:avLst/>
                </a:prstGeom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600" b="0" i="1" u="none" strike="noStrike" kern="1200" cap="none" spc="0" normalizeH="0" baseline="0" noProof="1">
                    <a:ln>
                      <a:noFill/>
                    </a:ln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8782" name="椭圆 37"/>
                <p:cNvSpPr/>
                <p:nvPr/>
              </p:nvSpPr>
              <p:spPr>
                <a:xfrm>
                  <a:off x="4046" y="6073"/>
                  <a:ext cx="120" cy="117"/>
                </a:xfrm>
                <a:prstGeom prst="ellipse">
                  <a:avLst/>
                </a:prstGeom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600" b="0" i="1" u="none" strike="noStrike" kern="1200" cap="none" spc="0" normalizeH="0" baseline="0" noProof="1">
                    <a:ln>
                      <a:noFill/>
                    </a:ln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" name="组合 79"/>
              <p:cNvGrpSpPr/>
              <p:nvPr/>
            </p:nvGrpSpPr>
            <p:grpSpPr>
              <a:xfrm rot="0">
                <a:off x="3636" y="4422"/>
                <a:ext cx="685" cy="495"/>
                <a:chOff x="4046" y="5696"/>
                <a:chExt cx="685" cy="494"/>
              </a:xfrm>
            </p:grpSpPr>
            <p:cxnSp>
              <p:nvCxnSpPr>
                <p:cNvPr id="3145800" name="直接连接符 66"/>
                <p:cNvCxnSpPr>
                  <a:endCxn id="1048784" idx="7"/>
                </p:cNvCxnSpPr>
                <p:nvPr/>
              </p:nvCxnSpPr>
              <p:spPr>
                <a:xfrm flipH="1">
                  <a:off x="4148" y="5798"/>
                  <a:ext cx="480" cy="292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1048783" name="椭圆 67"/>
                <p:cNvSpPr/>
                <p:nvPr/>
              </p:nvSpPr>
              <p:spPr>
                <a:xfrm>
                  <a:off x="4613" y="5696"/>
                  <a:ext cx="118" cy="120"/>
                </a:xfrm>
                <a:prstGeom prst="ellipse">
                  <a:avLst/>
                </a:prstGeom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600" b="0" i="1" u="none" strike="noStrike" kern="1200" cap="none" spc="0" normalizeH="0" baseline="0" noProof="1">
                    <a:ln>
                      <a:noFill/>
                    </a:ln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8784" name="椭圆 69"/>
                <p:cNvSpPr/>
                <p:nvPr/>
              </p:nvSpPr>
              <p:spPr>
                <a:xfrm>
                  <a:off x="4046" y="6073"/>
                  <a:ext cx="120" cy="117"/>
                </a:xfrm>
                <a:prstGeom prst="ellipse">
                  <a:avLst/>
                </a:prstGeom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600" b="0" i="1" u="none" strike="noStrike" kern="1200" cap="none" spc="0" normalizeH="0" baseline="0" noProof="1">
                    <a:ln>
                      <a:noFill/>
                    </a:ln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" name="组合 79"/>
              <p:cNvGrpSpPr/>
              <p:nvPr/>
            </p:nvGrpSpPr>
            <p:grpSpPr>
              <a:xfrm rot="0">
                <a:off x="2815" y="4422"/>
                <a:ext cx="685" cy="495"/>
                <a:chOff x="4046" y="5696"/>
                <a:chExt cx="685" cy="494"/>
              </a:xfrm>
            </p:grpSpPr>
            <p:cxnSp>
              <p:nvCxnSpPr>
                <p:cNvPr id="3145801" name="直接连接符 78"/>
                <p:cNvCxnSpPr>
                  <a:endCxn id="1048786" idx="7"/>
                </p:cNvCxnSpPr>
                <p:nvPr/>
              </p:nvCxnSpPr>
              <p:spPr>
                <a:xfrm flipH="1">
                  <a:off x="4148" y="5798"/>
                  <a:ext cx="480" cy="292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1048785" name="椭圆 79"/>
                <p:cNvSpPr/>
                <p:nvPr/>
              </p:nvSpPr>
              <p:spPr>
                <a:xfrm>
                  <a:off x="4613" y="5696"/>
                  <a:ext cx="118" cy="120"/>
                </a:xfrm>
                <a:prstGeom prst="ellipse">
                  <a:avLst/>
                </a:prstGeom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600" b="0" i="1" u="none" strike="noStrike" kern="1200" cap="none" spc="0" normalizeH="0" baseline="0" noProof="1">
                    <a:ln>
                      <a:noFill/>
                    </a:ln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8786" name="椭圆 83"/>
                <p:cNvSpPr/>
                <p:nvPr/>
              </p:nvSpPr>
              <p:spPr>
                <a:xfrm>
                  <a:off x="4046" y="6073"/>
                  <a:ext cx="120" cy="117"/>
                </a:xfrm>
                <a:prstGeom prst="ellipse">
                  <a:avLst/>
                </a:prstGeom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600" b="0" i="1" u="none" strike="noStrike" kern="1200" cap="none" spc="0" normalizeH="0" baseline="0" noProof="1">
                    <a:ln>
                      <a:noFill/>
                    </a:ln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" name="组合 79"/>
              <p:cNvGrpSpPr/>
              <p:nvPr/>
            </p:nvGrpSpPr>
            <p:grpSpPr>
              <a:xfrm rot="0">
                <a:off x="1994" y="4422"/>
                <a:ext cx="685" cy="495"/>
                <a:chOff x="4046" y="5696"/>
                <a:chExt cx="685" cy="494"/>
              </a:xfrm>
            </p:grpSpPr>
            <p:cxnSp>
              <p:nvCxnSpPr>
                <p:cNvPr id="3145802" name="直接连接符 91"/>
                <p:cNvCxnSpPr>
                  <a:endCxn id="1048788" idx="7"/>
                </p:cNvCxnSpPr>
                <p:nvPr/>
              </p:nvCxnSpPr>
              <p:spPr>
                <a:xfrm flipH="1">
                  <a:off x="4148" y="5798"/>
                  <a:ext cx="480" cy="292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1048787" name="椭圆 95"/>
                <p:cNvSpPr/>
                <p:nvPr/>
              </p:nvSpPr>
              <p:spPr>
                <a:xfrm>
                  <a:off x="4613" y="5696"/>
                  <a:ext cx="118" cy="120"/>
                </a:xfrm>
                <a:prstGeom prst="ellipse">
                  <a:avLst/>
                </a:prstGeom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600" b="0" i="1" u="none" strike="noStrike" kern="1200" cap="none" spc="0" normalizeH="0" baseline="0" noProof="1">
                    <a:ln>
                      <a:noFill/>
                    </a:ln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8788" name="椭圆 99"/>
                <p:cNvSpPr/>
                <p:nvPr/>
              </p:nvSpPr>
              <p:spPr>
                <a:xfrm>
                  <a:off x="4046" y="6073"/>
                  <a:ext cx="120" cy="117"/>
                </a:xfrm>
                <a:prstGeom prst="ellipse">
                  <a:avLst/>
                </a:prstGeom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600" b="0" i="1" u="none" strike="noStrike" kern="1200" cap="none" spc="0" normalizeH="0" baseline="0" noProof="1">
                    <a:ln>
                      <a:noFill/>
                    </a:ln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" name="组合 79"/>
              <p:cNvGrpSpPr/>
              <p:nvPr/>
            </p:nvGrpSpPr>
            <p:grpSpPr>
              <a:xfrm rot="0">
                <a:off x="6099" y="4422"/>
                <a:ext cx="685" cy="495"/>
                <a:chOff x="4046" y="5696"/>
                <a:chExt cx="685" cy="494"/>
              </a:xfrm>
            </p:grpSpPr>
            <p:cxnSp>
              <p:nvCxnSpPr>
                <p:cNvPr id="3145803" name="直接连接符 38"/>
                <p:cNvCxnSpPr>
                  <a:endCxn id="1048790" idx="7"/>
                </p:cNvCxnSpPr>
                <p:nvPr/>
              </p:nvCxnSpPr>
              <p:spPr>
                <a:xfrm flipH="1">
                  <a:off x="4148" y="5798"/>
                  <a:ext cx="480" cy="292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1048789" name="椭圆 43"/>
                <p:cNvSpPr/>
                <p:nvPr/>
              </p:nvSpPr>
              <p:spPr>
                <a:xfrm>
                  <a:off x="4613" y="5696"/>
                  <a:ext cx="118" cy="120"/>
                </a:xfrm>
                <a:prstGeom prst="ellipse">
                  <a:avLst/>
                </a:prstGeom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600" b="0" i="1" u="none" strike="noStrike" kern="1200" cap="none" spc="0" normalizeH="0" baseline="0" noProof="1">
                    <a:ln>
                      <a:noFill/>
                    </a:ln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8790" name="椭圆 47"/>
                <p:cNvSpPr/>
                <p:nvPr/>
              </p:nvSpPr>
              <p:spPr>
                <a:xfrm>
                  <a:off x="4046" y="6073"/>
                  <a:ext cx="120" cy="117"/>
                </a:xfrm>
                <a:prstGeom prst="ellipse">
                  <a:avLst/>
                </a:prstGeom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600" b="0" i="1" u="none" strike="noStrike" kern="1200" cap="none" spc="0" normalizeH="0" baseline="0" noProof="1">
                    <a:ln>
                      <a:noFill/>
                    </a:ln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119" name="组合 580"/>
          <p:cNvGrpSpPr/>
          <p:nvPr/>
        </p:nvGrpSpPr>
        <p:grpSpPr>
          <a:xfrm>
            <a:off x="526415" y="2784475"/>
            <a:ext cx="3773805" cy="1804670"/>
            <a:chOff x="344" y="5374"/>
            <a:chExt cx="7753" cy="4049"/>
          </a:xfrm>
        </p:grpSpPr>
        <p:grpSp>
          <p:nvGrpSpPr>
            <p:cNvPr id="120" name="组合 164"/>
            <p:cNvGrpSpPr/>
            <p:nvPr/>
          </p:nvGrpSpPr>
          <p:grpSpPr>
            <a:xfrm rot="0">
              <a:off x="344" y="5374"/>
              <a:ext cx="7753" cy="3012"/>
              <a:chOff x="859" y="5818"/>
              <a:chExt cx="9769" cy="2757"/>
            </a:xfrm>
          </p:grpSpPr>
          <p:sp>
            <p:nvSpPr>
              <p:cNvPr id="1048791" name="矩形 430"/>
              <p:cNvSpPr/>
              <p:nvPr/>
            </p:nvSpPr>
            <p:spPr>
              <a:xfrm>
                <a:off x="859" y="5818"/>
                <a:ext cx="9593" cy="2613"/>
              </a:xfrm>
              <a:prstGeom prst="rect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792" name="矩形 155"/>
              <p:cNvSpPr/>
              <p:nvPr/>
            </p:nvSpPr>
            <p:spPr>
              <a:xfrm>
                <a:off x="4465" y="7756"/>
                <a:ext cx="6163" cy="81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ctr"/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Reservoir </a:t>
                </a:r>
                <a:endPara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" name="组合 38"/>
            <p:cNvGrpSpPr/>
            <p:nvPr/>
          </p:nvGrpSpPr>
          <p:grpSpPr>
            <a:xfrm rot="0">
              <a:off x="2704" y="6109"/>
              <a:ext cx="683" cy="495"/>
              <a:chOff x="3518" y="5713"/>
              <a:chExt cx="683" cy="494"/>
            </a:xfrm>
          </p:grpSpPr>
          <p:cxnSp>
            <p:nvCxnSpPr>
              <p:cNvPr id="3145804" name="直接连接符 433"/>
              <p:cNvCxnSpPr>
                <a:stCxn id="1048793" idx="3"/>
                <a:endCxn id="1048794" idx="7"/>
              </p:cNvCxnSpPr>
              <p:nvPr/>
            </p:nvCxnSpPr>
            <p:spPr>
              <a:xfrm flipH="1">
                <a:off x="3620" y="5815"/>
                <a:ext cx="480" cy="292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8793" name="椭圆 434"/>
              <p:cNvSpPr/>
              <p:nvPr/>
            </p:nvSpPr>
            <p:spPr>
              <a:xfrm>
                <a:off x="4083" y="5713"/>
                <a:ext cx="118" cy="120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794" name="椭圆 435"/>
              <p:cNvSpPr/>
              <p:nvPr/>
            </p:nvSpPr>
            <p:spPr>
              <a:xfrm>
                <a:off x="3518" y="6090"/>
                <a:ext cx="120" cy="117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2" name="组合 43"/>
            <p:cNvGrpSpPr/>
            <p:nvPr/>
          </p:nvGrpSpPr>
          <p:grpSpPr>
            <a:xfrm rot="0">
              <a:off x="6138" y="6954"/>
              <a:ext cx="683" cy="495"/>
              <a:chOff x="3518" y="5713"/>
              <a:chExt cx="683" cy="494"/>
            </a:xfrm>
          </p:grpSpPr>
          <p:cxnSp>
            <p:nvCxnSpPr>
              <p:cNvPr id="3145805" name="直接连接符 437"/>
              <p:cNvCxnSpPr>
                <a:stCxn id="1048795" idx="3"/>
                <a:endCxn id="1048796" idx="7"/>
              </p:cNvCxnSpPr>
              <p:nvPr/>
            </p:nvCxnSpPr>
            <p:spPr>
              <a:xfrm flipH="1">
                <a:off x="3620" y="5815"/>
                <a:ext cx="480" cy="292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8795" name="椭圆 438"/>
              <p:cNvSpPr/>
              <p:nvPr/>
            </p:nvSpPr>
            <p:spPr>
              <a:xfrm>
                <a:off x="4082" y="5713"/>
                <a:ext cx="118" cy="120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796" name="椭圆 439"/>
              <p:cNvSpPr/>
              <p:nvPr/>
            </p:nvSpPr>
            <p:spPr>
              <a:xfrm>
                <a:off x="3517" y="6090"/>
                <a:ext cx="120" cy="117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3" name="组合 47"/>
            <p:cNvGrpSpPr/>
            <p:nvPr/>
          </p:nvGrpSpPr>
          <p:grpSpPr>
            <a:xfrm rot="0">
              <a:off x="4902" y="6819"/>
              <a:ext cx="683" cy="495"/>
              <a:chOff x="3518" y="5713"/>
              <a:chExt cx="683" cy="494"/>
            </a:xfrm>
          </p:grpSpPr>
          <p:cxnSp>
            <p:nvCxnSpPr>
              <p:cNvPr id="3145806" name="直接连接符 441"/>
              <p:cNvCxnSpPr>
                <a:stCxn id="1048797" idx="3"/>
                <a:endCxn id="1048798" idx="7"/>
              </p:cNvCxnSpPr>
              <p:nvPr/>
            </p:nvCxnSpPr>
            <p:spPr>
              <a:xfrm flipH="1">
                <a:off x="3620" y="5815"/>
                <a:ext cx="480" cy="292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8797" name="椭圆 442"/>
              <p:cNvSpPr/>
              <p:nvPr/>
            </p:nvSpPr>
            <p:spPr>
              <a:xfrm>
                <a:off x="4083" y="5713"/>
                <a:ext cx="118" cy="120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798" name="椭圆 443"/>
              <p:cNvSpPr/>
              <p:nvPr/>
            </p:nvSpPr>
            <p:spPr>
              <a:xfrm>
                <a:off x="3517" y="6090"/>
                <a:ext cx="120" cy="117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4" name="组合 51"/>
            <p:cNvGrpSpPr/>
            <p:nvPr/>
          </p:nvGrpSpPr>
          <p:grpSpPr>
            <a:xfrm rot="0">
              <a:off x="6618" y="5634"/>
              <a:ext cx="683" cy="493"/>
              <a:chOff x="3518" y="5713"/>
              <a:chExt cx="683" cy="494"/>
            </a:xfrm>
          </p:grpSpPr>
          <p:cxnSp>
            <p:nvCxnSpPr>
              <p:cNvPr id="3145807" name="直接连接符 445"/>
              <p:cNvCxnSpPr>
                <a:stCxn id="1048799" idx="3"/>
                <a:endCxn id="1048800" idx="7"/>
              </p:cNvCxnSpPr>
              <p:nvPr/>
            </p:nvCxnSpPr>
            <p:spPr>
              <a:xfrm flipH="1">
                <a:off x="3620" y="5816"/>
                <a:ext cx="480" cy="291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8799" name="椭圆 446"/>
              <p:cNvSpPr/>
              <p:nvPr/>
            </p:nvSpPr>
            <p:spPr>
              <a:xfrm>
                <a:off x="4082" y="5713"/>
                <a:ext cx="118" cy="118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00" name="椭圆 447"/>
              <p:cNvSpPr/>
              <p:nvPr/>
            </p:nvSpPr>
            <p:spPr>
              <a:xfrm>
                <a:off x="3517" y="6089"/>
                <a:ext cx="120" cy="118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" name="组合 55"/>
            <p:cNvGrpSpPr/>
            <p:nvPr/>
          </p:nvGrpSpPr>
          <p:grpSpPr>
            <a:xfrm rot="0">
              <a:off x="1802" y="7231"/>
              <a:ext cx="683" cy="495"/>
              <a:chOff x="3518" y="5713"/>
              <a:chExt cx="683" cy="494"/>
            </a:xfrm>
          </p:grpSpPr>
          <p:cxnSp>
            <p:nvCxnSpPr>
              <p:cNvPr id="3145808" name="直接连接符 449"/>
              <p:cNvCxnSpPr>
                <a:stCxn id="1048801" idx="3"/>
                <a:endCxn id="1048802" idx="7"/>
              </p:cNvCxnSpPr>
              <p:nvPr/>
            </p:nvCxnSpPr>
            <p:spPr>
              <a:xfrm flipH="1">
                <a:off x="3620" y="5815"/>
                <a:ext cx="480" cy="292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8801" name="椭圆 450"/>
              <p:cNvSpPr/>
              <p:nvPr/>
            </p:nvSpPr>
            <p:spPr>
              <a:xfrm>
                <a:off x="4083" y="5713"/>
                <a:ext cx="118" cy="120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02" name="椭圆 451"/>
              <p:cNvSpPr/>
              <p:nvPr/>
            </p:nvSpPr>
            <p:spPr>
              <a:xfrm>
                <a:off x="3518" y="6090"/>
                <a:ext cx="120" cy="117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" name="组合 83"/>
            <p:cNvGrpSpPr/>
            <p:nvPr/>
          </p:nvGrpSpPr>
          <p:grpSpPr>
            <a:xfrm rot="0">
              <a:off x="1699" y="6024"/>
              <a:ext cx="683" cy="495"/>
              <a:chOff x="3518" y="5713"/>
              <a:chExt cx="683" cy="494"/>
            </a:xfrm>
          </p:grpSpPr>
          <p:cxnSp>
            <p:nvCxnSpPr>
              <p:cNvPr id="3145809" name="直接连接符 453"/>
              <p:cNvCxnSpPr>
                <a:stCxn id="1048803" idx="3"/>
                <a:endCxn id="1048804" idx="7"/>
              </p:cNvCxnSpPr>
              <p:nvPr/>
            </p:nvCxnSpPr>
            <p:spPr>
              <a:xfrm flipH="1">
                <a:off x="3620" y="5815"/>
                <a:ext cx="480" cy="29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803" name="椭圆 454"/>
              <p:cNvSpPr/>
              <p:nvPr/>
            </p:nvSpPr>
            <p:spPr>
              <a:xfrm>
                <a:off x="4083" y="5713"/>
                <a:ext cx="118" cy="1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04" name="椭圆 455"/>
              <p:cNvSpPr/>
              <p:nvPr/>
            </p:nvSpPr>
            <p:spPr>
              <a:xfrm>
                <a:off x="3518" y="6090"/>
                <a:ext cx="120" cy="1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" name="组合 87"/>
            <p:cNvGrpSpPr/>
            <p:nvPr/>
          </p:nvGrpSpPr>
          <p:grpSpPr>
            <a:xfrm rot="0">
              <a:off x="466" y="5734"/>
              <a:ext cx="685" cy="495"/>
              <a:chOff x="3518" y="5713"/>
              <a:chExt cx="683" cy="494"/>
            </a:xfrm>
          </p:grpSpPr>
          <p:cxnSp>
            <p:nvCxnSpPr>
              <p:cNvPr id="3145810" name="直接连接符 457"/>
              <p:cNvCxnSpPr>
                <a:stCxn id="1048805" idx="3"/>
                <a:endCxn id="1048806" idx="7"/>
              </p:cNvCxnSpPr>
              <p:nvPr/>
            </p:nvCxnSpPr>
            <p:spPr>
              <a:xfrm flipH="1">
                <a:off x="3620" y="5815"/>
                <a:ext cx="479" cy="29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805" name="椭圆 458"/>
              <p:cNvSpPr/>
              <p:nvPr/>
            </p:nvSpPr>
            <p:spPr>
              <a:xfrm>
                <a:off x="4084" y="5713"/>
                <a:ext cx="117" cy="1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06" name="椭圆 459"/>
              <p:cNvSpPr/>
              <p:nvPr/>
            </p:nvSpPr>
            <p:spPr>
              <a:xfrm>
                <a:off x="3518" y="6090"/>
                <a:ext cx="120" cy="1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" name="组合 91"/>
            <p:cNvGrpSpPr/>
            <p:nvPr/>
          </p:nvGrpSpPr>
          <p:grpSpPr>
            <a:xfrm rot="0">
              <a:off x="1434" y="6836"/>
              <a:ext cx="683" cy="495"/>
              <a:chOff x="3518" y="5713"/>
              <a:chExt cx="683" cy="494"/>
            </a:xfrm>
          </p:grpSpPr>
          <p:cxnSp>
            <p:nvCxnSpPr>
              <p:cNvPr id="3145811" name="直接连接符 461"/>
              <p:cNvCxnSpPr>
                <a:stCxn id="1048807" idx="3"/>
                <a:endCxn id="1048808" idx="7"/>
              </p:cNvCxnSpPr>
              <p:nvPr/>
            </p:nvCxnSpPr>
            <p:spPr>
              <a:xfrm flipH="1">
                <a:off x="3620" y="5815"/>
                <a:ext cx="480" cy="292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8807" name="椭圆 462"/>
              <p:cNvSpPr/>
              <p:nvPr/>
            </p:nvSpPr>
            <p:spPr>
              <a:xfrm>
                <a:off x="4083" y="5713"/>
                <a:ext cx="118" cy="120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08" name="椭圆 463"/>
              <p:cNvSpPr/>
              <p:nvPr/>
            </p:nvSpPr>
            <p:spPr>
              <a:xfrm>
                <a:off x="3518" y="6090"/>
                <a:ext cx="120" cy="117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9" name="组合 95"/>
            <p:cNvGrpSpPr/>
            <p:nvPr/>
          </p:nvGrpSpPr>
          <p:grpSpPr>
            <a:xfrm rot="0">
              <a:off x="586" y="7151"/>
              <a:ext cx="685" cy="493"/>
              <a:chOff x="3518" y="5713"/>
              <a:chExt cx="683" cy="494"/>
            </a:xfrm>
          </p:grpSpPr>
          <p:cxnSp>
            <p:nvCxnSpPr>
              <p:cNvPr id="3145812" name="直接连接符 465"/>
              <p:cNvCxnSpPr>
                <a:stCxn id="1048809" idx="3"/>
                <a:endCxn id="1048810" idx="7"/>
              </p:cNvCxnSpPr>
              <p:nvPr/>
            </p:nvCxnSpPr>
            <p:spPr>
              <a:xfrm flipH="1">
                <a:off x="3620" y="5816"/>
                <a:ext cx="479" cy="291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809" name="椭圆 466"/>
              <p:cNvSpPr/>
              <p:nvPr/>
            </p:nvSpPr>
            <p:spPr>
              <a:xfrm>
                <a:off x="4084" y="5713"/>
                <a:ext cx="117" cy="1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10" name="椭圆 467"/>
              <p:cNvSpPr/>
              <p:nvPr/>
            </p:nvSpPr>
            <p:spPr>
              <a:xfrm>
                <a:off x="3518" y="6089"/>
                <a:ext cx="120" cy="1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组合 99"/>
            <p:cNvGrpSpPr/>
            <p:nvPr/>
          </p:nvGrpSpPr>
          <p:grpSpPr>
            <a:xfrm rot="0">
              <a:off x="1236" y="5546"/>
              <a:ext cx="683" cy="493"/>
              <a:chOff x="3518" y="5713"/>
              <a:chExt cx="683" cy="494"/>
            </a:xfrm>
          </p:grpSpPr>
          <p:cxnSp>
            <p:nvCxnSpPr>
              <p:cNvPr id="3145813" name="直接连接符 469"/>
              <p:cNvCxnSpPr>
                <a:stCxn id="1048811" idx="3"/>
                <a:endCxn id="1048812" idx="7"/>
              </p:cNvCxnSpPr>
              <p:nvPr/>
            </p:nvCxnSpPr>
            <p:spPr>
              <a:xfrm flipH="1">
                <a:off x="3620" y="5816"/>
                <a:ext cx="480" cy="291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811" name="椭圆 470"/>
              <p:cNvSpPr/>
              <p:nvPr/>
            </p:nvSpPr>
            <p:spPr>
              <a:xfrm>
                <a:off x="4083" y="5713"/>
                <a:ext cx="118" cy="1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12" name="椭圆 471"/>
              <p:cNvSpPr/>
              <p:nvPr/>
            </p:nvSpPr>
            <p:spPr>
              <a:xfrm>
                <a:off x="3518" y="6089"/>
                <a:ext cx="120" cy="1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" name="组合 103"/>
            <p:cNvGrpSpPr/>
            <p:nvPr/>
          </p:nvGrpSpPr>
          <p:grpSpPr>
            <a:xfrm rot="0">
              <a:off x="561" y="6529"/>
              <a:ext cx="685" cy="495"/>
              <a:chOff x="3518" y="5713"/>
              <a:chExt cx="683" cy="494"/>
            </a:xfrm>
          </p:grpSpPr>
          <p:cxnSp>
            <p:nvCxnSpPr>
              <p:cNvPr id="3145814" name="直接连接符 473"/>
              <p:cNvCxnSpPr>
                <a:stCxn id="1048813" idx="3"/>
                <a:endCxn id="1048814" idx="7"/>
              </p:cNvCxnSpPr>
              <p:nvPr/>
            </p:nvCxnSpPr>
            <p:spPr>
              <a:xfrm flipH="1">
                <a:off x="3620" y="5815"/>
                <a:ext cx="479" cy="29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813" name="椭圆 474"/>
              <p:cNvSpPr/>
              <p:nvPr/>
            </p:nvSpPr>
            <p:spPr>
              <a:xfrm>
                <a:off x="4084" y="5713"/>
                <a:ext cx="117" cy="1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14" name="椭圆 475"/>
              <p:cNvSpPr/>
              <p:nvPr/>
            </p:nvSpPr>
            <p:spPr>
              <a:xfrm>
                <a:off x="3518" y="6090"/>
                <a:ext cx="120" cy="1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" name="组合 107"/>
            <p:cNvGrpSpPr/>
            <p:nvPr/>
          </p:nvGrpSpPr>
          <p:grpSpPr>
            <a:xfrm rot="0">
              <a:off x="3497" y="5851"/>
              <a:ext cx="683" cy="495"/>
              <a:chOff x="3518" y="5713"/>
              <a:chExt cx="683" cy="494"/>
            </a:xfrm>
          </p:grpSpPr>
          <p:cxnSp>
            <p:nvCxnSpPr>
              <p:cNvPr id="3145815" name="直接连接符 477"/>
              <p:cNvCxnSpPr>
                <a:stCxn id="1048815" idx="3"/>
                <a:endCxn id="1048816" idx="7"/>
              </p:cNvCxnSpPr>
              <p:nvPr/>
            </p:nvCxnSpPr>
            <p:spPr>
              <a:xfrm flipH="1">
                <a:off x="3620" y="5815"/>
                <a:ext cx="480" cy="292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8815" name="椭圆 478"/>
              <p:cNvSpPr/>
              <p:nvPr/>
            </p:nvSpPr>
            <p:spPr>
              <a:xfrm>
                <a:off x="4083" y="5713"/>
                <a:ext cx="118" cy="120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16" name="椭圆 479"/>
              <p:cNvSpPr/>
              <p:nvPr/>
            </p:nvSpPr>
            <p:spPr>
              <a:xfrm>
                <a:off x="3518" y="6090"/>
                <a:ext cx="120" cy="117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3" name="组合 111"/>
            <p:cNvGrpSpPr/>
            <p:nvPr/>
          </p:nvGrpSpPr>
          <p:grpSpPr>
            <a:xfrm rot="0">
              <a:off x="2074" y="5472"/>
              <a:ext cx="683" cy="493"/>
              <a:chOff x="3518" y="5713"/>
              <a:chExt cx="683" cy="494"/>
            </a:xfrm>
          </p:grpSpPr>
          <p:cxnSp>
            <p:nvCxnSpPr>
              <p:cNvPr id="3145816" name="直接连接符 481"/>
              <p:cNvCxnSpPr>
                <a:stCxn id="1048817" idx="3"/>
                <a:endCxn id="1048818" idx="7"/>
              </p:cNvCxnSpPr>
              <p:nvPr/>
            </p:nvCxnSpPr>
            <p:spPr>
              <a:xfrm flipH="1">
                <a:off x="3621" y="5815"/>
                <a:ext cx="480" cy="293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817" name="椭圆 482"/>
              <p:cNvSpPr/>
              <p:nvPr/>
            </p:nvSpPr>
            <p:spPr>
              <a:xfrm>
                <a:off x="4083" y="5712"/>
                <a:ext cx="118" cy="1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18" name="椭圆 483"/>
              <p:cNvSpPr/>
              <p:nvPr/>
            </p:nvSpPr>
            <p:spPr>
              <a:xfrm>
                <a:off x="3518" y="6088"/>
                <a:ext cx="120" cy="1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" name="组合 115"/>
            <p:cNvGrpSpPr/>
            <p:nvPr/>
          </p:nvGrpSpPr>
          <p:grpSpPr>
            <a:xfrm rot="0">
              <a:off x="3232" y="6664"/>
              <a:ext cx="683" cy="495"/>
              <a:chOff x="3518" y="5713"/>
              <a:chExt cx="683" cy="494"/>
            </a:xfrm>
          </p:grpSpPr>
          <p:cxnSp>
            <p:nvCxnSpPr>
              <p:cNvPr id="3145817" name="直接连接符 485"/>
              <p:cNvCxnSpPr>
                <a:stCxn id="1048819" idx="3"/>
                <a:endCxn id="1048820" idx="7"/>
              </p:cNvCxnSpPr>
              <p:nvPr/>
            </p:nvCxnSpPr>
            <p:spPr>
              <a:xfrm flipH="1">
                <a:off x="3620" y="5815"/>
                <a:ext cx="480" cy="292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8819" name="椭圆 486"/>
              <p:cNvSpPr/>
              <p:nvPr/>
            </p:nvSpPr>
            <p:spPr>
              <a:xfrm>
                <a:off x="4083" y="5713"/>
                <a:ext cx="118" cy="120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20" name="椭圆 487"/>
              <p:cNvSpPr/>
              <p:nvPr/>
            </p:nvSpPr>
            <p:spPr>
              <a:xfrm>
                <a:off x="3518" y="6090"/>
                <a:ext cx="120" cy="117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5" name="组合 119"/>
            <p:cNvGrpSpPr/>
            <p:nvPr/>
          </p:nvGrpSpPr>
          <p:grpSpPr>
            <a:xfrm rot="0">
              <a:off x="2547" y="6681"/>
              <a:ext cx="683" cy="493"/>
              <a:chOff x="3518" y="5713"/>
              <a:chExt cx="683" cy="494"/>
            </a:xfrm>
          </p:grpSpPr>
          <p:cxnSp>
            <p:nvCxnSpPr>
              <p:cNvPr id="3145818" name="直接连接符 489"/>
              <p:cNvCxnSpPr>
                <a:stCxn id="1048821" idx="3"/>
                <a:endCxn id="1048822" idx="7"/>
              </p:cNvCxnSpPr>
              <p:nvPr/>
            </p:nvCxnSpPr>
            <p:spPr>
              <a:xfrm flipH="1">
                <a:off x="3620" y="5816"/>
                <a:ext cx="480" cy="291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8821" name="椭圆 490"/>
              <p:cNvSpPr/>
              <p:nvPr/>
            </p:nvSpPr>
            <p:spPr>
              <a:xfrm>
                <a:off x="4083" y="5713"/>
                <a:ext cx="118" cy="118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22" name="椭圆 491"/>
              <p:cNvSpPr/>
              <p:nvPr/>
            </p:nvSpPr>
            <p:spPr>
              <a:xfrm>
                <a:off x="3518" y="6089"/>
                <a:ext cx="120" cy="118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" name="组合 123"/>
            <p:cNvGrpSpPr/>
            <p:nvPr/>
          </p:nvGrpSpPr>
          <p:grpSpPr>
            <a:xfrm rot="0">
              <a:off x="3129" y="5511"/>
              <a:ext cx="683" cy="493"/>
              <a:chOff x="3518" y="5713"/>
              <a:chExt cx="683" cy="494"/>
            </a:xfrm>
          </p:grpSpPr>
          <p:cxnSp>
            <p:nvCxnSpPr>
              <p:cNvPr id="3145819" name="直接连接符 493"/>
              <p:cNvCxnSpPr>
                <a:stCxn id="1048823" idx="3"/>
                <a:endCxn id="1048824" idx="7"/>
              </p:cNvCxnSpPr>
              <p:nvPr/>
            </p:nvCxnSpPr>
            <p:spPr>
              <a:xfrm flipH="1">
                <a:off x="3620" y="5816"/>
                <a:ext cx="480" cy="291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8823" name="椭圆 494"/>
              <p:cNvSpPr/>
              <p:nvPr/>
            </p:nvSpPr>
            <p:spPr>
              <a:xfrm>
                <a:off x="4083" y="5713"/>
                <a:ext cx="118" cy="118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24" name="椭圆 495"/>
              <p:cNvSpPr/>
              <p:nvPr/>
            </p:nvSpPr>
            <p:spPr>
              <a:xfrm>
                <a:off x="3518" y="6089"/>
                <a:ext cx="120" cy="118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7" name="组合 127"/>
            <p:cNvGrpSpPr/>
            <p:nvPr/>
          </p:nvGrpSpPr>
          <p:grpSpPr>
            <a:xfrm rot="0">
              <a:off x="1784" y="6389"/>
              <a:ext cx="683" cy="495"/>
              <a:chOff x="3518" y="5713"/>
              <a:chExt cx="683" cy="494"/>
            </a:xfrm>
          </p:grpSpPr>
          <p:cxnSp>
            <p:nvCxnSpPr>
              <p:cNvPr id="3145820" name="直接连接符 497"/>
              <p:cNvCxnSpPr>
                <a:stCxn id="1048825" idx="3"/>
                <a:endCxn id="1048826" idx="7"/>
              </p:cNvCxnSpPr>
              <p:nvPr/>
            </p:nvCxnSpPr>
            <p:spPr>
              <a:xfrm flipH="1">
                <a:off x="3620" y="5815"/>
                <a:ext cx="480" cy="292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8825" name="椭圆 498"/>
              <p:cNvSpPr/>
              <p:nvPr/>
            </p:nvSpPr>
            <p:spPr>
              <a:xfrm>
                <a:off x="4083" y="5713"/>
                <a:ext cx="118" cy="120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26" name="椭圆 499"/>
              <p:cNvSpPr/>
              <p:nvPr/>
            </p:nvSpPr>
            <p:spPr>
              <a:xfrm>
                <a:off x="3518" y="6090"/>
                <a:ext cx="120" cy="117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8" name="组合 131"/>
            <p:cNvGrpSpPr/>
            <p:nvPr/>
          </p:nvGrpSpPr>
          <p:grpSpPr>
            <a:xfrm rot="0">
              <a:off x="4317" y="5716"/>
              <a:ext cx="685" cy="495"/>
              <a:chOff x="3518" y="5713"/>
              <a:chExt cx="683" cy="494"/>
            </a:xfrm>
          </p:grpSpPr>
          <p:cxnSp>
            <p:nvCxnSpPr>
              <p:cNvPr id="3145821" name="直接连接符 501"/>
              <p:cNvCxnSpPr>
                <a:stCxn id="1048827" idx="3"/>
                <a:endCxn id="1048828" idx="7"/>
              </p:cNvCxnSpPr>
              <p:nvPr/>
            </p:nvCxnSpPr>
            <p:spPr>
              <a:xfrm flipH="1">
                <a:off x="3620" y="5815"/>
                <a:ext cx="479" cy="292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8827" name="椭圆 502"/>
              <p:cNvSpPr/>
              <p:nvPr/>
            </p:nvSpPr>
            <p:spPr>
              <a:xfrm>
                <a:off x="4083" y="5713"/>
                <a:ext cx="117" cy="120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28" name="椭圆 503"/>
              <p:cNvSpPr/>
              <p:nvPr/>
            </p:nvSpPr>
            <p:spPr>
              <a:xfrm>
                <a:off x="3517" y="6090"/>
                <a:ext cx="120" cy="117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" name="组合 135"/>
            <p:cNvGrpSpPr/>
            <p:nvPr/>
          </p:nvGrpSpPr>
          <p:grpSpPr>
            <a:xfrm rot="0">
              <a:off x="4665" y="6341"/>
              <a:ext cx="683" cy="493"/>
              <a:chOff x="3518" y="5713"/>
              <a:chExt cx="683" cy="494"/>
            </a:xfrm>
          </p:grpSpPr>
          <p:cxnSp>
            <p:nvCxnSpPr>
              <p:cNvPr id="3145822" name="直接连接符 505"/>
              <p:cNvCxnSpPr>
                <a:stCxn id="1048829" idx="3"/>
                <a:endCxn id="1048830" idx="7"/>
              </p:cNvCxnSpPr>
              <p:nvPr/>
            </p:nvCxnSpPr>
            <p:spPr>
              <a:xfrm flipH="1">
                <a:off x="3620" y="5816"/>
                <a:ext cx="480" cy="291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8829" name="椭圆 506"/>
              <p:cNvSpPr/>
              <p:nvPr/>
            </p:nvSpPr>
            <p:spPr>
              <a:xfrm>
                <a:off x="4083" y="5713"/>
                <a:ext cx="118" cy="118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30" name="椭圆 507"/>
              <p:cNvSpPr/>
              <p:nvPr/>
            </p:nvSpPr>
            <p:spPr>
              <a:xfrm>
                <a:off x="3517" y="6089"/>
                <a:ext cx="120" cy="118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0" name="组合 139"/>
            <p:cNvGrpSpPr/>
            <p:nvPr/>
          </p:nvGrpSpPr>
          <p:grpSpPr>
            <a:xfrm rot="0">
              <a:off x="5727" y="5561"/>
              <a:ext cx="685" cy="493"/>
              <a:chOff x="3518" y="5713"/>
              <a:chExt cx="683" cy="494"/>
            </a:xfrm>
          </p:grpSpPr>
          <p:cxnSp>
            <p:nvCxnSpPr>
              <p:cNvPr id="3145823" name="直接连接符 509"/>
              <p:cNvCxnSpPr>
                <a:stCxn id="1048831" idx="3"/>
                <a:endCxn id="1048832" idx="7"/>
              </p:cNvCxnSpPr>
              <p:nvPr/>
            </p:nvCxnSpPr>
            <p:spPr>
              <a:xfrm flipH="1">
                <a:off x="3619" y="5816"/>
                <a:ext cx="479" cy="291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8831" name="椭圆 510"/>
              <p:cNvSpPr/>
              <p:nvPr/>
            </p:nvSpPr>
            <p:spPr>
              <a:xfrm>
                <a:off x="4083" y="5713"/>
                <a:ext cx="117" cy="118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32" name="椭圆 511"/>
              <p:cNvSpPr/>
              <p:nvPr/>
            </p:nvSpPr>
            <p:spPr>
              <a:xfrm>
                <a:off x="3517" y="6089"/>
                <a:ext cx="120" cy="118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1" name="组合 147"/>
            <p:cNvGrpSpPr/>
            <p:nvPr/>
          </p:nvGrpSpPr>
          <p:grpSpPr>
            <a:xfrm rot="0">
              <a:off x="5432" y="6154"/>
              <a:ext cx="685" cy="493"/>
              <a:chOff x="3518" y="5713"/>
              <a:chExt cx="683" cy="494"/>
            </a:xfrm>
          </p:grpSpPr>
          <p:cxnSp>
            <p:nvCxnSpPr>
              <p:cNvPr id="3145824" name="直接连接符 513"/>
              <p:cNvCxnSpPr>
                <a:stCxn id="1048833" idx="3"/>
                <a:endCxn id="1048834" idx="7"/>
              </p:cNvCxnSpPr>
              <p:nvPr/>
            </p:nvCxnSpPr>
            <p:spPr>
              <a:xfrm flipH="1">
                <a:off x="3619" y="5816"/>
                <a:ext cx="479" cy="291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8833" name="椭圆 514"/>
              <p:cNvSpPr/>
              <p:nvPr/>
            </p:nvSpPr>
            <p:spPr>
              <a:xfrm>
                <a:off x="4083" y="5713"/>
                <a:ext cx="117" cy="118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34" name="椭圆 515"/>
              <p:cNvSpPr/>
              <p:nvPr/>
            </p:nvSpPr>
            <p:spPr>
              <a:xfrm>
                <a:off x="3517" y="6089"/>
                <a:ext cx="120" cy="118"/>
              </a:xfrm>
              <a:prstGeom prst="ellipse">
                <a:avLst/>
              </a:prstGeom>
              <a:ln>
                <a:solidFill>
                  <a:srgbClr val="00B0F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2" name="组合 151"/>
            <p:cNvGrpSpPr/>
            <p:nvPr/>
          </p:nvGrpSpPr>
          <p:grpSpPr>
            <a:xfrm rot="0">
              <a:off x="469" y="5494"/>
              <a:ext cx="683" cy="495"/>
              <a:chOff x="3518" y="5713"/>
              <a:chExt cx="683" cy="494"/>
            </a:xfrm>
          </p:grpSpPr>
          <p:cxnSp>
            <p:nvCxnSpPr>
              <p:cNvPr id="3145825" name="直接连接符 517"/>
              <p:cNvCxnSpPr>
                <a:stCxn id="1048835" idx="3"/>
                <a:endCxn id="1048836" idx="7"/>
              </p:cNvCxnSpPr>
              <p:nvPr/>
            </p:nvCxnSpPr>
            <p:spPr>
              <a:xfrm flipH="1">
                <a:off x="3621" y="5815"/>
                <a:ext cx="480" cy="29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835" name="椭圆 518"/>
              <p:cNvSpPr/>
              <p:nvPr/>
            </p:nvSpPr>
            <p:spPr>
              <a:xfrm>
                <a:off x="4083" y="5713"/>
                <a:ext cx="118" cy="1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36" name="椭圆 519"/>
              <p:cNvSpPr/>
              <p:nvPr/>
            </p:nvSpPr>
            <p:spPr>
              <a:xfrm>
                <a:off x="3518" y="6090"/>
                <a:ext cx="120" cy="1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48837" name="文本框 231"/>
            <p:cNvSpPr txBox="1"/>
            <p:nvPr/>
          </p:nvSpPr>
          <p:spPr>
            <a:xfrm>
              <a:off x="1731" y="8125"/>
              <a:ext cx="6189" cy="8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Removing  more edges</a:t>
              </a:r>
              <a:endPara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8838" name="右箭头 26"/>
            <p:cNvSpPr/>
            <p:nvPr/>
          </p:nvSpPr>
          <p:spPr>
            <a:xfrm rot="5400000">
              <a:off x="1068" y="8437"/>
              <a:ext cx="677" cy="340"/>
            </a:xfrm>
            <a:prstGeom prst="rightArrow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143" name="组合 79"/>
            <p:cNvGrpSpPr/>
            <p:nvPr/>
          </p:nvGrpSpPr>
          <p:grpSpPr>
            <a:xfrm rot="0">
              <a:off x="3800" y="8928"/>
              <a:ext cx="685" cy="495"/>
              <a:chOff x="4046" y="5696"/>
              <a:chExt cx="685" cy="494"/>
            </a:xfrm>
          </p:grpSpPr>
          <p:cxnSp>
            <p:nvCxnSpPr>
              <p:cNvPr id="3145826" name="直接连接符 523"/>
              <p:cNvCxnSpPr>
                <a:stCxn id="1048839" idx="3"/>
                <a:endCxn id="1048840" idx="7"/>
              </p:cNvCxnSpPr>
              <p:nvPr/>
            </p:nvCxnSpPr>
            <p:spPr>
              <a:xfrm flipH="1">
                <a:off x="4148" y="5798"/>
                <a:ext cx="482" cy="292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839" name="椭圆 524"/>
              <p:cNvSpPr/>
              <p:nvPr/>
            </p:nvSpPr>
            <p:spPr>
              <a:xfrm>
                <a:off x="4613" y="5696"/>
                <a:ext cx="118" cy="120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40" name="椭圆 525"/>
              <p:cNvSpPr/>
              <p:nvPr/>
            </p:nvSpPr>
            <p:spPr>
              <a:xfrm>
                <a:off x="4046" y="6073"/>
                <a:ext cx="120" cy="117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4" name="组合 79"/>
            <p:cNvGrpSpPr/>
            <p:nvPr/>
          </p:nvGrpSpPr>
          <p:grpSpPr>
            <a:xfrm rot="0">
              <a:off x="4500" y="8928"/>
              <a:ext cx="685" cy="495"/>
              <a:chOff x="4046" y="5696"/>
              <a:chExt cx="685" cy="494"/>
            </a:xfrm>
          </p:grpSpPr>
          <p:cxnSp>
            <p:nvCxnSpPr>
              <p:cNvPr id="3145827" name="直接连接符 527"/>
              <p:cNvCxnSpPr>
                <a:endCxn id="1048842" idx="7"/>
              </p:cNvCxnSpPr>
              <p:nvPr/>
            </p:nvCxnSpPr>
            <p:spPr>
              <a:xfrm flipH="1">
                <a:off x="4148" y="5798"/>
                <a:ext cx="480" cy="292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841" name="椭圆 528"/>
              <p:cNvSpPr/>
              <p:nvPr/>
            </p:nvSpPr>
            <p:spPr>
              <a:xfrm>
                <a:off x="4613" y="5696"/>
                <a:ext cx="118" cy="120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42" name="椭圆 529"/>
              <p:cNvSpPr/>
              <p:nvPr/>
            </p:nvSpPr>
            <p:spPr>
              <a:xfrm>
                <a:off x="4046" y="6073"/>
                <a:ext cx="120" cy="117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5" name="组合 79"/>
            <p:cNvGrpSpPr/>
            <p:nvPr/>
          </p:nvGrpSpPr>
          <p:grpSpPr>
            <a:xfrm rot="0">
              <a:off x="3100" y="8928"/>
              <a:ext cx="685" cy="495"/>
              <a:chOff x="4046" y="5696"/>
              <a:chExt cx="685" cy="494"/>
            </a:xfrm>
          </p:grpSpPr>
          <p:cxnSp>
            <p:nvCxnSpPr>
              <p:cNvPr id="3145828" name="直接连接符 531"/>
              <p:cNvCxnSpPr>
                <a:endCxn id="1048844" idx="7"/>
              </p:cNvCxnSpPr>
              <p:nvPr/>
            </p:nvCxnSpPr>
            <p:spPr>
              <a:xfrm flipH="1">
                <a:off x="4148" y="5798"/>
                <a:ext cx="480" cy="292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843" name="椭圆 532"/>
              <p:cNvSpPr/>
              <p:nvPr/>
            </p:nvSpPr>
            <p:spPr>
              <a:xfrm>
                <a:off x="4613" y="5696"/>
                <a:ext cx="118" cy="120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44" name="椭圆 533"/>
              <p:cNvSpPr/>
              <p:nvPr/>
            </p:nvSpPr>
            <p:spPr>
              <a:xfrm>
                <a:off x="4046" y="6073"/>
                <a:ext cx="120" cy="117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6" name="组合 79"/>
            <p:cNvGrpSpPr/>
            <p:nvPr/>
          </p:nvGrpSpPr>
          <p:grpSpPr>
            <a:xfrm rot="0">
              <a:off x="2400" y="8928"/>
              <a:ext cx="685" cy="495"/>
              <a:chOff x="4046" y="5696"/>
              <a:chExt cx="685" cy="494"/>
            </a:xfrm>
          </p:grpSpPr>
          <p:cxnSp>
            <p:nvCxnSpPr>
              <p:cNvPr id="3145829" name="直接连接符 535"/>
              <p:cNvCxnSpPr>
                <a:endCxn id="1048846" idx="7"/>
              </p:cNvCxnSpPr>
              <p:nvPr/>
            </p:nvCxnSpPr>
            <p:spPr>
              <a:xfrm flipH="1">
                <a:off x="4148" y="5798"/>
                <a:ext cx="480" cy="292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845" name="椭圆 536"/>
              <p:cNvSpPr/>
              <p:nvPr/>
            </p:nvSpPr>
            <p:spPr>
              <a:xfrm>
                <a:off x="4613" y="5696"/>
                <a:ext cx="118" cy="120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46" name="椭圆 537"/>
              <p:cNvSpPr/>
              <p:nvPr/>
            </p:nvSpPr>
            <p:spPr>
              <a:xfrm>
                <a:off x="4046" y="6073"/>
                <a:ext cx="120" cy="117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7" name="组合 79"/>
            <p:cNvGrpSpPr/>
            <p:nvPr/>
          </p:nvGrpSpPr>
          <p:grpSpPr>
            <a:xfrm rot="0">
              <a:off x="1700" y="8928"/>
              <a:ext cx="685" cy="495"/>
              <a:chOff x="4046" y="5696"/>
              <a:chExt cx="685" cy="494"/>
            </a:xfrm>
          </p:grpSpPr>
          <p:cxnSp>
            <p:nvCxnSpPr>
              <p:cNvPr id="3145830" name="直接连接符 539"/>
              <p:cNvCxnSpPr>
                <a:endCxn id="1048848" idx="7"/>
              </p:cNvCxnSpPr>
              <p:nvPr/>
            </p:nvCxnSpPr>
            <p:spPr>
              <a:xfrm flipH="1">
                <a:off x="4148" y="5798"/>
                <a:ext cx="480" cy="292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847" name="椭圆 540"/>
              <p:cNvSpPr/>
              <p:nvPr/>
            </p:nvSpPr>
            <p:spPr>
              <a:xfrm>
                <a:off x="4613" y="5696"/>
                <a:ext cx="118" cy="120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48" name="椭圆 541"/>
              <p:cNvSpPr/>
              <p:nvPr/>
            </p:nvSpPr>
            <p:spPr>
              <a:xfrm>
                <a:off x="4046" y="6073"/>
                <a:ext cx="120" cy="117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8" name="组合 79"/>
            <p:cNvGrpSpPr/>
            <p:nvPr/>
          </p:nvGrpSpPr>
          <p:grpSpPr>
            <a:xfrm rot="0">
              <a:off x="4150" y="8928"/>
              <a:ext cx="685" cy="495"/>
              <a:chOff x="4046" y="5696"/>
              <a:chExt cx="685" cy="494"/>
            </a:xfrm>
          </p:grpSpPr>
          <p:cxnSp>
            <p:nvCxnSpPr>
              <p:cNvPr id="3145831" name="直接连接符 543"/>
              <p:cNvCxnSpPr>
                <a:stCxn id="1048849" idx="3"/>
                <a:endCxn id="1048850" idx="7"/>
              </p:cNvCxnSpPr>
              <p:nvPr/>
            </p:nvCxnSpPr>
            <p:spPr>
              <a:xfrm flipH="1">
                <a:off x="4148" y="5798"/>
                <a:ext cx="482" cy="292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849" name="椭圆 544"/>
              <p:cNvSpPr/>
              <p:nvPr/>
            </p:nvSpPr>
            <p:spPr>
              <a:xfrm>
                <a:off x="4613" y="5696"/>
                <a:ext cx="118" cy="120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50" name="椭圆 545"/>
              <p:cNvSpPr/>
              <p:nvPr/>
            </p:nvSpPr>
            <p:spPr>
              <a:xfrm>
                <a:off x="4046" y="6073"/>
                <a:ext cx="120" cy="117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9" name="组合 79"/>
            <p:cNvGrpSpPr/>
            <p:nvPr/>
          </p:nvGrpSpPr>
          <p:grpSpPr>
            <a:xfrm rot="0">
              <a:off x="4850" y="8928"/>
              <a:ext cx="685" cy="495"/>
              <a:chOff x="4046" y="5696"/>
              <a:chExt cx="685" cy="494"/>
            </a:xfrm>
          </p:grpSpPr>
          <p:cxnSp>
            <p:nvCxnSpPr>
              <p:cNvPr id="3145832" name="直接连接符 547"/>
              <p:cNvCxnSpPr>
                <a:endCxn id="1048852" idx="7"/>
              </p:cNvCxnSpPr>
              <p:nvPr/>
            </p:nvCxnSpPr>
            <p:spPr>
              <a:xfrm flipH="1">
                <a:off x="4148" y="5798"/>
                <a:ext cx="480" cy="292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851" name="椭圆 548"/>
              <p:cNvSpPr/>
              <p:nvPr/>
            </p:nvSpPr>
            <p:spPr>
              <a:xfrm>
                <a:off x="4613" y="5696"/>
                <a:ext cx="118" cy="120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52" name="椭圆 549"/>
              <p:cNvSpPr/>
              <p:nvPr/>
            </p:nvSpPr>
            <p:spPr>
              <a:xfrm>
                <a:off x="4046" y="6073"/>
                <a:ext cx="120" cy="117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0" name="组合 79"/>
            <p:cNvGrpSpPr/>
            <p:nvPr/>
          </p:nvGrpSpPr>
          <p:grpSpPr>
            <a:xfrm rot="0">
              <a:off x="3450" y="8928"/>
              <a:ext cx="685" cy="495"/>
              <a:chOff x="4046" y="5696"/>
              <a:chExt cx="685" cy="494"/>
            </a:xfrm>
          </p:grpSpPr>
          <p:cxnSp>
            <p:nvCxnSpPr>
              <p:cNvPr id="3145833" name="直接连接符 551"/>
              <p:cNvCxnSpPr>
                <a:endCxn id="1048854" idx="7"/>
              </p:cNvCxnSpPr>
              <p:nvPr/>
            </p:nvCxnSpPr>
            <p:spPr>
              <a:xfrm flipH="1">
                <a:off x="4148" y="5798"/>
                <a:ext cx="480" cy="292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853" name="椭圆 552"/>
              <p:cNvSpPr/>
              <p:nvPr/>
            </p:nvSpPr>
            <p:spPr>
              <a:xfrm>
                <a:off x="4613" y="5696"/>
                <a:ext cx="118" cy="120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54" name="椭圆 553"/>
              <p:cNvSpPr/>
              <p:nvPr/>
            </p:nvSpPr>
            <p:spPr>
              <a:xfrm>
                <a:off x="4046" y="6073"/>
                <a:ext cx="120" cy="117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1" name="组合 79"/>
            <p:cNvGrpSpPr/>
            <p:nvPr/>
          </p:nvGrpSpPr>
          <p:grpSpPr>
            <a:xfrm rot="0">
              <a:off x="2750" y="8928"/>
              <a:ext cx="685" cy="495"/>
              <a:chOff x="4046" y="5696"/>
              <a:chExt cx="685" cy="494"/>
            </a:xfrm>
          </p:grpSpPr>
          <p:cxnSp>
            <p:nvCxnSpPr>
              <p:cNvPr id="3145834" name="直接连接符 555"/>
              <p:cNvCxnSpPr>
                <a:endCxn id="1048856" idx="7"/>
              </p:cNvCxnSpPr>
              <p:nvPr/>
            </p:nvCxnSpPr>
            <p:spPr>
              <a:xfrm flipH="1">
                <a:off x="4148" y="5798"/>
                <a:ext cx="480" cy="292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855" name="椭圆 556"/>
              <p:cNvSpPr/>
              <p:nvPr/>
            </p:nvSpPr>
            <p:spPr>
              <a:xfrm>
                <a:off x="4613" y="5696"/>
                <a:ext cx="118" cy="120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56" name="椭圆 557"/>
              <p:cNvSpPr/>
              <p:nvPr/>
            </p:nvSpPr>
            <p:spPr>
              <a:xfrm>
                <a:off x="4046" y="6073"/>
                <a:ext cx="120" cy="117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2" name="组合 79"/>
            <p:cNvGrpSpPr/>
            <p:nvPr/>
          </p:nvGrpSpPr>
          <p:grpSpPr>
            <a:xfrm rot="0">
              <a:off x="2050" y="8928"/>
              <a:ext cx="685" cy="495"/>
              <a:chOff x="4046" y="5696"/>
              <a:chExt cx="685" cy="494"/>
            </a:xfrm>
          </p:grpSpPr>
          <p:cxnSp>
            <p:nvCxnSpPr>
              <p:cNvPr id="3145835" name="直接连接符 559"/>
              <p:cNvCxnSpPr>
                <a:endCxn id="1048858" idx="7"/>
              </p:cNvCxnSpPr>
              <p:nvPr/>
            </p:nvCxnSpPr>
            <p:spPr>
              <a:xfrm flipH="1">
                <a:off x="4148" y="5798"/>
                <a:ext cx="480" cy="292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857" name="椭圆 560"/>
              <p:cNvSpPr/>
              <p:nvPr/>
            </p:nvSpPr>
            <p:spPr>
              <a:xfrm>
                <a:off x="4613" y="5696"/>
                <a:ext cx="118" cy="120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58" name="椭圆 561"/>
              <p:cNvSpPr/>
              <p:nvPr/>
            </p:nvSpPr>
            <p:spPr>
              <a:xfrm>
                <a:off x="4046" y="6073"/>
                <a:ext cx="120" cy="117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3" name="组合 79"/>
            <p:cNvGrpSpPr/>
            <p:nvPr/>
          </p:nvGrpSpPr>
          <p:grpSpPr>
            <a:xfrm rot="0">
              <a:off x="5550" y="8928"/>
              <a:ext cx="685" cy="495"/>
              <a:chOff x="4046" y="5696"/>
              <a:chExt cx="685" cy="494"/>
            </a:xfrm>
          </p:grpSpPr>
          <p:cxnSp>
            <p:nvCxnSpPr>
              <p:cNvPr id="3145836" name="直接连接符 563"/>
              <p:cNvCxnSpPr>
                <a:endCxn id="1048860" idx="7"/>
              </p:cNvCxnSpPr>
              <p:nvPr/>
            </p:nvCxnSpPr>
            <p:spPr>
              <a:xfrm flipH="1">
                <a:off x="4148" y="5798"/>
                <a:ext cx="480" cy="292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859" name="椭圆 564"/>
              <p:cNvSpPr/>
              <p:nvPr/>
            </p:nvSpPr>
            <p:spPr>
              <a:xfrm>
                <a:off x="4613" y="5696"/>
                <a:ext cx="118" cy="120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60" name="椭圆 565"/>
              <p:cNvSpPr/>
              <p:nvPr/>
            </p:nvSpPr>
            <p:spPr>
              <a:xfrm>
                <a:off x="4046" y="6073"/>
                <a:ext cx="120" cy="117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4" name="组合 79"/>
            <p:cNvGrpSpPr/>
            <p:nvPr/>
          </p:nvGrpSpPr>
          <p:grpSpPr>
            <a:xfrm rot="0">
              <a:off x="5200" y="8928"/>
              <a:ext cx="685" cy="495"/>
              <a:chOff x="4046" y="5696"/>
              <a:chExt cx="685" cy="494"/>
            </a:xfrm>
          </p:grpSpPr>
          <p:cxnSp>
            <p:nvCxnSpPr>
              <p:cNvPr id="3145837" name="直接连接符 567"/>
              <p:cNvCxnSpPr>
                <a:endCxn id="1048862" idx="7"/>
              </p:cNvCxnSpPr>
              <p:nvPr/>
            </p:nvCxnSpPr>
            <p:spPr>
              <a:xfrm flipH="1">
                <a:off x="4148" y="5798"/>
                <a:ext cx="480" cy="292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861" name="椭圆 568"/>
              <p:cNvSpPr/>
              <p:nvPr/>
            </p:nvSpPr>
            <p:spPr>
              <a:xfrm>
                <a:off x="4613" y="5696"/>
                <a:ext cx="118" cy="120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62" name="椭圆 569"/>
              <p:cNvSpPr/>
              <p:nvPr/>
            </p:nvSpPr>
            <p:spPr>
              <a:xfrm>
                <a:off x="4046" y="6073"/>
                <a:ext cx="120" cy="117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5" name="组合 79"/>
            <p:cNvGrpSpPr/>
            <p:nvPr/>
          </p:nvGrpSpPr>
          <p:grpSpPr>
            <a:xfrm rot="0">
              <a:off x="5900" y="8928"/>
              <a:ext cx="685" cy="495"/>
              <a:chOff x="4046" y="5696"/>
              <a:chExt cx="685" cy="494"/>
            </a:xfrm>
          </p:grpSpPr>
          <p:cxnSp>
            <p:nvCxnSpPr>
              <p:cNvPr id="3145838" name="直接连接符 571"/>
              <p:cNvCxnSpPr>
                <a:endCxn id="1048864" idx="7"/>
              </p:cNvCxnSpPr>
              <p:nvPr/>
            </p:nvCxnSpPr>
            <p:spPr>
              <a:xfrm flipH="1">
                <a:off x="4148" y="5798"/>
                <a:ext cx="480" cy="292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863" name="椭圆 572"/>
              <p:cNvSpPr/>
              <p:nvPr/>
            </p:nvSpPr>
            <p:spPr>
              <a:xfrm>
                <a:off x="4613" y="5696"/>
                <a:ext cx="118" cy="120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64" name="椭圆 573"/>
              <p:cNvSpPr/>
              <p:nvPr/>
            </p:nvSpPr>
            <p:spPr>
              <a:xfrm>
                <a:off x="4046" y="6073"/>
                <a:ext cx="120" cy="117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6" name="组合 79"/>
            <p:cNvGrpSpPr/>
            <p:nvPr/>
          </p:nvGrpSpPr>
          <p:grpSpPr>
            <a:xfrm rot="0">
              <a:off x="6250" y="8928"/>
              <a:ext cx="685" cy="495"/>
              <a:chOff x="4046" y="5696"/>
              <a:chExt cx="685" cy="494"/>
            </a:xfrm>
          </p:grpSpPr>
          <p:cxnSp>
            <p:nvCxnSpPr>
              <p:cNvPr id="3145839" name="直接连接符 575"/>
              <p:cNvCxnSpPr>
                <a:endCxn id="1048866" idx="7"/>
              </p:cNvCxnSpPr>
              <p:nvPr/>
            </p:nvCxnSpPr>
            <p:spPr>
              <a:xfrm flipH="1">
                <a:off x="4148" y="5798"/>
                <a:ext cx="480" cy="292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865" name="椭圆 576"/>
              <p:cNvSpPr/>
              <p:nvPr/>
            </p:nvSpPr>
            <p:spPr>
              <a:xfrm>
                <a:off x="4613" y="5696"/>
                <a:ext cx="118" cy="120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66" name="椭圆 577"/>
              <p:cNvSpPr/>
              <p:nvPr/>
            </p:nvSpPr>
            <p:spPr>
              <a:xfrm>
                <a:off x="4046" y="6073"/>
                <a:ext cx="120" cy="117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7" name="组合 7"/>
          <p:cNvGrpSpPr/>
          <p:nvPr/>
        </p:nvGrpSpPr>
        <p:grpSpPr>
          <a:xfrm>
            <a:off x="4770120" y="517525"/>
            <a:ext cx="4185920" cy="2245360"/>
            <a:chOff x="7560" y="1379"/>
            <a:chExt cx="6592" cy="3536"/>
          </a:xfrm>
        </p:grpSpPr>
        <p:sp>
          <p:nvSpPr>
            <p:cNvPr id="1048867" name="文本框 9"/>
            <p:cNvSpPr txBox="1"/>
            <p:nvPr/>
          </p:nvSpPr>
          <p:spPr>
            <a:xfrm>
              <a:off x="7560" y="1379"/>
              <a:ext cx="6592" cy="353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arger </a:t>
              </a:r>
              <a:r>
                <a:rPr lang="en-US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(removing portion)</a:t>
              </a:r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ewe</a:t>
              </a: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old edges </a:t>
              </a: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and 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more new edges</a:t>
              </a:r>
              <a:r>
                <a:rPr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in the reservoir</a:t>
              </a:r>
              <a:endParaRPr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Triangles with short time intervel more easily discovered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048868" name="下箭头 5"/>
            <p:cNvSpPr/>
            <p:nvPr/>
          </p:nvSpPr>
          <p:spPr>
            <a:xfrm>
              <a:off x="10772" y="1966"/>
              <a:ext cx="300" cy="4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869" name="下箭头 6"/>
            <p:cNvSpPr/>
            <p:nvPr/>
          </p:nvSpPr>
          <p:spPr>
            <a:xfrm>
              <a:off x="10772" y="3354"/>
              <a:ext cx="300" cy="4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3" name=""/>
        <p:cNvGrpSpPr/>
        <p:nvPr/>
      </p:nvGrpSpPr>
      <p:grpSpPr/>
      <p:sp>
        <p:nvSpPr>
          <p:cNvPr id="1048988" name="文本框 8"/>
          <p:cNvSpPr txBox="1"/>
          <p:nvPr/>
        </p:nvSpPr>
        <p:spPr>
          <a:xfrm>
            <a:off x="640715" y="36830"/>
            <a:ext cx="59239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Theoretical Comparison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097156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910" y="1601470"/>
            <a:ext cx="7797165" cy="962025"/>
          </a:xfrm>
          <a:prstGeom prst="rect">
            <a:avLst/>
          </a:prstGeom>
        </p:spPr>
      </p:pic>
      <p:grpSp>
        <p:nvGrpSpPr>
          <p:cNvPr id="204" name="组合 9"/>
          <p:cNvGrpSpPr/>
          <p:nvPr/>
        </p:nvGrpSpPr>
        <p:grpSpPr>
          <a:xfrm>
            <a:off x="282575" y="842010"/>
            <a:ext cx="8382000" cy="2807970"/>
            <a:chOff x="445" y="1326"/>
            <a:chExt cx="13200" cy="4422"/>
          </a:xfrm>
        </p:grpSpPr>
        <p:sp>
          <p:nvSpPr>
            <p:cNvPr id="1048989" name="文本框 5"/>
            <p:cNvSpPr txBox="1"/>
            <p:nvPr/>
          </p:nvSpPr>
          <p:spPr>
            <a:xfrm>
              <a:off x="445" y="1326"/>
              <a:ext cx="13200" cy="1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Accuracy:</a:t>
              </a: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The 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state-of-the-art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algorithm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and our algorithms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already guarantee unbiasedness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, so we 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compare simplified variance of each triangle as previous works do.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990" name="文本框 7"/>
            <p:cNvSpPr txBox="1"/>
            <p:nvPr/>
          </p:nvSpPr>
          <p:spPr>
            <a:xfrm>
              <a:off x="446" y="4490"/>
              <a:ext cx="13198" cy="1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Efficiency: 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The edge streams are unlimited, so we 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compare amortized time of each coming edge. 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48991" name="文本框 10"/>
          <p:cNvSpPr txBox="1"/>
          <p:nvPr/>
        </p:nvSpPr>
        <p:spPr>
          <a:xfrm>
            <a:off x="918210" y="3646170"/>
            <a:ext cx="80727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Sampling: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FURL-0B &gt; WRS = TRIẼST=</a:t>
            </a:r>
            <a:r>
              <a:rPr lang="en-US" altLang="zh-CN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GREAT</a:t>
            </a:r>
            <a:r>
              <a:rPr lang="en-US" altLang="zh-CN" i="1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 </a:t>
            </a:r>
            <a:r>
              <a:rPr lang="en-US" altLang="zh-CN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GREAT</a:t>
            </a:r>
            <a:r>
              <a:rPr lang="en-US" altLang="zh-CN" i="1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 </a:t>
            </a:r>
            <a:r>
              <a:rPr lang="en-US" altLang="zh-CN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GREAT</a:t>
            </a:r>
            <a:r>
              <a:rPr lang="en-US" altLang="zh-CN" i="1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II</a:t>
            </a:r>
            <a:endParaRPr lang="en-US" altLang="zh-CN" i="1" baseline="30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Counting: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TRI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Ẽ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ST = WRS = FURL-0B &gt; </a:t>
            </a:r>
            <a:r>
              <a:rPr lang="en-US" altLang="zh-CN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GREAT</a:t>
            </a:r>
            <a:r>
              <a:rPr lang="en-US" altLang="zh-CN" i="1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GREAT</a:t>
            </a:r>
            <a:r>
              <a:rPr lang="en-US" altLang="zh-CN" i="1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altLang="zh-CN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GREAT</a:t>
            </a:r>
            <a:r>
              <a:rPr lang="en-US" altLang="zh-CN" i="1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7" name=""/>
        <p:cNvGrpSpPr/>
        <p:nvPr/>
      </p:nvGrpSpPr>
      <p:grpSpPr/>
      <p:sp>
        <p:nvSpPr>
          <p:cNvPr id="1049111" name="文本框 8"/>
          <p:cNvSpPr txBox="1"/>
          <p:nvPr/>
        </p:nvSpPr>
        <p:spPr>
          <a:xfrm>
            <a:off x="640715" y="36830"/>
            <a:ext cx="59239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Experimental Comparison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09716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" y="1880870"/>
            <a:ext cx="4825365" cy="2992755"/>
          </a:xfrm>
          <a:prstGeom prst="rect">
            <a:avLst/>
          </a:prstGeom>
        </p:spPr>
      </p:pic>
      <p:sp>
        <p:nvSpPr>
          <p:cNvPr id="1049112" name="文本框 2"/>
          <p:cNvSpPr txBox="1"/>
          <p:nvPr/>
        </p:nvSpPr>
        <p:spPr>
          <a:xfrm>
            <a:off x="4965700" y="1685925"/>
            <a:ext cx="4163695" cy="3177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Accuracy: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of global counting in </a:t>
            </a:r>
            <a:r>
              <a:rPr lang="en-US" altLang="zh-CN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GREAT</a:t>
            </a:r>
            <a:r>
              <a:rPr lang="en-US" altLang="zh-CN" i="1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is the best, while </a:t>
            </a:r>
            <a:r>
              <a:rPr lang="en-US" altLang="zh-CN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GREAT</a:t>
            </a:r>
            <a:r>
              <a:rPr lang="en-US" altLang="zh-CN" i="1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II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GREAT</a:t>
            </a:r>
            <a:r>
              <a:rPr lang="en-US" altLang="zh-CN" i="1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is second and third place, respectively. As the number of discovered vertices increases, the accuracy of local triangle counting tends to decrease, therefore, </a:t>
            </a:r>
            <a:r>
              <a:rPr lang="en-US" altLang="zh-CN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GREAT</a:t>
            </a:r>
            <a:r>
              <a:rPr lang="en-US" altLang="zh-CN" i="1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GREAT</a:t>
            </a:r>
            <a:r>
              <a:rPr lang="en-US" altLang="zh-CN" i="1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II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GREAT</a:t>
            </a:r>
            <a:r>
              <a:rPr lang="en-US" altLang="zh-CN" i="1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TRIẼST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exhibit similar LAPEs. WRS has the best LAPE, but leads to a decrease in efficiency.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9113" name="文本框 3"/>
          <p:cNvSpPr txBox="1"/>
          <p:nvPr/>
        </p:nvSpPr>
        <p:spPr>
          <a:xfrm>
            <a:off x="140335" y="703580"/>
            <a:ext cx="8437880" cy="10439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Efficiency: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MASCOT is the fastest but it requires unlimited memory. </a:t>
            </a:r>
            <a:r>
              <a:rPr lang="en-US" altLang="zh-CN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GREAT</a:t>
            </a:r>
            <a:r>
              <a:rPr lang="en-US" altLang="zh-CN" i="1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and </a:t>
            </a:r>
            <a:r>
              <a:rPr lang="en-US" altLang="zh-CN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GREAT</a:t>
            </a:r>
            <a:r>
              <a:rPr lang="en-US" altLang="zh-CN" i="1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II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are the fastest among FM-based algorithms. </a:t>
            </a:r>
            <a:r>
              <a:rPr lang="en-US" altLang="zh-CN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GREAT</a:t>
            </a:r>
            <a:r>
              <a:rPr lang="en-US" altLang="zh-CN" i="1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is slower because of the adaptive strategy.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6" name="文本框 4"/>
          <p:cNvSpPr txBox="1"/>
          <p:nvPr/>
        </p:nvSpPr>
        <p:spPr>
          <a:xfrm>
            <a:off x="255905" y="1584325"/>
            <a:ext cx="8845550" cy="2186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GREAT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maintain a smaller sample to improve efficiency.</a:t>
            </a:r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28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GREAT</a:t>
            </a:r>
            <a:r>
              <a:rPr lang="en-US" altLang="zh-CN" sz="2800" i="1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80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combine an adaptive strategy 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improve accuracy.</a:t>
            </a:r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49117" name="文本框 8"/>
          <p:cNvSpPr txBox="1"/>
          <p:nvPr/>
        </p:nvSpPr>
        <p:spPr>
          <a:xfrm>
            <a:off x="640715" y="36830"/>
            <a:ext cx="27463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Novelty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915" name="直接连接符 25"/>
          <p:cNvCxnSpPr/>
          <p:nvPr/>
        </p:nvCxnSpPr>
        <p:spPr>
          <a:xfrm flipH="1">
            <a:off x="-3890596" y="2885723"/>
            <a:ext cx="4276198" cy="1504594"/>
          </a:xfrm>
          <a:prstGeom prst="line">
            <a:avLst/>
          </a:prstGeom>
          <a:ln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61" name="图片 4"/>
          <p:cNvPicPr>
            <a:picLocks noChangeAspect="1"/>
          </p:cNvPicPr>
          <p:nvPr/>
        </p:nvPicPr>
        <p:blipFill rotWithShape="1">
          <a:blip r:embed="rId1"/>
          <a:srcRect t="14841" b="34663"/>
          <a:stretch>
            <a:fillRect/>
          </a:stretch>
        </p:blipFill>
        <p:spPr>
          <a:xfrm flipV="1">
            <a:off x="2540" y="13335"/>
            <a:ext cx="9133205" cy="3016885"/>
          </a:xfrm>
          <a:custGeom>
            <a:avLst/>
            <a:gdLst>
              <a:gd name="connsiteX0" fmla="*/ 0 w 12192000"/>
              <a:gd name="connsiteY0" fmla="*/ 4343401 h 4343401"/>
              <a:gd name="connsiteX1" fmla="*/ 12192000 w 12192000"/>
              <a:gd name="connsiteY1" fmla="*/ 4343401 h 4343401"/>
              <a:gd name="connsiteX2" fmla="*/ 12192000 w 12192000"/>
              <a:gd name="connsiteY2" fmla="*/ 813735 h 4343401"/>
              <a:gd name="connsiteX3" fmla="*/ 1981201 w 12192000"/>
              <a:gd name="connsiteY3" fmla="*/ 0 h 4343401"/>
              <a:gd name="connsiteX4" fmla="*/ 0 w 12192000"/>
              <a:gd name="connsiteY4" fmla="*/ 532263 h 434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4343401">
                <a:moveTo>
                  <a:pt x="0" y="4343401"/>
                </a:moveTo>
                <a:lnTo>
                  <a:pt x="12192000" y="4343401"/>
                </a:lnTo>
                <a:lnTo>
                  <a:pt x="12192000" y="813735"/>
                </a:lnTo>
                <a:lnTo>
                  <a:pt x="1981201" y="0"/>
                </a:lnTo>
                <a:lnTo>
                  <a:pt x="0" y="532263"/>
                </a:lnTo>
                <a:close/>
              </a:path>
            </a:pathLst>
          </a:custGeom>
          <a:ln w="3175">
            <a:solidFill>
              <a:schemeClr val="bg1">
                <a:alpha val="50000"/>
              </a:schemeClr>
            </a:solidFill>
          </a:ln>
        </p:spPr>
      </p:pic>
      <p:sp>
        <p:nvSpPr>
          <p:cNvPr id="1049118" name="椭圆 34"/>
          <p:cNvSpPr/>
          <p:nvPr/>
        </p:nvSpPr>
        <p:spPr>
          <a:xfrm>
            <a:off x="10067925" y="2866390"/>
            <a:ext cx="76200" cy="76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9119" name="椭圆 37"/>
          <p:cNvSpPr/>
          <p:nvPr/>
        </p:nvSpPr>
        <p:spPr>
          <a:xfrm>
            <a:off x="7952105" y="3394075"/>
            <a:ext cx="76200" cy="762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62" name="组合 8"/>
          <p:cNvGrpSpPr/>
          <p:nvPr/>
        </p:nvGrpSpPr>
        <p:grpSpPr>
          <a:xfrm>
            <a:off x="-1119505" y="1531620"/>
            <a:ext cx="11548110" cy="5877560"/>
            <a:chOff x="-1595" y="5681"/>
            <a:chExt cx="17825" cy="6653"/>
          </a:xfrm>
        </p:grpSpPr>
        <p:sp>
          <p:nvSpPr>
            <p:cNvPr id="1049120" name="矩形 2"/>
            <p:cNvSpPr/>
            <p:nvPr/>
          </p:nvSpPr>
          <p:spPr>
            <a:xfrm>
              <a:off x="127" y="6735"/>
              <a:ext cx="14110" cy="3045"/>
            </a:xfrm>
            <a:prstGeom prst="rect">
              <a:avLst/>
            </a:prstGeom>
            <a:solidFill>
              <a:srgbClr val="090039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cxnSp>
          <p:nvCxnSpPr>
            <p:cNvPr id="3145916" name="直接连接符 13"/>
            <p:cNvCxnSpPr/>
            <p:nvPr/>
          </p:nvCxnSpPr>
          <p:spPr>
            <a:xfrm>
              <a:off x="-1402" y="6091"/>
              <a:ext cx="2741" cy="840"/>
            </a:xfrm>
            <a:prstGeom prst="line">
              <a:avLst/>
            </a:prstGeom>
            <a:ln>
              <a:solidFill>
                <a:schemeClr val="bg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17" name="直接连接符 18"/>
            <p:cNvCxnSpPr/>
            <p:nvPr/>
          </p:nvCxnSpPr>
          <p:spPr>
            <a:xfrm>
              <a:off x="6273" y="7821"/>
              <a:ext cx="9957" cy="2859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18" name="直接连接符 22"/>
            <p:cNvCxnSpPr/>
            <p:nvPr/>
          </p:nvCxnSpPr>
          <p:spPr>
            <a:xfrm>
              <a:off x="551" y="7715"/>
              <a:ext cx="14576" cy="3143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919" name="直接连接符 24"/>
            <p:cNvCxnSpPr/>
            <p:nvPr/>
          </p:nvCxnSpPr>
          <p:spPr>
            <a:xfrm>
              <a:off x="-1595" y="9475"/>
              <a:ext cx="9957" cy="2859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121" name="椭圆 27"/>
            <p:cNvSpPr/>
            <p:nvPr/>
          </p:nvSpPr>
          <p:spPr>
            <a:xfrm>
              <a:off x="-850" y="6707"/>
              <a:ext cx="120" cy="12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9122" name="椭圆 28"/>
            <p:cNvSpPr/>
            <p:nvPr/>
          </p:nvSpPr>
          <p:spPr>
            <a:xfrm>
              <a:off x="13787" y="5969"/>
              <a:ext cx="120" cy="12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9123" name="椭圆 29"/>
            <p:cNvSpPr/>
            <p:nvPr/>
          </p:nvSpPr>
          <p:spPr>
            <a:xfrm>
              <a:off x="115" y="9210"/>
              <a:ext cx="120" cy="12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9124" name="椭圆 30"/>
            <p:cNvSpPr/>
            <p:nvPr/>
          </p:nvSpPr>
          <p:spPr>
            <a:xfrm>
              <a:off x="3143" y="8999"/>
              <a:ext cx="120" cy="12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9125" name="椭圆 31"/>
            <p:cNvSpPr/>
            <p:nvPr/>
          </p:nvSpPr>
          <p:spPr>
            <a:xfrm>
              <a:off x="6414" y="5681"/>
              <a:ext cx="120" cy="12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9126" name="椭圆 32"/>
            <p:cNvSpPr/>
            <p:nvPr/>
          </p:nvSpPr>
          <p:spPr>
            <a:xfrm>
              <a:off x="6337" y="7876"/>
              <a:ext cx="120" cy="12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9127" name="椭圆 33"/>
            <p:cNvSpPr/>
            <p:nvPr/>
          </p:nvSpPr>
          <p:spPr>
            <a:xfrm>
              <a:off x="12400" y="7983"/>
              <a:ext cx="120" cy="12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9128" name="椭圆 35"/>
            <p:cNvSpPr/>
            <p:nvPr/>
          </p:nvSpPr>
          <p:spPr>
            <a:xfrm>
              <a:off x="15618" y="8327"/>
              <a:ext cx="120" cy="12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9129" name="椭圆 36"/>
            <p:cNvSpPr/>
            <p:nvPr/>
          </p:nvSpPr>
          <p:spPr>
            <a:xfrm>
              <a:off x="9596" y="8162"/>
              <a:ext cx="120" cy="12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49130" name="椭圆 39"/>
            <p:cNvSpPr/>
            <p:nvPr/>
          </p:nvSpPr>
          <p:spPr>
            <a:xfrm>
              <a:off x="3885" y="7378"/>
              <a:ext cx="120" cy="12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49131" name="文本框 11"/>
          <p:cNvSpPr txBox="1"/>
          <p:nvPr/>
        </p:nvSpPr>
        <p:spPr>
          <a:xfrm>
            <a:off x="1521460" y="482600"/>
            <a:ext cx="6101715" cy="1399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800" b="1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Thank you</a:t>
            </a:r>
            <a:r>
              <a:rPr lang="zh-CN" altLang="en-US" sz="8800" b="1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charset="-122"/>
                <a:ea typeface="微软雅黑" panose="020B0503020204020204" charset="-122"/>
              </a:rPr>
              <a:t>！</a:t>
            </a:r>
            <a:endParaRPr lang="zh-CN" altLang="en-US" sz="8800" b="1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63" name="组合 20"/>
          <p:cNvGrpSpPr/>
          <p:nvPr/>
        </p:nvGrpSpPr>
        <p:grpSpPr>
          <a:xfrm>
            <a:off x="1199198" y="2893060"/>
            <a:ext cx="5328920" cy="1862455"/>
            <a:chOff x="1706" y="4556"/>
            <a:chExt cx="8392" cy="2933"/>
          </a:xfrm>
        </p:grpSpPr>
        <p:grpSp>
          <p:nvGrpSpPr>
            <p:cNvPr id="264" name="组合 17"/>
            <p:cNvGrpSpPr/>
            <p:nvPr/>
          </p:nvGrpSpPr>
          <p:grpSpPr>
            <a:xfrm>
              <a:off x="1706" y="4556"/>
              <a:ext cx="6198" cy="2918"/>
              <a:chOff x="1706" y="4556"/>
              <a:chExt cx="6198" cy="2918"/>
            </a:xfrm>
          </p:grpSpPr>
          <p:pic>
            <p:nvPicPr>
              <p:cNvPr id="2097162" name="图片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60" y="4556"/>
                <a:ext cx="2177" cy="2177"/>
              </a:xfrm>
              <a:prstGeom prst="rect">
                <a:avLst/>
              </a:prstGeom>
            </p:spPr>
          </p:pic>
          <p:sp>
            <p:nvSpPr>
              <p:cNvPr id="1049132" name="文本框 14"/>
              <p:cNvSpPr txBox="1"/>
              <p:nvPr/>
            </p:nvSpPr>
            <p:spPr>
              <a:xfrm>
                <a:off x="1706" y="6909"/>
                <a:ext cx="6198" cy="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>
                    <a:solidFill>
                      <a:schemeClr val="bg1"/>
                    </a:solidFill>
                  </a:rPr>
                  <a:t>Code</a:t>
                </a:r>
                <a:r>
                  <a:rPr lang="en-US" altLang="zh-CN">
                    <a:solidFill>
                      <a:schemeClr val="bg1"/>
                    </a:solidFill>
                  </a:rPr>
                  <a:t>s</a:t>
                </a:r>
                <a:r>
                  <a:rPr lang="zh-CN" altLang="en-US">
                    <a:solidFill>
                      <a:schemeClr val="bg1"/>
                    </a:solidFill>
                  </a:rPr>
                  <a:t> and supplementary materials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5" name="组合 19"/>
            <p:cNvGrpSpPr/>
            <p:nvPr/>
          </p:nvGrpSpPr>
          <p:grpSpPr>
            <a:xfrm>
              <a:off x="7902" y="4564"/>
              <a:ext cx="2196" cy="2925"/>
              <a:chOff x="7902" y="4564"/>
              <a:chExt cx="2196" cy="2925"/>
            </a:xfrm>
          </p:grpSpPr>
          <p:sp>
            <p:nvSpPr>
              <p:cNvPr id="1049133" name="椭圆 38"/>
              <p:cNvSpPr/>
              <p:nvPr/>
            </p:nvSpPr>
            <p:spPr>
              <a:xfrm>
                <a:off x="9948" y="6636"/>
                <a:ext cx="101" cy="101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pic>
            <p:nvPicPr>
              <p:cNvPr id="2097163" name="图片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2" y="4564"/>
                <a:ext cx="2196" cy="2169"/>
              </a:xfrm>
              <a:prstGeom prst="rect">
                <a:avLst/>
              </a:prstGeom>
            </p:spPr>
          </p:pic>
          <p:sp>
            <p:nvSpPr>
              <p:cNvPr id="1049134" name="文本框 16"/>
              <p:cNvSpPr txBox="1"/>
              <p:nvPr/>
            </p:nvSpPr>
            <p:spPr>
              <a:xfrm>
                <a:off x="8330" y="6909"/>
                <a:ext cx="134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chemeClr val="bg1"/>
                    </a:solidFill>
                  </a:rPr>
                  <a:t>Paper</a:t>
                </a:r>
                <a:endParaRPr lang="en-US" altLang="zh-CN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/>
    </mc:Choice>
    <mc:Fallback>
      <p:transition spd="slow"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4" name="文本框 8"/>
          <p:cNvSpPr txBox="1"/>
          <p:nvPr/>
        </p:nvSpPr>
        <p:spPr>
          <a:xfrm>
            <a:off x="640715" y="24130"/>
            <a:ext cx="56743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HK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Motivation</a:t>
            </a:r>
            <a:endParaRPr lang="en-US" altLang="zh-HK" sz="32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097157" name="图片 4" descr="triang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" y="600075"/>
            <a:ext cx="1924685" cy="1645285"/>
          </a:xfrm>
          <a:prstGeom prst="rect">
            <a:avLst/>
          </a:prstGeom>
        </p:spPr>
      </p:pic>
      <p:sp>
        <p:nvSpPr>
          <p:cNvPr id="1049015" name="文本框 9"/>
          <p:cNvSpPr txBox="1"/>
          <p:nvPr/>
        </p:nvSpPr>
        <p:spPr>
          <a:xfrm>
            <a:off x="2174240" y="645795"/>
            <a:ext cx="412242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Triangle counts application:  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network evolution analysis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community detection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8" name="组合 361"/>
          <p:cNvGrpSpPr/>
          <p:nvPr/>
        </p:nvGrpSpPr>
        <p:grpSpPr>
          <a:xfrm>
            <a:off x="1445895" y="3546475"/>
            <a:ext cx="6130925" cy="931545"/>
            <a:chOff x="3072" y="3253"/>
            <a:chExt cx="9655" cy="1467"/>
          </a:xfrm>
        </p:grpSpPr>
        <p:sp>
          <p:nvSpPr>
            <p:cNvPr id="1049016" name="Bent Arrow 4"/>
            <p:cNvSpPr/>
            <p:nvPr/>
          </p:nvSpPr>
          <p:spPr>
            <a:xfrm flipV="1">
              <a:off x="3072" y="3833"/>
              <a:ext cx="9655" cy="887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9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219" name="组合 9"/>
            <p:cNvGrpSpPr/>
            <p:nvPr/>
          </p:nvGrpSpPr>
          <p:grpSpPr>
            <a:xfrm rot="0">
              <a:off x="4067" y="4140"/>
              <a:ext cx="487" cy="272"/>
              <a:chOff x="2487" y="1896"/>
              <a:chExt cx="683" cy="494"/>
            </a:xfrm>
          </p:grpSpPr>
          <p:cxnSp>
            <p:nvCxnSpPr>
              <p:cNvPr id="3145886" name="直接连接符 67"/>
              <p:cNvCxnSpPr>
                <a:stCxn id="1049017" idx="3"/>
                <a:endCxn id="1049018" idx="7"/>
              </p:cNvCxnSpPr>
              <p:nvPr/>
            </p:nvCxnSpPr>
            <p:spPr>
              <a:xfrm flipH="1">
                <a:off x="2589" y="1999"/>
                <a:ext cx="480" cy="292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9017" name="椭圆 69"/>
              <p:cNvSpPr/>
              <p:nvPr/>
            </p:nvSpPr>
            <p:spPr>
              <a:xfrm>
                <a:off x="3052" y="1896"/>
                <a:ext cx="118" cy="12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9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9018" name="椭圆 73"/>
              <p:cNvSpPr/>
              <p:nvPr/>
            </p:nvSpPr>
            <p:spPr>
              <a:xfrm>
                <a:off x="2487" y="2273"/>
                <a:ext cx="120" cy="1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9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0" name="组合 10"/>
            <p:cNvGrpSpPr/>
            <p:nvPr/>
          </p:nvGrpSpPr>
          <p:grpSpPr>
            <a:xfrm rot="0">
              <a:off x="4684" y="4140"/>
              <a:ext cx="489" cy="272"/>
              <a:chOff x="2487" y="1896"/>
              <a:chExt cx="683" cy="494"/>
            </a:xfrm>
          </p:grpSpPr>
          <p:cxnSp>
            <p:nvCxnSpPr>
              <p:cNvPr id="3145887" name="直接连接符 75"/>
              <p:cNvCxnSpPr>
                <a:stCxn id="1049019" idx="3"/>
                <a:endCxn id="1049020" idx="7"/>
              </p:cNvCxnSpPr>
              <p:nvPr/>
            </p:nvCxnSpPr>
            <p:spPr>
              <a:xfrm flipH="1">
                <a:off x="2589" y="1999"/>
                <a:ext cx="479" cy="292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9019" name="椭圆 76"/>
              <p:cNvSpPr/>
              <p:nvPr/>
            </p:nvSpPr>
            <p:spPr>
              <a:xfrm>
                <a:off x="3053" y="1896"/>
                <a:ext cx="117" cy="12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9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9020" name="椭圆 77"/>
              <p:cNvSpPr/>
              <p:nvPr/>
            </p:nvSpPr>
            <p:spPr>
              <a:xfrm>
                <a:off x="2487" y="2273"/>
                <a:ext cx="120" cy="1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9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1" name="组合 14"/>
            <p:cNvGrpSpPr/>
            <p:nvPr/>
          </p:nvGrpSpPr>
          <p:grpSpPr>
            <a:xfrm rot="0">
              <a:off x="5981" y="4140"/>
              <a:ext cx="487" cy="272"/>
              <a:chOff x="2487" y="1896"/>
              <a:chExt cx="683" cy="494"/>
            </a:xfrm>
          </p:grpSpPr>
          <p:cxnSp>
            <p:nvCxnSpPr>
              <p:cNvPr id="3145888" name="直接连接符 79"/>
              <p:cNvCxnSpPr>
                <a:stCxn id="1049021" idx="3"/>
                <a:endCxn id="1049022" idx="7"/>
              </p:cNvCxnSpPr>
              <p:nvPr/>
            </p:nvCxnSpPr>
            <p:spPr>
              <a:xfrm flipH="1">
                <a:off x="2589" y="1999"/>
                <a:ext cx="480" cy="292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9021" name="椭圆 83"/>
              <p:cNvSpPr/>
              <p:nvPr/>
            </p:nvSpPr>
            <p:spPr>
              <a:xfrm>
                <a:off x="3052" y="1896"/>
                <a:ext cx="118" cy="12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9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9022" name="椭圆 87"/>
              <p:cNvSpPr/>
              <p:nvPr/>
            </p:nvSpPr>
            <p:spPr>
              <a:xfrm>
                <a:off x="2487" y="2273"/>
                <a:ext cx="120" cy="1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9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2" name="组合 18"/>
            <p:cNvGrpSpPr/>
            <p:nvPr/>
          </p:nvGrpSpPr>
          <p:grpSpPr>
            <a:xfrm rot="0">
              <a:off x="6600" y="4140"/>
              <a:ext cx="487" cy="272"/>
              <a:chOff x="2487" y="1896"/>
              <a:chExt cx="683" cy="494"/>
            </a:xfrm>
          </p:grpSpPr>
          <p:cxnSp>
            <p:nvCxnSpPr>
              <p:cNvPr id="3145889" name="直接连接符 95"/>
              <p:cNvCxnSpPr>
                <a:stCxn id="1049023" idx="3"/>
                <a:endCxn id="1049024" idx="7"/>
              </p:cNvCxnSpPr>
              <p:nvPr/>
            </p:nvCxnSpPr>
            <p:spPr>
              <a:xfrm flipH="1">
                <a:off x="2589" y="1999"/>
                <a:ext cx="480" cy="292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9023" name="椭圆 99"/>
              <p:cNvSpPr/>
              <p:nvPr/>
            </p:nvSpPr>
            <p:spPr>
              <a:xfrm>
                <a:off x="3052" y="1896"/>
                <a:ext cx="118" cy="12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9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9024" name="椭圆 103"/>
              <p:cNvSpPr/>
              <p:nvPr/>
            </p:nvSpPr>
            <p:spPr>
              <a:xfrm>
                <a:off x="2486" y="2273"/>
                <a:ext cx="120" cy="1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9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3" name="组合 22"/>
            <p:cNvGrpSpPr/>
            <p:nvPr/>
          </p:nvGrpSpPr>
          <p:grpSpPr>
            <a:xfrm rot="0">
              <a:off x="7217" y="4140"/>
              <a:ext cx="487" cy="272"/>
              <a:chOff x="2487" y="1896"/>
              <a:chExt cx="683" cy="494"/>
            </a:xfrm>
          </p:grpSpPr>
          <p:cxnSp>
            <p:nvCxnSpPr>
              <p:cNvPr id="3145890" name="直接连接符 111"/>
              <p:cNvCxnSpPr>
                <a:stCxn id="1049025" idx="3"/>
                <a:endCxn id="1049026" idx="7"/>
              </p:cNvCxnSpPr>
              <p:nvPr/>
            </p:nvCxnSpPr>
            <p:spPr>
              <a:xfrm flipH="1">
                <a:off x="2589" y="1999"/>
                <a:ext cx="480" cy="292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9025" name="椭圆 115"/>
              <p:cNvSpPr/>
              <p:nvPr/>
            </p:nvSpPr>
            <p:spPr>
              <a:xfrm>
                <a:off x="3052" y="1896"/>
                <a:ext cx="118" cy="12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9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9026" name="椭圆 119"/>
              <p:cNvSpPr/>
              <p:nvPr/>
            </p:nvSpPr>
            <p:spPr>
              <a:xfrm>
                <a:off x="2486" y="2273"/>
                <a:ext cx="120" cy="1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9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49027" name="矩形 123"/>
            <p:cNvSpPr/>
            <p:nvPr/>
          </p:nvSpPr>
          <p:spPr>
            <a:xfrm>
              <a:off x="5410" y="4151"/>
              <a:ext cx="405" cy="2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marL="0" marR="0" lvl="0" indent="0" algn="ctr" defTabSz="914400" rtl="0" eaLnBrk="1" fontAlgn="base" latinLnBrk="0" hangingPunct="1">
                <a:lnSpc>
                  <a:spcPct val="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900" b="0" i="1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...</a:t>
              </a:r>
              <a:endParaRPr kumimoji="0" lang="en-US" altLang="zh-CN" sz="900" b="0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9028" name="矩形 156"/>
            <p:cNvSpPr/>
            <p:nvPr/>
          </p:nvSpPr>
          <p:spPr>
            <a:xfrm>
              <a:off x="6608" y="3253"/>
              <a:ext cx="357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 stream of edges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24" name="组合 206"/>
            <p:cNvGrpSpPr/>
            <p:nvPr/>
          </p:nvGrpSpPr>
          <p:grpSpPr>
            <a:xfrm rot="0">
              <a:off x="7835" y="4140"/>
              <a:ext cx="489" cy="272"/>
              <a:chOff x="2487" y="1896"/>
              <a:chExt cx="683" cy="494"/>
            </a:xfrm>
          </p:grpSpPr>
          <p:cxnSp>
            <p:nvCxnSpPr>
              <p:cNvPr id="3145891" name="直接连接符 268"/>
              <p:cNvCxnSpPr>
                <a:stCxn id="1049029" idx="3"/>
                <a:endCxn id="1049030" idx="7"/>
              </p:cNvCxnSpPr>
              <p:nvPr/>
            </p:nvCxnSpPr>
            <p:spPr>
              <a:xfrm flipH="1">
                <a:off x="2588" y="1999"/>
                <a:ext cx="479" cy="292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9029" name="椭圆 269"/>
              <p:cNvSpPr/>
              <p:nvPr/>
            </p:nvSpPr>
            <p:spPr>
              <a:xfrm>
                <a:off x="3052" y="1896"/>
                <a:ext cx="117" cy="12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9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9030" name="椭圆 270"/>
              <p:cNvSpPr/>
              <p:nvPr/>
            </p:nvSpPr>
            <p:spPr>
              <a:xfrm>
                <a:off x="2486" y="2273"/>
                <a:ext cx="120" cy="1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9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5" name="组合 210"/>
            <p:cNvGrpSpPr/>
            <p:nvPr/>
          </p:nvGrpSpPr>
          <p:grpSpPr>
            <a:xfrm rot="0">
              <a:off x="8453" y="4140"/>
              <a:ext cx="487" cy="272"/>
              <a:chOff x="2487" y="1896"/>
              <a:chExt cx="683" cy="494"/>
            </a:xfrm>
          </p:grpSpPr>
          <p:cxnSp>
            <p:nvCxnSpPr>
              <p:cNvPr id="3145892" name="直接连接符 272"/>
              <p:cNvCxnSpPr>
                <a:stCxn id="1049031" idx="3"/>
                <a:endCxn id="1049032" idx="7"/>
              </p:cNvCxnSpPr>
              <p:nvPr/>
            </p:nvCxnSpPr>
            <p:spPr>
              <a:xfrm flipH="1">
                <a:off x="2589" y="1999"/>
                <a:ext cx="480" cy="292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9031" name="椭圆 273"/>
              <p:cNvSpPr/>
              <p:nvPr/>
            </p:nvSpPr>
            <p:spPr>
              <a:xfrm>
                <a:off x="3051" y="1896"/>
                <a:ext cx="118" cy="12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9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9032" name="椭圆 274"/>
              <p:cNvSpPr/>
              <p:nvPr/>
            </p:nvSpPr>
            <p:spPr>
              <a:xfrm>
                <a:off x="2486" y="2273"/>
                <a:ext cx="120" cy="1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9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6" name="组合 214"/>
            <p:cNvGrpSpPr/>
            <p:nvPr/>
          </p:nvGrpSpPr>
          <p:grpSpPr>
            <a:xfrm rot="0">
              <a:off x="9071" y="4140"/>
              <a:ext cx="487" cy="272"/>
              <a:chOff x="2487" y="1896"/>
              <a:chExt cx="683" cy="494"/>
            </a:xfrm>
          </p:grpSpPr>
          <p:cxnSp>
            <p:nvCxnSpPr>
              <p:cNvPr id="3145893" name="直接连接符 276"/>
              <p:cNvCxnSpPr>
                <a:stCxn id="1049033" idx="3"/>
                <a:endCxn id="1049034" idx="7"/>
              </p:cNvCxnSpPr>
              <p:nvPr/>
            </p:nvCxnSpPr>
            <p:spPr>
              <a:xfrm flipH="1">
                <a:off x="2588" y="1999"/>
                <a:ext cx="480" cy="292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9033" name="椭圆 277"/>
              <p:cNvSpPr/>
              <p:nvPr/>
            </p:nvSpPr>
            <p:spPr>
              <a:xfrm>
                <a:off x="3051" y="1896"/>
                <a:ext cx="118" cy="12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9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9034" name="椭圆 278"/>
              <p:cNvSpPr/>
              <p:nvPr/>
            </p:nvSpPr>
            <p:spPr>
              <a:xfrm>
                <a:off x="2486" y="2273"/>
                <a:ext cx="120" cy="1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9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7" name="组合 218"/>
            <p:cNvGrpSpPr/>
            <p:nvPr/>
          </p:nvGrpSpPr>
          <p:grpSpPr>
            <a:xfrm rot="0">
              <a:off x="9690" y="4140"/>
              <a:ext cx="487" cy="272"/>
              <a:chOff x="2487" y="1896"/>
              <a:chExt cx="683" cy="494"/>
            </a:xfrm>
          </p:grpSpPr>
          <p:cxnSp>
            <p:nvCxnSpPr>
              <p:cNvPr id="3145894" name="直接连接符 280"/>
              <p:cNvCxnSpPr>
                <a:stCxn id="1049035" idx="3"/>
                <a:endCxn id="1049036" idx="7"/>
              </p:cNvCxnSpPr>
              <p:nvPr/>
            </p:nvCxnSpPr>
            <p:spPr>
              <a:xfrm flipH="1">
                <a:off x="2588" y="1999"/>
                <a:ext cx="480" cy="292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9035" name="椭圆 281"/>
              <p:cNvSpPr/>
              <p:nvPr/>
            </p:nvSpPr>
            <p:spPr>
              <a:xfrm>
                <a:off x="3054" y="1896"/>
                <a:ext cx="118" cy="12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9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9036" name="椭圆 282"/>
              <p:cNvSpPr/>
              <p:nvPr/>
            </p:nvSpPr>
            <p:spPr>
              <a:xfrm>
                <a:off x="2486" y="2273"/>
                <a:ext cx="120" cy="1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9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8" name="组合 222"/>
            <p:cNvGrpSpPr/>
            <p:nvPr/>
          </p:nvGrpSpPr>
          <p:grpSpPr>
            <a:xfrm rot="0">
              <a:off x="10307" y="4140"/>
              <a:ext cx="487" cy="272"/>
              <a:chOff x="2487" y="1896"/>
              <a:chExt cx="683" cy="494"/>
            </a:xfrm>
          </p:grpSpPr>
          <p:cxnSp>
            <p:nvCxnSpPr>
              <p:cNvPr id="3145895" name="直接连接符 284"/>
              <p:cNvCxnSpPr>
                <a:stCxn id="1049037" idx="3"/>
                <a:endCxn id="1049038" idx="7"/>
              </p:cNvCxnSpPr>
              <p:nvPr/>
            </p:nvCxnSpPr>
            <p:spPr>
              <a:xfrm flipH="1">
                <a:off x="2591" y="1999"/>
                <a:ext cx="480" cy="292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9037" name="椭圆 285"/>
              <p:cNvSpPr/>
              <p:nvPr/>
            </p:nvSpPr>
            <p:spPr>
              <a:xfrm>
                <a:off x="3053" y="1896"/>
                <a:ext cx="118" cy="12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9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9038" name="椭圆 286"/>
              <p:cNvSpPr/>
              <p:nvPr/>
            </p:nvSpPr>
            <p:spPr>
              <a:xfrm>
                <a:off x="2488" y="2273"/>
                <a:ext cx="120" cy="1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9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9" name="组合 226"/>
            <p:cNvGrpSpPr/>
            <p:nvPr/>
          </p:nvGrpSpPr>
          <p:grpSpPr>
            <a:xfrm rot="0">
              <a:off x="10924" y="4140"/>
              <a:ext cx="489" cy="272"/>
              <a:chOff x="2487" y="1896"/>
              <a:chExt cx="683" cy="494"/>
            </a:xfrm>
          </p:grpSpPr>
          <p:cxnSp>
            <p:nvCxnSpPr>
              <p:cNvPr id="3145896" name="直接连接符 288"/>
              <p:cNvCxnSpPr>
                <a:stCxn id="1049039" idx="3"/>
                <a:endCxn id="1049040" idx="7"/>
              </p:cNvCxnSpPr>
              <p:nvPr/>
            </p:nvCxnSpPr>
            <p:spPr>
              <a:xfrm flipH="1">
                <a:off x="2590" y="1999"/>
                <a:ext cx="479" cy="292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9039" name="椭圆 289"/>
              <p:cNvSpPr/>
              <p:nvPr/>
            </p:nvSpPr>
            <p:spPr>
              <a:xfrm>
                <a:off x="3054" y="1896"/>
                <a:ext cx="117" cy="12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9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9040" name="椭圆 290"/>
              <p:cNvSpPr/>
              <p:nvPr/>
            </p:nvSpPr>
            <p:spPr>
              <a:xfrm>
                <a:off x="2488" y="2273"/>
                <a:ext cx="120" cy="1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9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0" name="组合 9"/>
            <p:cNvGrpSpPr/>
            <p:nvPr/>
          </p:nvGrpSpPr>
          <p:grpSpPr>
            <a:xfrm rot="0">
              <a:off x="3467" y="4129"/>
              <a:ext cx="491" cy="272"/>
              <a:chOff x="2250" y="1896"/>
              <a:chExt cx="688" cy="494"/>
            </a:xfrm>
          </p:grpSpPr>
          <p:cxnSp>
            <p:nvCxnSpPr>
              <p:cNvPr id="3145897" name="直接连接符 6"/>
              <p:cNvCxnSpPr>
                <a:stCxn id="1049041" idx="3"/>
                <a:endCxn id="1049042" idx="7"/>
              </p:cNvCxnSpPr>
              <p:nvPr/>
            </p:nvCxnSpPr>
            <p:spPr>
              <a:xfrm flipH="1">
                <a:off x="2352" y="1997"/>
                <a:ext cx="483" cy="294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9041" name="椭圆 7"/>
              <p:cNvSpPr/>
              <p:nvPr/>
            </p:nvSpPr>
            <p:spPr>
              <a:xfrm>
                <a:off x="2818" y="1896"/>
                <a:ext cx="120" cy="12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9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9042" name="椭圆 8"/>
              <p:cNvSpPr/>
              <p:nvPr/>
            </p:nvSpPr>
            <p:spPr>
              <a:xfrm>
                <a:off x="2250" y="2273"/>
                <a:ext cx="120" cy="1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9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49043" name="矩形 27"/>
            <p:cNvSpPr/>
            <p:nvPr/>
          </p:nvSpPr>
          <p:spPr>
            <a:xfrm>
              <a:off x="12219" y="4151"/>
              <a:ext cx="507" cy="2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marL="0" marR="0" lvl="0" indent="0" algn="ctr" defTabSz="914400" rtl="0" eaLnBrk="1" fontAlgn="base" latinLnBrk="0" hangingPunct="1">
                <a:lnSpc>
                  <a:spcPct val="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900" b="0" i="1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...</a:t>
              </a:r>
              <a:endParaRPr kumimoji="0" lang="en-US" altLang="zh-CN" sz="900" b="0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31" name="组合 226"/>
            <p:cNvGrpSpPr/>
            <p:nvPr/>
          </p:nvGrpSpPr>
          <p:grpSpPr>
            <a:xfrm rot="0">
              <a:off x="11547" y="4141"/>
              <a:ext cx="489" cy="272"/>
              <a:chOff x="2487" y="1896"/>
              <a:chExt cx="683" cy="494"/>
            </a:xfrm>
          </p:grpSpPr>
          <p:cxnSp>
            <p:nvCxnSpPr>
              <p:cNvPr id="3145898" name="直接连接符 227"/>
              <p:cNvCxnSpPr>
                <a:stCxn id="1049044" idx="3"/>
                <a:endCxn id="1049045" idx="7"/>
              </p:cNvCxnSpPr>
              <p:nvPr/>
            </p:nvCxnSpPr>
            <p:spPr>
              <a:xfrm flipH="1">
                <a:off x="2590" y="1995"/>
                <a:ext cx="479" cy="294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9044" name="椭圆 228"/>
              <p:cNvSpPr/>
              <p:nvPr/>
            </p:nvSpPr>
            <p:spPr>
              <a:xfrm>
                <a:off x="3054" y="1895"/>
                <a:ext cx="117" cy="12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9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9045" name="椭圆 229"/>
              <p:cNvSpPr/>
              <p:nvPr/>
            </p:nvSpPr>
            <p:spPr>
              <a:xfrm>
                <a:off x="2488" y="2272"/>
                <a:ext cx="120" cy="1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9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49046" name="文本框 352"/>
            <p:cNvSpPr txBox="1"/>
            <p:nvPr/>
          </p:nvSpPr>
          <p:spPr>
            <a:xfrm>
              <a:off x="3472" y="3570"/>
              <a:ext cx="59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4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altLang="zh-CN" sz="1400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9047" name="文本框 353"/>
            <p:cNvSpPr txBox="1"/>
            <p:nvPr/>
          </p:nvSpPr>
          <p:spPr>
            <a:xfrm>
              <a:off x="4023" y="3601"/>
              <a:ext cx="74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4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n+1</a:t>
              </a:r>
              <a:endParaRPr lang="en-US" altLang="zh-CN" sz="1400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9048" name="文本框 354"/>
            <p:cNvSpPr txBox="1"/>
            <p:nvPr/>
          </p:nvSpPr>
          <p:spPr>
            <a:xfrm>
              <a:off x="4684" y="3601"/>
              <a:ext cx="726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4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n+2</a:t>
              </a:r>
              <a:endParaRPr lang="en-US" altLang="zh-CN" sz="1400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9049" name="文本框 355"/>
            <p:cNvSpPr txBox="1"/>
            <p:nvPr/>
          </p:nvSpPr>
          <p:spPr>
            <a:xfrm>
              <a:off x="11621" y="3601"/>
              <a:ext cx="59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14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altLang="zh-CN" sz="1400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9050" name="文本框 358"/>
            <p:cNvSpPr txBox="1"/>
            <p:nvPr/>
          </p:nvSpPr>
          <p:spPr>
            <a:xfrm>
              <a:off x="10826" y="3570"/>
              <a:ext cx="688" cy="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.......</a:t>
              </a:r>
              <a:endPara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9051" name="文本框 359"/>
            <p:cNvSpPr txBox="1"/>
            <p:nvPr/>
          </p:nvSpPr>
          <p:spPr>
            <a:xfrm>
              <a:off x="5349" y="3570"/>
              <a:ext cx="688" cy="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.......</a:t>
              </a:r>
              <a:endPara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49052" name="文本框 1"/>
          <p:cNvSpPr txBox="1"/>
          <p:nvPr/>
        </p:nvSpPr>
        <p:spPr>
          <a:xfrm>
            <a:off x="452755" y="2426335"/>
            <a:ext cx="811784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Streaming graph: 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dynamic graphs can be modeled as the edge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streams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Each coming edge has a unique timestamp. 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5" name="文本框 8"/>
          <p:cNvSpPr txBox="1"/>
          <p:nvPr/>
        </p:nvSpPr>
        <p:spPr>
          <a:xfrm>
            <a:off x="640715" y="24130"/>
            <a:ext cx="56743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HK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Overview of  Question</a:t>
            </a:r>
            <a:endParaRPr lang="en-US" altLang="zh-HK" sz="32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49056" name="文本框 9"/>
          <p:cNvSpPr txBox="1"/>
          <p:nvPr/>
        </p:nvSpPr>
        <p:spPr>
          <a:xfrm>
            <a:off x="442595" y="688340"/>
            <a:ext cx="8577580" cy="12344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 edge stream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lobal triangle count and local triangle count of each vertex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at any timestamp.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5" name="组合 356"/>
          <p:cNvGrpSpPr/>
          <p:nvPr/>
        </p:nvGrpSpPr>
        <p:grpSpPr>
          <a:xfrm>
            <a:off x="283210" y="3362960"/>
            <a:ext cx="1439545" cy="1499870"/>
            <a:chOff x="4131" y="5266"/>
            <a:chExt cx="2267" cy="2362"/>
          </a:xfrm>
        </p:grpSpPr>
        <p:sp>
          <p:nvSpPr>
            <p:cNvPr id="1049057" name="圆角矩形 251"/>
            <p:cNvSpPr/>
            <p:nvPr/>
          </p:nvSpPr>
          <p:spPr>
            <a:xfrm>
              <a:off x="4131" y="5369"/>
              <a:ext cx="2267" cy="188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236" name="组合 349"/>
            <p:cNvGrpSpPr/>
            <p:nvPr/>
          </p:nvGrpSpPr>
          <p:grpSpPr>
            <a:xfrm>
              <a:off x="4215" y="5903"/>
              <a:ext cx="2004" cy="1725"/>
              <a:chOff x="4215" y="5903"/>
              <a:chExt cx="2004" cy="1725"/>
            </a:xfrm>
          </p:grpSpPr>
          <p:sp>
            <p:nvSpPr>
              <p:cNvPr id="1049058" name="椭圆 243"/>
              <p:cNvSpPr/>
              <p:nvPr/>
            </p:nvSpPr>
            <p:spPr>
              <a:xfrm>
                <a:off x="4638" y="6703"/>
                <a:ext cx="142" cy="1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9059" name="椭圆 244"/>
              <p:cNvSpPr/>
              <p:nvPr/>
            </p:nvSpPr>
            <p:spPr>
              <a:xfrm>
                <a:off x="5737" y="6703"/>
                <a:ext cx="142" cy="1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9060" name="矩形 247"/>
              <p:cNvSpPr/>
              <p:nvPr/>
            </p:nvSpPr>
            <p:spPr>
              <a:xfrm>
                <a:off x="4215" y="6694"/>
                <a:ext cx="460" cy="9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pPr algn="ctr"/>
                <a:r>
                  <a:rPr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9061" name="矩形 248"/>
              <p:cNvSpPr/>
              <p:nvPr/>
            </p:nvSpPr>
            <p:spPr>
              <a:xfrm>
                <a:off x="5759" y="6724"/>
                <a:ext cx="460" cy="9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600" b="0" i="0" u="none" strike="noStrike" kern="1200" cap="none" spc="0" normalizeH="0" baseline="0" noProof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kumimoji="0" lang="en-US" altLang="zh-CN" sz="16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145899" name="直接连接符 2"/>
              <p:cNvCxnSpPr>
                <a:stCxn id="1049062" idx="5"/>
              </p:cNvCxnSpPr>
              <p:nvPr/>
            </p:nvCxnSpPr>
            <p:spPr>
              <a:xfrm>
                <a:off x="5314" y="6018"/>
                <a:ext cx="456" cy="71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900" name="直接连接符 3"/>
              <p:cNvCxnSpPr>
                <a:stCxn id="1049058" idx="6"/>
              </p:cNvCxnSpPr>
              <p:nvPr/>
            </p:nvCxnSpPr>
            <p:spPr>
              <a:xfrm flipV="1">
                <a:off x="4780" y="6762"/>
                <a:ext cx="968" cy="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901" name="直接连接符 2"/>
              <p:cNvCxnSpPr/>
              <p:nvPr/>
            </p:nvCxnSpPr>
            <p:spPr>
              <a:xfrm flipH="1">
                <a:off x="4754" y="5967"/>
                <a:ext cx="496" cy="75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9062" name="椭圆 243"/>
              <p:cNvSpPr/>
              <p:nvPr/>
            </p:nvSpPr>
            <p:spPr>
              <a:xfrm>
                <a:off x="5193" y="5903"/>
                <a:ext cx="142" cy="1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49063" name="矩形 248"/>
            <p:cNvSpPr/>
            <p:nvPr/>
          </p:nvSpPr>
          <p:spPr>
            <a:xfrm>
              <a:off x="5034" y="5266"/>
              <a:ext cx="460" cy="9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49064" name="文本框 351"/>
          <p:cNvSpPr txBox="1"/>
          <p:nvPr/>
        </p:nvSpPr>
        <p:spPr>
          <a:xfrm>
            <a:off x="1729740" y="3072765"/>
            <a:ext cx="6929120" cy="16916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At timestamp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output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lobal triangle count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How many triangles from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to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endParaRPr lang="en-US" altLang="zh-CN" baseline="-25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ocal triangle count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How many triangles contained by vertex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from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to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for any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 </a:t>
            </a:r>
            <a:r>
              <a:rPr lang="en-US" altLang="zh-CN" i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∈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 </a:t>
            </a:r>
            <a:endParaRPr lang="en-US" altLang="zh-CN" b="1" i="1" baseline="-25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49065" name="矩形 156"/>
          <p:cNvSpPr/>
          <p:nvPr/>
        </p:nvSpPr>
        <p:spPr>
          <a:xfrm>
            <a:off x="2698115" y="1937385"/>
            <a:ext cx="22669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stream of edges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9066" name="Bent Arrow 4"/>
          <p:cNvSpPr/>
          <p:nvPr/>
        </p:nvSpPr>
        <p:spPr>
          <a:xfrm rot="5400000" flipV="1">
            <a:off x="3769360" y="-530860"/>
            <a:ext cx="729615" cy="6868160"/>
          </a:xfrm>
          <a:prstGeom prst="bentArrow">
            <a:avLst>
              <a:gd name="adj1" fmla="val 45791"/>
              <a:gd name="adj2" fmla="val 37880"/>
              <a:gd name="adj3" fmla="val 22105"/>
              <a:gd name="adj4" fmla="val 1962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37" name="组合 9"/>
          <p:cNvGrpSpPr/>
          <p:nvPr/>
        </p:nvGrpSpPr>
        <p:grpSpPr>
          <a:xfrm rot="0">
            <a:off x="1030605" y="2581275"/>
            <a:ext cx="341630" cy="206375"/>
            <a:chOff x="2487" y="1896"/>
            <a:chExt cx="683" cy="494"/>
          </a:xfrm>
        </p:grpSpPr>
        <p:cxnSp>
          <p:nvCxnSpPr>
            <p:cNvPr id="3145902" name="直接连接符 67"/>
            <p:cNvCxnSpPr>
              <a:stCxn id="1049067" idx="3"/>
              <a:endCxn id="1049068" idx="7"/>
            </p:cNvCxnSpPr>
            <p:nvPr/>
          </p:nvCxnSpPr>
          <p:spPr>
            <a:xfrm flipH="1">
              <a:off x="2589" y="1999"/>
              <a:ext cx="480" cy="29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49067" name="椭圆 69"/>
            <p:cNvSpPr/>
            <p:nvPr/>
          </p:nvSpPr>
          <p:spPr>
            <a:xfrm>
              <a:off x="3052" y="1896"/>
              <a:ext cx="118" cy="1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9068" name="椭圆 73"/>
            <p:cNvSpPr/>
            <p:nvPr/>
          </p:nvSpPr>
          <p:spPr>
            <a:xfrm>
              <a:off x="2487" y="2273"/>
              <a:ext cx="120" cy="1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8" name="组合 10"/>
          <p:cNvGrpSpPr/>
          <p:nvPr/>
        </p:nvGrpSpPr>
        <p:grpSpPr>
          <a:xfrm rot="0">
            <a:off x="1463040" y="2581275"/>
            <a:ext cx="342900" cy="206375"/>
            <a:chOff x="2487" y="1896"/>
            <a:chExt cx="683" cy="494"/>
          </a:xfrm>
        </p:grpSpPr>
        <p:cxnSp>
          <p:nvCxnSpPr>
            <p:cNvPr id="3145903" name="直接连接符 75"/>
            <p:cNvCxnSpPr>
              <a:stCxn id="1049069" idx="3"/>
              <a:endCxn id="1049070" idx="7"/>
            </p:cNvCxnSpPr>
            <p:nvPr/>
          </p:nvCxnSpPr>
          <p:spPr>
            <a:xfrm flipH="1">
              <a:off x="2589" y="1999"/>
              <a:ext cx="479" cy="29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49069" name="椭圆 76"/>
            <p:cNvSpPr/>
            <p:nvPr/>
          </p:nvSpPr>
          <p:spPr>
            <a:xfrm>
              <a:off x="3053" y="1896"/>
              <a:ext cx="117" cy="1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9070" name="椭圆 77"/>
            <p:cNvSpPr/>
            <p:nvPr/>
          </p:nvSpPr>
          <p:spPr>
            <a:xfrm>
              <a:off x="2487" y="2273"/>
              <a:ext cx="120" cy="1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9" name="组合 14"/>
          <p:cNvGrpSpPr/>
          <p:nvPr/>
        </p:nvGrpSpPr>
        <p:grpSpPr>
          <a:xfrm rot="0">
            <a:off x="2372995" y="2581275"/>
            <a:ext cx="341630" cy="206375"/>
            <a:chOff x="2487" y="1896"/>
            <a:chExt cx="683" cy="494"/>
          </a:xfrm>
        </p:grpSpPr>
        <p:cxnSp>
          <p:nvCxnSpPr>
            <p:cNvPr id="3145904" name="直接连接符 79"/>
            <p:cNvCxnSpPr>
              <a:stCxn id="1049071" idx="3"/>
              <a:endCxn id="1049072" idx="7"/>
            </p:cNvCxnSpPr>
            <p:nvPr/>
          </p:nvCxnSpPr>
          <p:spPr>
            <a:xfrm flipH="1">
              <a:off x="2589" y="1999"/>
              <a:ext cx="480" cy="29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49071" name="椭圆 83"/>
            <p:cNvSpPr/>
            <p:nvPr/>
          </p:nvSpPr>
          <p:spPr>
            <a:xfrm>
              <a:off x="3052" y="1896"/>
              <a:ext cx="118" cy="1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9072" name="椭圆 87"/>
            <p:cNvSpPr/>
            <p:nvPr/>
          </p:nvSpPr>
          <p:spPr>
            <a:xfrm>
              <a:off x="2487" y="2273"/>
              <a:ext cx="120" cy="1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0" name="组合 18"/>
          <p:cNvGrpSpPr/>
          <p:nvPr/>
        </p:nvGrpSpPr>
        <p:grpSpPr>
          <a:xfrm rot="0">
            <a:off x="2807335" y="2581275"/>
            <a:ext cx="341630" cy="206375"/>
            <a:chOff x="2487" y="1896"/>
            <a:chExt cx="683" cy="494"/>
          </a:xfrm>
        </p:grpSpPr>
        <p:cxnSp>
          <p:nvCxnSpPr>
            <p:cNvPr id="3145905" name="直接连接符 95"/>
            <p:cNvCxnSpPr>
              <a:stCxn id="1049073" idx="3"/>
              <a:endCxn id="1049074" idx="7"/>
            </p:cNvCxnSpPr>
            <p:nvPr/>
          </p:nvCxnSpPr>
          <p:spPr>
            <a:xfrm flipH="1">
              <a:off x="2589" y="1999"/>
              <a:ext cx="480" cy="29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49073" name="椭圆 99"/>
            <p:cNvSpPr/>
            <p:nvPr/>
          </p:nvSpPr>
          <p:spPr>
            <a:xfrm>
              <a:off x="3052" y="1896"/>
              <a:ext cx="118" cy="1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9074" name="椭圆 103"/>
            <p:cNvSpPr/>
            <p:nvPr/>
          </p:nvSpPr>
          <p:spPr>
            <a:xfrm>
              <a:off x="2486" y="2273"/>
              <a:ext cx="120" cy="1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1" name="组合 22"/>
          <p:cNvGrpSpPr/>
          <p:nvPr/>
        </p:nvGrpSpPr>
        <p:grpSpPr>
          <a:xfrm rot="0">
            <a:off x="3241040" y="2581275"/>
            <a:ext cx="341630" cy="206375"/>
            <a:chOff x="2487" y="1896"/>
            <a:chExt cx="683" cy="494"/>
          </a:xfrm>
        </p:grpSpPr>
        <p:cxnSp>
          <p:nvCxnSpPr>
            <p:cNvPr id="3145906" name="直接连接符 111"/>
            <p:cNvCxnSpPr>
              <a:stCxn id="1049075" idx="3"/>
              <a:endCxn id="1049076" idx="7"/>
            </p:cNvCxnSpPr>
            <p:nvPr/>
          </p:nvCxnSpPr>
          <p:spPr>
            <a:xfrm flipH="1">
              <a:off x="2589" y="1999"/>
              <a:ext cx="480" cy="29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49075" name="椭圆 115"/>
            <p:cNvSpPr/>
            <p:nvPr/>
          </p:nvSpPr>
          <p:spPr>
            <a:xfrm>
              <a:off x="3052" y="1896"/>
              <a:ext cx="118" cy="1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9076" name="椭圆 119"/>
            <p:cNvSpPr/>
            <p:nvPr/>
          </p:nvSpPr>
          <p:spPr>
            <a:xfrm>
              <a:off x="2486" y="2273"/>
              <a:ext cx="120" cy="1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049077" name="矩形 123"/>
          <p:cNvSpPr/>
          <p:nvPr/>
        </p:nvSpPr>
        <p:spPr>
          <a:xfrm>
            <a:off x="1972310" y="2589530"/>
            <a:ext cx="283845" cy="1454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marR="0" lvl="0" indent="0" algn="ctr" defTabSz="914400" rtl="0" eaLnBrk="1" fontAlgn="base" latinLnBrk="0" hangingPunct="1">
              <a:lnSpc>
                <a:spcPct val="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9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...</a:t>
            </a:r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42" name="组合 206"/>
          <p:cNvGrpSpPr/>
          <p:nvPr/>
        </p:nvGrpSpPr>
        <p:grpSpPr>
          <a:xfrm rot="0">
            <a:off x="3673475" y="2581275"/>
            <a:ext cx="342900" cy="206375"/>
            <a:chOff x="2487" y="1896"/>
            <a:chExt cx="683" cy="494"/>
          </a:xfrm>
        </p:grpSpPr>
        <p:cxnSp>
          <p:nvCxnSpPr>
            <p:cNvPr id="3145907" name="直接连接符 268"/>
            <p:cNvCxnSpPr>
              <a:stCxn id="1049078" idx="3"/>
              <a:endCxn id="1049079" idx="7"/>
            </p:cNvCxnSpPr>
            <p:nvPr/>
          </p:nvCxnSpPr>
          <p:spPr>
            <a:xfrm flipH="1">
              <a:off x="2588" y="1999"/>
              <a:ext cx="479" cy="29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49078" name="椭圆 269"/>
            <p:cNvSpPr/>
            <p:nvPr/>
          </p:nvSpPr>
          <p:spPr>
            <a:xfrm>
              <a:off x="3052" y="1896"/>
              <a:ext cx="117" cy="1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9079" name="椭圆 270"/>
            <p:cNvSpPr/>
            <p:nvPr/>
          </p:nvSpPr>
          <p:spPr>
            <a:xfrm>
              <a:off x="2486" y="2273"/>
              <a:ext cx="120" cy="1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3" name="组合 210"/>
          <p:cNvGrpSpPr/>
          <p:nvPr/>
        </p:nvGrpSpPr>
        <p:grpSpPr>
          <a:xfrm rot="0">
            <a:off x="4107815" y="2581275"/>
            <a:ext cx="341630" cy="206375"/>
            <a:chOff x="2487" y="1896"/>
            <a:chExt cx="683" cy="494"/>
          </a:xfrm>
        </p:grpSpPr>
        <p:cxnSp>
          <p:nvCxnSpPr>
            <p:cNvPr id="3145908" name="直接连接符 272"/>
            <p:cNvCxnSpPr>
              <a:stCxn id="1049080" idx="3"/>
              <a:endCxn id="1049081" idx="7"/>
            </p:cNvCxnSpPr>
            <p:nvPr/>
          </p:nvCxnSpPr>
          <p:spPr>
            <a:xfrm flipH="1">
              <a:off x="2589" y="1999"/>
              <a:ext cx="480" cy="29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49080" name="椭圆 273"/>
            <p:cNvSpPr/>
            <p:nvPr/>
          </p:nvSpPr>
          <p:spPr>
            <a:xfrm>
              <a:off x="3051" y="1896"/>
              <a:ext cx="118" cy="1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9081" name="椭圆 274"/>
            <p:cNvSpPr/>
            <p:nvPr/>
          </p:nvSpPr>
          <p:spPr>
            <a:xfrm>
              <a:off x="2486" y="2273"/>
              <a:ext cx="120" cy="1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4" name="组合 214"/>
          <p:cNvGrpSpPr/>
          <p:nvPr/>
        </p:nvGrpSpPr>
        <p:grpSpPr>
          <a:xfrm rot="0">
            <a:off x="4540885" y="2581275"/>
            <a:ext cx="341630" cy="206375"/>
            <a:chOff x="2487" y="1896"/>
            <a:chExt cx="683" cy="494"/>
          </a:xfrm>
        </p:grpSpPr>
        <p:cxnSp>
          <p:nvCxnSpPr>
            <p:cNvPr id="3145909" name="直接连接符 276"/>
            <p:cNvCxnSpPr>
              <a:stCxn id="1049082" idx="3"/>
              <a:endCxn id="1049083" idx="7"/>
            </p:cNvCxnSpPr>
            <p:nvPr/>
          </p:nvCxnSpPr>
          <p:spPr>
            <a:xfrm flipH="1">
              <a:off x="2588" y="1999"/>
              <a:ext cx="480" cy="29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49082" name="椭圆 277"/>
            <p:cNvSpPr/>
            <p:nvPr/>
          </p:nvSpPr>
          <p:spPr>
            <a:xfrm>
              <a:off x="3051" y="1896"/>
              <a:ext cx="118" cy="1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9083" name="椭圆 278"/>
            <p:cNvSpPr/>
            <p:nvPr/>
          </p:nvSpPr>
          <p:spPr>
            <a:xfrm>
              <a:off x="2486" y="2273"/>
              <a:ext cx="120" cy="1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5" name="组合 218"/>
          <p:cNvGrpSpPr/>
          <p:nvPr/>
        </p:nvGrpSpPr>
        <p:grpSpPr>
          <a:xfrm rot="0">
            <a:off x="4974590" y="2581275"/>
            <a:ext cx="341630" cy="206375"/>
            <a:chOff x="2487" y="1896"/>
            <a:chExt cx="683" cy="494"/>
          </a:xfrm>
        </p:grpSpPr>
        <p:cxnSp>
          <p:nvCxnSpPr>
            <p:cNvPr id="3145910" name="直接连接符 280"/>
            <p:cNvCxnSpPr>
              <a:stCxn id="1049084" idx="3"/>
              <a:endCxn id="1049085" idx="7"/>
            </p:cNvCxnSpPr>
            <p:nvPr/>
          </p:nvCxnSpPr>
          <p:spPr>
            <a:xfrm flipH="1">
              <a:off x="2588" y="1999"/>
              <a:ext cx="480" cy="29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49084" name="椭圆 281"/>
            <p:cNvSpPr/>
            <p:nvPr/>
          </p:nvSpPr>
          <p:spPr>
            <a:xfrm>
              <a:off x="3054" y="1896"/>
              <a:ext cx="118" cy="1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9085" name="椭圆 282"/>
            <p:cNvSpPr/>
            <p:nvPr/>
          </p:nvSpPr>
          <p:spPr>
            <a:xfrm>
              <a:off x="2486" y="2273"/>
              <a:ext cx="120" cy="1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6" name="组合 222"/>
          <p:cNvGrpSpPr/>
          <p:nvPr/>
        </p:nvGrpSpPr>
        <p:grpSpPr>
          <a:xfrm rot="0">
            <a:off x="5407660" y="2581275"/>
            <a:ext cx="341630" cy="206375"/>
            <a:chOff x="2487" y="1896"/>
            <a:chExt cx="683" cy="494"/>
          </a:xfrm>
        </p:grpSpPr>
        <p:cxnSp>
          <p:nvCxnSpPr>
            <p:cNvPr id="3145911" name="直接连接符 284"/>
            <p:cNvCxnSpPr>
              <a:stCxn id="1049086" idx="3"/>
              <a:endCxn id="1049087" idx="7"/>
            </p:cNvCxnSpPr>
            <p:nvPr/>
          </p:nvCxnSpPr>
          <p:spPr>
            <a:xfrm flipH="1">
              <a:off x="2591" y="1999"/>
              <a:ext cx="480" cy="29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49086" name="椭圆 285"/>
            <p:cNvSpPr/>
            <p:nvPr/>
          </p:nvSpPr>
          <p:spPr>
            <a:xfrm>
              <a:off x="3053" y="1896"/>
              <a:ext cx="118" cy="1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9087" name="椭圆 286"/>
            <p:cNvSpPr/>
            <p:nvPr/>
          </p:nvSpPr>
          <p:spPr>
            <a:xfrm>
              <a:off x="2488" y="2273"/>
              <a:ext cx="120" cy="1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7" name="组合 226"/>
          <p:cNvGrpSpPr/>
          <p:nvPr/>
        </p:nvGrpSpPr>
        <p:grpSpPr>
          <a:xfrm rot="0">
            <a:off x="5841365" y="2581275"/>
            <a:ext cx="342900" cy="206375"/>
            <a:chOff x="2487" y="1896"/>
            <a:chExt cx="683" cy="494"/>
          </a:xfrm>
        </p:grpSpPr>
        <p:cxnSp>
          <p:nvCxnSpPr>
            <p:cNvPr id="3145912" name="直接连接符 288"/>
            <p:cNvCxnSpPr>
              <a:stCxn id="1049088" idx="3"/>
              <a:endCxn id="1049089" idx="7"/>
            </p:cNvCxnSpPr>
            <p:nvPr/>
          </p:nvCxnSpPr>
          <p:spPr>
            <a:xfrm flipH="1">
              <a:off x="2590" y="1999"/>
              <a:ext cx="479" cy="29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49088" name="椭圆 289"/>
            <p:cNvSpPr/>
            <p:nvPr/>
          </p:nvSpPr>
          <p:spPr>
            <a:xfrm>
              <a:off x="3054" y="1896"/>
              <a:ext cx="117" cy="1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9089" name="椭圆 290"/>
            <p:cNvSpPr/>
            <p:nvPr/>
          </p:nvSpPr>
          <p:spPr>
            <a:xfrm>
              <a:off x="2488" y="2273"/>
              <a:ext cx="120" cy="1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8" name="组合 9"/>
          <p:cNvGrpSpPr/>
          <p:nvPr/>
        </p:nvGrpSpPr>
        <p:grpSpPr>
          <a:xfrm rot="0">
            <a:off x="784225" y="2936240"/>
            <a:ext cx="344170" cy="206375"/>
            <a:chOff x="2250" y="1896"/>
            <a:chExt cx="688" cy="494"/>
          </a:xfrm>
        </p:grpSpPr>
        <p:cxnSp>
          <p:nvCxnSpPr>
            <p:cNvPr id="3145913" name="直接连接符 6"/>
            <p:cNvCxnSpPr>
              <a:stCxn id="1049090" idx="3"/>
              <a:endCxn id="1049091" idx="7"/>
            </p:cNvCxnSpPr>
            <p:nvPr/>
          </p:nvCxnSpPr>
          <p:spPr>
            <a:xfrm flipH="1">
              <a:off x="2352" y="1997"/>
              <a:ext cx="483" cy="29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49090" name="椭圆 7"/>
            <p:cNvSpPr/>
            <p:nvPr/>
          </p:nvSpPr>
          <p:spPr>
            <a:xfrm>
              <a:off x="2818" y="1896"/>
              <a:ext cx="120" cy="1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9091" name="椭圆 8"/>
            <p:cNvSpPr/>
            <p:nvPr/>
          </p:nvSpPr>
          <p:spPr>
            <a:xfrm>
              <a:off x="2250" y="2273"/>
              <a:ext cx="120" cy="1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049092" name="矩形 27"/>
          <p:cNvSpPr/>
          <p:nvPr/>
        </p:nvSpPr>
        <p:spPr>
          <a:xfrm>
            <a:off x="6749415" y="2589530"/>
            <a:ext cx="355600" cy="1454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marR="0" lvl="0" indent="0" algn="ctr" defTabSz="914400" rtl="0" eaLnBrk="1" fontAlgn="base" latinLnBrk="0" hangingPunct="1">
              <a:lnSpc>
                <a:spcPct val="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9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...</a:t>
            </a:r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49" name="组合 226"/>
          <p:cNvGrpSpPr/>
          <p:nvPr/>
        </p:nvGrpSpPr>
        <p:grpSpPr>
          <a:xfrm rot="0">
            <a:off x="6277610" y="2581910"/>
            <a:ext cx="342900" cy="206375"/>
            <a:chOff x="2487" y="1896"/>
            <a:chExt cx="683" cy="494"/>
          </a:xfrm>
        </p:grpSpPr>
        <p:cxnSp>
          <p:nvCxnSpPr>
            <p:cNvPr id="3145914" name="直接连接符 227"/>
            <p:cNvCxnSpPr>
              <a:stCxn id="1049093" idx="3"/>
              <a:endCxn id="1049094" idx="7"/>
            </p:cNvCxnSpPr>
            <p:nvPr/>
          </p:nvCxnSpPr>
          <p:spPr>
            <a:xfrm flipH="1">
              <a:off x="2590" y="1995"/>
              <a:ext cx="479" cy="29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49093" name="椭圆 228"/>
            <p:cNvSpPr/>
            <p:nvPr/>
          </p:nvSpPr>
          <p:spPr>
            <a:xfrm>
              <a:off x="3054" y="1895"/>
              <a:ext cx="117" cy="1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9094" name="椭圆 229"/>
            <p:cNvSpPr/>
            <p:nvPr/>
          </p:nvSpPr>
          <p:spPr>
            <a:xfrm>
              <a:off x="2488" y="2272"/>
              <a:ext cx="120" cy="1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049095" name="文本框 352"/>
          <p:cNvSpPr txBox="1"/>
          <p:nvPr/>
        </p:nvSpPr>
        <p:spPr>
          <a:xfrm>
            <a:off x="442595" y="2989580"/>
            <a:ext cx="377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0" name="组合 1"/>
          <p:cNvGrpSpPr/>
          <p:nvPr/>
        </p:nvGrpSpPr>
        <p:grpSpPr>
          <a:xfrm>
            <a:off x="900430" y="2135505"/>
            <a:ext cx="5829935" cy="427702"/>
            <a:chOff x="4023" y="3513"/>
            <a:chExt cx="8193" cy="783"/>
          </a:xfrm>
        </p:grpSpPr>
        <p:sp>
          <p:nvSpPr>
            <p:cNvPr id="1049096" name="文本框 353"/>
            <p:cNvSpPr txBox="1"/>
            <p:nvPr/>
          </p:nvSpPr>
          <p:spPr>
            <a:xfrm>
              <a:off x="4023" y="3513"/>
              <a:ext cx="748" cy="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n+1</a:t>
              </a:r>
              <a:endPara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9097" name="文本框 354"/>
            <p:cNvSpPr txBox="1"/>
            <p:nvPr/>
          </p:nvSpPr>
          <p:spPr>
            <a:xfrm>
              <a:off x="4684" y="3513"/>
              <a:ext cx="726" cy="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n+2</a:t>
              </a:r>
              <a:endPara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9098" name="文本框 355"/>
            <p:cNvSpPr txBox="1"/>
            <p:nvPr/>
          </p:nvSpPr>
          <p:spPr>
            <a:xfrm>
              <a:off x="11621" y="3513"/>
              <a:ext cx="595" cy="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  <a:endPara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9099" name="文本框 358"/>
            <p:cNvSpPr txBox="1"/>
            <p:nvPr/>
          </p:nvSpPr>
          <p:spPr>
            <a:xfrm>
              <a:off x="10350" y="3570"/>
              <a:ext cx="1164" cy="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.......</a:t>
              </a:r>
              <a:endParaRPr lang="en-US" altLang="zh-CN" sz="2400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9100" name="文本框 359"/>
            <p:cNvSpPr txBox="1"/>
            <p:nvPr/>
          </p:nvSpPr>
          <p:spPr>
            <a:xfrm>
              <a:off x="5349" y="3570"/>
              <a:ext cx="1075" cy="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.......</a:t>
              </a:r>
              <a:endParaRPr lang="en-US" altLang="zh-CN" sz="2400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19430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62450" y="2222183"/>
          <a:ext cx="152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152400" imgH="698500" progId="Equation.KSEE3">
                  <p:embed/>
                </p:oleObj>
              </mc:Choice>
              <mc:Fallback>
                <p:oleObj name="" r:id="rId1" imgW="152400" imgH="698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62450" y="2222183"/>
                        <a:ext cx="1524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3" name="文本框 8"/>
          <p:cNvSpPr txBox="1"/>
          <p:nvPr/>
        </p:nvSpPr>
        <p:spPr>
          <a:xfrm>
            <a:off x="640715" y="24130"/>
            <a:ext cx="25101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Limitation</a:t>
            </a:r>
            <a:endParaRPr lang="zh-CN" altLang="en-US" sz="3200" b="1" dirty="0">
              <a:solidFill>
                <a:srgbClr val="2E2657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49104" name="文本框 1"/>
          <p:cNvSpPr txBox="1"/>
          <p:nvPr/>
        </p:nvSpPr>
        <p:spPr>
          <a:xfrm>
            <a:off x="102235" y="701040"/>
            <a:ext cx="71926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Restriction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of triangle counting over streaming graphs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(i) unbounded edge streams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ii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single-pass processing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254" name="组合 3"/>
          <p:cNvGrpSpPr/>
          <p:nvPr/>
        </p:nvGrpSpPr>
        <p:grpSpPr>
          <a:xfrm>
            <a:off x="815340" y="1795145"/>
            <a:ext cx="7946390" cy="2795270"/>
            <a:chOff x="2042" y="2534"/>
            <a:chExt cx="12514" cy="4402"/>
          </a:xfrm>
        </p:grpSpPr>
        <p:sp>
          <p:nvSpPr>
            <p:cNvPr id="1049105" name="文本框 2"/>
            <p:cNvSpPr txBox="1"/>
            <p:nvPr/>
          </p:nvSpPr>
          <p:spPr>
            <a:xfrm>
              <a:off x="2042" y="2534"/>
              <a:ext cx="12514" cy="2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Existing Method </a:t>
              </a:r>
              <a:endPara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  <a:p>
              <a:pPr algn="l"/>
              <a:r>
                <a:rPr lang="en-US" altLang="zh-CN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(exact counting or most of estimation): </a:t>
              </a:r>
              <a:endPara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  <a:p>
              <a:pPr marL="457200" indent="-457200" algn="l">
                <a:buFont typeface="Arial" panose="020B0604020202020204" pitchFamily="34" charset="0"/>
                <a:buChar char="•"/>
              </a:pPr>
              <a:r>
                <a:rPr lang="en-US" altLang="zh-CN" sz="28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Unlimited </a:t>
              </a:r>
              <a:r>
                <a:rPr lang="en-US" altLang="zh-CN" sz="28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memory requirement</a:t>
              </a:r>
              <a:endPara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indent="-457200" algn="l">
                <a:buFont typeface="Arial" panose="020B0604020202020204" pitchFamily="34" charset="0"/>
                <a:buChar char="•"/>
              </a:pPr>
              <a:r>
                <a:rPr lang="en-US" altLang="zh-CN" sz="28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Multiple edge processing</a:t>
              </a:r>
              <a:endParaRPr lang="en-US" altLang="zh-CN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9106" name="文本框 4"/>
            <p:cNvSpPr txBox="1"/>
            <p:nvPr/>
          </p:nvSpPr>
          <p:spPr>
            <a:xfrm>
              <a:off x="3182" y="6114"/>
              <a:ext cx="969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Impossible</a:t>
              </a:r>
              <a:r>
                <a:rPr lang="zh-CN" altLang="en-US" sz="2800" b="1"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！！！</a:t>
              </a:r>
              <a:endParaRPr lang="zh-CN" altLang="en-US" sz="28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049107" name="下箭头 6"/>
            <p:cNvSpPr/>
            <p:nvPr/>
          </p:nvSpPr>
          <p:spPr>
            <a:xfrm>
              <a:off x="7819" y="5361"/>
              <a:ext cx="422" cy="68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49108" name="椭圆 5"/>
          <p:cNvSpPr/>
          <p:nvPr/>
        </p:nvSpPr>
        <p:spPr>
          <a:xfrm>
            <a:off x="6061075" y="3390900"/>
            <a:ext cx="2867025" cy="10782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Fixed memory based estimations!</a:t>
            </a:r>
            <a:endParaRPr lang="en-US" altLang="zh-CN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4" name="文本框 5"/>
          <p:cNvSpPr txBox="1"/>
          <p:nvPr/>
        </p:nvSpPr>
        <p:spPr>
          <a:xfrm>
            <a:off x="640715" y="24130"/>
            <a:ext cx="67398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FM-based </a:t>
            </a: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stimations</a:t>
            </a:r>
            <a:endParaRPr lang="zh-CN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208" name="组合 20"/>
          <p:cNvGrpSpPr/>
          <p:nvPr/>
        </p:nvGrpSpPr>
        <p:grpSpPr>
          <a:xfrm rot="0">
            <a:off x="330200" y="1238885"/>
            <a:ext cx="8060055" cy="1251585"/>
            <a:chOff x="669" y="2227"/>
            <a:chExt cx="15087" cy="2064"/>
          </a:xfrm>
        </p:grpSpPr>
        <p:sp>
          <p:nvSpPr>
            <p:cNvPr id="1048995" name="圆角矩形 11"/>
            <p:cNvSpPr/>
            <p:nvPr/>
          </p:nvSpPr>
          <p:spPr>
            <a:xfrm>
              <a:off x="669" y="2227"/>
              <a:ext cx="9169" cy="2064"/>
            </a:xfrm>
            <a:prstGeom prst="roundRect">
              <a:avLst/>
            </a:prstGeom>
            <a:solidFill>
              <a:srgbClr val="2E26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Ine</a:t>
              </a:r>
              <a:r>
                <a: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fficiency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: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  <a:p>
              <a:pPr algn="ctr"/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High computational cost 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  <a:p>
              <a:pPr algn="ctr"/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(at least </a:t>
              </a:r>
              <a:r>
                <a:rPr lang="zh-CN" altLang="en-US" sz="2000" i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O(k)</a:t>
              </a: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for per edge). 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048996" name="右箭头 13"/>
            <p:cNvSpPr/>
            <p:nvPr/>
          </p:nvSpPr>
          <p:spPr>
            <a:xfrm>
              <a:off x="9849" y="2887"/>
              <a:ext cx="2088" cy="744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rgbClr val="2E2657"/>
                </a:gs>
                <a:gs pos="72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7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997" name="文本框 17"/>
            <p:cNvSpPr txBox="1"/>
            <p:nvPr/>
          </p:nvSpPr>
          <p:spPr>
            <a:xfrm>
              <a:off x="11948" y="2897"/>
              <a:ext cx="3808" cy="75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400" i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GREAT</a:t>
              </a:r>
              <a:endParaRPr lang="en-US" altLang="zh-CN" sz="24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209" name="组合 21"/>
          <p:cNvGrpSpPr/>
          <p:nvPr/>
        </p:nvGrpSpPr>
        <p:grpSpPr>
          <a:xfrm rot="0">
            <a:off x="330200" y="2857500"/>
            <a:ext cx="8173720" cy="1397000"/>
            <a:chOff x="669" y="4933"/>
            <a:chExt cx="15300" cy="2304"/>
          </a:xfrm>
        </p:grpSpPr>
        <p:sp>
          <p:nvSpPr>
            <p:cNvPr id="1048998" name="圆角矩形 12"/>
            <p:cNvSpPr/>
            <p:nvPr/>
          </p:nvSpPr>
          <p:spPr>
            <a:xfrm>
              <a:off x="669" y="4933"/>
              <a:ext cx="9168" cy="2304"/>
            </a:xfrm>
            <a:prstGeom prst="roundRect">
              <a:avLst/>
            </a:prstGeom>
            <a:solidFill>
              <a:srgbClr val="2E265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Ina</a:t>
              </a:r>
              <a:r>
                <a: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ccuracy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: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  <a:p>
              <a:pPr algn="ctr"/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Ignore dynamic timestamp interval </a:t>
              </a: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distributions </a:t>
              </a: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of triangles.</a:t>
              </a:r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048999" name="右箭头 14"/>
            <p:cNvSpPr/>
            <p:nvPr/>
          </p:nvSpPr>
          <p:spPr>
            <a:xfrm>
              <a:off x="9848" y="5713"/>
              <a:ext cx="2088" cy="744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rgbClr val="2E2657"/>
                </a:gs>
                <a:gs pos="72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7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9000" name="文本框 18"/>
            <p:cNvSpPr txBox="1"/>
            <p:nvPr/>
          </p:nvSpPr>
          <p:spPr>
            <a:xfrm>
              <a:off x="11947" y="5722"/>
              <a:ext cx="4022" cy="75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400" i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GREAT</a:t>
              </a:r>
              <a:r>
                <a:rPr lang="en-US" altLang="zh-CN" sz="2400" i="1" baseline="30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+</a:t>
              </a:r>
              <a:endParaRPr lang="en-US" altLang="zh-CN" sz="2400" i="1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1049001" name="文本框 24"/>
          <p:cNvSpPr txBox="1"/>
          <p:nvPr/>
        </p:nvSpPr>
        <p:spPr>
          <a:xfrm>
            <a:off x="698500" y="528320"/>
            <a:ext cx="78054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Fixed memory-based estimations(FM)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only require a fixed memory budget </a:t>
            </a:r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to estimate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global and local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triangle counts.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2" name="文本框 8"/>
          <p:cNvSpPr txBox="1"/>
          <p:nvPr/>
        </p:nvSpPr>
        <p:spPr>
          <a:xfrm>
            <a:off x="640715" y="24130"/>
            <a:ext cx="50520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FM-based E</a:t>
            </a: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stimation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48873" name="文本框 1"/>
          <p:cNvSpPr txBox="1"/>
          <p:nvPr/>
        </p:nvSpPr>
        <p:spPr>
          <a:xfrm>
            <a:off x="138430" y="1278255"/>
            <a:ext cx="2508885" cy="2491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(C-I)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Construct a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uniform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edge sample by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Reservoir Sampling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(RS)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(C-II) Update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estimated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triangle count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according to the edge sample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1" name="组合 31"/>
          <p:cNvGrpSpPr/>
          <p:nvPr/>
        </p:nvGrpSpPr>
        <p:grpSpPr>
          <a:xfrm>
            <a:off x="3016250" y="909955"/>
            <a:ext cx="5986145" cy="4076633"/>
            <a:chOff x="394" y="295"/>
            <a:chExt cx="13850" cy="9982"/>
          </a:xfrm>
        </p:grpSpPr>
        <p:sp>
          <p:nvSpPr>
            <p:cNvPr id="1048874" name="Bent Arrow 4"/>
            <p:cNvSpPr/>
            <p:nvPr/>
          </p:nvSpPr>
          <p:spPr>
            <a:xfrm rot="5400000" flipV="1">
              <a:off x="6195" y="-4310"/>
              <a:ext cx="2087" cy="13036"/>
            </a:xfrm>
            <a:prstGeom prst="bentArrow">
              <a:avLst>
                <a:gd name="adj1" fmla="val 45791"/>
                <a:gd name="adj2" fmla="val 33685"/>
                <a:gd name="adj3" fmla="val 22105"/>
                <a:gd name="adj4" fmla="val 19625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162" name="组合 164"/>
            <p:cNvGrpSpPr/>
            <p:nvPr/>
          </p:nvGrpSpPr>
          <p:grpSpPr>
            <a:xfrm rot="0">
              <a:off x="503" y="4812"/>
              <a:ext cx="7753" cy="2868"/>
              <a:chOff x="859" y="5818"/>
              <a:chExt cx="9769" cy="2625"/>
            </a:xfrm>
          </p:grpSpPr>
          <p:sp>
            <p:nvSpPr>
              <p:cNvPr id="1048875" name="矩形 28"/>
              <p:cNvSpPr/>
              <p:nvPr/>
            </p:nvSpPr>
            <p:spPr>
              <a:xfrm>
                <a:off x="859" y="5818"/>
                <a:ext cx="9593" cy="2613"/>
              </a:xfrm>
              <a:prstGeom prst="rect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dk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76" name="矩形 155"/>
              <p:cNvSpPr/>
              <p:nvPr/>
            </p:nvSpPr>
            <p:spPr>
              <a:xfrm>
                <a:off x="4465" y="7756"/>
                <a:ext cx="6163" cy="6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ctr"/>
                <a:r>
                  <a:rPr lang="en-US" altLang="zh-CN" sz="14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Reservoir (fixed size)</a:t>
                </a:r>
                <a:endPara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3" name="组合 9"/>
            <p:cNvGrpSpPr/>
            <p:nvPr/>
          </p:nvGrpSpPr>
          <p:grpSpPr>
            <a:xfrm rot="0">
              <a:off x="1248" y="1427"/>
              <a:ext cx="683" cy="495"/>
              <a:chOff x="2487" y="1896"/>
              <a:chExt cx="683" cy="494"/>
            </a:xfrm>
          </p:grpSpPr>
          <p:cxnSp>
            <p:nvCxnSpPr>
              <p:cNvPr id="3145840" name="直接连接符 6"/>
              <p:cNvCxnSpPr>
                <a:stCxn id="1048877" idx="3"/>
                <a:endCxn id="1048878" idx="7"/>
              </p:cNvCxnSpPr>
              <p:nvPr/>
            </p:nvCxnSpPr>
            <p:spPr>
              <a:xfrm flipH="1">
                <a:off x="2589" y="1999"/>
                <a:ext cx="480" cy="292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877" name="椭圆 7"/>
              <p:cNvSpPr/>
              <p:nvPr/>
            </p:nvSpPr>
            <p:spPr>
              <a:xfrm>
                <a:off x="3052" y="1896"/>
                <a:ext cx="118" cy="12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78" name="椭圆 3"/>
              <p:cNvSpPr/>
              <p:nvPr/>
            </p:nvSpPr>
            <p:spPr>
              <a:xfrm>
                <a:off x="2487" y="2273"/>
                <a:ext cx="120" cy="1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4" name="组合 10"/>
            <p:cNvGrpSpPr/>
            <p:nvPr/>
          </p:nvGrpSpPr>
          <p:grpSpPr>
            <a:xfrm rot="0">
              <a:off x="2113" y="1427"/>
              <a:ext cx="685" cy="495"/>
              <a:chOff x="2487" y="1896"/>
              <a:chExt cx="683" cy="494"/>
            </a:xfrm>
          </p:grpSpPr>
          <p:cxnSp>
            <p:nvCxnSpPr>
              <p:cNvPr id="3145841" name="直接连接符 11"/>
              <p:cNvCxnSpPr>
                <a:stCxn id="1048879" idx="3"/>
                <a:endCxn id="1048880" idx="7"/>
              </p:cNvCxnSpPr>
              <p:nvPr/>
            </p:nvCxnSpPr>
            <p:spPr>
              <a:xfrm flipH="1">
                <a:off x="2589" y="1999"/>
                <a:ext cx="479" cy="292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879" name="椭圆 12"/>
              <p:cNvSpPr/>
              <p:nvPr/>
            </p:nvSpPr>
            <p:spPr>
              <a:xfrm>
                <a:off x="3053" y="1896"/>
                <a:ext cx="117" cy="12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80" name="椭圆 13"/>
              <p:cNvSpPr/>
              <p:nvPr/>
            </p:nvSpPr>
            <p:spPr>
              <a:xfrm>
                <a:off x="2487" y="2273"/>
                <a:ext cx="120" cy="1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5" name="组合 14"/>
            <p:cNvGrpSpPr/>
            <p:nvPr/>
          </p:nvGrpSpPr>
          <p:grpSpPr>
            <a:xfrm rot="0">
              <a:off x="3931" y="1427"/>
              <a:ext cx="683" cy="495"/>
              <a:chOff x="2487" y="1896"/>
              <a:chExt cx="683" cy="494"/>
            </a:xfrm>
          </p:grpSpPr>
          <p:cxnSp>
            <p:nvCxnSpPr>
              <p:cNvPr id="3145842" name="直接连接符 15"/>
              <p:cNvCxnSpPr>
                <a:stCxn id="1048881" idx="3"/>
                <a:endCxn id="1048882" idx="7"/>
              </p:cNvCxnSpPr>
              <p:nvPr/>
            </p:nvCxnSpPr>
            <p:spPr>
              <a:xfrm flipH="1">
                <a:off x="2589" y="1999"/>
                <a:ext cx="480" cy="292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881" name="椭圆 16"/>
              <p:cNvSpPr/>
              <p:nvPr/>
            </p:nvSpPr>
            <p:spPr>
              <a:xfrm>
                <a:off x="3052" y="1896"/>
                <a:ext cx="118" cy="12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82" name="椭圆 17"/>
              <p:cNvSpPr/>
              <p:nvPr/>
            </p:nvSpPr>
            <p:spPr>
              <a:xfrm>
                <a:off x="2487" y="2273"/>
                <a:ext cx="120" cy="1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6" name="组合 18"/>
            <p:cNvGrpSpPr/>
            <p:nvPr/>
          </p:nvGrpSpPr>
          <p:grpSpPr>
            <a:xfrm rot="0">
              <a:off x="4799" y="1427"/>
              <a:ext cx="683" cy="495"/>
              <a:chOff x="2487" y="1896"/>
              <a:chExt cx="683" cy="494"/>
            </a:xfrm>
          </p:grpSpPr>
          <p:cxnSp>
            <p:nvCxnSpPr>
              <p:cNvPr id="3145843" name="直接连接符 19"/>
              <p:cNvCxnSpPr>
                <a:stCxn id="1048883" idx="3"/>
                <a:endCxn id="1048884" idx="7"/>
              </p:cNvCxnSpPr>
              <p:nvPr/>
            </p:nvCxnSpPr>
            <p:spPr>
              <a:xfrm flipH="1">
                <a:off x="2589" y="1999"/>
                <a:ext cx="480" cy="292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883" name="椭圆 20"/>
              <p:cNvSpPr/>
              <p:nvPr/>
            </p:nvSpPr>
            <p:spPr>
              <a:xfrm>
                <a:off x="3052" y="1896"/>
                <a:ext cx="118" cy="12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84" name="椭圆 21"/>
              <p:cNvSpPr/>
              <p:nvPr/>
            </p:nvSpPr>
            <p:spPr>
              <a:xfrm>
                <a:off x="2486" y="2273"/>
                <a:ext cx="120" cy="1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7" name="组合 22"/>
            <p:cNvGrpSpPr/>
            <p:nvPr/>
          </p:nvGrpSpPr>
          <p:grpSpPr>
            <a:xfrm rot="0">
              <a:off x="5664" y="1427"/>
              <a:ext cx="683" cy="495"/>
              <a:chOff x="2487" y="1896"/>
              <a:chExt cx="683" cy="494"/>
            </a:xfrm>
          </p:grpSpPr>
          <p:cxnSp>
            <p:nvCxnSpPr>
              <p:cNvPr id="3145844" name="直接连接符 23"/>
              <p:cNvCxnSpPr>
                <a:stCxn id="1048885" idx="3"/>
                <a:endCxn id="1048886" idx="7"/>
              </p:cNvCxnSpPr>
              <p:nvPr/>
            </p:nvCxnSpPr>
            <p:spPr>
              <a:xfrm flipH="1">
                <a:off x="2589" y="1999"/>
                <a:ext cx="480" cy="292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885" name="椭圆 24"/>
              <p:cNvSpPr/>
              <p:nvPr/>
            </p:nvSpPr>
            <p:spPr>
              <a:xfrm>
                <a:off x="3052" y="1896"/>
                <a:ext cx="118" cy="12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86" name="椭圆 25"/>
              <p:cNvSpPr/>
              <p:nvPr/>
            </p:nvSpPr>
            <p:spPr>
              <a:xfrm>
                <a:off x="2486" y="2273"/>
                <a:ext cx="120" cy="1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48887" name="矩形 27"/>
            <p:cNvSpPr/>
            <p:nvPr/>
          </p:nvSpPr>
          <p:spPr>
            <a:xfrm>
              <a:off x="3083" y="1447"/>
              <a:ext cx="563" cy="3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marL="0" marR="0" lvl="0" indent="0" algn="ctr" defTabSz="914400" rtl="0" eaLnBrk="1" fontAlgn="base" latinLnBrk="0" hangingPunct="1">
                <a:lnSpc>
                  <a:spcPct val="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...</a:t>
              </a:r>
              <a:endParaRPr kumimoji="0" lang="en-US" altLang="zh-CN" sz="1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68" name="组合 38"/>
            <p:cNvGrpSpPr/>
            <p:nvPr/>
          </p:nvGrpSpPr>
          <p:grpSpPr>
            <a:xfrm rot="0">
              <a:off x="2863" y="5547"/>
              <a:ext cx="683" cy="495"/>
              <a:chOff x="3518" y="5713"/>
              <a:chExt cx="683" cy="494"/>
            </a:xfrm>
          </p:grpSpPr>
          <p:cxnSp>
            <p:nvCxnSpPr>
              <p:cNvPr id="3145845" name="直接连接符 39"/>
              <p:cNvCxnSpPr>
                <a:stCxn id="1048888" idx="3"/>
                <a:endCxn id="1048889" idx="7"/>
              </p:cNvCxnSpPr>
              <p:nvPr/>
            </p:nvCxnSpPr>
            <p:spPr>
              <a:xfrm flipH="1">
                <a:off x="3620" y="5815"/>
                <a:ext cx="480" cy="29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888" name="椭圆 40"/>
              <p:cNvSpPr/>
              <p:nvPr/>
            </p:nvSpPr>
            <p:spPr>
              <a:xfrm>
                <a:off x="4083" y="5713"/>
                <a:ext cx="118" cy="1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89" name="椭圆 41"/>
              <p:cNvSpPr/>
              <p:nvPr/>
            </p:nvSpPr>
            <p:spPr>
              <a:xfrm>
                <a:off x="3518" y="6090"/>
                <a:ext cx="120" cy="1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9" name="组合 43"/>
            <p:cNvGrpSpPr/>
            <p:nvPr/>
          </p:nvGrpSpPr>
          <p:grpSpPr>
            <a:xfrm rot="0">
              <a:off x="6297" y="6392"/>
              <a:ext cx="683" cy="495"/>
              <a:chOff x="3518" y="5713"/>
              <a:chExt cx="683" cy="494"/>
            </a:xfrm>
          </p:grpSpPr>
          <p:cxnSp>
            <p:nvCxnSpPr>
              <p:cNvPr id="3145846" name="直接连接符 44"/>
              <p:cNvCxnSpPr>
                <a:stCxn id="1048890" idx="3"/>
                <a:endCxn id="1048891" idx="7"/>
              </p:cNvCxnSpPr>
              <p:nvPr/>
            </p:nvCxnSpPr>
            <p:spPr>
              <a:xfrm flipH="1">
                <a:off x="3620" y="5815"/>
                <a:ext cx="480" cy="29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890" name="椭圆 45"/>
              <p:cNvSpPr/>
              <p:nvPr/>
            </p:nvSpPr>
            <p:spPr>
              <a:xfrm>
                <a:off x="4082" y="5713"/>
                <a:ext cx="118" cy="1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91" name="椭圆 46"/>
              <p:cNvSpPr/>
              <p:nvPr/>
            </p:nvSpPr>
            <p:spPr>
              <a:xfrm>
                <a:off x="3517" y="6090"/>
                <a:ext cx="120" cy="1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0" name="组合 47"/>
            <p:cNvGrpSpPr/>
            <p:nvPr/>
          </p:nvGrpSpPr>
          <p:grpSpPr>
            <a:xfrm rot="0">
              <a:off x="5061" y="6257"/>
              <a:ext cx="683" cy="495"/>
              <a:chOff x="3518" y="5713"/>
              <a:chExt cx="683" cy="494"/>
            </a:xfrm>
          </p:grpSpPr>
          <p:cxnSp>
            <p:nvCxnSpPr>
              <p:cNvPr id="3145847" name="直接连接符 48"/>
              <p:cNvCxnSpPr>
                <a:stCxn id="1048892" idx="3"/>
                <a:endCxn id="1048893" idx="7"/>
              </p:cNvCxnSpPr>
              <p:nvPr/>
            </p:nvCxnSpPr>
            <p:spPr>
              <a:xfrm flipH="1">
                <a:off x="3620" y="5815"/>
                <a:ext cx="480" cy="29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892" name="椭圆 49"/>
              <p:cNvSpPr/>
              <p:nvPr/>
            </p:nvSpPr>
            <p:spPr>
              <a:xfrm>
                <a:off x="4083" y="5713"/>
                <a:ext cx="118" cy="1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93" name="椭圆 50"/>
              <p:cNvSpPr/>
              <p:nvPr/>
            </p:nvSpPr>
            <p:spPr>
              <a:xfrm>
                <a:off x="3517" y="6090"/>
                <a:ext cx="120" cy="1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1" name="组合 51"/>
            <p:cNvGrpSpPr/>
            <p:nvPr/>
          </p:nvGrpSpPr>
          <p:grpSpPr>
            <a:xfrm rot="0">
              <a:off x="6777" y="5072"/>
              <a:ext cx="683" cy="493"/>
              <a:chOff x="3518" y="5713"/>
              <a:chExt cx="683" cy="494"/>
            </a:xfrm>
          </p:grpSpPr>
          <p:cxnSp>
            <p:nvCxnSpPr>
              <p:cNvPr id="3145848" name="直接连接符 52"/>
              <p:cNvCxnSpPr>
                <a:stCxn id="1048894" idx="3"/>
                <a:endCxn id="1048895" idx="7"/>
              </p:cNvCxnSpPr>
              <p:nvPr/>
            </p:nvCxnSpPr>
            <p:spPr>
              <a:xfrm flipH="1">
                <a:off x="3620" y="5816"/>
                <a:ext cx="480" cy="291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894" name="椭圆 53"/>
              <p:cNvSpPr/>
              <p:nvPr/>
            </p:nvSpPr>
            <p:spPr>
              <a:xfrm>
                <a:off x="4082" y="5713"/>
                <a:ext cx="118" cy="1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95" name="椭圆 54"/>
              <p:cNvSpPr/>
              <p:nvPr/>
            </p:nvSpPr>
            <p:spPr>
              <a:xfrm>
                <a:off x="3517" y="6089"/>
                <a:ext cx="120" cy="1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2" name="组合 55"/>
            <p:cNvGrpSpPr/>
            <p:nvPr/>
          </p:nvGrpSpPr>
          <p:grpSpPr>
            <a:xfrm rot="0">
              <a:off x="1961" y="6669"/>
              <a:ext cx="683" cy="495"/>
              <a:chOff x="3518" y="5713"/>
              <a:chExt cx="683" cy="494"/>
            </a:xfrm>
          </p:grpSpPr>
          <p:cxnSp>
            <p:nvCxnSpPr>
              <p:cNvPr id="3145849" name="直接连接符 56"/>
              <p:cNvCxnSpPr>
                <a:stCxn id="1048896" idx="3"/>
                <a:endCxn id="1048897" idx="7"/>
              </p:cNvCxnSpPr>
              <p:nvPr/>
            </p:nvCxnSpPr>
            <p:spPr>
              <a:xfrm flipH="1">
                <a:off x="3620" y="5815"/>
                <a:ext cx="480" cy="29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896" name="椭圆 57"/>
              <p:cNvSpPr/>
              <p:nvPr/>
            </p:nvSpPr>
            <p:spPr>
              <a:xfrm>
                <a:off x="4083" y="5713"/>
                <a:ext cx="118" cy="1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97" name="椭圆 58"/>
              <p:cNvSpPr/>
              <p:nvPr/>
            </p:nvSpPr>
            <p:spPr>
              <a:xfrm>
                <a:off x="3518" y="6090"/>
                <a:ext cx="120" cy="1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3" name="组合 79"/>
            <p:cNvGrpSpPr/>
            <p:nvPr/>
          </p:nvGrpSpPr>
          <p:grpSpPr>
            <a:xfrm rot="0">
              <a:off x="847" y="8514"/>
              <a:ext cx="685" cy="495"/>
              <a:chOff x="4046" y="5696"/>
              <a:chExt cx="685" cy="494"/>
            </a:xfrm>
          </p:grpSpPr>
          <p:cxnSp>
            <p:nvCxnSpPr>
              <p:cNvPr id="3145850" name="直接连接符 80"/>
              <p:cNvCxnSpPr>
                <a:stCxn id="1048898" idx="3"/>
                <a:endCxn id="1048899" idx="7"/>
              </p:cNvCxnSpPr>
              <p:nvPr/>
            </p:nvCxnSpPr>
            <p:spPr>
              <a:xfrm flipH="1">
                <a:off x="4148" y="5799"/>
                <a:ext cx="482" cy="290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898" name="椭圆 81"/>
              <p:cNvSpPr/>
              <p:nvPr/>
            </p:nvSpPr>
            <p:spPr>
              <a:xfrm>
                <a:off x="4613" y="5696"/>
                <a:ext cx="118" cy="120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899" name="椭圆 82"/>
              <p:cNvSpPr/>
              <p:nvPr/>
            </p:nvSpPr>
            <p:spPr>
              <a:xfrm>
                <a:off x="4046" y="6073"/>
                <a:ext cx="120" cy="117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4" name="组合 83"/>
            <p:cNvGrpSpPr/>
            <p:nvPr/>
          </p:nvGrpSpPr>
          <p:grpSpPr>
            <a:xfrm rot="0">
              <a:off x="1858" y="5462"/>
              <a:ext cx="683" cy="495"/>
              <a:chOff x="3518" y="5713"/>
              <a:chExt cx="683" cy="494"/>
            </a:xfrm>
          </p:grpSpPr>
          <p:cxnSp>
            <p:nvCxnSpPr>
              <p:cNvPr id="3145851" name="直接连接符 84"/>
              <p:cNvCxnSpPr>
                <a:stCxn id="1048900" idx="3"/>
                <a:endCxn id="1048901" idx="7"/>
              </p:cNvCxnSpPr>
              <p:nvPr/>
            </p:nvCxnSpPr>
            <p:spPr>
              <a:xfrm flipH="1">
                <a:off x="3620" y="5815"/>
                <a:ext cx="480" cy="29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900" name="椭圆 85"/>
              <p:cNvSpPr/>
              <p:nvPr/>
            </p:nvSpPr>
            <p:spPr>
              <a:xfrm>
                <a:off x="4083" y="5713"/>
                <a:ext cx="118" cy="1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901" name="椭圆 86"/>
              <p:cNvSpPr/>
              <p:nvPr/>
            </p:nvSpPr>
            <p:spPr>
              <a:xfrm>
                <a:off x="3518" y="6090"/>
                <a:ext cx="120" cy="1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5" name="组合 87"/>
            <p:cNvGrpSpPr/>
            <p:nvPr/>
          </p:nvGrpSpPr>
          <p:grpSpPr>
            <a:xfrm rot="0">
              <a:off x="625" y="5172"/>
              <a:ext cx="685" cy="495"/>
              <a:chOff x="3518" y="5713"/>
              <a:chExt cx="683" cy="494"/>
            </a:xfrm>
          </p:grpSpPr>
          <p:cxnSp>
            <p:nvCxnSpPr>
              <p:cNvPr id="3145852" name="直接连接符 88"/>
              <p:cNvCxnSpPr>
                <a:stCxn id="1048902" idx="3"/>
                <a:endCxn id="1048903" idx="7"/>
              </p:cNvCxnSpPr>
              <p:nvPr/>
            </p:nvCxnSpPr>
            <p:spPr>
              <a:xfrm flipH="1">
                <a:off x="3620" y="5815"/>
                <a:ext cx="479" cy="29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902" name="椭圆 89"/>
              <p:cNvSpPr/>
              <p:nvPr/>
            </p:nvSpPr>
            <p:spPr>
              <a:xfrm>
                <a:off x="4084" y="5713"/>
                <a:ext cx="117" cy="1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903" name="椭圆 90"/>
              <p:cNvSpPr/>
              <p:nvPr/>
            </p:nvSpPr>
            <p:spPr>
              <a:xfrm>
                <a:off x="3518" y="6090"/>
                <a:ext cx="120" cy="1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6" name="组合 91"/>
            <p:cNvGrpSpPr/>
            <p:nvPr/>
          </p:nvGrpSpPr>
          <p:grpSpPr>
            <a:xfrm rot="0">
              <a:off x="1593" y="6274"/>
              <a:ext cx="683" cy="495"/>
              <a:chOff x="3518" y="5713"/>
              <a:chExt cx="683" cy="494"/>
            </a:xfrm>
          </p:grpSpPr>
          <p:cxnSp>
            <p:nvCxnSpPr>
              <p:cNvPr id="3145853" name="直接连接符 92"/>
              <p:cNvCxnSpPr>
                <a:stCxn id="1048904" idx="3"/>
                <a:endCxn id="1048905" idx="7"/>
              </p:cNvCxnSpPr>
              <p:nvPr/>
            </p:nvCxnSpPr>
            <p:spPr>
              <a:xfrm flipH="1">
                <a:off x="3620" y="5815"/>
                <a:ext cx="480" cy="29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904" name="椭圆 93"/>
              <p:cNvSpPr/>
              <p:nvPr/>
            </p:nvSpPr>
            <p:spPr>
              <a:xfrm>
                <a:off x="4083" y="5713"/>
                <a:ext cx="118" cy="1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905" name="椭圆 94"/>
              <p:cNvSpPr/>
              <p:nvPr/>
            </p:nvSpPr>
            <p:spPr>
              <a:xfrm>
                <a:off x="3518" y="6090"/>
                <a:ext cx="120" cy="1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7" name="组合 95"/>
            <p:cNvGrpSpPr/>
            <p:nvPr/>
          </p:nvGrpSpPr>
          <p:grpSpPr>
            <a:xfrm rot="0">
              <a:off x="745" y="6589"/>
              <a:ext cx="685" cy="493"/>
              <a:chOff x="3518" y="5713"/>
              <a:chExt cx="683" cy="494"/>
            </a:xfrm>
          </p:grpSpPr>
          <p:cxnSp>
            <p:nvCxnSpPr>
              <p:cNvPr id="3145854" name="直接连接符 96"/>
              <p:cNvCxnSpPr>
                <a:stCxn id="1048906" idx="3"/>
                <a:endCxn id="1048907" idx="7"/>
              </p:cNvCxnSpPr>
              <p:nvPr/>
            </p:nvCxnSpPr>
            <p:spPr>
              <a:xfrm flipH="1">
                <a:off x="3620" y="5816"/>
                <a:ext cx="479" cy="291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906" name="椭圆 97"/>
              <p:cNvSpPr/>
              <p:nvPr/>
            </p:nvSpPr>
            <p:spPr>
              <a:xfrm>
                <a:off x="4084" y="5713"/>
                <a:ext cx="117" cy="1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907" name="椭圆 98"/>
              <p:cNvSpPr/>
              <p:nvPr/>
            </p:nvSpPr>
            <p:spPr>
              <a:xfrm>
                <a:off x="3518" y="6089"/>
                <a:ext cx="120" cy="1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8" name="组合 99"/>
            <p:cNvGrpSpPr/>
            <p:nvPr/>
          </p:nvGrpSpPr>
          <p:grpSpPr>
            <a:xfrm rot="0">
              <a:off x="1395" y="4984"/>
              <a:ext cx="683" cy="493"/>
              <a:chOff x="3518" y="5713"/>
              <a:chExt cx="683" cy="494"/>
            </a:xfrm>
          </p:grpSpPr>
          <p:cxnSp>
            <p:nvCxnSpPr>
              <p:cNvPr id="3145855" name="直接连接符 100"/>
              <p:cNvCxnSpPr>
                <a:stCxn id="1048908" idx="3"/>
                <a:endCxn id="1048909" idx="7"/>
              </p:cNvCxnSpPr>
              <p:nvPr/>
            </p:nvCxnSpPr>
            <p:spPr>
              <a:xfrm flipH="1">
                <a:off x="3620" y="5816"/>
                <a:ext cx="480" cy="291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908" name="椭圆 101"/>
              <p:cNvSpPr/>
              <p:nvPr/>
            </p:nvSpPr>
            <p:spPr>
              <a:xfrm>
                <a:off x="4083" y="5713"/>
                <a:ext cx="118" cy="1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909" name="椭圆 102"/>
              <p:cNvSpPr/>
              <p:nvPr/>
            </p:nvSpPr>
            <p:spPr>
              <a:xfrm>
                <a:off x="3518" y="6089"/>
                <a:ext cx="120" cy="1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9" name="组合 103"/>
            <p:cNvGrpSpPr/>
            <p:nvPr/>
          </p:nvGrpSpPr>
          <p:grpSpPr>
            <a:xfrm rot="0">
              <a:off x="720" y="5967"/>
              <a:ext cx="685" cy="495"/>
              <a:chOff x="3518" y="5713"/>
              <a:chExt cx="683" cy="494"/>
            </a:xfrm>
          </p:grpSpPr>
          <p:cxnSp>
            <p:nvCxnSpPr>
              <p:cNvPr id="3145856" name="直接连接符 104"/>
              <p:cNvCxnSpPr>
                <a:stCxn id="1048910" idx="3"/>
                <a:endCxn id="1048911" idx="7"/>
              </p:cNvCxnSpPr>
              <p:nvPr/>
            </p:nvCxnSpPr>
            <p:spPr>
              <a:xfrm flipH="1">
                <a:off x="3620" y="5815"/>
                <a:ext cx="479" cy="29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910" name="椭圆 105"/>
              <p:cNvSpPr/>
              <p:nvPr/>
            </p:nvSpPr>
            <p:spPr>
              <a:xfrm>
                <a:off x="4084" y="5713"/>
                <a:ext cx="117" cy="1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911" name="椭圆 106"/>
              <p:cNvSpPr/>
              <p:nvPr/>
            </p:nvSpPr>
            <p:spPr>
              <a:xfrm>
                <a:off x="3518" y="6090"/>
                <a:ext cx="120" cy="1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0" name="组合 107"/>
            <p:cNvGrpSpPr/>
            <p:nvPr/>
          </p:nvGrpSpPr>
          <p:grpSpPr>
            <a:xfrm rot="0">
              <a:off x="3656" y="5289"/>
              <a:ext cx="683" cy="495"/>
              <a:chOff x="3518" y="5713"/>
              <a:chExt cx="683" cy="494"/>
            </a:xfrm>
          </p:grpSpPr>
          <p:cxnSp>
            <p:nvCxnSpPr>
              <p:cNvPr id="3145857" name="直接连接符 108"/>
              <p:cNvCxnSpPr>
                <a:stCxn id="1048912" idx="3"/>
                <a:endCxn id="1048913" idx="7"/>
              </p:cNvCxnSpPr>
              <p:nvPr/>
            </p:nvCxnSpPr>
            <p:spPr>
              <a:xfrm flipH="1">
                <a:off x="3620" y="5815"/>
                <a:ext cx="480" cy="29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912" name="椭圆 109"/>
              <p:cNvSpPr/>
              <p:nvPr/>
            </p:nvSpPr>
            <p:spPr>
              <a:xfrm>
                <a:off x="4083" y="5713"/>
                <a:ext cx="118" cy="1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913" name="椭圆 110"/>
              <p:cNvSpPr/>
              <p:nvPr/>
            </p:nvSpPr>
            <p:spPr>
              <a:xfrm>
                <a:off x="3518" y="6090"/>
                <a:ext cx="120" cy="1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1" name="组合 111"/>
            <p:cNvGrpSpPr/>
            <p:nvPr/>
          </p:nvGrpSpPr>
          <p:grpSpPr>
            <a:xfrm rot="0">
              <a:off x="2233" y="4910"/>
              <a:ext cx="683" cy="493"/>
              <a:chOff x="3518" y="5713"/>
              <a:chExt cx="683" cy="494"/>
            </a:xfrm>
          </p:grpSpPr>
          <p:cxnSp>
            <p:nvCxnSpPr>
              <p:cNvPr id="3145858" name="直接连接符 112"/>
              <p:cNvCxnSpPr>
                <a:stCxn id="1048914" idx="3"/>
                <a:endCxn id="1048915" idx="7"/>
              </p:cNvCxnSpPr>
              <p:nvPr/>
            </p:nvCxnSpPr>
            <p:spPr>
              <a:xfrm flipH="1">
                <a:off x="3621" y="5815"/>
                <a:ext cx="480" cy="293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914" name="椭圆 113"/>
              <p:cNvSpPr/>
              <p:nvPr/>
            </p:nvSpPr>
            <p:spPr>
              <a:xfrm>
                <a:off x="4083" y="5712"/>
                <a:ext cx="118" cy="1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915" name="椭圆 114"/>
              <p:cNvSpPr/>
              <p:nvPr/>
            </p:nvSpPr>
            <p:spPr>
              <a:xfrm>
                <a:off x="3518" y="6088"/>
                <a:ext cx="120" cy="1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2" name="组合 115"/>
            <p:cNvGrpSpPr/>
            <p:nvPr/>
          </p:nvGrpSpPr>
          <p:grpSpPr>
            <a:xfrm rot="0">
              <a:off x="3391" y="6102"/>
              <a:ext cx="683" cy="495"/>
              <a:chOff x="3518" y="5713"/>
              <a:chExt cx="683" cy="494"/>
            </a:xfrm>
          </p:grpSpPr>
          <p:cxnSp>
            <p:nvCxnSpPr>
              <p:cNvPr id="3145859" name="直接连接符 116"/>
              <p:cNvCxnSpPr>
                <a:stCxn id="1048916" idx="3"/>
                <a:endCxn id="1048917" idx="7"/>
              </p:cNvCxnSpPr>
              <p:nvPr/>
            </p:nvCxnSpPr>
            <p:spPr>
              <a:xfrm flipH="1">
                <a:off x="3620" y="5815"/>
                <a:ext cx="480" cy="29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916" name="椭圆 117"/>
              <p:cNvSpPr/>
              <p:nvPr/>
            </p:nvSpPr>
            <p:spPr>
              <a:xfrm>
                <a:off x="4083" y="5713"/>
                <a:ext cx="118" cy="1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917" name="椭圆 118"/>
              <p:cNvSpPr/>
              <p:nvPr/>
            </p:nvSpPr>
            <p:spPr>
              <a:xfrm>
                <a:off x="3518" y="6090"/>
                <a:ext cx="120" cy="1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3" name="组合 119"/>
            <p:cNvGrpSpPr/>
            <p:nvPr/>
          </p:nvGrpSpPr>
          <p:grpSpPr>
            <a:xfrm rot="0">
              <a:off x="2706" y="6119"/>
              <a:ext cx="683" cy="493"/>
              <a:chOff x="3518" y="5713"/>
              <a:chExt cx="683" cy="494"/>
            </a:xfrm>
          </p:grpSpPr>
          <p:cxnSp>
            <p:nvCxnSpPr>
              <p:cNvPr id="3145860" name="直接连接符 120"/>
              <p:cNvCxnSpPr>
                <a:stCxn id="1048918" idx="3"/>
                <a:endCxn id="1048919" idx="7"/>
              </p:cNvCxnSpPr>
              <p:nvPr/>
            </p:nvCxnSpPr>
            <p:spPr>
              <a:xfrm flipH="1">
                <a:off x="3620" y="5816"/>
                <a:ext cx="480" cy="291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918" name="椭圆 121"/>
              <p:cNvSpPr/>
              <p:nvPr/>
            </p:nvSpPr>
            <p:spPr>
              <a:xfrm>
                <a:off x="4083" y="5713"/>
                <a:ext cx="118" cy="1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919" name="椭圆 122"/>
              <p:cNvSpPr/>
              <p:nvPr/>
            </p:nvSpPr>
            <p:spPr>
              <a:xfrm>
                <a:off x="3518" y="6089"/>
                <a:ext cx="120" cy="1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4" name="组合 123"/>
            <p:cNvGrpSpPr/>
            <p:nvPr/>
          </p:nvGrpSpPr>
          <p:grpSpPr>
            <a:xfrm rot="0">
              <a:off x="3288" y="4949"/>
              <a:ext cx="683" cy="493"/>
              <a:chOff x="3518" y="5713"/>
              <a:chExt cx="683" cy="494"/>
            </a:xfrm>
          </p:grpSpPr>
          <p:cxnSp>
            <p:nvCxnSpPr>
              <p:cNvPr id="3145861" name="直接连接符 124"/>
              <p:cNvCxnSpPr>
                <a:stCxn id="1048920" idx="3"/>
                <a:endCxn id="1048921" idx="7"/>
              </p:cNvCxnSpPr>
              <p:nvPr/>
            </p:nvCxnSpPr>
            <p:spPr>
              <a:xfrm flipH="1">
                <a:off x="3620" y="5816"/>
                <a:ext cx="480" cy="291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920" name="椭圆 125"/>
              <p:cNvSpPr/>
              <p:nvPr/>
            </p:nvSpPr>
            <p:spPr>
              <a:xfrm>
                <a:off x="4083" y="5713"/>
                <a:ext cx="118" cy="1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921" name="椭圆 126"/>
              <p:cNvSpPr/>
              <p:nvPr/>
            </p:nvSpPr>
            <p:spPr>
              <a:xfrm>
                <a:off x="3518" y="6089"/>
                <a:ext cx="120" cy="1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5" name="组合 127"/>
            <p:cNvGrpSpPr/>
            <p:nvPr/>
          </p:nvGrpSpPr>
          <p:grpSpPr>
            <a:xfrm rot="0">
              <a:off x="1943" y="5827"/>
              <a:ext cx="683" cy="495"/>
              <a:chOff x="3518" y="5713"/>
              <a:chExt cx="683" cy="494"/>
            </a:xfrm>
          </p:grpSpPr>
          <p:cxnSp>
            <p:nvCxnSpPr>
              <p:cNvPr id="3145862" name="直接连接符 128"/>
              <p:cNvCxnSpPr>
                <a:stCxn id="1048922" idx="3"/>
                <a:endCxn id="1048923" idx="7"/>
              </p:cNvCxnSpPr>
              <p:nvPr/>
            </p:nvCxnSpPr>
            <p:spPr>
              <a:xfrm flipH="1">
                <a:off x="3620" y="5815"/>
                <a:ext cx="480" cy="29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922" name="椭圆 129"/>
              <p:cNvSpPr/>
              <p:nvPr/>
            </p:nvSpPr>
            <p:spPr>
              <a:xfrm>
                <a:off x="4083" y="5713"/>
                <a:ext cx="118" cy="1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923" name="椭圆 130"/>
              <p:cNvSpPr/>
              <p:nvPr/>
            </p:nvSpPr>
            <p:spPr>
              <a:xfrm>
                <a:off x="3518" y="6090"/>
                <a:ext cx="120" cy="1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6" name="组合 131"/>
            <p:cNvGrpSpPr/>
            <p:nvPr/>
          </p:nvGrpSpPr>
          <p:grpSpPr>
            <a:xfrm rot="0">
              <a:off x="4476" y="5154"/>
              <a:ext cx="685" cy="495"/>
              <a:chOff x="3518" y="5713"/>
              <a:chExt cx="683" cy="494"/>
            </a:xfrm>
          </p:grpSpPr>
          <p:cxnSp>
            <p:nvCxnSpPr>
              <p:cNvPr id="3145863" name="直接连接符 132"/>
              <p:cNvCxnSpPr>
                <a:stCxn id="1048924" idx="3"/>
                <a:endCxn id="1048925" idx="7"/>
              </p:cNvCxnSpPr>
              <p:nvPr/>
            </p:nvCxnSpPr>
            <p:spPr>
              <a:xfrm flipH="1">
                <a:off x="3620" y="5815"/>
                <a:ext cx="479" cy="29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924" name="椭圆 133"/>
              <p:cNvSpPr/>
              <p:nvPr/>
            </p:nvSpPr>
            <p:spPr>
              <a:xfrm>
                <a:off x="4083" y="5713"/>
                <a:ext cx="117" cy="1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925" name="椭圆 134"/>
              <p:cNvSpPr/>
              <p:nvPr/>
            </p:nvSpPr>
            <p:spPr>
              <a:xfrm>
                <a:off x="3517" y="6090"/>
                <a:ext cx="120" cy="1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7" name="组合 135"/>
            <p:cNvGrpSpPr/>
            <p:nvPr/>
          </p:nvGrpSpPr>
          <p:grpSpPr>
            <a:xfrm rot="0">
              <a:off x="4824" y="5779"/>
              <a:ext cx="683" cy="493"/>
              <a:chOff x="3518" y="5713"/>
              <a:chExt cx="683" cy="494"/>
            </a:xfrm>
          </p:grpSpPr>
          <p:cxnSp>
            <p:nvCxnSpPr>
              <p:cNvPr id="3145864" name="直接连接符 136"/>
              <p:cNvCxnSpPr>
                <a:stCxn id="1048926" idx="3"/>
                <a:endCxn id="1048927" idx="7"/>
              </p:cNvCxnSpPr>
              <p:nvPr/>
            </p:nvCxnSpPr>
            <p:spPr>
              <a:xfrm flipH="1">
                <a:off x="3620" y="5816"/>
                <a:ext cx="480" cy="291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926" name="椭圆 137"/>
              <p:cNvSpPr/>
              <p:nvPr/>
            </p:nvSpPr>
            <p:spPr>
              <a:xfrm>
                <a:off x="4083" y="5713"/>
                <a:ext cx="118" cy="1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927" name="椭圆 138"/>
              <p:cNvSpPr/>
              <p:nvPr/>
            </p:nvSpPr>
            <p:spPr>
              <a:xfrm>
                <a:off x="3517" y="6089"/>
                <a:ext cx="120" cy="1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8" name="组合 139"/>
            <p:cNvGrpSpPr/>
            <p:nvPr/>
          </p:nvGrpSpPr>
          <p:grpSpPr>
            <a:xfrm rot="0">
              <a:off x="5886" y="4999"/>
              <a:ext cx="685" cy="493"/>
              <a:chOff x="3518" y="5713"/>
              <a:chExt cx="683" cy="494"/>
            </a:xfrm>
          </p:grpSpPr>
          <p:cxnSp>
            <p:nvCxnSpPr>
              <p:cNvPr id="3145865" name="直接连接符 140"/>
              <p:cNvCxnSpPr>
                <a:stCxn id="1048928" idx="3"/>
                <a:endCxn id="1048929" idx="7"/>
              </p:cNvCxnSpPr>
              <p:nvPr/>
            </p:nvCxnSpPr>
            <p:spPr>
              <a:xfrm flipH="1">
                <a:off x="3619" y="5816"/>
                <a:ext cx="479" cy="291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928" name="椭圆 141"/>
              <p:cNvSpPr/>
              <p:nvPr/>
            </p:nvSpPr>
            <p:spPr>
              <a:xfrm>
                <a:off x="4083" y="5713"/>
                <a:ext cx="117" cy="1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929" name="椭圆 142"/>
              <p:cNvSpPr/>
              <p:nvPr/>
            </p:nvSpPr>
            <p:spPr>
              <a:xfrm>
                <a:off x="3517" y="6089"/>
                <a:ext cx="120" cy="1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9" name="组合 147"/>
            <p:cNvGrpSpPr/>
            <p:nvPr/>
          </p:nvGrpSpPr>
          <p:grpSpPr>
            <a:xfrm rot="0">
              <a:off x="5591" y="5592"/>
              <a:ext cx="685" cy="493"/>
              <a:chOff x="3518" y="5713"/>
              <a:chExt cx="683" cy="494"/>
            </a:xfrm>
          </p:grpSpPr>
          <p:cxnSp>
            <p:nvCxnSpPr>
              <p:cNvPr id="3145866" name="直接连接符 148"/>
              <p:cNvCxnSpPr>
                <a:stCxn id="1048930" idx="3"/>
                <a:endCxn id="1048931" idx="7"/>
              </p:cNvCxnSpPr>
              <p:nvPr/>
            </p:nvCxnSpPr>
            <p:spPr>
              <a:xfrm flipH="1">
                <a:off x="3619" y="5816"/>
                <a:ext cx="479" cy="291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930" name="椭圆 149"/>
              <p:cNvSpPr/>
              <p:nvPr/>
            </p:nvSpPr>
            <p:spPr>
              <a:xfrm>
                <a:off x="4083" y="5713"/>
                <a:ext cx="117" cy="1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931" name="椭圆 150"/>
              <p:cNvSpPr/>
              <p:nvPr/>
            </p:nvSpPr>
            <p:spPr>
              <a:xfrm>
                <a:off x="3517" y="6089"/>
                <a:ext cx="120" cy="1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0" name="组合 151"/>
            <p:cNvGrpSpPr/>
            <p:nvPr/>
          </p:nvGrpSpPr>
          <p:grpSpPr>
            <a:xfrm rot="0">
              <a:off x="628" y="4932"/>
              <a:ext cx="683" cy="495"/>
              <a:chOff x="3518" y="5713"/>
              <a:chExt cx="683" cy="494"/>
            </a:xfrm>
          </p:grpSpPr>
          <p:cxnSp>
            <p:nvCxnSpPr>
              <p:cNvPr id="3145867" name="直接连接符 152"/>
              <p:cNvCxnSpPr>
                <a:stCxn id="1048932" idx="3"/>
                <a:endCxn id="1048933" idx="7"/>
              </p:cNvCxnSpPr>
              <p:nvPr/>
            </p:nvCxnSpPr>
            <p:spPr>
              <a:xfrm flipH="1">
                <a:off x="3621" y="5815"/>
                <a:ext cx="480" cy="29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932" name="椭圆 153"/>
              <p:cNvSpPr/>
              <p:nvPr/>
            </p:nvSpPr>
            <p:spPr>
              <a:xfrm>
                <a:off x="4083" y="5713"/>
                <a:ext cx="118" cy="1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933" name="椭圆 154"/>
              <p:cNvSpPr/>
              <p:nvPr/>
            </p:nvSpPr>
            <p:spPr>
              <a:xfrm>
                <a:off x="3518" y="6090"/>
                <a:ext cx="120" cy="1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48934" name="矩形 156"/>
            <p:cNvSpPr/>
            <p:nvPr/>
          </p:nvSpPr>
          <p:spPr>
            <a:xfrm>
              <a:off x="4253" y="295"/>
              <a:ext cx="7293" cy="8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ctr"/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 stream of edges size=</a:t>
              </a:r>
              <a:r>
                <a:rPr lang="en-US" altLang="zh-CN" sz="160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</a:t>
              </a:r>
              <a:endParaRPr lang="en-US" altLang="zh-CN" sz="16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8935" name="文本框 170"/>
            <p:cNvSpPr txBox="1"/>
            <p:nvPr/>
          </p:nvSpPr>
          <p:spPr>
            <a:xfrm>
              <a:off x="1797" y="3913"/>
              <a:ext cx="6567" cy="7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Edge sampling</a:t>
              </a:r>
              <a:r>
                <a:rPr lang="en-US" altLang="en-US" sz="1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 </a:t>
              </a:r>
              <a:r>
                <a:rPr lang="en-US" altLang="en-US" sz="1400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p=</a:t>
              </a:r>
              <a:r>
                <a: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min{k/t</a:t>
              </a:r>
              <a:r>
                <a:rPr lang="zh-CN" altLang="en-US" sz="1400" i="1" baseline="-250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uv</a:t>
              </a:r>
              <a:r>
                <a:rPr lang="zh-CN" altLang="en-US" sz="1400" i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,1}</a:t>
              </a:r>
              <a:endParaRPr lang="zh-CN" altLang="en-US" sz="1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endParaRPr>
            </a:p>
          </p:txBody>
        </p:sp>
        <p:grpSp>
          <p:nvGrpSpPr>
            <p:cNvPr id="191" name="组合 206"/>
            <p:cNvGrpSpPr/>
            <p:nvPr/>
          </p:nvGrpSpPr>
          <p:grpSpPr>
            <a:xfrm rot="0">
              <a:off x="6529" y="1427"/>
              <a:ext cx="685" cy="495"/>
              <a:chOff x="2487" y="1896"/>
              <a:chExt cx="683" cy="494"/>
            </a:xfrm>
          </p:grpSpPr>
          <p:cxnSp>
            <p:nvCxnSpPr>
              <p:cNvPr id="3145868" name="直接连接符 207"/>
              <p:cNvCxnSpPr>
                <a:stCxn id="1048936" idx="3"/>
                <a:endCxn id="1048937" idx="7"/>
              </p:cNvCxnSpPr>
              <p:nvPr/>
            </p:nvCxnSpPr>
            <p:spPr>
              <a:xfrm flipH="1">
                <a:off x="2588" y="1999"/>
                <a:ext cx="479" cy="292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936" name="椭圆 208"/>
              <p:cNvSpPr/>
              <p:nvPr/>
            </p:nvSpPr>
            <p:spPr>
              <a:xfrm>
                <a:off x="3052" y="1896"/>
                <a:ext cx="117" cy="12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937" name="椭圆 209"/>
              <p:cNvSpPr/>
              <p:nvPr/>
            </p:nvSpPr>
            <p:spPr>
              <a:xfrm>
                <a:off x="2486" y="2273"/>
                <a:ext cx="120" cy="1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2" name="组合 210"/>
            <p:cNvGrpSpPr/>
            <p:nvPr/>
          </p:nvGrpSpPr>
          <p:grpSpPr>
            <a:xfrm rot="0">
              <a:off x="7397" y="1427"/>
              <a:ext cx="683" cy="495"/>
              <a:chOff x="2487" y="1896"/>
              <a:chExt cx="683" cy="494"/>
            </a:xfrm>
          </p:grpSpPr>
          <p:cxnSp>
            <p:nvCxnSpPr>
              <p:cNvPr id="3145869" name="直接连接符 211"/>
              <p:cNvCxnSpPr>
                <a:stCxn id="1048938" idx="3"/>
                <a:endCxn id="1048939" idx="7"/>
              </p:cNvCxnSpPr>
              <p:nvPr/>
            </p:nvCxnSpPr>
            <p:spPr>
              <a:xfrm flipH="1">
                <a:off x="2589" y="1999"/>
                <a:ext cx="480" cy="292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938" name="椭圆 212"/>
              <p:cNvSpPr/>
              <p:nvPr/>
            </p:nvSpPr>
            <p:spPr>
              <a:xfrm>
                <a:off x="3051" y="1896"/>
                <a:ext cx="118" cy="12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939" name="椭圆 213"/>
              <p:cNvSpPr/>
              <p:nvPr/>
            </p:nvSpPr>
            <p:spPr>
              <a:xfrm>
                <a:off x="2486" y="2273"/>
                <a:ext cx="120" cy="1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3" name="组合 214"/>
            <p:cNvGrpSpPr/>
            <p:nvPr/>
          </p:nvGrpSpPr>
          <p:grpSpPr>
            <a:xfrm rot="0">
              <a:off x="8262" y="1427"/>
              <a:ext cx="683" cy="495"/>
              <a:chOff x="2487" y="1896"/>
              <a:chExt cx="683" cy="494"/>
            </a:xfrm>
          </p:grpSpPr>
          <p:cxnSp>
            <p:nvCxnSpPr>
              <p:cNvPr id="3145870" name="直接连接符 215"/>
              <p:cNvCxnSpPr>
                <a:stCxn id="1048940" idx="3"/>
                <a:endCxn id="1048941" idx="7"/>
              </p:cNvCxnSpPr>
              <p:nvPr/>
            </p:nvCxnSpPr>
            <p:spPr>
              <a:xfrm flipH="1">
                <a:off x="2588" y="1999"/>
                <a:ext cx="480" cy="292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940" name="椭圆 216"/>
              <p:cNvSpPr/>
              <p:nvPr/>
            </p:nvSpPr>
            <p:spPr>
              <a:xfrm>
                <a:off x="3051" y="1896"/>
                <a:ext cx="118" cy="12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941" name="椭圆 217"/>
              <p:cNvSpPr/>
              <p:nvPr/>
            </p:nvSpPr>
            <p:spPr>
              <a:xfrm>
                <a:off x="2486" y="2273"/>
                <a:ext cx="120" cy="1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4" name="组合 218"/>
            <p:cNvGrpSpPr/>
            <p:nvPr/>
          </p:nvGrpSpPr>
          <p:grpSpPr>
            <a:xfrm rot="0">
              <a:off x="9130" y="1427"/>
              <a:ext cx="683" cy="495"/>
              <a:chOff x="2487" y="1896"/>
              <a:chExt cx="683" cy="494"/>
            </a:xfrm>
          </p:grpSpPr>
          <p:cxnSp>
            <p:nvCxnSpPr>
              <p:cNvPr id="3145871" name="直接连接符 219"/>
              <p:cNvCxnSpPr>
                <a:stCxn id="1048942" idx="3"/>
                <a:endCxn id="1048943" idx="7"/>
              </p:cNvCxnSpPr>
              <p:nvPr/>
            </p:nvCxnSpPr>
            <p:spPr>
              <a:xfrm flipH="1">
                <a:off x="2588" y="1999"/>
                <a:ext cx="480" cy="292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942" name="椭圆 220"/>
              <p:cNvSpPr/>
              <p:nvPr/>
            </p:nvSpPr>
            <p:spPr>
              <a:xfrm>
                <a:off x="3054" y="1896"/>
                <a:ext cx="118" cy="12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943" name="椭圆 221"/>
              <p:cNvSpPr/>
              <p:nvPr/>
            </p:nvSpPr>
            <p:spPr>
              <a:xfrm>
                <a:off x="2486" y="2273"/>
                <a:ext cx="120" cy="1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5" name="组合 222"/>
            <p:cNvGrpSpPr/>
            <p:nvPr/>
          </p:nvGrpSpPr>
          <p:grpSpPr>
            <a:xfrm rot="0">
              <a:off x="9995" y="1427"/>
              <a:ext cx="683" cy="495"/>
              <a:chOff x="2487" y="1896"/>
              <a:chExt cx="683" cy="494"/>
            </a:xfrm>
          </p:grpSpPr>
          <p:cxnSp>
            <p:nvCxnSpPr>
              <p:cNvPr id="3145872" name="直接连接符 223"/>
              <p:cNvCxnSpPr>
                <a:stCxn id="1048944" idx="3"/>
                <a:endCxn id="1048945" idx="7"/>
              </p:cNvCxnSpPr>
              <p:nvPr/>
            </p:nvCxnSpPr>
            <p:spPr>
              <a:xfrm flipH="1">
                <a:off x="2591" y="1999"/>
                <a:ext cx="480" cy="292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944" name="椭圆 224"/>
              <p:cNvSpPr/>
              <p:nvPr/>
            </p:nvSpPr>
            <p:spPr>
              <a:xfrm>
                <a:off x="3053" y="1896"/>
                <a:ext cx="118" cy="12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945" name="椭圆 225"/>
              <p:cNvSpPr/>
              <p:nvPr/>
            </p:nvSpPr>
            <p:spPr>
              <a:xfrm>
                <a:off x="2488" y="2273"/>
                <a:ext cx="120" cy="1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6" name="组合 226"/>
            <p:cNvGrpSpPr/>
            <p:nvPr/>
          </p:nvGrpSpPr>
          <p:grpSpPr>
            <a:xfrm rot="0">
              <a:off x="10860" y="1427"/>
              <a:ext cx="685" cy="495"/>
              <a:chOff x="2487" y="1896"/>
              <a:chExt cx="683" cy="494"/>
            </a:xfrm>
          </p:grpSpPr>
          <p:cxnSp>
            <p:nvCxnSpPr>
              <p:cNvPr id="3145873" name="直接连接符 227"/>
              <p:cNvCxnSpPr>
                <a:stCxn id="1048946" idx="3"/>
                <a:endCxn id="1048947" idx="7"/>
              </p:cNvCxnSpPr>
              <p:nvPr/>
            </p:nvCxnSpPr>
            <p:spPr>
              <a:xfrm flipH="1">
                <a:off x="2590" y="1999"/>
                <a:ext cx="479" cy="292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946" name="椭圆 228"/>
              <p:cNvSpPr/>
              <p:nvPr/>
            </p:nvSpPr>
            <p:spPr>
              <a:xfrm>
                <a:off x="3054" y="1896"/>
                <a:ext cx="117" cy="12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947" name="椭圆 229"/>
              <p:cNvSpPr/>
              <p:nvPr/>
            </p:nvSpPr>
            <p:spPr>
              <a:xfrm>
                <a:off x="2488" y="2273"/>
                <a:ext cx="120" cy="1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48948" name="文本框 231"/>
            <p:cNvSpPr txBox="1"/>
            <p:nvPr/>
          </p:nvSpPr>
          <p:spPr>
            <a:xfrm>
              <a:off x="1593" y="7833"/>
              <a:ext cx="7176" cy="7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Removing strategy: one randomly </a:t>
              </a:r>
              <a:endPara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97" name="组合 18"/>
            <p:cNvGrpSpPr/>
            <p:nvPr/>
          </p:nvGrpSpPr>
          <p:grpSpPr>
            <a:xfrm rot="0">
              <a:off x="614" y="2960"/>
              <a:ext cx="1782" cy="1799"/>
              <a:chOff x="4431" y="2284"/>
              <a:chExt cx="1782" cy="1798"/>
            </a:xfrm>
          </p:grpSpPr>
          <p:grpSp>
            <p:nvGrpSpPr>
              <p:cNvPr id="198" name="组合 159"/>
              <p:cNvGrpSpPr/>
              <p:nvPr/>
            </p:nvGrpSpPr>
            <p:grpSpPr>
              <a:xfrm>
                <a:off x="4965" y="2715"/>
                <a:ext cx="682" cy="495"/>
                <a:chOff x="2487" y="1896"/>
                <a:chExt cx="683" cy="494"/>
              </a:xfrm>
            </p:grpSpPr>
            <p:cxnSp>
              <p:nvCxnSpPr>
                <p:cNvPr id="3145874" name="直接连接符 160"/>
                <p:cNvCxnSpPr>
                  <a:stCxn id="1048949" idx="3"/>
                  <a:endCxn id="1048950" idx="7"/>
                </p:cNvCxnSpPr>
                <p:nvPr/>
              </p:nvCxnSpPr>
              <p:spPr>
                <a:xfrm flipH="1">
                  <a:off x="2589" y="1999"/>
                  <a:ext cx="480" cy="292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1048949" name="椭圆 161"/>
                <p:cNvSpPr/>
                <p:nvPr/>
              </p:nvSpPr>
              <p:spPr>
                <a:xfrm>
                  <a:off x="3055" y="1896"/>
                  <a:ext cx="118" cy="12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000" b="0" i="1" u="none" strike="noStrike" kern="1200" cap="none" spc="0" normalizeH="0" baseline="0" noProof="1">
                    <a:ln>
                      <a:noFill/>
                    </a:ln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8950" name="椭圆 162"/>
                <p:cNvSpPr/>
                <p:nvPr/>
              </p:nvSpPr>
              <p:spPr>
                <a:xfrm>
                  <a:off x="2487" y="2273"/>
                  <a:ext cx="120" cy="117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000" b="0" i="1" u="none" strike="noStrike" kern="1200" cap="none" spc="0" normalizeH="0" baseline="0" noProof="1">
                    <a:ln>
                      <a:noFill/>
                    </a:ln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48951" name="矩形 234"/>
              <p:cNvSpPr/>
              <p:nvPr/>
            </p:nvSpPr>
            <p:spPr>
              <a:xfrm>
                <a:off x="4431" y="2863"/>
                <a:ext cx="641" cy="121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pPr algn="ctr"/>
                <a:r>
                  <a:rPr lang="en-US" altLang="zh-CN" sz="14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952" name="矩形 235"/>
              <p:cNvSpPr/>
              <p:nvPr/>
            </p:nvSpPr>
            <p:spPr>
              <a:xfrm>
                <a:off x="5599" y="2284"/>
                <a:ext cx="614" cy="121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pPr algn="ctr"/>
                <a:r>
                  <a:rPr lang="en-US" altLang="zh-CN" sz="140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48953" name="矩形 236"/>
            <p:cNvSpPr/>
            <p:nvPr/>
          </p:nvSpPr>
          <p:spPr>
            <a:xfrm>
              <a:off x="2958" y="6392"/>
              <a:ext cx="640" cy="1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8954" name="矩形 237"/>
            <p:cNvSpPr/>
            <p:nvPr/>
          </p:nvSpPr>
          <p:spPr>
            <a:xfrm>
              <a:off x="3996" y="5778"/>
              <a:ext cx="614" cy="1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ctr"/>
              <a:r>
                <a: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8955" name="矩形 238"/>
            <p:cNvSpPr/>
            <p:nvPr/>
          </p:nvSpPr>
          <p:spPr>
            <a:xfrm>
              <a:off x="5763" y="6375"/>
              <a:ext cx="615" cy="1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8956" name="矩形 239"/>
            <p:cNvSpPr/>
            <p:nvPr/>
          </p:nvSpPr>
          <p:spPr>
            <a:xfrm>
              <a:off x="6870" y="5882"/>
              <a:ext cx="614" cy="1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ctr"/>
              <a:r>
                <a: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8957" name="椭圆 241"/>
            <p:cNvSpPr/>
            <p:nvPr/>
          </p:nvSpPr>
          <p:spPr>
            <a:xfrm>
              <a:off x="12331" y="3387"/>
              <a:ext cx="155" cy="1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8958" name="椭圆 243"/>
            <p:cNvSpPr/>
            <p:nvPr/>
          </p:nvSpPr>
          <p:spPr>
            <a:xfrm>
              <a:off x="11726" y="4470"/>
              <a:ext cx="155" cy="1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8959" name="椭圆 244"/>
            <p:cNvSpPr/>
            <p:nvPr/>
          </p:nvSpPr>
          <p:spPr>
            <a:xfrm>
              <a:off x="12924" y="4470"/>
              <a:ext cx="155" cy="1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8960" name="矩形 246"/>
            <p:cNvSpPr/>
            <p:nvPr/>
          </p:nvSpPr>
          <p:spPr>
            <a:xfrm>
              <a:off x="11797" y="2837"/>
              <a:ext cx="642" cy="1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ctr"/>
              <a:r>
                <a: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8961" name="矩形 247"/>
            <p:cNvSpPr/>
            <p:nvPr/>
          </p:nvSpPr>
          <p:spPr>
            <a:xfrm>
              <a:off x="11210" y="4457"/>
              <a:ext cx="614" cy="1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ctr"/>
              <a:r>
                <a: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8962" name="矩形 248"/>
            <p:cNvSpPr/>
            <p:nvPr/>
          </p:nvSpPr>
          <p:spPr>
            <a:xfrm>
              <a:off x="12891" y="4492"/>
              <a:ext cx="615" cy="1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8963" name="圆角矩形 251"/>
            <p:cNvSpPr/>
            <p:nvPr/>
          </p:nvSpPr>
          <p:spPr>
            <a:xfrm>
              <a:off x="11134" y="2902"/>
              <a:ext cx="2470" cy="233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8964" name="文本框 252"/>
            <p:cNvSpPr txBox="1"/>
            <p:nvPr/>
          </p:nvSpPr>
          <p:spPr>
            <a:xfrm>
              <a:off x="8769" y="2349"/>
              <a:ext cx="2392" cy="221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Method I:</a:t>
              </a:r>
              <a:endPara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estimation </a:t>
              </a:r>
              <a:r>
                <a:rPr lang="en-US" altLang="zh-CN" sz="1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before</a:t>
              </a:r>
              <a:r>
                <a: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sampling</a:t>
              </a:r>
              <a:endPara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8965" name="右中括号 14"/>
            <p:cNvSpPr/>
            <p:nvPr/>
          </p:nvSpPr>
          <p:spPr>
            <a:xfrm>
              <a:off x="8128" y="3325"/>
              <a:ext cx="148" cy="1932"/>
            </a:xfrm>
            <a:prstGeom prst="righ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3145875" name="直接箭头连接符 22"/>
            <p:cNvCxnSpPr/>
            <p:nvPr/>
          </p:nvCxnSpPr>
          <p:spPr>
            <a:xfrm>
              <a:off x="8277" y="4865"/>
              <a:ext cx="28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966" name="右箭头 26"/>
            <p:cNvSpPr/>
            <p:nvPr/>
          </p:nvSpPr>
          <p:spPr>
            <a:xfrm rot="5400000">
              <a:off x="1227" y="4151"/>
              <a:ext cx="678" cy="340"/>
            </a:xfrm>
            <a:prstGeom prst="rightArrow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3145876" name="直接连接符 29"/>
            <p:cNvCxnSpPr/>
            <p:nvPr/>
          </p:nvCxnSpPr>
          <p:spPr>
            <a:xfrm flipH="1">
              <a:off x="2398" y="3325"/>
              <a:ext cx="57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77" name="直接连接符 5"/>
            <p:cNvCxnSpPr>
              <a:stCxn id="1048957" idx="5"/>
              <a:endCxn id="1048959" idx="2"/>
            </p:cNvCxnSpPr>
            <p:nvPr/>
          </p:nvCxnSpPr>
          <p:spPr>
            <a:xfrm>
              <a:off x="12463" y="3529"/>
              <a:ext cx="461" cy="102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78" name="直接连接符 10"/>
            <p:cNvCxnSpPr>
              <a:endCxn id="1048959" idx="2"/>
            </p:cNvCxnSpPr>
            <p:nvPr/>
          </p:nvCxnSpPr>
          <p:spPr>
            <a:xfrm flipV="1">
              <a:off x="11879" y="4553"/>
              <a:ext cx="1045" cy="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组合 9"/>
            <p:cNvGrpSpPr/>
            <p:nvPr/>
          </p:nvGrpSpPr>
          <p:grpSpPr>
            <a:xfrm rot="0">
              <a:off x="1114" y="2302"/>
              <a:ext cx="683" cy="495"/>
              <a:chOff x="2487" y="1896"/>
              <a:chExt cx="683" cy="494"/>
            </a:xfrm>
          </p:grpSpPr>
          <p:cxnSp>
            <p:nvCxnSpPr>
              <p:cNvPr id="3145879" name="直接连接符 6"/>
              <p:cNvCxnSpPr>
                <a:stCxn id="1048967" idx="3"/>
                <a:endCxn id="1048968" idx="7"/>
              </p:cNvCxnSpPr>
              <p:nvPr/>
            </p:nvCxnSpPr>
            <p:spPr>
              <a:xfrm flipH="1">
                <a:off x="2593" y="1999"/>
                <a:ext cx="478" cy="292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967" name="椭圆 7"/>
              <p:cNvSpPr/>
              <p:nvPr/>
            </p:nvSpPr>
            <p:spPr>
              <a:xfrm>
                <a:off x="3056" y="1896"/>
                <a:ext cx="120" cy="12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968" name="椭圆 8"/>
              <p:cNvSpPr/>
              <p:nvPr/>
            </p:nvSpPr>
            <p:spPr>
              <a:xfrm>
                <a:off x="2488" y="2273"/>
                <a:ext cx="120" cy="1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48969" name="右箭头 26"/>
            <p:cNvSpPr/>
            <p:nvPr/>
          </p:nvSpPr>
          <p:spPr>
            <a:xfrm rot="5400000">
              <a:off x="798" y="7997"/>
              <a:ext cx="677" cy="340"/>
            </a:xfrm>
            <a:prstGeom prst="rightArrow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8970" name="椭圆 241"/>
            <p:cNvSpPr/>
            <p:nvPr/>
          </p:nvSpPr>
          <p:spPr>
            <a:xfrm>
              <a:off x="12346" y="6212"/>
              <a:ext cx="155" cy="1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8971" name="椭圆 243"/>
            <p:cNvSpPr/>
            <p:nvPr/>
          </p:nvSpPr>
          <p:spPr>
            <a:xfrm>
              <a:off x="11741" y="7292"/>
              <a:ext cx="155" cy="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8972" name="椭圆 244"/>
            <p:cNvSpPr/>
            <p:nvPr/>
          </p:nvSpPr>
          <p:spPr>
            <a:xfrm>
              <a:off x="12939" y="7292"/>
              <a:ext cx="155" cy="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8973" name="矩形 246"/>
            <p:cNvSpPr/>
            <p:nvPr/>
          </p:nvSpPr>
          <p:spPr>
            <a:xfrm>
              <a:off x="11812" y="5660"/>
              <a:ext cx="642" cy="1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ctr"/>
              <a:r>
                <a: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8974" name="矩形 247"/>
            <p:cNvSpPr/>
            <p:nvPr/>
          </p:nvSpPr>
          <p:spPr>
            <a:xfrm>
              <a:off x="11225" y="7281"/>
              <a:ext cx="614" cy="1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ctr"/>
              <a:r>
                <a: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8975" name="矩形 248"/>
            <p:cNvSpPr/>
            <p:nvPr/>
          </p:nvSpPr>
          <p:spPr>
            <a:xfrm>
              <a:off x="12906" y="7317"/>
              <a:ext cx="615" cy="1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8976" name="圆角矩形 251"/>
            <p:cNvSpPr/>
            <p:nvPr/>
          </p:nvSpPr>
          <p:spPr>
            <a:xfrm>
              <a:off x="11149" y="5727"/>
              <a:ext cx="2470" cy="233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0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8977" name="文本框 252"/>
            <p:cNvSpPr txBox="1"/>
            <p:nvPr/>
          </p:nvSpPr>
          <p:spPr>
            <a:xfrm>
              <a:off x="8781" y="6017"/>
              <a:ext cx="2671" cy="221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Method II:</a:t>
              </a:r>
              <a:endPara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estimation </a:t>
              </a:r>
              <a:r>
                <a:rPr lang="en-US" altLang="zh-CN" sz="14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after</a:t>
              </a:r>
              <a:r>
                <a: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sampling</a:t>
              </a:r>
              <a:endPara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145880" name="直接箭头连接符 22"/>
            <p:cNvCxnSpPr/>
            <p:nvPr/>
          </p:nvCxnSpPr>
          <p:spPr>
            <a:xfrm>
              <a:off x="8128" y="6025"/>
              <a:ext cx="30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81" name="直接连接符 2"/>
            <p:cNvCxnSpPr/>
            <p:nvPr/>
          </p:nvCxnSpPr>
          <p:spPr>
            <a:xfrm>
              <a:off x="12472" y="6372"/>
              <a:ext cx="493" cy="92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82" name="直接连接符 3"/>
            <p:cNvCxnSpPr/>
            <p:nvPr/>
          </p:nvCxnSpPr>
          <p:spPr>
            <a:xfrm>
              <a:off x="11880" y="7376"/>
              <a:ext cx="1043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978" name="矩形 27"/>
            <p:cNvSpPr/>
            <p:nvPr/>
          </p:nvSpPr>
          <p:spPr>
            <a:xfrm>
              <a:off x="12629" y="1447"/>
              <a:ext cx="563" cy="3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marL="0" marR="0" lvl="0" indent="0" algn="ctr" defTabSz="914400" rtl="0" eaLnBrk="1" fontAlgn="base" latinLnBrk="0" hangingPunct="1">
                <a:lnSpc>
                  <a:spcPct val="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...</a:t>
              </a:r>
              <a:endParaRPr kumimoji="0" lang="en-US" altLang="zh-CN" sz="1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00" name="组合 226"/>
            <p:cNvGrpSpPr/>
            <p:nvPr/>
          </p:nvGrpSpPr>
          <p:grpSpPr>
            <a:xfrm rot="0">
              <a:off x="11733" y="1428"/>
              <a:ext cx="685" cy="495"/>
              <a:chOff x="2487" y="1896"/>
              <a:chExt cx="683" cy="494"/>
            </a:xfrm>
          </p:grpSpPr>
          <p:cxnSp>
            <p:nvCxnSpPr>
              <p:cNvPr id="3145883" name="直接连接符 227"/>
              <p:cNvCxnSpPr>
                <a:stCxn id="1048979" idx="3"/>
                <a:endCxn id="1048980" idx="7"/>
              </p:cNvCxnSpPr>
              <p:nvPr/>
            </p:nvCxnSpPr>
            <p:spPr>
              <a:xfrm flipH="1">
                <a:off x="2590" y="1995"/>
                <a:ext cx="479" cy="294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979" name="椭圆 228"/>
              <p:cNvSpPr/>
              <p:nvPr/>
            </p:nvSpPr>
            <p:spPr>
              <a:xfrm>
                <a:off x="3054" y="1895"/>
                <a:ext cx="117" cy="12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980" name="椭圆 229"/>
              <p:cNvSpPr/>
              <p:nvPr/>
            </p:nvSpPr>
            <p:spPr>
              <a:xfrm>
                <a:off x="2488" y="2272"/>
                <a:ext cx="120" cy="1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0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145884" name="直接连接符 160"/>
            <p:cNvCxnSpPr>
              <a:stCxn id="1048957" idx="3"/>
            </p:cNvCxnSpPr>
            <p:nvPr/>
          </p:nvCxnSpPr>
          <p:spPr bwMode="auto">
            <a:xfrm flipH="1">
              <a:off x="11870" y="3529"/>
              <a:ext cx="484" cy="1039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45885" name="直接连接符 132"/>
            <p:cNvCxnSpPr>
              <a:stCxn id="1048970" idx="3"/>
            </p:cNvCxnSpPr>
            <p:nvPr/>
          </p:nvCxnSpPr>
          <p:spPr bwMode="auto">
            <a:xfrm flipH="1">
              <a:off x="11852" y="6352"/>
              <a:ext cx="517" cy="957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48981" name="文本框 170"/>
            <p:cNvSpPr txBox="1"/>
            <p:nvPr/>
          </p:nvSpPr>
          <p:spPr>
            <a:xfrm>
              <a:off x="8579" y="8560"/>
              <a:ext cx="5665" cy="171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C-II:</a:t>
              </a:r>
              <a:endPara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triangle counting estimation</a:t>
              </a:r>
              <a:endPara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8982" name="矩形 28"/>
            <p:cNvSpPr/>
            <p:nvPr/>
          </p:nvSpPr>
          <p:spPr bwMode="auto">
            <a:xfrm>
              <a:off x="394" y="3072"/>
              <a:ext cx="8053" cy="60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000" b="0" i="1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8983" name="文本框 170"/>
            <p:cNvSpPr txBox="1"/>
            <p:nvPr/>
          </p:nvSpPr>
          <p:spPr>
            <a:xfrm>
              <a:off x="1909" y="9135"/>
              <a:ext cx="5158" cy="75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C-I: reservoir sampling</a:t>
              </a:r>
              <a:endPara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8984" name="矩形 37"/>
            <p:cNvSpPr/>
            <p:nvPr/>
          </p:nvSpPr>
          <p:spPr>
            <a:xfrm>
              <a:off x="8674" y="2452"/>
              <a:ext cx="5330" cy="3013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000" strike="noStrike" noProof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985" name="矩形 42"/>
            <p:cNvSpPr/>
            <p:nvPr/>
          </p:nvSpPr>
          <p:spPr>
            <a:xfrm>
              <a:off x="8674" y="5592"/>
              <a:ext cx="5330" cy="3000"/>
            </a:xfrm>
            <a:prstGeom prst="rect">
              <a:avLst/>
            </a:prstGeom>
            <a:noFill/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000" strike="noStrike" noProof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文本框 8"/>
          <p:cNvSpPr txBox="1"/>
          <p:nvPr/>
        </p:nvSpPr>
        <p:spPr>
          <a:xfrm>
            <a:off x="640715" y="24130"/>
            <a:ext cx="62210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GREAT (improve efficiency) </a:t>
            </a:r>
            <a:endParaRPr lang="en-US" altLang="zh-C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48606" name="文本框 4"/>
          <p:cNvSpPr txBox="1"/>
          <p:nvPr/>
        </p:nvSpPr>
        <p:spPr>
          <a:xfrm>
            <a:off x="58420" y="1861820"/>
            <a:ext cx="3213735" cy="8915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GREAT</a:t>
            </a:r>
            <a:r>
              <a:rPr lang="zh-CN" altLang="en-US" i="1" baseline="30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 </a:t>
            </a:r>
            <a:r>
              <a:rPr lang="zh-CN" altLang="en-US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</a:t>
            </a:r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uv</a:t>
            </a:r>
            <a:r>
              <a:rPr lang="zh-CN" altLang="en-US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=(1-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_uv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GREAT</a:t>
            </a:r>
            <a:r>
              <a:rPr lang="zh-CN" altLang="en-US" i="1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i="1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</a:t>
            </a:r>
            <a:r>
              <a:rPr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uv</a:t>
            </a:r>
            <a:r>
              <a:rPr i="1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(s)</a:t>
            </a:r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=k/t</a:t>
            </a:r>
            <a:r>
              <a:rPr lang="zh-CN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uv</a:t>
            </a:r>
            <a:endParaRPr lang="zh-CN" altLang="en-US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7" name="文本框 1"/>
          <p:cNvSpPr txBox="1"/>
          <p:nvPr/>
        </p:nvSpPr>
        <p:spPr>
          <a:xfrm>
            <a:off x="139700" y="813435"/>
            <a:ext cx="3009900" cy="8915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(C-I)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Construct an edge sample by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Generlized 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Reservoir Sampling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(GRS)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8" name="文本框 2"/>
          <p:cNvSpPr txBox="1"/>
          <p:nvPr/>
        </p:nvSpPr>
        <p:spPr>
          <a:xfrm>
            <a:off x="139700" y="2945765"/>
            <a:ext cx="3098800" cy="1158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(C-II) Update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estimated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triangle count </a:t>
            </a: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whenever an edge arrives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according to edge sample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9" name="Bent Arrow 4"/>
          <p:cNvSpPr/>
          <p:nvPr/>
        </p:nvSpPr>
        <p:spPr>
          <a:xfrm rot="5400000" flipV="1">
            <a:off x="5793740" y="-1128395"/>
            <a:ext cx="763270" cy="5118100"/>
          </a:xfrm>
          <a:prstGeom prst="bentArrow">
            <a:avLst>
              <a:gd name="adj1" fmla="val 45791"/>
              <a:gd name="adj2" fmla="val 33685"/>
              <a:gd name="adj3" fmla="val 22105"/>
              <a:gd name="adj4" fmla="val 1962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48610" name="矩形 28"/>
          <p:cNvSpPr/>
          <p:nvPr/>
        </p:nvSpPr>
        <p:spPr>
          <a:xfrm>
            <a:off x="3530600" y="2383155"/>
            <a:ext cx="2989580" cy="1043940"/>
          </a:xfrm>
          <a:prstGeom prst="rect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900" b="0" i="1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48611" name="矩形 155"/>
          <p:cNvSpPr/>
          <p:nvPr/>
        </p:nvSpPr>
        <p:spPr>
          <a:xfrm>
            <a:off x="4654550" y="3157220"/>
            <a:ext cx="1920240" cy="27559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Reservoir (fixed size)</a:t>
            </a:r>
            <a:endParaRPr lang="en-US" altLang="zh-CN" sz="1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0" name="组合 9"/>
          <p:cNvGrpSpPr/>
          <p:nvPr/>
        </p:nvGrpSpPr>
        <p:grpSpPr>
          <a:xfrm rot="0">
            <a:off x="3823335" y="1145540"/>
            <a:ext cx="267970" cy="180975"/>
            <a:chOff x="2487" y="1896"/>
            <a:chExt cx="683" cy="494"/>
          </a:xfrm>
        </p:grpSpPr>
        <p:cxnSp>
          <p:nvCxnSpPr>
            <p:cNvPr id="3145728" name="直接连接符 6"/>
            <p:cNvCxnSpPr>
              <a:stCxn id="1048612" idx="3"/>
              <a:endCxn id="1048613" idx="7"/>
            </p:cNvCxnSpPr>
            <p:nvPr/>
          </p:nvCxnSpPr>
          <p:spPr>
            <a:xfrm flipH="1">
              <a:off x="2589" y="1999"/>
              <a:ext cx="480" cy="29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48612" name="椭圆 7"/>
            <p:cNvSpPr/>
            <p:nvPr/>
          </p:nvSpPr>
          <p:spPr>
            <a:xfrm>
              <a:off x="3052" y="1896"/>
              <a:ext cx="118" cy="1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8613" name="椭圆 10"/>
            <p:cNvSpPr/>
            <p:nvPr/>
          </p:nvSpPr>
          <p:spPr>
            <a:xfrm>
              <a:off x="2487" y="2273"/>
              <a:ext cx="120" cy="1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组合 10"/>
          <p:cNvGrpSpPr/>
          <p:nvPr/>
        </p:nvGrpSpPr>
        <p:grpSpPr>
          <a:xfrm rot="0">
            <a:off x="4163060" y="1145540"/>
            <a:ext cx="269240" cy="180975"/>
            <a:chOff x="2487" y="1896"/>
            <a:chExt cx="683" cy="494"/>
          </a:xfrm>
        </p:grpSpPr>
        <p:cxnSp>
          <p:nvCxnSpPr>
            <p:cNvPr id="3145729" name="直接连接符 11"/>
            <p:cNvCxnSpPr>
              <a:stCxn id="1048614" idx="3"/>
              <a:endCxn id="1048615" idx="7"/>
            </p:cNvCxnSpPr>
            <p:nvPr/>
          </p:nvCxnSpPr>
          <p:spPr>
            <a:xfrm flipH="1">
              <a:off x="2589" y="1999"/>
              <a:ext cx="479" cy="29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48614" name="椭圆 12"/>
            <p:cNvSpPr/>
            <p:nvPr/>
          </p:nvSpPr>
          <p:spPr>
            <a:xfrm>
              <a:off x="3053" y="1896"/>
              <a:ext cx="117" cy="1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8615" name="椭圆 13"/>
            <p:cNvSpPr/>
            <p:nvPr/>
          </p:nvSpPr>
          <p:spPr>
            <a:xfrm>
              <a:off x="2487" y="2273"/>
              <a:ext cx="120" cy="1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组合 14"/>
          <p:cNvGrpSpPr/>
          <p:nvPr/>
        </p:nvGrpSpPr>
        <p:grpSpPr>
          <a:xfrm rot="0">
            <a:off x="4876800" y="1145540"/>
            <a:ext cx="267970" cy="180975"/>
            <a:chOff x="2487" y="1896"/>
            <a:chExt cx="683" cy="494"/>
          </a:xfrm>
        </p:grpSpPr>
        <p:cxnSp>
          <p:nvCxnSpPr>
            <p:cNvPr id="3145730" name="直接连接符 15"/>
            <p:cNvCxnSpPr>
              <a:stCxn id="1048616" idx="3"/>
              <a:endCxn id="1048617" idx="7"/>
            </p:cNvCxnSpPr>
            <p:nvPr/>
          </p:nvCxnSpPr>
          <p:spPr>
            <a:xfrm flipH="1">
              <a:off x="2589" y="1999"/>
              <a:ext cx="480" cy="29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48616" name="椭圆 16"/>
            <p:cNvSpPr/>
            <p:nvPr/>
          </p:nvSpPr>
          <p:spPr>
            <a:xfrm>
              <a:off x="3052" y="1896"/>
              <a:ext cx="118" cy="1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8617" name="椭圆 17"/>
            <p:cNvSpPr/>
            <p:nvPr/>
          </p:nvSpPr>
          <p:spPr>
            <a:xfrm>
              <a:off x="2487" y="2273"/>
              <a:ext cx="120" cy="1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组合 18"/>
          <p:cNvGrpSpPr/>
          <p:nvPr/>
        </p:nvGrpSpPr>
        <p:grpSpPr>
          <a:xfrm rot="0">
            <a:off x="5217795" y="1145540"/>
            <a:ext cx="267970" cy="180975"/>
            <a:chOff x="2487" y="1896"/>
            <a:chExt cx="683" cy="494"/>
          </a:xfrm>
        </p:grpSpPr>
        <p:cxnSp>
          <p:nvCxnSpPr>
            <p:cNvPr id="3145731" name="直接连接符 19"/>
            <p:cNvCxnSpPr>
              <a:stCxn id="1048618" idx="3"/>
              <a:endCxn id="1048619" idx="7"/>
            </p:cNvCxnSpPr>
            <p:nvPr/>
          </p:nvCxnSpPr>
          <p:spPr>
            <a:xfrm flipH="1">
              <a:off x="2589" y="1999"/>
              <a:ext cx="480" cy="29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48618" name="椭圆 20"/>
            <p:cNvSpPr/>
            <p:nvPr/>
          </p:nvSpPr>
          <p:spPr>
            <a:xfrm>
              <a:off x="3052" y="1896"/>
              <a:ext cx="118" cy="1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8619" name="椭圆 21"/>
            <p:cNvSpPr/>
            <p:nvPr/>
          </p:nvSpPr>
          <p:spPr>
            <a:xfrm>
              <a:off x="2486" y="2273"/>
              <a:ext cx="120" cy="1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组合 22"/>
          <p:cNvGrpSpPr/>
          <p:nvPr/>
        </p:nvGrpSpPr>
        <p:grpSpPr>
          <a:xfrm rot="0">
            <a:off x="5556885" y="1145540"/>
            <a:ext cx="267970" cy="180975"/>
            <a:chOff x="2487" y="1896"/>
            <a:chExt cx="683" cy="494"/>
          </a:xfrm>
        </p:grpSpPr>
        <p:cxnSp>
          <p:nvCxnSpPr>
            <p:cNvPr id="3145732" name="直接连接符 23"/>
            <p:cNvCxnSpPr>
              <a:stCxn id="1048620" idx="3"/>
              <a:endCxn id="1048621" idx="7"/>
            </p:cNvCxnSpPr>
            <p:nvPr/>
          </p:nvCxnSpPr>
          <p:spPr>
            <a:xfrm flipH="1">
              <a:off x="2589" y="1999"/>
              <a:ext cx="480" cy="29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48620" name="椭圆 24"/>
            <p:cNvSpPr/>
            <p:nvPr/>
          </p:nvSpPr>
          <p:spPr>
            <a:xfrm>
              <a:off x="3052" y="1896"/>
              <a:ext cx="118" cy="1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8621" name="椭圆 25"/>
            <p:cNvSpPr/>
            <p:nvPr/>
          </p:nvSpPr>
          <p:spPr>
            <a:xfrm>
              <a:off x="2486" y="2273"/>
              <a:ext cx="120" cy="1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048622" name="矩形 27"/>
          <p:cNvSpPr/>
          <p:nvPr/>
        </p:nvSpPr>
        <p:spPr>
          <a:xfrm>
            <a:off x="4562475" y="1152525"/>
            <a:ext cx="183515" cy="2438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marR="0" lvl="0" indent="0" algn="ctr" defTabSz="914400" rtl="0" eaLnBrk="1" fontAlgn="base" latinLnBrk="0" hangingPunct="1">
              <a:lnSpc>
                <a:spcPct val="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9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...</a:t>
            </a:r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5" name="组合 38"/>
          <p:cNvGrpSpPr/>
          <p:nvPr/>
        </p:nvGrpSpPr>
        <p:grpSpPr>
          <a:xfrm rot="0">
            <a:off x="4457700" y="2651760"/>
            <a:ext cx="267970" cy="180975"/>
            <a:chOff x="3518" y="5713"/>
            <a:chExt cx="683" cy="494"/>
          </a:xfrm>
        </p:grpSpPr>
        <p:cxnSp>
          <p:nvCxnSpPr>
            <p:cNvPr id="3145733" name="直接连接符 39"/>
            <p:cNvCxnSpPr>
              <a:stCxn id="1048623" idx="3"/>
              <a:endCxn id="1048624" idx="7"/>
            </p:cNvCxnSpPr>
            <p:nvPr/>
          </p:nvCxnSpPr>
          <p:spPr>
            <a:xfrm flipH="1">
              <a:off x="3620" y="5815"/>
              <a:ext cx="480" cy="29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48623" name="椭圆 40"/>
            <p:cNvSpPr/>
            <p:nvPr/>
          </p:nvSpPr>
          <p:spPr>
            <a:xfrm>
              <a:off x="4083" y="5713"/>
              <a:ext cx="118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8624" name="椭圆 41"/>
            <p:cNvSpPr/>
            <p:nvPr/>
          </p:nvSpPr>
          <p:spPr>
            <a:xfrm>
              <a:off x="3518" y="6090"/>
              <a:ext cx="120" cy="1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组合 55"/>
          <p:cNvGrpSpPr/>
          <p:nvPr/>
        </p:nvGrpSpPr>
        <p:grpSpPr>
          <a:xfrm rot="0">
            <a:off x="4103370" y="3061970"/>
            <a:ext cx="267970" cy="180975"/>
            <a:chOff x="3518" y="5713"/>
            <a:chExt cx="683" cy="494"/>
          </a:xfrm>
        </p:grpSpPr>
        <p:cxnSp>
          <p:nvCxnSpPr>
            <p:cNvPr id="3145737" name="直接连接符 56"/>
            <p:cNvCxnSpPr>
              <a:stCxn id="1048631" idx="3"/>
              <a:endCxn id="1048632" idx="7"/>
            </p:cNvCxnSpPr>
            <p:nvPr/>
          </p:nvCxnSpPr>
          <p:spPr>
            <a:xfrm flipH="1">
              <a:off x="3620" y="5815"/>
              <a:ext cx="480" cy="29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48631" name="椭圆 57"/>
            <p:cNvSpPr/>
            <p:nvPr/>
          </p:nvSpPr>
          <p:spPr>
            <a:xfrm>
              <a:off x="4083" y="5713"/>
              <a:ext cx="118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8632" name="椭圆 58"/>
            <p:cNvSpPr/>
            <p:nvPr/>
          </p:nvSpPr>
          <p:spPr>
            <a:xfrm>
              <a:off x="3518" y="6090"/>
              <a:ext cx="120" cy="1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组合 83"/>
          <p:cNvGrpSpPr/>
          <p:nvPr/>
        </p:nvGrpSpPr>
        <p:grpSpPr>
          <a:xfrm rot="0">
            <a:off x="4062730" y="2620645"/>
            <a:ext cx="267970" cy="180975"/>
            <a:chOff x="3518" y="5713"/>
            <a:chExt cx="683" cy="494"/>
          </a:xfrm>
        </p:grpSpPr>
        <p:cxnSp>
          <p:nvCxnSpPr>
            <p:cNvPr id="3145738" name="直接连接符 84"/>
            <p:cNvCxnSpPr>
              <a:stCxn id="1048633" idx="3"/>
              <a:endCxn id="1048634" idx="7"/>
            </p:cNvCxnSpPr>
            <p:nvPr/>
          </p:nvCxnSpPr>
          <p:spPr>
            <a:xfrm flipH="1">
              <a:off x="3620" y="5815"/>
              <a:ext cx="480" cy="29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48633" name="椭圆 85"/>
            <p:cNvSpPr/>
            <p:nvPr/>
          </p:nvSpPr>
          <p:spPr>
            <a:xfrm>
              <a:off x="4083" y="5713"/>
              <a:ext cx="118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8634" name="椭圆 86"/>
            <p:cNvSpPr/>
            <p:nvPr/>
          </p:nvSpPr>
          <p:spPr>
            <a:xfrm>
              <a:off x="3518" y="6090"/>
              <a:ext cx="120" cy="1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组合 87"/>
          <p:cNvGrpSpPr/>
          <p:nvPr/>
        </p:nvGrpSpPr>
        <p:grpSpPr>
          <a:xfrm rot="0">
            <a:off x="3578860" y="2514600"/>
            <a:ext cx="269240" cy="180975"/>
            <a:chOff x="3518" y="5713"/>
            <a:chExt cx="683" cy="494"/>
          </a:xfrm>
        </p:grpSpPr>
        <p:cxnSp>
          <p:nvCxnSpPr>
            <p:cNvPr id="3145739" name="直接连接符 88"/>
            <p:cNvCxnSpPr>
              <a:stCxn id="1048635" idx="3"/>
              <a:endCxn id="1048636" idx="7"/>
            </p:cNvCxnSpPr>
            <p:nvPr/>
          </p:nvCxnSpPr>
          <p:spPr>
            <a:xfrm flipH="1">
              <a:off x="3620" y="5815"/>
              <a:ext cx="479" cy="29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48635" name="椭圆 89"/>
            <p:cNvSpPr/>
            <p:nvPr/>
          </p:nvSpPr>
          <p:spPr>
            <a:xfrm>
              <a:off x="4084" y="5713"/>
              <a:ext cx="117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8636" name="椭圆 90"/>
            <p:cNvSpPr/>
            <p:nvPr/>
          </p:nvSpPr>
          <p:spPr>
            <a:xfrm>
              <a:off x="3518" y="6090"/>
              <a:ext cx="120" cy="1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2" name="组合 91"/>
          <p:cNvGrpSpPr/>
          <p:nvPr/>
        </p:nvGrpSpPr>
        <p:grpSpPr>
          <a:xfrm rot="0">
            <a:off x="3958590" y="2917825"/>
            <a:ext cx="267970" cy="180975"/>
            <a:chOff x="3518" y="5713"/>
            <a:chExt cx="683" cy="494"/>
          </a:xfrm>
        </p:grpSpPr>
        <p:cxnSp>
          <p:nvCxnSpPr>
            <p:cNvPr id="3145740" name="直接连接符 92"/>
            <p:cNvCxnSpPr>
              <a:stCxn id="1048637" idx="3"/>
              <a:endCxn id="1048638" idx="7"/>
            </p:cNvCxnSpPr>
            <p:nvPr/>
          </p:nvCxnSpPr>
          <p:spPr>
            <a:xfrm flipH="1">
              <a:off x="3620" y="5815"/>
              <a:ext cx="480" cy="29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48637" name="椭圆 93"/>
            <p:cNvSpPr/>
            <p:nvPr/>
          </p:nvSpPr>
          <p:spPr>
            <a:xfrm>
              <a:off x="4083" y="5713"/>
              <a:ext cx="118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8638" name="椭圆 94"/>
            <p:cNvSpPr/>
            <p:nvPr/>
          </p:nvSpPr>
          <p:spPr>
            <a:xfrm>
              <a:off x="3518" y="6090"/>
              <a:ext cx="120" cy="1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组合 95"/>
          <p:cNvGrpSpPr/>
          <p:nvPr/>
        </p:nvGrpSpPr>
        <p:grpSpPr>
          <a:xfrm rot="0">
            <a:off x="3625850" y="3032760"/>
            <a:ext cx="269240" cy="180340"/>
            <a:chOff x="3518" y="5713"/>
            <a:chExt cx="683" cy="494"/>
          </a:xfrm>
        </p:grpSpPr>
        <p:cxnSp>
          <p:nvCxnSpPr>
            <p:cNvPr id="3145741" name="直接连接符 96"/>
            <p:cNvCxnSpPr>
              <a:stCxn id="1048639" idx="3"/>
              <a:endCxn id="1048640" idx="7"/>
            </p:cNvCxnSpPr>
            <p:nvPr/>
          </p:nvCxnSpPr>
          <p:spPr>
            <a:xfrm flipH="1">
              <a:off x="3620" y="5816"/>
              <a:ext cx="479" cy="29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48639" name="椭圆 97"/>
            <p:cNvSpPr/>
            <p:nvPr/>
          </p:nvSpPr>
          <p:spPr>
            <a:xfrm>
              <a:off x="4084" y="5713"/>
              <a:ext cx="117" cy="1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8640" name="椭圆 98"/>
            <p:cNvSpPr/>
            <p:nvPr/>
          </p:nvSpPr>
          <p:spPr>
            <a:xfrm>
              <a:off x="3518" y="6089"/>
              <a:ext cx="120" cy="1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组合 99"/>
          <p:cNvGrpSpPr/>
          <p:nvPr/>
        </p:nvGrpSpPr>
        <p:grpSpPr>
          <a:xfrm rot="0">
            <a:off x="3881120" y="2446020"/>
            <a:ext cx="267970" cy="180340"/>
            <a:chOff x="3518" y="5713"/>
            <a:chExt cx="683" cy="494"/>
          </a:xfrm>
        </p:grpSpPr>
        <p:cxnSp>
          <p:nvCxnSpPr>
            <p:cNvPr id="3145742" name="直接连接符 100"/>
            <p:cNvCxnSpPr>
              <a:stCxn id="1048641" idx="3"/>
              <a:endCxn id="1048642" idx="7"/>
            </p:cNvCxnSpPr>
            <p:nvPr/>
          </p:nvCxnSpPr>
          <p:spPr>
            <a:xfrm flipH="1">
              <a:off x="3620" y="5816"/>
              <a:ext cx="480" cy="29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48641" name="椭圆 101"/>
            <p:cNvSpPr/>
            <p:nvPr/>
          </p:nvSpPr>
          <p:spPr>
            <a:xfrm>
              <a:off x="4083" y="5713"/>
              <a:ext cx="118" cy="1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8642" name="椭圆 102"/>
            <p:cNvSpPr/>
            <p:nvPr/>
          </p:nvSpPr>
          <p:spPr>
            <a:xfrm>
              <a:off x="3518" y="6089"/>
              <a:ext cx="120" cy="1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" name="组合 103"/>
          <p:cNvGrpSpPr/>
          <p:nvPr/>
        </p:nvGrpSpPr>
        <p:grpSpPr>
          <a:xfrm rot="0">
            <a:off x="3616325" y="2805430"/>
            <a:ext cx="269240" cy="180975"/>
            <a:chOff x="3518" y="5713"/>
            <a:chExt cx="683" cy="494"/>
          </a:xfrm>
        </p:grpSpPr>
        <p:cxnSp>
          <p:nvCxnSpPr>
            <p:cNvPr id="3145743" name="直接连接符 104"/>
            <p:cNvCxnSpPr>
              <a:stCxn id="1048643" idx="3"/>
              <a:endCxn id="1048644" idx="7"/>
            </p:cNvCxnSpPr>
            <p:nvPr/>
          </p:nvCxnSpPr>
          <p:spPr>
            <a:xfrm flipH="1">
              <a:off x="3620" y="5815"/>
              <a:ext cx="479" cy="29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48643" name="椭圆 105"/>
            <p:cNvSpPr/>
            <p:nvPr/>
          </p:nvSpPr>
          <p:spPr>
            <a:xfrm>
              <a:off x="4084" y="5713"/>
              <a:ext cx="117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8644" name="椭圆 106"/>
            <p:cNvSpPr/>
            <p:nvPr/>
          </p:nvSpPr>
          <p:spPr>
            <a:xfrm>
              <a:off x="3518" y="6090"/>
              <a:ext cx="120" cy="1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" name="组合 107"/>
          <p:cNvGrpSpPr/>
          <p:nvPr/>
        </p:nvGrpSpPr>
        <p:grpSpPr>
          <a:xfrm rot="0">
            <a:off x="4768850" y="2557145"/>
            <a:ext cx="267970" cy="180975"/>
            <a:chOff x="3518" y="5713"/>
            <a:chExt cx="683" cy="494"/>
          </a:xfrm>
        </p:grpSpPr>
        <p:cxnSp>
          <p:nvCxnSpPr>
            <p:cNvPr id="3145744" name="直接连接符 108"/>
            <p:cNvCxnSpPr>
              <a:stCxn id="1048645" idx="3"/>
              <a:endCxn id="1048646" idx="7"/>
            </p:cNvCxnSpPr>
            <p:nvPr/>
          </p:nvCxnSpPr>
          <p:spPr>
            <a:xfrm flipH="1">
              <a:off x="3620" y="5815"/>
              <a:ext cx="480" cy="29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48645" name="椭圆 109"/>
            <p:cNvSpPr/>
            <p:nvPr/>
          </p:nvSpPr>
          <p:spPr>
            <a:xfrm>
              <a:off x="4083" y="5713"/>
              <a:ext cx="118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8646" name="椭圆 110"/>
            <p:cNvSpPr/>
            <p:nvPr/>
          </p:nvSpPr>
          <p:spPr>
            <a:xfrm>
              <a:off x="3518" y="6090"/>
              <a:ext cx="120" cy="1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组合 111"/>
          <p:cNvGrpSpPr/>
          <p:nvPr/>
        </p:nvGrpSpPr>
        <p:grpSpPr>
          <a:xfrm rot="0">
            <a:off x="4210050" y="2418715"/>
            <a:ext cx="267970" cy="180340"/>
            <a:chOff x="3518" y="5713"/>
            <a:chExt cx="683" cy="494"/>
          </a:xfrm>
        </p:grpSpPr>
        <p:cxnSp>
          <p:nvCxnSpPr>
            <p:cNvPr id="3145745" name="直接连接符 112"/>
            <p:cNvCxnSpPr>
              <a:stCxn id="1048647" idx="3"/>
              <a:endCxn id="1048648" idx="7"/>
            </p:cNvCxnSpPr>
            <p:nvPr/>
          </p:nvCxnSpPr>
          <p:spPr>
            <a:xfrm flipH="1">
              <a:off x="3621" y="5815"/>
              <a:ext cx="480" cy="29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48647" name="椭圆 113"/>
            <p:cNvSpPr/>
            <p:nvPr/>
          </p:nvSpPr>
          <p:spPr>
            <a:xfrm>
              <a:off x="4083" y="5712"/>
              <a:ext cx="118" cy="1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8648" name="椭圆 114"/>
            <p:cNvSpPr/>
            <p:nvPr/>
          </p:nvSpPr>
          <p:spPr>
            <a:xfrm>
              <a:off x="3518" y="6088"/>
              <a:ext cx="120" cy="1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组合 115"/>
          <p:cNvGrpSpPr/>
          <p:nvPr/>
        </p:nvGrpSpPr>
        <p:grpSpPr>
          <a:xfrm rot="0">
            <a:off x="4664710" y="2854325"/>
            <a:ext cx="267970" cy="180975"/>
            <a:chOff x="3518" y="5713"/>
            <a:chExt cx="683" cy="494"/>
          </a:xfrm>
        </p:grpSpPr>
        <p:cxnSp>
          <p:nvCxnSpPr>
            <p:cNvPr id="3145746" name="直接连接符 116"/>
            <p:cNvCxnSpPr>
              <a:stCxn id="1048649" idx="3"/>
              <a:endCxn id="1048650" idx="7"/>
            </p:cNvCxnSpPr>
            <p:nvPr/>
          </p:nvCxnSpPr>
          <p:spPr>
            <a:xfrm flipH="1">
              <a:off x="3620" y="5815"/>
              <a:ext cx="480" cy="29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48649" name="椭圆 117"/>
            <p:cNvSpPr/>
            <p:nvPr/>
          </p:nvSpPr>
          <p:spPr>
            <a:xfrm>
              <a:off x="4083" y="5713"/>
              <a:ext cx="118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8650" name="椭圆 118"/>
            <p:cNvSpPr/>
            <p:nvPr/>
          </p:nvSpPr>
          <p:spPr>
            <a:xfrm>
              <a:off x="3518" y="6090"/>
              <a:ext cx="120" cy="1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9" name="组合 119"/>
          <p:cNvGrpSpPr/>
          <p:nvPr/>
        </p:nvGrpSpPr>
        <p:grpSpPr>
          <a:xfrm rot="0">
            <a:off x="4396105" y="2860675"/>
            <a:ext cx="267970" cy="180340"/>
            <a:chOff x="3518" y="5713"/>
            <a:chExt cx="683" cy="494"/>
          </a:xfrm>
        </p:grpSpPr>
        <p:cxnSp>
          <p:nvCxnSpPr>
            <p:cNvPr id="3145747" name="直接连接符 120"/>
            <p:cNvCxnSpPr>
              <a:stCxn id="1048651" idx="3"/>
              <a:endCxn id="1048652" idx="7"/>
            </p:cNvCxnSpPr>
            <p:nvPr/>
          </p:nvCxnSpPr>
          <p:spPr>
            <a:xfrm flipH="1">
              <a:off x="3620" y="5816"/>
              <a:ext cx="480" cy="29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48651" name="椭圆 121"/>
            <p:cNvSpPr/>
            <p:nvPr/>
          </p:nvSpPr>
          <p:spPr>
            <a:xfrm>
              <a:off x="4083" y="5713"/>
              <a:ext cx="118" cy="1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8652" name="椭圆 122"/>
            <p:cNvSpPr/>
            <p:nvPr/>
          </p:nvSpPr>
          <p:spPr>
            <a:xfrm>
              <a:off x="3518" y="6089"/>
              <a:ext cx="120" cy="1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0" name="组合 123"/>
          <p:cNvGrpSpPr/>
          <p:nvPr/>
        </p:nvGrpSpPr>
        <p:grpSpPr>
          <a:xfrm rot="0">
            <a:off x="4624070" y="2433320"/>
            <a:ext cx="267970" cy="180340"/>
            <a:chOff x="3518" y="5713"/>
            <a:chExt cx="683" cy="494"/>
          </a:xfrm>
        </p:grpSpPr>
        <p:cxnSp>
          <p:nvCxnSpPr>
            <p:cNvPr id="3145748" name="直接连接符 124"/>
            <p:cNvCxnSpPr>
              <a:stCxn id="1048653" idx="3"/>
              <a:endCxn id="1048654" idx="7"/>
            </p:cNvCxnSpPr>
            <p:nvPr/>
          </p:nvCxnSpPr>
          <p:spPr>
            <a:xfrm flipH="1">
              <a:off x="3620" y="5816"/>
              <a:ext cx="480" cy="29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48653" name="椭圆 125"/>
            <p:cNvSpPr/>
            <p:nvPr/>
          </p:nvSpPr>
          <p:spPr>
            <a:xfrm>
              <a:off x="4083" y="5713"/>
              <a:ext cx="118" cy="1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8654" name="椭圆 126"/>
            <p:cNvSpPr/>
            <p:nvPr/>
          </p:nvSpPr>
          <p:spPr>
            <a:xfrm>
              <a:off x="3518" y="6089"/>
              <a:ext cx="120" cy="1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" name="组合 127"/>
          <p:cNvGrpSpPr/>
          <p:nvPr/>
        </p:nvGrpSpPr>
        <p:grpSpPr>
          <a:xfrm rot="0">
            <a:off x="4096385" y="2753995"/>
            <a:ext cx="267970" cy="180975"/>
            <a:chOff x="3518" y="5713"/>
            <a:chExt cx="683" cy="494"/>
          </a:xfrm>
        </p:grpSpPr>
        <p:cxnSp>
          <p:nvCxnSpPr>
            <p:cNvPr id="3145749" name="直接连接符 128"/>
            <p:cNvCxnSpPr>
              <a:stCxn id="1048655" idx="3"/>
              <a:endCxn id="1048656" idx="7"/>
            </p:cNvCxnSpPr>
            <p:nvPr/>
          </p:nvCxnSpPr>
          <p:spPr>
            <a:xfrm flipH="1">
              <a:off x="3620" y="5815"/>
              <a:ext cx="480" cy="29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48655" name="椭圆 129"/>
            <p:cNvSpPr/>
            <p:nvPr/>
          </p:nvSpPr>
          <p:spPr>
            <a:xfrm>
              <a:off x="4083" y="5713"/>
              <a:ext cx="118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8656" name="椭圆 130"/>
            <p:cNvSpPr/>
            <p:nvPr/>
          </p:nvSpPr>
          <p:spPr>
            <a:xfrm>
              <a:off x="3518" y="6090"/>
              <a:ext cx="120" cy="1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" name="组合 151"/>
          <p:cNvGrpSpPr/>
          <p:nvPr/>
        </p:nvGrpSpPr>
        <p:grpSpPr>
          <a:xfrm rot="0">
            <a:off x="3580130" y="2426970"/>
            <a:ext cx="267970" cy="180975"/>
            <a:chOff x="3518" y="5713"/>
            <a:chExt cx="683" cy="494"/>
          </a:xfrm>
        </p:grpSpPr>
        <p:cxnSp>
          <p:nvCxnSpPr>
            <p:cNvPr id="3145754" name="直接连接符 152"/>
            <p:cNvCxnSpPr>
              <a:stCxn id="1048665" idx="3"/>
              <a:endCxn id="1048666" idx="7"/>
            </p:cNvCxnSpPr>
            <p:nvPr/>
          </p:nvCxnSpPr>
          <p:spPr>
            <a:xfrm flipH="1">
              <a:off x="3621" y="5815"/>
              <a:ext cx="480" cy="29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48665" name="椭圆 153"/>
            <p:cNvSpPr/>
            <p:nvPr/>
          </p:nvSpPr>
          <p:spPr>
            <a:xfrm>
              <a:off x="4083" y="5713"/>
              <a:ext cx="118" cy="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8666" name="椭圆 154"/>
            <p:cNvSpPr/>
            <p:nvPr/>
          </p:nvSpPr>
          <p:spPr>
            <a:xfrm>
              <a:off x="3518" y="6090"/>
              <a:ext cx="120" cy="1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048667" name="矩形 156"/>
          <p:cNvSpPr/>
          <p:nvPr/>
        </p:nvSpPr>
        <p:spPr>
          <a:xfrm>
            <a:off x="5293995" y="731520"/>
            <a:ext cx="2010410" cy="497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stream of edges size=</a:t>
            </a:r>
            <a:r>
              <a:rPr lang="en-US" altLang="zh-CN" sz="1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endParaRPr lang="en-US" altLang="zh-CN" sz="1400" i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8668" name="文本框 170"/>
          <p:cNvSpPr txBox="1"/>
          <p:nvPr/>
        </p:nvSpPr>
        <p:spPr>
          <a:xfrm>
            <a:off x="4038600" y="2054225"/>
            <a:ext cx="2466975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Edge sampling</a:t>
            </a:r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self-defined </a:t>
            </a:r>
            <a:r>
              <a:rPr lang="en-US" altLang="en-US" sz="12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endParaRPr lang="en-US" altLang="en-US" sz="1200" i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67" name="组合 206"/>
          <p:cNvGrpSpPr/>
          <p:nvPr/>
        </p:nvGrpSpPr>
        <p:grpSpPr>
          <a:xfrm rot="0">
            <a:off x="5896610" y="1145540"/>
            <a:ext cx="269240" cy="180975"/>
            <a:chOff x="2487" y="1896"/>
            <a:chExt cx="683" cy="494"/>
          </a:xfrm>
        </p:grpSpPr>
        <p:cxnSp>
          <p:nvCxnSpPr>
            <p:cNvPr id="3145755" name="直接连接符 207"/>
            <p:cNvCxnSpPr>
              <a:stCxn id="1048669" idx="3"/>
              <a:endCxn id="1048670" idx="7"/>
            </p:cNvCxnSpPr>
            <p:nvPr/>
          </p:nvCxnSpPr>
          <p:spPr>
            <a:xfrm flipH="1">
              <a:off x="2588" y="1999"/>
              <a:ext cx="479" cy="29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48669" name="椭圆 208"/>
            <p:cNvSpPr/>
            <p:nvPr/>
          </p:nvSpPr>
          <p:spPr>
            <a:xfrm>
              <a:off x="3052" y="1896"/>
              <a:ext cx="117" cy="1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8670" name="椭圆 209"/>
            <p:cNvSpPr/>
            <p:nvPr/>
          </p:nvSpPr>
          <p:spPr>
            <a:xfrm>
              <a:off x="2486" y="2273"/>
              <a:ext cx="120" cy="1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" name="组合 210"/>
          <p:cNvGrpSpPr/>
          <p:nvPr/>
        </p:nvGrpSpPr>
        <p:grpSpPr>
          <a:xfrm rot="0">
            <a:off x="6237605" y="1145540"/>
            <a:ext cx="267970" cy="180975"/>
            <a:chOff x="2487" y="1896"/>
            <a:chExt cx="683" cy="494"/>
          </a:xfrm>
        </p:grpSpPr>
        <p:cxnSp>
          <p:nvCxnSpPr>
            <p:cNvPr id="3145756" name="直接连接符 211"/>
            <p:cNvCxnSpPr>
              <a:stCxn id="1048671" idx="3"/>
              <a:endCxn id="1048672" idx="7"/>
            </p:cNvCxnSpPr>
            <p:nvPr/>
          </p:nvCxnSpPr>
          <p:spPr>
            <a:xfrm flipH="1">
              <a:off x="2589" y="1999"/>
              <a:ext cx="480" cy="29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48671" name="椭圆 212"/>
            <p:cNvSpPr/>
            <p:nvPr/>
          </p:nvSpPr>
          <p:spPr>
            <a:xfrm>
              <a:off x="3051" y="1896"/>
              <a:ext cx="118" cy="1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8672" name="椭圆 213"/>
            <p:cNvSpPr/>
            <p:nvPr/>
          </p:nvSpPr>
          <p:spPr>
            <a:xfrm>
              <a:off x="2486" y="2273"/>
              <a:ext cx="120" cy="1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组合 214"/>
          <p:cNvGrpSpPr/>
          <p:nvPr/>
        </p:nvGrpSpPr>
        <p:grpSpPr>
          <a:xfrm rot="0">
            <a:off x="6577330" y="1145540"/>
            <a:ext cx="267970" cy="180975"/>
            <a:chOff x="2487" y="1896"/>
            <a:chExt cx="683" cy="494"/>
          </a:xfrm>
        </p:grpSpPr>
        <p:cxnSp>
          <p:nvCxnSpPr>
            <p:cNvPr id="3145757" name="直接连接符 215"/>
            <p:cNvCxnSpPr>
              <a:stCxn id="1048673" idx="3"/>
              <a:endCxn id="1048674" idx="7"/>
            </p:cNvCxnSpPr>
            <p:nvPr/>
          </p:nvCxnSpPr>
          <p:spPr>
            <a:xfrm flipH="1">
              <a:off x="2588" y="1999"/>
              <a:ext cx="480" cy="29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48673" name="椭圆 216"/>
            <p:cNvSpPr/>
            <p:nvPr/>
          </p:nvSpPr>
          <p:spPr>
            <a:xfrm>
              <a:off x="3051" y="1896"/>
              <a:ext cx="118" cy="1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8674" name="椭圆 217"/>
            <p:cNvSpPr/>
            <p:nvPr/>
          </p:nvSpPr>
          <p:spPr>
            <a:xfrm>
              <a:off x="2486" y="2273"/>
              <a:ext cx="120" cy="1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" name="组合 218"/>
          <p:cNvGrpSpPr/>
          <p:nvPr/>
        </p:nvGrpSpPr>
        <p:grpSpPr>
          <a:xfrm rot="0">
            <a:off x="6917690" y="1145540"/>
            <a:ext cx="267970" cy="180975"/>
            <a:chOff x="2487" y="1896"/>
            <a:chExt cx="683" cy="494"/>
          </a:xfrm>
        </p:grpSpPr>
        <p:cxnSp>
          <p:nvCxnSpPr>
            <p:cNvPr id="3145758" name="直接连接符 219"/>
            <p:cNvCxnSpPr>
              <a:stCxn id="1048675" idx="3"/>
              <a:endCxn id="1048676" idx="7"/>
            </p:cNvCxnSpPr>
            <p:nvPr/>
          </p:nvCxnSpPr>
          <p:spPr>
            <a:xfrm flipH="1">
              <a:off x="2588" y="1999"/>
              <a:ext cx="480" cy="29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48675" name="椭圆 220"/>
            <p:cNvSpPr/>
            <p:nvPr/>
          </p:nvSpPr>
          <p:spPr>
            <a:xfrm>
              <a:off x="3054" y="1896"/>
              <a:ext cx="118" cy="1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8676" name="椭圆 221"/>
            <p:cNvSpPr/>
            <p:nvPr/>
          </p:nvSpPr>
          <p:spPr>
            <a:xfrm>
              <a:off x="2486" y="2273"/>
              <a:ext cx="120" cy="1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" name="组合 222"/>
          <p:cNvGrpSpPr/>
          <p:nvPr/>
        </p:nvGrpSpPr>
        <p:grpSpPr>
          <a:xfrm rot="0">
            <a:off x="7257415" y="1145540"/>
            <a:ext cx="267970" cy="180975"/>
            <a:chOff x="2487" y="1896"/>
            <a:chExt cx="683" cy="494"/>
          </a:xfrm>
        </p:grpSpPr>
        <p:cxnSp>
          <p:nvCxnSpPr>
            <p:cNvPr id="3145759" name="直接连接符 223"/>
            <p:cNvCxnSpPr>
              <a:stCxn id="1048677" idx="3"/>
              <a:endCxn id="1048678" idx="7"/>
            </p:cNvCxnSpPr>
            <p:nvPr/>
          </p:nvCxnSpPr>
          <p:spPr>
            <a:xfrm flipH="1">
              <a:off x="2591" y="1999"/>
              <a:ext cx="480" cy="29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48677" name="椭圆 224"/>
            <p:cNvSpPr/>
            <p:nvPr/>
          </p:nvSpPr>
          <p:spPr>
            <a:xfrm>
              <a:off x="3053" y="1896"/>
              <a:ext cx="118" cy="1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8678" name="椭圆 225"/>
            <p:cNvSpPr/>
            <p:nvPr/>
          </p:nvSpPr>
          <p:spPr>
            <a:xfrm>
              <a:off x="2488" y="2273"/>
              <a:ext cx="120" cy="1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组合 226"/>
          <p:cNvGrpSpPr/>
          <p:nvPr/>
        </p:nvGrpSpPr>
        <p:grpSpPr>
          <a:xfrm rot="0">
            <a:off x="7597140" y="1145540"/>
            <a:ext cx="269240" cy="180975"/>
            <a:chOff x="2487" y="1896"/>
            <a:chExt cx="683" cy="494"/>
          </a:xfrm>
        </p:grpSpPr>
        <p:cxnSp>
          <p:nvCxnSpPr>
            <p:cNvPr id="3145760" name="直接连接符 227"/>
            <p:cNvCxnSpPr>
              <a:stCxn id="1048679" idx="3"/>
              <a:endCxn id="1048680" idx="7"/>
            </p:cNvCxnSpPr>
            <p:nvPr/>
          </p:nvCxnSpPr>
          <p:spPr>
            <a:xfrm flipH="1">
              <a:off x="2590" y="1999"/>
              <a:ext cx="479" cy="29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48679" name="椭圆 228"/>
            <p:cNvSpPr/>
            <p:nvPr/>
          </p:nvSpPr>
          <p:spPr>
            <a:xfrm>
              <a:off x="3054" y="1896"/>
              <a:ext cx="117" cy="1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8680" name="椭圆 229"/>
            <p:cNvSpPr/>
            <p:nvPr/>
          </p:nvSpPr>
          <p:spPr>
            <a:xfrm>
              <a:off x="2488" y="2273"/>
              <a:ext cx="120" cy="1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048681" name="文本框 231"/>
          <p:cNvSpPr txBox="1"/>
          <p:nvPr/>
        </p:nvSpPr>
        <p:spPr>
          <a:xfrm>
            <a:off x="4075430" y="3465195"/>
            <a:ext cx="2430145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Removing strategy: α-portion</a:t>
            </a:r>
            <a:endParaRPr lang="en-US" altLang="zh-CN" sz="1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3" name="组合 18"/>
          <p:cNvGrpSpPr/>
          <p:nvPr/>
        </p:nvGrpSpPr>
        <p:grpSpPr>
          <a:xfrm rot="0">
            <a:off x="3598545" y="1705610"/>
            <a:ext cx="656590" cy="659130"/>
            <a:chOff x="4493" y="2284"/>
            <a:chExt cx="1671" cy="1801"/>
          </a:xfrm>
        </p:grpSpPr>
        <p:grpSp>
          <p:nvGrpSpPr>
            <p:cNvPr id="74" name="组合 159"/>
            <p:cNvGrpSpPr/>
            <p:nvPr/>
          </p:nvGrpSpPr>
          <p:grpSpPr>
            <a:xfrm>
              <a:off x="4965" y="2715"/>
              <a:ext cx="682" cy="495"/>
              <a:chOff x="2487" y="1896"/>
              <a:chExt cx="683" cy="494"/>
            </a:xfrm>
          </p:grpSpPr>
          <p:cxnSp>
            <p:nvCxnSpPr>
              <p:cNvPr id="3145761" name="直接连接符 160"/>
              <p:cNvCxnSpPr>
                <a:stCxn id="1048682" idx="3"/>
                <a:endCxn id="1048683" idx="7"/>
              </p:cNvCxnSpPr>
              <p:nvPr/>
            </p:nvCxnSpPr>
            <p:spPr>
              <a:xfrm flipH="1">
                <a:off x="2589" y="1999"/>
                <a:ext cx="480" cy="292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682" name="椭圆 161"/>
              <p:cNvSpPr/>
              <p:nvPr/>
            </p:nvSpPr>
            <p:spPr>
              <a:xfrm>
                <a:off x="3055" y="1896"/>
                <a:ext cx="118" cy="12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9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683" name="椭圆 162"/>
              <p:cNvSpPr/>
              <p:nvPr/>
            </p:nvSpPr>
            <p:spPr>
              <a:xfrm>
                <a:off x="2487" y="2273"/>
                <a:ext cx="120" cy="117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9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48684" name="矩形 234"/>
            <p:cNvSpPr/>
            <p:nvPr/>
          </p:nvSpPr>
          <p:spPr>
            <a:xfrm>
              <a:off x="4493" y="2863"/>
              <a:ext cx="519" cy="12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ctr"/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en-US" altLang="zh-CN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8685" name="矩形 235"/>
            <p:cNvSpPr/>
            <p:nvPr/>
          </p:nvSpPr>
          <p:spPr>
            <a:xfrm>
              <a:off x="5668" y="2284"/>
              <a:ext cx="496" cy="12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ctr"/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en-US" altLang="zh-CN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48686" name="矩形 236"/>
          <p:cNvSpPr/>
          <p:nvPr/>
        </p:nvSpPr>
        <p:spPr>
          <a:xfrm>
            <a:off x="4519295" y="2960370"/>
            <a:ext cx="203835" cy="4470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8687" name="矩形 237"/>
          <p:cNvSpPr/>
          <p:nvPr/>
        </p:nvSpPr>
        <p:spPr>
          <a:xfrm>
            <a:off x="4925060" y="2736215"/>
            <a:ext cx="196850" cy="4470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lang="en-US" altLang="zh-CN" sz="1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" name="组合 0"/>
          <p:cNvGrpSpPr/>
          <p:nvPr/>
        </p:nvGrpSpPr>
        <p:grpSpPr>
          <a:xfrm>
            <a:off x="5024755" y="2355215"/>
            <a:ext cx="631190" cy="627380"/>
            <a:chOff x="8849" y="4369"/>
            <a:chExt cx="994" cy="988"/>
          </a:xfrm>
        </p:grpSpPr>
        <p:grpSp>
          <p:nvGrpSpPr>
            <p:cNvPr id="46" name="组合 43"/>
            <p:cNvGrpSpPr/>
            <p:nvPr/>
          </p:nvGrpSpPr>
          <p:grpSpPr>
            <a:xfrm rot="0">
              <a:off x="9143" y="4662"/>
              <a:ext cx="422" cy="285"/>
              <a:chOff x="3518" y="5713"/>
              <a:chExt cx="683" cy="494"/>
            </a:xfrm>
          </p:grpSpPr>
          <p:cxnSp>
            <p:nvCxnSpPr>
              <p:cNvPr id="3145734" name="直接连接符 44"/>
              <p:cNvCxnSpPr>
                <a:stCxn id="1048625" idx="3"/>
                <a:endCxn id="1048626" idx="7"/>
              </p:cNvCxnSpPr>
              <p:nvPr/>
            </p:nvCxnSpPr>
            <p:spPr>
              <a:xfrm flipH="1">
                <a:off x="3620" y="5815"/>
                <a:ext cx="480" cy="29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625" name="椭圆 45"/>
              <p:cNvSpPr/>
              <p:nvPr/>
            </p:nvSpPr>
            <p:spPr>
              <a:xfrm>
                <a:off x="4082" y="5713"/>
                <a:ext cx="118" cy="1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9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626" name="椭圆 46"/>
              <p:cNvSpPr/>
              <p:nvPr/>
            </p:nvSpPr>
            <p:spPr>
              <a:xfrm>
                <a:off x="3517" y="6090"/>
                <a:ext cx="120" cy="11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9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48688" name="矩形 238"/>
            <p:cNvSpPr/>
            <p:nvPr/>
          </p:nvSpPr>
          <p:spPr>
            <a:xfrm>
              <a:off x="8849" y="4653"/>
              <a:ext cx="310" cy="7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2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8689" name="矩形 239"/>
            <p:cNvSpPr/>
            <p:nvPr/>
          </p:nvSpPr>
          <p:spPr>
            <a:xfrm>
              <a:off x="9533" y="4369"/>
              <a:ext cx="310" cy="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ctr"/>
              <a:r>
                <a:rPr lang="en-US" altLang="zh-CN" sz="12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en-US" altLang="zh-CN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48690" name="椭圆 241"/>
          <p:cNvSpPr/>
          <p:nvPr/>
        </p:nvSpPr>
        <p:spPr>
          <a:xfrm>
            <a:off x="8174990" y="2771140"/>
            <a:ext cx="60960" cy="60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48691" name="椭圆 243"/>
          <p:cNvSpPr/>
          <p:nvPr/>
        </p:nvSpPr>
        <p:spPr>
          <a:xfrm>
            <a:off x="7937500" y="3166745"/>
            <a:ext cx="60960" cy="60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48692" name="椭圆 244"/>
          <p:cNvSpPr/>
          <p:nvPr/>
        </p:nvSpPr>
        <p:spPr>
          <a:xfrm>
            <a:off x="8407400" y="3166745"/>
            <a:ext cx="60960" cy="60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48693" name="矩形 246"/>
          <p:cNvSpPr/>
          <p:nvPr/>
        </p:nvSpPr>
        <p:spPr>
          <a:xfrm>
            <a:off x="7989570" y="2569845"/>
            <a:ext cx="203835" cy="4470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en-US" altLang="zh-CN" sz="1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8694" name="矩形 247"/>
          <p:cNvSpPr/>
          <p:nvPr/>
        </p:nvSpPr>
        <p:spPr>
          <a:xfrm>
            <a:off x="7757160" y="3162300"/>
            <a:ext cx="196850" cy="4470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en-US" altLang="zh-CN" sz="1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8695" name="矩形 248"/>
          <p:cNvSpPr/>
          <p:nvPr/>
        </p:nvSpPr>
        <p:spPr>
          <a:xfrm>
            <a:off x="8417560" y="3175000"/>
            <a:ext cx="196850" cy="4470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8696" name="圆角矩形 251"/>
          <p:cNvSpPr/>
          <p:nvPr/>
        </p:nvSpPr>
        <p:spPr>
          <a:xfrm>
            <a:off x="7705090" y="2593340"/>
            <a:ext cx="969645" cy="8547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48697" name="文本框 252"/>
          <p:cNvSpPr txBox="1"/>
          <p:nvPr/>
        </p:nvSpPr>
        <p:spPr>
          <a:xfrm>
            <a:off x="6776085" y="2391410"/>
            <a:ext cx="939165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estimation </a:t>
            </a:r>
            <a:r>
              <a:rPr lang="en-US" altLang="zh-CN" sz="1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before</a:t>
            </a:r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sampling</a:t>
            </a:r>
            <a:endParaRPr lang="en-US" altLang="zh-CN" sz="1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8698" name="右中括号 14"/>
          <p:cNvSpPr/>
          <p:nvPr/>
        </p:nvSpPr>
        <p:spPr>
          <a:xfrm>
            <a:off x="6524625" y="1839595"/>
            <a:ext cx="58420" cy="1195705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3145762" name="直接箭头连接符 22"/>
          <p:cNvCxnSpPr/>
          <p:nvPr/>
        </p:nvCxnSpPr>
        <p:spPr>
          <a:xfrm flipV="1">
            <a:off x="6574790" y="2472690"/>
            <a:ext cx="252730" cy="5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99" name="右箭头 26"/>
          <p:cNvSpPr/>
          <p:nvPr/>
        </p:nvSpPr>
        <p:spPr>
          <a:xfrm rot="5400000">
            <a:off x="3823970" y="2136775"/>
            <a:ext cx="247650" cy="133350"/>
          </a:xfrm>
          <a:prstGeom prst="rightArrow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3145763" name="直接连接符 29"/>
          <p:cNvCxnSpPr/>
          <p:nvPr/>
        </p:nvCxnSpPr>
        <p:spPr>
          <a:xfrm flipH="1">
            <a:off x="4274820" y="1839595"/>
            <a:ext cx="22498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64" name="直接连接符 18"/>
          <p:cNvCxnSpPr/>
          <p:nvPr/>
        </p:nvCxnSpPr>
        <p:spPr>
          <a:xfrm>
            <a:off x="8223885" y="2822575"/>
            <a:ext cx="211455" cy="34417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65" name="直接连接符 30"/>
          <p:cNvCxnSpPr/>
          <p:nvPr/>
        </p:nvCxnSpPr>
        <p:spPr>
          <a:xfrm>
            <a:off x="8007350" y="3197860"/>
            <a:ext cx="40957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9"/>
          <p:cNvGrpSpPr/>
          <p:nvPr/>
        </p:nvGrpSpPr>
        <p:grpSpPr>
          <a:xfrm rot="0">
            <a:off x="3770630" y="1465580"/>
            <a:ext cx="267970" cy="180975"/>
            <a:chOff x="2487" y="1896"/>
            <a:chExt cx="683" cy="494"/>
          </a:xfrm>
        </p:grpSpPr>
        <p:cxnSp>
          <p:nvCxnSpPr>
            <p:cNvPr id="3145766" name="直接连接符 6"/>
            <p:cNvCxnSpPr>
              <a:stCxn id="1048700" idx="3"/>
              <a:endCxn id="1048701" idx="7"/>
            </p:cNvCxnSpPr>
            <p:nvPr/>
          </p:nvCxnSpPr>
          <p:spPr>
            <a:xfrm flipH="1">
              <a:off x="2593" y="1999"/>
              <a:ext cx="478" cy="29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48700" name="椭圆 7"/>
            <p:cNvSpPr/>
            <p:nvPr/>
          </p:nvSpPr>
          <p:spPr>
            <a:xfrm>
              <a:off x="3056" y="1896"/>
              <a:ext cx="120" cy="1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8701" name="椭圆 8"/>
            <p:cNvSpPr/>
            <p:nvPr/>
          </p:nvSpPr>
          <p:spPr>
            <a:xfrm>
              <a:off x="2488" y="2273"/>
              <a:ext cx="120" cy="1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048702" name="右箭头 26"/>
          <p:cNvSpPr/>
          <p:nvPr/>
        </p:nvSpPr>
        <p:spPr>
          <a:xfrm rot="5400000">
            <a:off x="3823970" y="3539490"/>
            <a:ext cx="247650" cy="133350"/>
          </a:xfrm>
          <a:prstGeom prst="rightArrow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48703" name="矩形 27"/>
          <p:cNvSpPr/>
          <p:nvPr/>
        </p:nvSpPr>
        <p:spPr>
          <a:xfrm>
            <a:off x="8310880" y="1152525"/>
            <a:ext cx="183515" cy="2438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marL="0" marR="0" lvl="0" indent="0" algn="ctr" defTabSz="914400" rtl="0" eaLnBrk="1" fontAlgn="base" latinLnBrk="0" hangingPunct="1">
              <a:lnSpc>
                <a:spcPct val="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9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...</a:t>
            </a:r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6" name="组合 226"/>
          <p:cNvGrpSpPr/>
          <p:nvPr/>
        </p:nvGrpSpPr>
        <p:grpSpPr>
          <a:xfrm rot="0">
            <a:off x="7940040" y="1145540"/>
            <a:ext cx="269240" cy="180975"/>
            <a:chOff x="2487" y="1896"/>
            <a:chExt cx="683" cy="494"/>
          </a:xfrm>
        </p:grpSpPr>
        <p:cxnSp>
          <p:nvCxnSpPr>
            <p:cNvPr id="3145767" name="直接连接符 227"/>
            <p:cNvCxnSpPr>
              <a:stCxn id="1048704" idx="3"/>
              <a:endCxn id="1048705" idx="7"/>
            </p:cNvCxnSpPr>
            <p:nvPr/>
          </p:nvCxnSpPr>
          <p:spPr>
            <a:xfrm flipH="1">
              <a:off x="2590" y="1995"/>
              <a:ext cx="479" cy="29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48704" name="椭圆 228"/>
            <p:cNvSpPr/>
            <p:nvPr/>
          </p:nvSpPr>
          <p:spPr>
            <a:xfrm>
              <a:off x="3054" y="1895"/>
              <a:ext cx="117" cy="1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48705" name="椭圆 229"/>
            <p:cNvSpPr/>
            <p:nvPr/>
          </p:nvSpPr>
          <p:spPr>
            <a:xfrm>
              <a:off x="2488" y="2272"/>
              <a:ext cx="120" cy="1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900" b="0" i="1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145768" name="直接连接符 160"/>
          <p:cNvCxnSpPr>
            <a:endCxn id="1048691" idx="0"/>
          </p:cNvCxnSpPr>
          <p:nvPr/>
        </p:nvCxnSpPr>
        <p:spPr bwMode="auto">
          <a:xfrm flipH="1">
            <a:off x="7967980" y="2823210"/>
            <a:ext cx="222250" cy="34353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48706" name="文本框 170"/>
          <p:cNvSpPr txBox="1"/>
          <p:nvPr/>
        </p:nvSpPr>
        <p:spPr>
          <a:xfrm>
            <a:off x="6743065" y="3782695"/>
            <a:ext cx="222440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C-II:</a:t>
            </a:r>
            <a:endParaRPr lang="en-US" altLang="zh-CN" sz="1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triangle counting estimation</a:t>
            </a:r>
            <a:endParaRPr lang="en-US" altLang="zh-CN" sz="1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8707" name="矩形 28"/>
          <p:cNvSpPr/>
          <p:nvPr/>
        </p:nvSpPr>
        <p:spPr bwMode="auto">
          <a:xfrm>
            <a:off x="3488055" y="1746885"/>
            <a:ext cx="3161665" cy="222504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900" b="0" i="1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48708" name="文本框 170"/>
          <p:cNvSpPr txBox="1"/>
          <p:nvPr/>
        </p:nvSpPr>
        <p:spPr>
          <a:xfrm>
            <a:off x="3783965" y="3971290"/>
            <a:ext cx="2493645" cy="4470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C-I: 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Generalized </a:t>
            </a:r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reservoir sampling</a:t>
            </a:r>
            <a:endParaRPr lang="en-US" altLang="zh-CN" sz="1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8709" name="矩形 38"/>
          <p:cNvSpPr/>
          <p:nvPr/>
        </p:nvSpPr>
        <p:spPr>
          <a:xfrm>
            <a:off x="6739255" y="2428875"/>
            <a:ext cx="2092960" cy="110172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900" strike="noStrike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7" name="组合 103"/>
          <p:cNvGrpSpPr/>
          <p:nvPr/>
        </p:nvGrpSpPr>
        <p:grpSpPr>
          <a:xfrm rot="0">
            <a:off x="4063365" y="3729990"/>
            <a:ext cx="2282825" cy="180975"/>
            <a:chOff x="1520" y="8045"/>
            <a:chExt cx="5815" cy="495"/>
          </a:xfrm>
        </p:grpSpPr>
        <p:grpSp>
          <p:nvGrpSpPr>
            <p:cNvPr id="78" name="组合 79"/>
            <p:cNvGrpSpPr/>
            <p:nvPr/>
          </p:nvGrpSpPr>
          <p:grpSpPr>
            <a:xfrm rot="0">
              <a:off x="4085" y="8045"/>
              <a:ext cx="685" cy="495"/>
              <a:chOff x="4046" y="5696"/>
              <a:chExt cx="685" cy="494"/>
            </a:xfrm>
          </p:grpSpPr>
          <p:cxnSp>
            <p:nvCxnSpPr>
              <p:cNvPr id="3145769" name="直接连接符 80"/>
              <p:cNvCxnSpPr>
                <a:stCxn id="1048710" idx="3"/>
                <a:endCxn id="1048711" idx="7"/>
              </p:cNvCxnSpPr>
              <p:nvPr/>
            </p:nvCxnSpPr>
            <p:spPr>
              <a:xfrm flipH="1">
                <a:off x="4148" y="5798"/>
                <a:ext cx="482" cy="292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710" name="椭圆 81"/>
              <p:cNvSpPr/>
              <p:nvPr/>
            </p:nvSpPr>
            <p:spPr>
              <a:xfrm>
                <a:off x="4613" y="5696"/>
                <a:ext cx="118" cy="120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9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711" name="椭圆 82"/>
              <p:cNvSpPr/>
              <p:nvPr/>
            </p:nvSpPr>
            <p:spPr>
              <a:xfrm>
                <a:off x="4046" y="6073"/>
                <a:ext cx="120" cy="117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9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" name="组合 79"/>
            <p:cNvGrpSpPr/>
            <p:nvPr/>
          </p:nvGrpSpPr>
          <p:grpSpPr>
            <a:xfrm rot="0">
              <a:off x="4940" y="8045"/>
              <a:ext cx="685" cy="495"/>
              <a:chOff x="4046" y="5696"/>
              <a:chExt cx="685" cy="494"/>
            </a:xfrm>
          </p:grpSpPr>
          <p:cxnSp>
            <p:nvCxnSpPr>
              <p:cNvPr id="3145770" name="直接连接符 43"/>
              <p:cNvCxnSpPr>
                <a:endCxn id="1048713" idx="7"/>
              </p:cNvCxnSpPr>
              <p:nvPr/>
            </p:nvCxnSpPr>
            <p:spPr>
              <a:xfrm flipH="1">
                <a:off x="4148" y="5798"/>
                <a:ext cx="480" cy="292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712" name="椭圆 47"/>
              <p:cNvSpPr/>
              <p:nvPr/>
            </p:nvSpPr>
            <p:spPr>
              <a:xfrm>
                <a:off x="4613" y="5696"/>
                <a:ext cx="118" cy="120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9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713" name="椭圆 51"/>
              <p:cNvSpPr/>
              <p:nvPr/>
            </p:nvSpPr>
            <p:spPr>
              <a:xfrm>
                <a:off x="4046" y="6073"/>
                <a:ext cx="120" cy="117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9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 rot="0">
              <a:off x="5795" y="8045"/>
              <a:ext cx="685" cy="495"/>
              <a:chOff x="4046" y="5696"/>
              <a:chExt cx="685" cy="494"/>
            </a:xfrm>
          </p:grpSpPr>
          <p:cxnSp>
            <p:nvCxnSpPr>
              <p:cNvPr id="3145771" name="直接连接符 59"/>
              <p:cNvCxnSpPr>
                <a:endCxn id="1048715" idx="7"/>
              </p:cNvCxnSpPr>
              <p:nvPr/>
            </p:nvCxnSpPr>
            <p:spPr>
              <a:xfrm flipH="1">
                <a:off x="4148" y="5798"/>
                <a:ext cx="480" cy="292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714" name="椭圆 60"/>
              <p:cNvSpPr/>
              <p:nvPr/>
            </p:nvSpPr>
            <p:spPr>
              <a:xfrm>
                <a:off x="4613" y="5696"/>
                <a:ext cx="118" cy="120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9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715" name="椭圆 61"/>
              <p:cNvSpPr/>
              <p:nvPr/>
            </p:nvSpPr>
            <p:spPr>
              <a:xfrm>
                <a:off x="4046" y="6073"/>
                <a:ext cx="120" cy="117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9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" name="组合 79"/>
            <p:cNvGrpSpPr/>
            <p:nvPr/>
          </p:nvGrpSpPr>
          <p:grpSpPr>
            <a:xfrm rot="0">
              <a:off x="3230" y="8045"/>
              <a:ext cx="685" cy="495"/>
              <a:chOff x="4046" y="5696"/>
              <a:chExt cx="685" cy="494"/>
            </a:xfrm>
          </p:grpSpPr>
          <p:cxnSp>
            <p:nvCxnSpPr>
              <p:cNvPr id="3145772" name="直接连接符 66"/>
              <p:cNvCxnSpPr>
                <a:endCxn id="1048717" idx="7"/>
              </p:cNvCxnSpPr>
              <p:nvPr/>
            </p:nvCxnSpPr>
            <p:spPr>
              <a:xfrm flipH="1">
                <a:off x="4148" y="5798"/>
                <a:ext cx="480" cy="292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716" name="椭圆 67"/>
              <p:cNvSpPr/>
              <p:nvPr/>
            </p:nvSpPr>
            <p:spPr>
              <a:xfrm>
                <a:off x="4613" y="5696"/>
                <a:ext cx="118" cy="120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9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717" name="椭圆 69"/>
              <p:cNvSpPr/>
              <p:nvPr/>
            </p:nvSpPr>
            <p:spPr>
              <a:xfrm>
                <a:off x="4046" y="6073"/>
                <a:ext cx="120" cy="117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9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" name="组合 79"/>
            <p:cNvGrpSpPr/>
            <p:nvPr/>
          </p:nvGrpSpPr>
          <p:grpSpPr>
            <a:xfrm rot="0">
              <a:off x="6650" y="8045"/>
              <a:ext cx="685" cy="495"/>
              <a:chOff x="4046" y="5696"/>
              <a:chExt cx="685" cy="494"/>
            </a:xfrm>
          </p:grpSpPr>
          <p:cxnSp>
            <p:nvCxnSpPr>
              <p:cNvPr id="3145773" name="直接连接符 74"/>
              <p:cNvCxnSpPr>
                <a:endCxn id="1048719" idx="7"/>
              </p:cNvCxnSpPr>
              <p:nvPr/>
            </p:nvCxnSpPr>
            <p:spPr>
              <a:xfrm flipH="1">
                <a:off x="4148" y="5798"/>
                <a:ext cx="480" cy="292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718" name="椭圆 75"/>
              <p:cNvSpPr/>
              <p:nvPr/>
            </p:nvSpPr>
            <p:spPr>
              <a:xfrm>
                <a:off x="4613" y="5696"/>
                <a:ext cx="118" cy="120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9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719" name="椭圆 76"/>
              <p:cNvSpPr/>
              <p:nvPr/>
            </p:nvSpPr>
            <p:spPr>
              <a:xfrm>
                <a:off x="4046" y="6073"/>
                <a:ext cx="120" cy="117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9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" name="组合 79"/>
            <p:cNvGrpSpPr/>
            <p:nvPr/>
          </p:nvGrpSpPr>
          <p:grpSpPr>
            <a:xfrm rot="0">
              <a:off x="2375" y="8045"/>
              <a:ext cx="685" cy="495"/>
              <a:chOff x="4046" y="5696"/>
              <a:chExt cx="685" cy="494"/>
            </a:xfrm>
          </p:grpSpPr>
          <p:cxnSp>
            <p:nvCxnSpPr>
              <p:cNvPr id="3145774" name="直接连接符 78"/>
              <p:cNvCxnSpPr>
                <a:endCxn id="1048721" idx="7"/>
              </p:cNvCxnSpPr>
              <p:nvPr/>
            </p:nvCxnSpPr>
            <p:spPr>
              <a:xfrm flipH="1">
                <a:off x="4148" y="5798"/>
                <a:ext cx="480" cy="292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720" name="椭圆 79"/>
              <p:cNvSpPr/>
              <p:nvPr/>
            </p:nvSpPr>
            <p:spPr>
              <a:xfrm>
                <a:off x="4613" y="5696"/>
                <a:ext cx="118" cy="120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9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721" name="椭圆 83"/>
              <p:cNvSpPr/>
              <p:nvPr/>
            </p:nvSpPr>
            <p:spPr>
              <a:xfrm>
                <a:off x="4046" y="6073"/>
                <a:ext cx="120" cy="117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9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" name="组合 79"/>
            <p:cNvGrpSpPr/>
            <p:nvPr/>
          </p:nvGrpSpPr>
          <p:grpSpPr>
            <a:xfrm rot="0">
              <a:off x="1520" y="8045"/>
              <a:ext cx="685" cy="495"/>
              <a:chOff x="4046" y="5696"/>
              <a:chExt cx="685" cy="494"/>
            </a:xfrm>
          </p:grpSpPr>
          <p:cxnSp>
            <p:nvCxnSpPr>
              <p:cNvPr id="3145775" name="直接连接符 91"/>
              <p:cNvCxnSpPr>
                <a:endCxn id="1048723" idx="7"/>
              </p:cNvCxnSpPr>
              <p:nvPr/>
            </p:nvCxnSpPr>
            <p:spPr>
              <a:xfrm flipH="1">
                <a:off x="4148" y="5798"/>
                <a:ext cx="480" cy="292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48722" name="椭圆 95"/>
              <p:cNvSpPr/>
              <p:nvPr/>
            </p:nvSpPr>
            <p:spPr>
              <a:xfrm>
                <a:off x="4613" y="5696"/>
                <a:ext cx="118" cy="120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9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723" name="椭圆 99"/>
              <p:cNvSpPr/>
              <p:nvPr/>
            </p:nvSpPr>
            <p:spPr>
              <a:xfrm>
                <a:off x="4046" y="6073"/>
                <a:ext cx="120" cy="117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900" b="0" i="1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048724" name="文本框 62"/>
          <p:cNvSpPr txBox="1"/>
          <p:nvPr/>
        </p:nvSpPr>
        <p:spPr>
          <a:xfrm>
            <a:off x="732155" y="4378325"/>
            <a:ext cx="306959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Less edges in the reservior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25" name="下箭头 64"/>
          <p:cNvSpPr/>
          <p:nvPr/>
        </p:nvSpPr>
        <p:spPr>
          <a:xfrm rot="16200000">
            <a:off x="3921760" y="4315143"/>
            <a:ext cx="261620" cy="463550"/>
          </a:xfrm>
          <a:prstGeom prst="downArrow">
            <a:avLst/>
          </a:prstGeom>
          <a:solidFill>
            <a:srgbClr val="6096E6"/>
          </a:solidFill>
          <a:ln>
            <a:solidFill>
              <a:srgbClr val="609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26" name="文本框 65"/>
          <p:cNvSpPr txBox="1"/>
          <p:nvPr/>
        </p:nvSpPr>
        <p:spPr>
          <a:xfrm>
            <a:off x="4250690" y="4316730"/>
            <a:ext cx="3984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Less computation cost</a:t>
            </a:r>
            <a:r>
              <a:rPr lang="zh-CN" altLang="en-US" sz="24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！！</a:t>
            </a:r>
            <a:endParaRPr lang="zh-CN" altLang="en-US" sz="24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文本框 8"/>
          <p:cNvSpPr txBox="1"/>
          <p:nvPr/>
        </p:nvSpPr>
        <p:spPr>
          <a:xfrm>
            <a:off x="640715" y="24130"/>
            <a:ext cx="63525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GREAT</a:t>
            </a:r>
            <a:r>
              <a:rPr lang="en-US" altLang="zh-CN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(improve accuracy)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48590" name="文本框 3"/>
          <p:cNvSpPr txBox="1"/>
          <p:nvPr/>
        </p:nvSpPr>
        <p:spPr>
          <a:xfrm>
            <a:off x="61595" y="642620"/>
            <a:ext cx="77914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Time interval of a triangle </a:t>
            </a:r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means the interval between the arrival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of three edges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constructed the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triangle (t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- t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 + (t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- t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7630" y="1330960"/>
            <a:ext cx="8931910" cy="3461385"/>
            <a:chOff x="138" y="2096"/>
            <a:chExt cx="14066" cy="5451"/>
          </a:xfrm>
        </p:grpSpPr>
        <p:grpSp>
          <p:nvGrpSpPr>
            <p:cNvPr id="26" name="组合 23"/>
            <p:cNvGrpSpPr/>
            <p:nvPr/>
          </p:nvGrpSpPr>
          <p:grpSpPr>
            <a:xfrm>
              <a:off x="138" y="2096"/>
              <a:ext cx="14066" cy="1705"/>
              <a:chOff x="138" y="2096"/>
              <a:chExt cx="14066" cy="1705"/>
            </a:xfrm>
          </p:grpSpPr>
          <p:grpSp>
            <p:nvGrpSpPr>
              <p:cNvPr id="27" name="组合 22"/>
              <p:cNvGrpSpPr/>
              <p:nvPr/>
            </p:nvGrpSpPr>
            <p:grpSpPr>
              <a:xfrm>
                <a:off x="138" y="2349"/>
                <a:ext cx="14066" cy="1452"/>
                <a:chOff x="96" y="2349"/>
                <a:chExt cx="14066" cy="1452"/>
              </a:xfrm>
            </p:grpSpPr>
            <p:sp>
              <p:nvSpPr>
                <p:cNvPr id="1048591" name="文本框 6"/>
                <p:cNvSpPr txBox="1"/>
                <p:nvPr/>
              </p:nvSpPr>
              <p:spPr>
                <a:xfrm>
                  <a:off x="96" y="2349"/>
                  <a:ext cx="6671" cy="1452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algn="ctr"/>
                  <a:r>
                    <a:rPr lang="en-US" altLang="zh-CN" b="1"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T</a:t>
                  </a:r>
                  <a:r>
                    <a:rPr lang="zh-CN" altLang="en-US" b="1"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ime interval distribution of </a:t>
                  </a:r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endParaRPr>
                </a:p>
                <a:p>
                  <a:pPr algn="ctr"/>
                  <a:r>
                    <a:rPr lang="en-US" altLang="zh-CN" b="1"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discovered triangle</a:t>
                  </a:r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endParaRPr>
                </a:p>
                <a:p>
                  <a:pPr algn="ctr"/>
                  <a:r>
                    <a:rPr lang="zh-CN" altLang="en-US" b="1"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in the reservoir</a:t>
                  </a:r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endParaRPr>
                </a:p>
              </p:txBody>
            </p:sp>
            <p:sp>
              <p:nvSpPr>
                <p:cNvPr id="1048592" name="文本框 7"/>
                <p:cNvSpPr txBox="1"/>
                <p:nvPr/>
              </p:nvSpPr>
              <p:spPr>
                <a:xfrm>
                  <a:off x="7326" y="2349"/>
                  <a:ext cx="6836" cy="1452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algn="ctr"/>
                  <a:r>
                    <a:rPr lang="en-US" altLang="zh-CN" b="1"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T</a:t>
                  </a:r>
                  <a:r>
                    <a:rPr lang="zh-CN" altLang="en-US" b="1"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ime interval distribution of </a:t>
                  </a:r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endParaRPr>
                </a:p>
                <a:p>
                  <a:pPr algn="ctr"/>
                  <a:r>
                    <a:rPr lang="zh-CN" altLang="en-US" b="1"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triangles </a:t>
                  </a:r>
                  <a:endPara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endParaRPr>
                </a:p>
                <a:p>
                  <a:pPr algn="ctr"/>
                  <a:r>
                    <a:rPr lang="zh-CN" altLang="en-US" b="1"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in the </a:t>
                  </a:r>
                  <a:r>
                    <a:rPr lang="en-US" altLang="zh-CN" b="1"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edge streams</a:t>
                  </a:r>
                  <a:endPara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endParaRPr>
                </a:p>
              </p:txBody>
            </p:sp>
          </p:grpSp>
          <p:sp>
            <p:nvSpPr>
              <p:cNvPr id="1048593" name="矩形 10"/>
              <p:cNvSpPr/>
              <p:nvPr/>
            </p:nvSpPr>
            <p:spPr>
              <a:xfrm>
                <a:off x="6603" y="2096"/>
                <a:ext cx="1135" cy="15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  <a:scene3d>
                  <a:camera prst="orthographicFront"/>
                  <a:lightRig rig="threePt" dir="t"/>
                </a:scene3d>
              </a:bodyPr>
              <a:p>
                <a:pPr algn="ctr"/>
                <a:r>
                  <a:rPr lang="en-US" altLang="zh-CN" sz="6000" b="1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38100" dir="2700000" algn="bl" rotWithShape="0">
                        <a:schemeClr val="accent5"/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≈</a:t>
                </a:r>
                <a:endParaRPr lang="en-US" altLang="zh-CN" sz="6000" b="1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48594" name="下箭头 12"/>
            <p:cNvSpPr/>
            <p:nvPr/>
          </p:nvSpPr>
          <p:spPr>
            <a:xfrm>
              <a:off x="6974" y="3817"/>
              <a:ext cx="395" cy="616"/>
            </a:xfrm>
            <a:prstGeom prst="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595" name="文本框 13"/>
            <p:cNvSpPr txBox="1"/>
            <p:nvPr/>
          </p:nvSpPr>
          <p:spPr>
            <a:xfrm>
              <a:off x="4666" y="4556"/>
              <a:ext cx="5010" cy="111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Triangles more easily discovered </a:t>
              </a:r>
              <a:endParaRPr 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048596" name="文本框 14"/>
            <p:cNvSpPr txBox="1"/>
            <p:nvPr/>
          </p:nvSpPr>
          <p:spPr>
            <a:xfrm>
              <a:off x="3725" y="6531"/>
              <a:ext cx="6893" cy="10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sz="3600" b="1"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Lower variance !!</a:t>
              </a:r>
              <a:endParaRPr lang="en-US" sz="36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048597" name="下箭头 16"/>
            <p:cNvSpPr/>
            <p:nvPr/>
          </p:nvSpPr>
          <p:spPr>
            <a:xfrm>
              <a:off x="6974" y="5792"/>
              <a:ext cx="395" cy="616"/>
            </a:xfrm>
            <a:prstGeom prst="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文本框 8"/>
          <p:cNvSpPr txBox="1"/>
          <p:nvPr/>
        </p:nvSpPr>
        <p:spPr>
          <a:xfrm>
            <a:off x="640715" y="24130"/>
            <a:ext cx="63525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GREAT</a:t>
            </a:r>
            <a:r>
              <a:rPr lang="en-US" altLang="zh-CN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(improve accuracy)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097155" name="图片 1"/>
          <p:cNvPicPr>
            <a:picLocks noChangeAspect="1"/>
          </p:cNvPicPr>
          <p:nvPr/>
        </p:nvPicPr>
        <p:blipFill>
          <a:blip r:embed="rId1"/>
          <a:srcRect b="13579"/>
          <a:stretch>
            <a:fillRect/>
          </a:stretch>
        </p:blipFill>
        <p:spPr>
          <a:xfrm>
            <a:off x="4969510" y="1548765"/>
            <a:ext cx="4157980" cy="2413000"/>
          </a:xfrm>
          <a:prstGeom prst="rect">
            <a:avLst/>
          </a:prstGeom>
        </p:spPr>
      </p:pic>
      <p:sp>
        <p:nvSpPr>
          <p:cNvPr id="1048601" name="文本框 2"/>
          <p:cNvSpPr txBox="1"/>
          <p:nvPr/>
        </p:nvSpPr>
        <p:spPr>
          <a:xfrm>
            <a:off x="12700" y="1548765"/>
            <a:ext cx="6425565" cy="1463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from the real-world edge streams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(i)Non-uniform in most cases.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TRIẼST)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(ii)Not always biased to short intervals. 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8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×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WRS)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(iii)Varies over time.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2" name="文本框 3"/>
          <p:cNvSpPr txBox="1"/>
          <p:nvPr/>
        </p:nvSpPr>
        <p:spPr>
          <a:xfrm>
            <a:off x="61595" y="642620"/>
            <a:ext cx="77914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Time interval of a triangle </a:t>
            </a:r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means the sum of the time interval between the arrival of the three edges of a triangle </a:t>
            </a:r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(t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- t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) + (t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- t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新版空白演示配色">
    <a:dk1>
      <a:sysClr val="windowText" lastClr="000000"/>
    </a:dk1>
    <a:lt1>
      <a:sysClr val="window" lastClr="FFFFFF"/>
    </a:lt1>
    <a:dk2>
      <a:srgbClr val="0F1423"/>
    </a:dk2>
    <a:lt2>
      <a:srgbClr val="FFFFFF"/>
    </a:lt2>
    <a:accent1>
      <a:srgbClr val="6096E6"/>
    </a:accent1>
    <a:accent2>
      <a:srgbClr val="58B6E5"/>
    </a:accent2>
    <a:accent3>
      <a:srgbClr val="56CA95"/>
    </a:accent3>
    <a:accent4>
      <a:srgbClr val="FFBA55"/>
    </a:accent4>
    <a:accent5>
      <a:srgbClr val="F18870"/>
    </a:accent5>
    <a:accent6>
      <a:srgbClr val="EC5F74"/>
    </a:accent6>
    <a:hlink>
      <a:srgbClr val="0563C1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4626</Words>
  <Application>WPS 演示</Application>
  <PresentationFormat/>
  <Paragraphs>281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Wingdings</vt:lpstr>
      <vt:lpstr>Times New Roman</vt:lpstr>
      <vt:lpstr>微软雅黑</vt:lpstr>
      <vt:lpstr>Arial Unicode MS</vt:lpstr>
      <vt:lpstr>Calibri</vt:lpstr>
      <vt:lpstr>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PSD-AL00</dc:creator>
  <cp:lastModifiedBy>ccccc玥</cp:lastModifiedBy>
  <cp:revision>30</cp:revision>
  <dcterms:created xsi:type="dcterms:W3CDTF">2025-09-04T06:05:00Z</dcterms:created>
  <dcterms:modified xsi:type="dcterms:W3CDTF">2025-09-08T11:59:20Z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2052-11.8.2.8361</vt:lpwstr>
  </property>
  <property fmtid="{D5CDD505-2E9C-101B-9397-08002B2CF9AE}" pid="3" name="ICV">
    <vt:lpwstr>53f563c995a94beb8915e30548d0b406_23</vt:lpwstr>
  </property>
</Properties>
</file>