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74" r:id="rId3"/>
    <p:sldId id="257" r:id="rId4"/>
    <p:sldId id="278" r:id="rId5"/>
    <p:sldId id="280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D9E6"/>
    <a:srgbClr val="FFFDF8"/>
    <a:srgbClr val="1C0D00"/>
    <a:srgbClr val="846F57"/>
    <a:srgbClr val="F3F1EF"/>
    <a:srgbClr val="654062"/>
    <a:srgbClr val="EF2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27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-379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604D60-BC9E-4750-9EB2-5D6DC3916072}" type="doc">
      <dgm:prSet loTypeId="urn:microsoft.com/office/officeart/2005/8/layout/process1" loCatId="process" qsTypeId="urn:microsoft.com/office/officeart/2005/8/quickstyle/3d5" qsCatId="3D" csTypeId="urn:microsoft.com/office/officeart/2005/8/colors/accent1_2" csCatId="accent1" phldr="1"/>
      <dgm:spPr/>
    </dgm:pt>
    <dgm:pt modelId="{E3C19647-982F-4371-BB93-09A1535FA178}">
      <dgm:prSet phldrT="[Text]"/>
      <dgm:spPr/>
      <dgm:t>
        <a:bodyPr/>
        <a:lstStyle/>
        <a:p>
          <a:r>
            <a:rPr lang="en-GB" dirty="0" smtClean="0"/>
            <a:t>Block</a:t>
          </a:r>
          <a:r>
            <a:rPr lang="sr-Cyrl-RS" dirty="0" smtClean="0"/>
            <a:t> </a:t>
          </a:r>
          <a:r>
            <a:rPr lang="en-GB" dirty="0" err="1"/>
            <a:t>i</a:t>
          </a:r>
          <a:r>
            <a:rPr lang="sr-Cyrl-RS" dirty="0"/>
            <a:t> </a:t>
          </a:r>
          <a:endParaRPr lang="en-GB" dirty="0"/>
        </a:p>
      </dgm:t>
    </dgm:pt>
    <dgm:pt modelId="{71F3C23A-4897-4B55-B3EB-53DD76F0749A}" type="parTrans" cxnId="{D6555132-15CA-4B89-8700-36E4FC8A2BBA}">
      <dgm:prSet/>
      <dgm:spPr/>
      <dgm:t>
        <a:bodyPr/>
        <a:lstStyle/>
        <a:p>
          <a:endParaRPr lang="en-GB"/>
        </a:p>
      </dgm:t>
    </dgm:pt>
    <dgm:pt modelId="{B5EEB8C7-3FF4-4CA5-8770-CA8B4F9E75CF}" type="sibTrans" cxnId="{D6555132-15CA-4B89-8700-36E4FC8A2BBA}">
      <dgm:prSet/>
      <dgm:spPr/>
      <dgm:t>
        <a:bodyPr/>
        <a:lstStyle/>
        <a:p>
          <a:endParaRPr lang="en-GB"/>
        </a:p>
      </dgm:t>
    </dgm:pt>
    <dgm:pt modelId="{94F1E681-08FC-4128-BE9B-DFDD803102DA}">
      <dgm:prSet phldrT="[Text]"/>
      <dgm:spPr/>
      <dgm:t>
        <a:bodyPr/>
        <a:lstStyle/>
        <a:p>
          <a:r>
            <a:rPr lang="en-GB" dirty="0" smtClean="0"/>
            <a:t>Block</a:t>
          </a:r>
          <a:r>
            <a:rPr lang="sr-Cyrl-RS" dirty="0" smtClean="0"/>
            <a:t> </a:t>
          </a:r>
          <a:r>
            <a:rPr lang="en-GB" dirty="0" smtClean="0"/>
            <a:t>i+1</a:t>
          </a:r>
          <a:endParaRPr lang="en-GB" dirty="0"/>
        </a:p>
      </dgm:t>
    </dgm:pt>
    <dgm:pt modelId="{F66BA9AE-E571-49D4-BFFC-62C79DEF2B7C}" type="parTrans" cxnId="{E3040407-C4E9-43AD-BE63-F0A247DC50A9}">
      <dgm:prSet/>
      <dgm:spPr/>
      <dgm:t>
        <a:bodyPr/>
        <a:lstStyle/>
        <a:p>
          <a:endParaRPr lang="en-GB"/>
        </a:p>
      </dgm:t>
    </dgm:pt>
    <dgm:pt modelId="{F689CFB6-576B-4185-BEE1-4E6AFE40A702}" type="sibTrans" cxnId="{E3040407-C4E9-43AD-BE63-F0A247DC50A9}">
      <dgm:prSet/>
      <dgm:spPr/>
      <dgm:t>
        <a:bodyPr/>
        <a:lstStyle/>
        <a:p>
          <a:endParaRPr lang="en-GB"/>
        </a:p>
      </dgm:t>
    </dgm:pt>
    <dgm:pt modelId="{9F8CEA38-1520-4D45-9F28-AED811E487C6}">
      <dgm:prSet phldrT="[Text]"/>
      <dgm:spPr/>
      <dgm:t>
        <a:bodyPr/>
        <a:lstStyle/>
        <a:p>
          <a:r>
            <a:rPr lang="en-GB" dirty="0" smtClean="0"/>
            <a:t>Nonce</a:t>
          </a:r>
          <a:endParaRPr lang="en-GB" dirty="0"/>
        </a:p>
      </dgm:t>
    </dgm:pt>
    <dgm:pt modelId="{C7A868ED-E936-4FBF-9E84-ECC2F34E027F}" type="parTrans" cxnId="{71959B61-BBC3-4AB5-9DFC-6DDA155068EE}">
      <dgm:prSet/>
      <dgm:spPr/>
      <dgm:t>
        <a:bodyPr/>
        <a:lstStyle/>
        <a:p>
          <a:endParaRPr lang="en-GB"/>
        </a:p>
      </dgm:t>
    </dgm:pt>
    <dgm:pt modelId="{44459213-4FD6-4C85-859F-19AC0E803F38}" type="sibTrans" cxnId="{71959B61-BBC3-4AB5-9DFC-6DDA155068EE}">
      <dgm:prSet/>
      <dgm:spPr/>
      <dgm:t>
        <a:bodyPr/>
        <a:lstStyle/>
        <a:p>
          <a:endParaRPr lang="en-GB"/>
        </a:p>
      </dgm:t>
    </dgm:pt>
    <dgm:pt modelId="{6177B1E1-E2F8-40E1-8F26-E8AA3DD60666}">
      <dgm:prSet phldrT="[Text]"/>
      <dgm:spPr/>
      <dgm:t>
        <a:bodyPr/>
        <a:lstStyle/>
        <a:p>
          <a:r>
            <a:rPr lang="en-GB" dirty="0" smtClean="0"/>
            <a:t>Block hash</a:t>
          </a:r>
          <a:endParaRPr lang="en-GB" dirty="0"/>
        </a:p>
      </dgm:t>
    </dgm:pt>
    <dgm:pt modelId="{73264747-3793-4CF2-9682-C60C2E9755D8}" type="parTrans" cxnId="{E06F4492-1A52-489A-8BB3-77B356511840}">
      <dgm:prSet/>
      <dgm:spPr/>
      <dgm:t>
        <a:bodyPr/>
        <a:lstStyle/>
        <a:p>
          <a:endParaRPr lang="en-GB"/>
        </a:p>
      </dgm:t>
    </dgm:pt>
    <dgm:pt modelId="{74E1886A-1757-48C1-B5A7-6918BFED5D38}" type="sibTrans" cxnId="{E06F4492-1A52-489A-8BB3-77B356511840}">
      <dgm:prSet/>
      <dgm:spPr/>
      <dgm:t>
        <a:bodyPr/>
        <a:lstStyle/>
        <a:p>
          <a:endParaRPr lang="en-GB"/>
        </a:p>
      </dgm:t>
    </dgm:pt>
    <dgm:pt modelId="{6199BB5B-37EA-4B8F-964A-64E13367C9F3}">
      <dgm:prSet phldrT="[Text]"/>
      <dgm:spPr/>
      <dgm:t>
        <a:bodyPr/>
        <a:lstStyle/>
        <a:p>
          <a:r>
            <a:rPr lang="en-GB" dirty="0" smtClean="0"/>
            <a:t>Time-stamp</a:t>
          </a:r>
          <a:endParaRPr lang="en-GB" dirty="0"/>
        </a:p>
      </dgm:t>
    </dgm:pt>
    <dgm:pt modelId="{430F7868-35B5-4EFD-B377-A262A2BA9974}" type="parTrans" cxnId="{3B505477-7E57-40ED-919D-E87EA5BE3124}">
      <dgm:prSet/>
      <dgm:spPr/>
      <dgm:t>
        <a:bodyPr/>
        <a:lstStyle/>
        <a:p>
          <a:endParaRPr lang="en-GB"/>
        </a:p>
      </dgm:t>
    </dgm:pt>
    <dgm:pt modelId="{DBFADEDE-6E8A-4DD7-A93E-70FB664A9B24}" type="sibTrans" cxnId="{3B505477-7E57-40ED-919D-E87EA5BE3124}">
      <dgm:prSet/>
      <dgm:spPr/>
      <dgm:t>
        <a:bodyPr/>
        <a:lstStyle/>
        <a:p>
          <a:endParaRPr lang="en-GB"/>
        </a:p>
      </dgm:t>
    </dgm:pt>
    <dgm:pt modelId="{42FAA032-AB24-48CA-8B8D-E4F81DDE006B}">
      <dgm:prSet phldrT="[Text]"/>
      <dgm:spPr/>
      <dgm:t>
        <a:bodyPr/>
        <a:lstStyle/>
        <a:p>
          <a:r>
            <a:rPr lang="en-GB" dirty="0" err="1" smtClean="0"/>
            <a:t>Merkle</a:t>
          </a:r>
          <a:r>
            <a:rPr lang="en-GB" dirty="0" smtClean="0"/>
            <a:t> root</a:t>
          </a:r>
          <a:endParaRPr lang="en-GB" dirty="0"/>
        </a:p>
      </dgm:t>
    </dgm:pt>
    <dgm:pt modelId="{E63B1E79-0BCD-4512-A11E-5CC63FED7FAE}" type="parTrans" cxnId="{8F697AAC-81A1-47DA-A6C6-CABD8EB4DF2B}">
      <dgm:prSet/>
      <dgm:spPr/>
      <dgm:t>
        <a:bodyPr/>
        <a:lstStyle/>
        <a:p>
          <a:endParaRPr lang="en-GB"/>
        </a:p>
      </dgm:t>
    </dgm:pt>
    <dgm:pt modelId="{FBF72B69-0CA0-47AF-A3B9-E61FC67F0E71}" type="sibTrans" cxnId="{8F697AAC-81A1-47DA-A6C6-CABD8EB4DF2B}">
      <dgm:prSet/>
      <dgm:spPr/>
      <dgm:t>
        <a:bodyPr/>
        <a:lstStyle/>
        <a:p>
          <a:endParaRPr lang="en-GB"/>
        </a:p>
      </dgm:t>
    </dgm:pt>
    <dgm:pt modelId="{A763D626-8FF6-4E7D-879E-DC05394602DA}">
      <dgm:prSet phldrT="[Text]"/>
      <dgm:spPr/>
      <dgm:t>
        <a:bodyPr/>
        <a:lstStyle/>
        <a:p>
          <a:r>
            <a:rPr lang="en-GB" dirty="0" smtClean="0"/>
            <a:t>Hash of block</a:t>
          </a:r>
          <a:r>
            <a:rPr lang="sr-Cyrl-RS" dirty="0" smtClean="0"/>
            <a:t> </a:t>
          </a:r>
          <a:r>
            <a:rPr lang="en-GB" dirty="0"/>
            <a:t>i-1</a:t>
          </a:r>
        </a:p>
      </dgm:t>
    </dgm:pt>
    <dgm:pt modelId="{8D835563-E553-4614-8443-BC42DC4CC11F}" type="parTrans" cxnId="{57DFC011-2FDB-438D-A9DA-885E029ADF13}">
      <dgm:prSet/>
      <dgm:spPr/>
      <dgm:t>
        <a:bodyPr/>
        <a:lstStyle/>
        <a:p>
          <a:endParaRPr lang="en-GB"/>
        </a:p>
      </dgm:t>
    </dgm:pt>
    <dgm:pt modelId="{1C6543FB-6C41-4653-A33C-ACCD91B1A75F}" type="sibTrans" cxnId="{57DFC011-2FDB-438D-A9DA-885E029ADF13}">
      <dgm:prSet/>
      <dgm:spPr/>
      <dgm:t>
        <a:bodyPr/>
        <a:lstStyle/>
        <a:p>
          <a:endParaRPr lang="en-GB"/>
        </a:p>
      </dgm:t>
    </dgm:pt>
    <dgm:pt modelId="{9D111473-3471-4E56-AE6F-3A95854E6A2B}">
      <dgm:prSet phldrT="[Text]"/>
      <dgm:spPr/>
      <dgm:t>
        <a:bodyPr/>
        <a:lstStyle/>
        <a:p>
          <a:r>
            <a:rPr lang="sr-Cyrl-RS"/>
            <a:t>...</a:t>
          </a:r>
          <a:endParaRPr lang="en-GB"/>
        </a:p>
      </dgm:t>
    </dgm:pt>
    <dgm:pt modelId="{A431A4CC-8832-4681-B0F2-23169B2B2852}" type="parTrans" cxnId="{1DB7A8A6-71FE-4639-8B8A-690D7C30DAA6}">
      <dgm:prSet/>
      <dgm:spPr/>
      <dgm:t>
        <a:bodyPr/>
        <a:lstStyle/>
        <a:p>
          <a:endParaRPr lang="en-GB"/>
        </a:p>
      </dgm:t>
    </dgm:pt>
    <dgm:pt modelId="{1EC23B9A-FB11-4589-BF1B-0846C5234328}" type="sibTrans" cxnId="{1DB7A8A6-71FE-4639-8B8A-690D7C30DAA6}">
      <dgm:prSet/>
      <dgm:spPr/>
      <dgm:t>
        <a:bodyPr/>
        <a:lstStyle/>
        <a:p>
          <a:endParaRPr lang="en-GB"/>
        </a:p>
      </dgm:t>
    </dgm:pt>
    <dgm:pt modelId="{6879FE13-3DE0-45B8-BE3A-2527FF1C38E7}">
      <dgm:prSet phldrT="[Text]"/>
      <dgm:spPr/>
      <dgm:t>
        <a:bodyPr/>
        <a:lstStyle/>
        <a:p>
          <a:r>
            <a:rPr lang="en-GB" dirty="0" smtClean="0"/>
            <a:t>List of transactions</a:t>
          </a:r>
          <a:endParaRPr lang="en-GB" dirty="0"/>
        </a:p>
      </dgm:t>
    </dgm:pt>
    <dgm:pt modelId="{03A6C087-1FEC-4349-8A3F-82E2B881EF57}" type="parTrans" cxnId="{00EE2451-E4A0-4174-94B1-F32A86CF2923}">
      <dgm:prSet/>
      <dgm:spPr/>
      <dgm:t>
        <a:bodyPr/>
        <a:lstStyle/>
        <a:p>
          <a:endParaRPr lang="en-GB"/>
        </a:p>
      </dgm:t>
    </dgm:pt>
    <dgm:pt modelId="{12E18DF6-8661-43B0-85F5-7F3CF61E6F2A}" type="sibTrans" cxnId="{00EE2451-E4A0-4174-94B1-F32A86CF2923}">
      <dgm:prSet/>
      <dgm:spPr/>
      <dgm:t>
        <a:bodyPr/>
        <a:lstStyle/>
        <a:p>
          <a:endParaRPr lang="en-GB"/>
        </a:p>
      </dgm:t>
    </dgm:pt>
    <dgm:pt modelId="{401C3B43-FD7B-4535-9CA0-67A89496563A}">
      <dgm:prSet phldrT="[Text]"/>
      <dgm:spPr/>
      <dgm:t>
        <a:bodyPr/>
        <a:lstStyle/>
        <a:p>
          <a:r>
            <a:rPr lang="en-GB" dirty="0" smtClean="0"/>
            <a:t>List of transactions</a:t>
          </a:r>
          <a:r>
            <a:rPr lang="sr-Cyrl-RS" dirty="0" smtClean="0"/>
            <a:t> </a:t>
          </a:r>
          <a:endParaRPr lang="en-GB" dirty="0"/>
        </a:p>
      </dgm:t>
    </dgm:pt>
    <dgm:pt modelId="{C7034569-4CE8-4976-9AED-267E1514CD50}" type="sibTrans" cxnId="{26DD0B74-DF8D-4508-B541-16C516EFB9D9}">
      <dgm:prSet/>
      <dgm:spPr/>
      <dgm:t>
        <a:bodyPr/>
        <a:lstStyle/>
        <a:p>
          <a:endParaRPr lang="en-GB"/>
        </a:p>
      </dgm:t>
    </dgm:pt>
    <dgm:pt modelId="{8943597F-C215-42EE-84D8-6251EB22C8C6}" type="parTrans" cxnId="{26DD0B74-DF8D-4508-B541-16C516EFB9D9}">
      <dgm:prSet/>
      <dgm:spPr/>
      <dgm:t>
        <a:bodyPr/>
        <a:lstStyle/>
        <a:p>
          <a:endParaRPr lang="en-GB"/>
        </a:p>
      </dgm:t>
    </dgm:pt>
    <dgm:pt modelId="{C7333BFB-BD73-43A8-BA69-5EE127E6FD8C}">
      <dgm:prSet phldrT="[Text]"/>
      <dgm:spPr/>
      <dgm:t>
        <a:bodyPr/>
        <a:lstStyle/>
        <a:p>
          <a:r>
            <a:rPr lang="en-GB" dirty="0" err="1" smtClean="0"/>
            <a:t>Merkle</a:t>
          </a:r>
          <a:r>
            <a:rPr lang="en-GB" dirty="0" smtClean="0"/>
            <a:t> root</a:t>
          </a:r>
          <a:endParaRPr lang="en-GB" dirty="0"/>
        </a:p>
      </dgm:t>
    </dgm:pt>
    <dgm:pt modelId="{041FFE59-4761-4DAF-8F4F-824D7E290558}" type="sibTrans" cxnId="{1CED360B-682D-4320-A76F-2310A45B82C4}">
      <dgm:prSet/>
      <dgm:spPr/>
      <dgm:t>
        <a:bodyPr/>
        <a:lstStyle/>
        <a:p>
          <a:endParaRPr lang="en-GB"/>
        </a:p>
      </dgm:t>
    </dgm:pt>
    <dgm:pt modelId="{94047AC9-ADEC-47D9-8641-939D3FD6E00C}" type="parTrans" cxnId="{1CED360B-682D-4320-A76F-2310A45B82C4}">
      <dgm:prSet/>
      <dgm:spPr/>
      <dgm:t>
        <a:bodyPr/>
        <a:lstStyle/>
        <a:p>
          <a:endParaRPr lang="en-GB"/>
        </a:p>
      </dgm:t>
    </dgm:pt>
    <dgm:pt modelId="{B8E12785-D273-4BEE-BEDE-EFAAC2D329D7}">
      <dgm:prSet phldrT="[Text]"/>
      <dgm:spPr/>
      <dgm:t>
        <a:bodyPr/>
        <a:lstStyle/>
        <a:p>
          <a:r>
            <a:rPr lang="en-GB" dirty="0" smtClean="0"/>
            <a:t>Time-stamp</a:t>
          </a:r>
          <a:endParaRPr lang="en-GB" dirty="0"/>
        </a:p>
      </dgm:t>
    </dgm:pt>
    <dgm:pt modelId="{687371F9-0275-4F9A-9BFF-84EC68081BDF}" type="sibTrans" cxnId="{D2D9B2C4-737B-436B-8D9A-85BBD81E936D}">
      <dgm:prSet/>
      <dgm:spPr/>
      <dgm:t>
        <a:bodyPr/>
        <a:lstStyle/>
        <a:p>
          <a:endParaRPr lang="en-GB"/>
        </a:p>
      </dgm:t>
    </dgm:pt>
    <dgm:pt modelId="{4AF50AE9-B98C-43BE-8CDC-102C45772066}" type="parTrans" cxnId="{D2D9B2C4-737B-436B-8D9A-85BBD81E936D}">
      <dgm:prSet/>
      <dgm:spPr/>
      <dgm:t>
        <a:bodyPr/>
        <a:lstStyle/>
        <a:p>
          <a:endParaRPr lang="en-GB"/>
        </a:p>
      </dgm:t>
    </dgm:pt>
    <dgm:pt modelId="{33AB0635-D28A-4652-BAF4-1844ECBBBE97}">
      <dgm:prSet phldrT="[Text]"/>
      <dgm:spPr/>
      <dgm:t>
        <a:bodyPr/>
        <a:lstStyle/>
        <a:p>
          <a:r>
            <a:rPr lang="en-GB" dirty="0" smtClean="0"/>
            <a:t>Nonce</a:t>
          </a:r>
          <a:endParaRPr lang="en-GB" dirty="0"/>
        </a:p>
      </dgm:t>
    </dgm:pt>
    <dgm:pt modelId="{F0DE545C-BF2B-4051-9F4D-5819EDCCCEE4}" type="sibTrans" cxnId="{05C49236-956D-4D25-BCF5-383C638546D8}">
      <dgm:prSet/>
      <dgm:spPr/>
      <dgm:t>
        <a:bodyPr/>
        <a:lstStyle/>
        <a:p>
          <a:endParaRPr lang="en-GB"/>
        </a:p>
      </dgm:t>
    </dgm:pt>
    <dgm:pt modelId="{BD740079-2F99-4EF8-8865-901611AB60B8}" type="parTrans" cxnId="{05C49236-956D-4D25-BCF5-383C638546D8}">
      <dgm:prSet/>
      <dgm:spPr/>
      <dgm:t>
        <a:bodyPr/>
        <a:lstStyle/>
        <a:p>
          <a:endParaRPr lang="en-GB"/>
        </a:p>
      </dgm:t>
    </dgm:pt>
    <dgm:pt modelId="{C66E1263-F509-40FF-B050-6606222A3ABB}">
      <dgm:prSet phldrT="[Text]"/>
      <dgm:spPr/>
      <dgm:t>
        <a:bodyPr/>
        <a:lstStyle/>
        <a:p>
          <a:r>
            <a:rPr lang="en-GB" dirty="0" smtClean="0"/>
            <a:t>Hash of block </a:t>
          </a:r>
          <a:r>
            <a:rPr lang="en-GB" dirty="0" err="1"/>
            <a:t>i</a:t>
          </a:r>
          <a:endParaRPr lang="en-GB" dirty="0"/>
        </a:p>
      </dgm:t>
    </dgm:pt>
    <dgm:pt modelId="{97F78D32-0A2B-4097-A13B-C0A9B60FD717}" type="sibTrans" cxnId="{DA0E9BD8-B573-47CC-9B83-6AC1190D816D}">
      <dgm:prSet/>
      <dgm:spPr/>
      <dgm:t>
        <a:bodyPr/>
        <a:lstStyle/>
        <a:p>
          <a:endParaRPr lang="en-GB"/>
        </a:p>
      </dgm:t>
    </dgm:pt>
    <dgm:pt modelId="{2F05930C-6C26-4ED0-B9BB-54256BCBC111}" type="parTrans" cxnId="{DA0E9BD8-B573-47CC-9B83-6AC1190D816D}">
      <dgm:prSet/>
      <dgm:spPr/>
      <dgm:t>
        <a:bodyPr/>
        <a:lstStyle/>
        <a:p>
          <a:endParaRPr lang="en-GB"/>
        </a:p>
      </dgm:t>
    </dgm:pt>
    <dgm:pt modelId="{A7670C99-FADA-4908-A6BF-9F018A97D19F}">
      <dgm:prSet phldrT="[Text]"/>
      <dgm:spPr/>
      <dgm:t>
        <a:bodyPr/>
        <a:lstStyle/>
        <a:p>
          <a:r>
            <a:rPr lang="en-GB" dirty="0" smtClean="0"/>
            <a:t>Block hash</a:t>
          </a:r>
          <a:endParaRPr lang="en-GB" dirty="0"/>
        </a:p>
      </dgm:t>
    </dgm:pt>
    <dgm:pt modelId="{5A0A5100-DF6A-406D-B392-73A3F8636CC6}" type="sibTrans" cxnId="{435E3A26-4500-4C83-9BD1-C348AA9B1FA1}">
      <dgm:prSet/>
      <dgm:spPr/>
      <dgm:t>
        <a:bodyPr/>
        <a:lstStyle/>
        <a:p>
          <a:endParaRPr lang="en-GB"/>
        </a:p>
      </dgm:t>
    </dgm:pt>
    <dgm:pt modelId="{E1319C40-9FE3-474A-B9B3-35700FADC671}" type="parTrans" cxnId="{435E3A26-4500-4C83-9BD1-C348AA9B1FA1}">
      <dgm:prSet/>
      <dgm:spPr/>
      <dgm:t>
        <a:bodyPr/>
        <a:lstStyle/>
        <a:p>
          <a:endParaRPr lang="en-GB"/>
        </a:p>
      </dgm:t>
    </dgm:pt>
    <dgm:pt modelId="{594B886C-70D8-45A4-95B3-D2BE414CCEA6}">
      <dgm:prSet phldrT="[Text]"/>
      <dgm:spPr/>
      <dgm:t>
        <a:bodyPr/>
        <a:lstStyle/>
        <a:p>
          <a:r>
            <a:rPr lang="en-GB" dirty="0"/>
            <a:t>...</a:t>
          </a:r>
        </a:p>
      </dgm:t>
    </dgm:pt>
    <dgm:pt modelId="{84C64DDF-4869-4B13-A20F-4293D4411B08}" type="sibTrans" cxnId="{FCE5B103-458A-4654-96C1-82C67917FBC2}">
      <dgm:prSet/>
      <dgm:spPr/>
      <dgm:t>
        <a:bodyPr/>
        <a:lstStyle/>
        <a:p>
          <a:endParaRPr lang="en-GB"/>
        </a:p>
      </dgm:t>
    </dgm:pt>
    <dgm:pt modelId="{3E1E1D38-958E-4C40-9AA7-81DF0C8E99D6}" type="parTrans" cxnId="{FCE5B103-458A-4654-96C1-82C67917FBC2}">
      <dgm:prSet/>
      <dgm:spPr/>
      <dgm:t>
        <a:bodyPr/>
        <a:lstStyle/>
        <a:p>
          <a:endParaRPr lang="en-GB"/>
        </a:p>
      </dgm:t>
    </dgm:pt>
    <dgm:pt modelId="{A68AF5D9-77F9-4ECC-81C6-E25DC733B35D}" type="pres">
      <dgm:prSet presAssocID="{5D604D60-BC9E-4750-9EB2-5D6DC3916072}" presName="Name0" presStyleCnt="0">
        <dgm:presLayoutVars>
          <dgm:dir/>
          <dgm:resizeHandles val="exact"/>
        </dgm:presLayoutVars>
      </dgm:prSet>
      <dgm:spPr/>
    </dgm:pt>
    <dgm:pt modelId="{3DA315FF-C12A-4E7F-A03A-E11AAEE75D8C}" type="pres">
      <dgm:prSet presAssocID="{594B886C-70D8-45A4-95B3-D2BE414CCEA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8B06AB-76EE-400C-9165-C2A85B564C52}" type="pres">
      <dgm:prSet presAssocID="{84C64DDF-4869-4B13-A20F-4293D4411B08}" presName="sibTrans" presStyleLbl="sibTrans2D1" presStyleIdx="0" presStyleCnt="3"/>
      <dgm:spPr/>
      <dgm:t>
        <a:bodyPr/>
        <a:lstStyle/>
        <a:p>
          <a:endParaRPr lang="en-GB"/>
        </a:p>
      </dgm:t>
    </dgm:pt>
    <dgm:pt modelId="{63459B3F-9130-4850-8866-E0FA7E69C1A6}" type="pres">
      <dgm:prSet presAssocID="{84C64DDF-4869-4B13-A20F-4293D4411B08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7B9B93E3-7FC8-4CB5-91DF-CB318D3B0EA0}" type="pres">
      <dgm:prSet presAssocID="{E3C19647-982F-4371-BB93-09A1535FA178}" presName="node" presStyleLbl="node1" presStyleIdx="1" presStyleCnt="4" custLinFactNeighborX="7660" custLinFactNeighborY="140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D467C36-2B78-410A-B334-311438566C80}" type="pres">
      <dgm:prSet presAssocID="{B5EEB8C7-3FF4-4CA5-8770-CA8B4F9E75CF}" presName="sibTrans" presStyleLbl="sibTrans2D1" presStyleIdx="1" presStyleCnt="3"/>
      <dgm:spPr/>
      <dgm:t>
        <a:bodyPr/>
        <a:lstStyle/>
        <a:p>
          <a:endParaRPr lang="en-GB"/>
        </a:p>
      </dgm:t>
    </dgm:pt>
    <dgm:pt modelId="{EBDDC5A8-9232-4BB5-BAFE-CD78B8A39D9D}" type="pres">
      <dgm:prSet presAssocID="{B5EEB8C7-3FF4-4CA5-8770-CA8B4F9E75CF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E439E76B-2954-4871-B323-37E32B868224}" type="pres">
      <dgm:prSet presAssocID="{94F1E681-08FC-4128-BE9B-DFDD803102D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49CFA61-E5B4-4029-97F1-D5093ECF9B17}" type="pres">
      <dgm:prSet presAssocID="{F689CFB6-576B-4185-BEE1-4E6AFE40A702}" presName="sibTrans" presStyleLbl="sibTrans2D1" presStyleIdx="2" presStyleCnt="3"/>
      <dgm:spPr/>
      <dgm:t>
        <a:bodyPr/>
        <a:lstStyle/>
        <a:p>
          <a:endParaRPr lang="en-GB"/>
        </a:p>
      </dgm:t>
    </dgm:pt>
    <dgm:pt modelId="{E9F060B4-E4FF-4962-BBDF-DFC0019E8A91}" type="pres">
      <dgm:prSet presAssocID="{F689CFB6-576B-4185-BEE1-4E6AFE40A702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96184E05-40C8-4807-AF32-602C11C47A2C}" type="pres">
      <dgm:prSet presAssocID="{9D111473-3471-4E56-AE6F-3A95854E6A2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0EE2451-E4A0-4174-94B1-F32A86CF2923}" srcId="{E3C19647-982F-4371-BB93-09A1535FA178}" destId="{6879FE13-3DE0-45B8-BE3A-2527FF1C38E7}" srcOrd="5" destOrd="0" parTransId="{03A6C087-1FEC-4349-8A3F-82E2B881EF57}" sibTransId="{12E18DF6-8661-43B0-85F5-7F3CF61E6F2A}"/>
    <dgm:cxn modelId="{57DFC011-2FDB-438D-A9DA-885E029ADF13}" srcId="{E3C19647-982F-4371-BB93-09A1535FA178}" destId="{A763D626-8FF6-4E7D-879E-DC05394602DA}" srcOrd="1" destOrd="0" parTransId="{8D835563-E553-4614-8443-BC42DC4CC11F}" sibTransId="{1C6543FB-6C41-4653-A33C-ACCD91B1A75F}"/>
    <dgm:cxn modelId="{F76BA38F-BBB8-4FF8-BC58-836A05AEDEFB}" type="presOf" srcId="{A7670C99-FADA-4908-A6BF-9F018A97D19F}" destId="{E439E76B-2954-4871-B323-37E32B868224}" srcOrd="0" destOrd="1" presId="urn:microsoft.com/office/officeart/2005/8/layout/process1"/>
    <dgm:cxn modelId="{D44D56B2-EB9C-4EC3-96A2-6DD5639CF7E8}" type="presOf" srcId="{84C64DDF-4869-4B13-A20F-4293D4411B08}" destId="{63459B3F-9130-4850-8866-E0FA7E69C1A6}" srcOrd="1" destOrd="0" presId="urn:microsoft.com/office/officeart/2005/8/layout/process1"/>
    <dgm:cxn modelId="{E3040407-C4E9-43AD-BE63-F0A247DC50A9}" srcId="{5D604D60-BC9E-4750-9EB2-5D6DC3916072}" destId="{94F1E681-08FC-4128-BE9B-DFDD803102DA}" srcOrd="2" destOrd="0" parTransId="{F66BA9AE-E571-49D4-BFFC-62C79DEF2B7C}" sibTransId="{F689CFB6-576B-4185-BEE1-4E6AFE40A702}"/>
    <dgm:cxn modelId="{3B505477-7E57-40ED-919D-E87EA5BE3124}" srcId="{E3C19647-982F-4371-BB93-09A1535FA178}" destId="{6199BB5B-37EA-4B8F-964A-64E13367C9F3}" srcOrd="3" destOrd="0" parTransId="{430F7868-35B5-4EFD-B377-A262A2BA9974}" sibTransId="{DBFADEDE-6E8A-4DD7-A93E-70FB664A9B24}"/>
    <dgm:cxn modelId="{D6555132-15CA-4B89-8700-36E4FC8A2BBA}" srcId="{5D604D60-BC9E-4750-9EB2-5D6DC3916072}" destId="{E3C19647-982F-4371-BB93-09A1535FA178}" srcOrd="1" destOrd="0" parTransId="{71F3C23A-4897-4B55-B3EB-53DD76F0749A}" sibTransId="{B5EEB8C7-3FF4-4CA5-8770-CA8B4F9E75CF}"/>
    <dgm:cxn modelId="{3838665F-FBB3-4DD5-B51A-292B93B26137}" type="presOf" srcId="{9D111473-3471-4E56-AE6F-3A95854E6A2B}" destId="{96184E05-40C8-4807-AF32-602C11C47A2C}" srcOrd="0" destOrd="0" presId="urn:microsoft.com/office/officeart/2005/8/layout/process1"/>
    <dgm:cxn modelId="{2E662BED-E878-4E24-AD02-49DD32FAAF14}" type="presOf" srcId="{94F1E681-08FC-4128-BE9B-DFDD803102DA}" destId="{E439E76B-2954-4871-B323-37E32B868224}" srcOrd="0" destOrd="0" presId="urn:microsoft.com/office/officeart/2005/8/layout/process1"/>
    <dgm:cxn modelId="{D2D9B2C4-737B-436B-8D9A-85BBD81E936D}" srcId="{94F1E681-08FC-4128-BE9B-DFDD803102DA}" destId="{B8E12785-D273-4BEE-BEDE-EFAAC2D329D7}" srcOrd="3" destOrd="0" parTransId="{4AF50AE9-B98C-43BE-8CDC-102C45772066}" sibTransId="{687371F9-0275-4F9A-9BFF-84EC68081BDF}"/>
    <dgm:cxn modelId="{06938FB7-6630-421C-AE3A-138DAADD2167}" type="presOf" srcId="{84C64DDF-4869-4B13-A20F-4293D4411B08}" destId="{588B06AB-76EE-400C-9165-C2A85B564C52}" srcOrd="0" destOrd="0" presId="urn:microsoft.com/office/officeart/2005/8/layout/process1"/>
    <dgm:cxn modelId="{435E3A26-4500-4C83-9BD1-C348AA9B1FA1}" srcId="{94F1E681-08FC-4128-BE9B-DFDD803102DA}" destId="{A7670C99-FADA-4908-A6BF-9F018A97D19F}" srcOrd="0" destOrd="0" parTransId="{E1319C40-9FE3-474A-B9B3-35700FADC671}" sibTransId="{5A0A5100-DF6A-406D-B392-73A3F8636CC6}"/>
    <dgm:cxn modelId="{33D47FD0-C8C6-4C8C-AD74-F13CFB5C6555}" type="presOf" srcId="{9F8CEA38-1520-4D45-9F28-AED811E487C6}" destId="{7B9B93E3-7FC8-4CB5-91DF-CB318D3B0EA0}" srcOrd="0" destOrd="3" presId="urn:microsoft.com/office/officeart/2005/8/layout/process1"/>
    <dgm:cxn modelId="{F341F34D-A3C3-4555-9CD8-14DA212D4684}" type="presOf" srcId="{A763D626-8FF6-4E7D-879E-DC05394602DA}" destId="{7B9B93E3-7FC8-4CB5-91DF-CB318D3B0EA0}" srcOrd="0" destOrd="2" presId="urn:microsoft.com/office/officeart/2005/8/layout/process1"/>
    <dgm:cxn modelId="{1DB7A8A6-71FE-4639-8B8A-690D7C30DAA6}" srcId="{5D604D60-BC9E-4750-9EB2-5D6DC3916072}" destId="{9D111473-3471-4E56-AE6F-3A95854E6A2B}" srcOrd="3" destOrd="0" parTransId="{A431A4CC-8832-4681-B0F2-23169B2B2852}" sibTransId="{1EC23B9A-FB11-4589-BF1B-0846C5234328}"/>
    <dgm:cxn modelId="{05C49236-956D-4D25-BCF5-383C638546D8}" srcId="{94F1E681-08FC-4128-BE9B-DFDD803102DA}" destId="{33AB0635-D28A-4652-BAF4-1844ECBBBE97}" srcOrd="2" destOrd="0" parTransId="{BD740079-2F99-4EF8-8865-901611AB60B8}" sibTransId="{F0DE545C-BF2B-4051-9F4D-5819EDCCCEE4}"/>
    <dgm:cxn modelId="{8F697AAC-81A1-47DA-A6C6-CABD8EB4DF2B}" srcId="{E3C19647-982F-4371-BB93-09A1535FA178}" destId="{42FAA032-AB24-48CA-8B8D-E4F81DDE006B}" srcOrd="4" destOrd="0" parTransId="{E63B1E79-0BCD-4512-A11E-5CC63FED7FAE}" sibTransId="{FBF72B69-0CA0-47AF-A3B9-E61FC67F0E71}"/>
    <dgm:cxn modelId="{DBBD196E-EE67-412F-B831-70EE15B418E3}" type="presOf" srcId="{594B886C-70D8-45A4-95B3-D2BE414CCEA6}" destId="{3DA315FF-C12A-4E7F-A03A-E11AAEE75D8C}" srcOrd="0" destOrd="0" presId="urn:microsoft.com/office/officeart/2005/8/layout/process1"/>
    <dgm:cxn modelId="{DA0E9BD8-B573-47CC-9B83-6AC1190D816D}" srcId="{94F1E681-08FC-4128-BE9B-DFDD803102DA}" destId="{C66E1263-F509-40FF-B050-6606222A3ABB}" srcOrd="1" destOrd="0" parTransId="{2F05930C-6C26-4ED0-B9BB-54256BCBC111}" sibTransId="{97F78D32-0A2B-4097-A13B-C0A9B60FD717}"/>
    <dgm:cxn modelId="{E17532BA-407B-4759-9586-08DEFB33DC67}" type="presOf" srcId="{E3C19647-982F-4371-BB93-09A1535FA178}" destId="{7B9B93E3-7FC8-4CB5-91DF-CB318D3B0EA0}" srcOrd="0" destOrd="0" presId="urn:microsoft.com/office/officeart/2005/8/layout/process1"/>
    <dgm:cxn modelId="{8572C805-35BA-4BE9-B73E-DCEBBF28FA02}" type="presOf" srcId="{6177B1E1-E2F8-40E1-8F26-E8AA3DD60666}" destId="{7B9B93E3-7FC8-4CB5-91DF-CB318D3B0EA0}" srcOrd="0" destOrd="1" presId="urn:microsoft.com/office/officeart/2005/8/layout/process1"/>
    <dgm:cxn modelId="{26DD0B74-DF8D-4508-B541-16C516EFB9D9}" srcId="{94F1E681-08FC-4128-BE9B-DFDD803102DA}" destId="{401C3B43-FD7B-4535-9CA0-67A89496563A}" srcOrd="5" destOrd="0" parTransId="{8943597F-C215-42EE-84D8-6251EB22C8C6}" sibTransId="{C7034569-4CE8-4976-9AED-267E1514CD50}"/>
    <dgm:cxn modelId="{E9FFB6A6-DA48-4A76-AC37-3FBCA3698548}" type="presOf" srcId="{42FAA032-AB24-48CA-8B8D-E4F81DDE006B}" destId="{7B9B93E3-7FC8-4CB5-91DF-CB318D3B0EA0}" srcOrd="0" destOrd="5" presId="urn:microsoft.com/office/officeart/2005/8/layout/process1"/>
    <dgm:cxn modelId="{B3269E53-6851-4028-9568-0D435D461280}" type="presOf" srcId="{B5EEB8C7-3FF4-4CA5-8770-CA8B4F9E75CF}" destId="{ED467C36-2B78-410A-B334-311438566C80}" srcOrd="0" destOrd="0" presId="urn:microsoft.com/office/officeart/2005/8/layout/process1"/>
    <dgm:cxn modelId="{4896A71D-B13F-4327-B61A-E523E68B80F7}" type="presOf" srcId="{B5EEB8C7-3FF4-4CA5-8770-CA8B4F9E75CF}" destId="{EBDDC5A8-9232-4BB5-BAFE-CD78B8A39D9D}" srcOrd="1" destOrd="0" presId="urn:microsoft.com/office/officeart/2005/8/layout/process1"/>
    <dgm:cxn modelId="{1CED360B-682D-4320-A76F-2310A45B82C4}" srcId="{94F1E681-08FC-4128-BE9B-DFDD803102DA}" destId="{C7333BFB-BD73-43A8-BA69-5EE127E6FD8C}" srcOrd="4" destOrd="0" parTransId="{94047AC9-ADEC-47D9-8641-939D3FD6E00C}" sibTransId="{041FFE59-4761-4DAF-8F4F-824D7E290558}"/>
    <dgm:cxn modelId="{FCE5B103-458A-4654-96C1-82C67917FBC2}" srcId="{5D604D60-BC9E-4750-9EB2-5D6DC3916072}" destId="{594B886C-70D8-45A4-95B3-D2BE414CCEA6}" srcOrd="0" destOrd="0" parTransId="{3E1E1D38-958E-4C40-9AA7-81DF0C8E99D6}" sibTransId="{84C64DDF-4869-4B13-A20F-4293D4411B08}"/>
    <dgm:cxn modelId="{74897AA6-93DB-4192-A012-77B825968D8B}" type="presOf" srcId="{B8E12785-D273-4BEE-BEDE-EFAAC2D329D7}" destId="{E439E76B-2954-4871-B323-37E32B868224}" srcOrd="0" destOrd="4" presId="urn:microsoft.com/office/officeart/2005/8/layout/process1"/>
    <dgm:cxn modelId="{7642C134-2DB2-4D06-8E42-6DF94E3E70F6}" type="presOf" srcId="{401C3B43-FD7B-4535-9CA0-67A89496563A}" destId="{E439E76B-2954-4871-B323-37E32B868224}" srcOrd="0" destOrd="6" presId="urn:microsoft.com/office/officeart/2005/8/layout/process1"/>
    <dgm:cxn modelId="{38371473-F3A1-4462-BD87-372DB3BAAAB7}" type="presOf" srcId="{C7333BFB-BD73-43A8-BA69-5EE127E6FD8C}" destId="{E439E76B-2954-4871-B323-37E32B868224}" srcOrd="0" destOrd="5" presId="urn:microsoft.com/office/officeart/2005/8/layout/process1"/>
    <dgm:cxn modelId="{72A2B9C7-0285-4A99-A089-8F490F5D82A4}" type="presOf" srcId="{C66E1263-F509-40FF-B050-6606222A3ABB}" destId="{E439E76B-2954-4871-B323-37E32B868224}" srcOrd="0" destOrd="2" presId="urn:microsoft.com/office/officeart/2005/8/layout/process1"/>
    <dgm:cxn modelId="{988F6712-2BD4-4F0C-978A-4448E1B18941}" type="presOf" srcId="{6199BB5B-37EA-4B8F-964A-64E13367C9F3}" destId="{7B9B93E3-7FC8-4CB5-91DF-CB318D3B0EA0}" srcOrd="0" destOrd="4" presId="urn:microsoft.com/office/officeart/2005/8/layout/process1"/>
    <dgm:cxn modelId="{71959B61-BBC3-4AB5-9DFC-6DDA155068EE}" srcId="{E3C19647-982F-4371-BB93-09A1535FA178}" destId="{9F8CEA38-1520-4D45-9F28-AED811E487C6}" srcOrd="2" destOrd="0" parTransId="{C7A868ED-E936-4FBF-9E84-ECC2F34E027F}" sibTransId="{44459213-4FD6-4C85-859F-19AC0E803F38}"/>
    <dgm:cxn modelId="{F7B34037-FEC7-437D-A8E0-D405C54DCEDB}" type="presOf" srcId="{5D604D60-BC9E-4750-9EB2-5D6DC3916072}" destId="{A68AF5D9-77F9-4ECC-81C6-E25DC733B35D}" srcOrd="0" destOrd="0" presId="urn:microsoft.com/office/officeart/2005/8/layout/process1"/>
    <dgm:cxn modelId="{ECFC65A4-BA32-4249-A342-FFC154614101}" type="presOf" srcId="{F689CFB6-576B-4185-BEE1-4E6AFE40A702}" destId="{549CFA61-E5B4-4029-97F1-D5093ECF9B17}" srcOrd="0" destOrd="0" presId="urn:microsoft.com/office/officeart/2005/8/layout/process1"/>
    <dgm:cxn modelId="{E06F4492-1A52-489A-8BB3-77B356511840}" srcId="{E3C19647-982F-4371-BB93-09A1535FA178}" destId="{6177B1E1-E2F8-40E1-8F26-E8AA3DD60666}" srcOrd="0" destOrd="0" parTransId="{73264747-3793-4CF2-9682-C60C2E9755D8}" sibTransId="{74E1886A-1757-48C1-B5A7-6918BFED5D38}"/>
    <dgm:cxn modelId="{94435A31-3BC2-459E-9D98-464C679D9E23}" type="presOf" srcId="{33AB0635-D28A-4652-BAF4-1844ECBBBE97}" destId="{E439E76B-2954-4871-B323-37E32B868224}" srcOrd="0" destOrd="3" presId="urn:microsoft.com/office/officeart/2005/8/layout/process1"/>
    <dgm:cxn modelId="{E64A4788-4130-4919-A922-429EFF28253A}" type="presOf" srcId="{F689CFB6-576B-4185-BEE1-4E6AFE40A702}" destId="{E9F060B4-E4FF-4962-BBDF-DFC0019E8A91}" srcOrd="1" destOrd="0" presId="urn:microsoft.com/office/officeart/2005/8/layout/process1"/>
    <dgm:cxn modelId="{ADFC5FF4-27FA-4D13-9F6A-D2341146AC98}" type="presOf" srcId="{6879FE13-3DE0-45B8-BE3A-2527FF1C38E7}" destId="{7B9B93E3-7FC8-4CB5-91DF-CB318D3B0EA0}" srcOrd="0" destOrd="6" presId="urn:microsoft.com/office/officeart/2005/8/layout/process1"/>
    <dgm:cxn modelId="{D4228070-5D25-436E-A330-7D39378EC90B}" type="presParOf" srcId="{A68AF5D9-77F9-4ECC-81C6-E25DC733B35D}" destId="{3DA315FF-C12A-4E7F-A03A-E11AAEE75D8C}" srcOrd="0" destOrd="0" presId="urn:microsoft.com/office/officeart/2005/8/layout/process1"/>
    <dgm:cxn modelId="{EA90B896-6AF4-4564-84D5-E196AFA4DC93}" type="presParOf" srcId="{A68AF5D9-77F9-4ECC-81C6-E25DC733B35D}" destId="{588B06AB-76EE-400C-9165-C2A85B564C52}" srcOrd="1" destOrd="0" presId="urn:microsoft.com/office/officeart/2005/8/layout/process1"/>
    <dgm:cxn modelId="{ACF09A22-63BC-49D6-9B47-6F1C50FD095C}" type="presParOf" srcId="{588B06AB-76EE-400C-9165-C2A85B564C52}" destId="{63459B3F-9130-4850-8866-E0FA7E69C1A6}" srcOrd="0" destOrd="0" presId="urn:microsoft.com/office/officeart/2005/8/layout/process1"/>
    <dgm:cxn modelId="{E47D1E83-7F37-44A1-868E-5B70D19B17BF}" type="presParOf" srcId="{A68AF5D9-77F9-4ECC-81C6-E25DC733B35D}" destId="{7B9B93E3-7FC8-4CB5-91DF-CB318D3B0EA0}" srcOrd="2" destOrd="0" presId="urn:microsoft.com/office/officeart/2005/8/layout/process1"/>
    <dgm:cxn modelId="{2DCDAE0D-2AF4-4030-9964-1E8E202A50FB}" type="presParOf" srcId="{A68AF5D9-77F9-4ECC-81C6-E25DC733B35D}" destId="{ED467C36-2B78-410A-B334-311438566C80}" srcOrd="3" destOrd="0" presId="urn:microsoft.com/office/officeart/2005/8/layout/process1"/>
    <dgm:cxn modelId="{AF90B3F3-9BF7-4AB3-B540-2B0D016FF12F}" type="presParOf" srcId="{ED467C36-2B78-410A-B334-311438566C80}" destId="{EBDDC5A8-9232-4BB5-BAFE-CD78B8A39D9D}" srcOrd="0" destOrd="0" presId="urn:microsoft.com/office/officeart/2005/8/layout/process1"/>
    <dgm:cxn modelId="{1A251E05-E825-471D-9D95-0499148B9C25}" type="presParOf" srcId="{A68AF5D9-77F9-4ECC-81C6-E25DC733B35D}" destId="{E439E76B-2954-4871-B323-37E32B868224}" srcOrd="4" destOrd="0" presId="urn:microsoft.com/office/officeart/2005/8/layout/process1"/>
    <dgm:cxn modelId="{81DABE69-3A54-42CC-AC26-8AE9DBBF59D6}" type="presParOf" srcId="{A68AF5D9-77F9-4ECC-81C6-E25DC733B35D}" destId="{549CFA61-E5B4-4029-97F1-D5093ECF9B17}" srcOrd="5" destOrd="0" presId="urn:microsoft.com/office/officeart/2005/8/layout/process1"/>
    <dgm:cxn modelId="{F17F7EB6-405F-45A9-9D12-8CFB77CF6CDE}" type="presParOf" srcId="{549CFA61-E5B4-4029-97F1-D5093ECF9B17}" destId="{E9F060B4-E4FF-4962-BBDF-DFC0019E8A91}" srcOrd="0" destOrd="0" presId="urn:microsoft.com/office/officeart/2005/8/layout/process1"/>
    <dgm:cxn modelId="{35C6842E-7D70-4C3D-B121-D2DCC9996515}" type="presParOf" srcId="{A68AF5D9-77F9-4ECC-81C6-E25DC733B35D}" destId="{96184E05-40C8-4807-AF32-602C11C47A2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315FF-C12A-4E7F-A03A-E11AAEE75D8C}">
      <dsp:nvSpPr>
        <dsp:cNvPr id="0" name=""/>
        <dsp:cNvSpPr/>
      </dsp:nvSpPr>
      <dsp:spPr>
        <a:xfrm>
          <a:off x="3273" y="0"/>
          <a:ext cx="1431154" cy="1885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/>
            <a:t>...</a:t>
          </a:r>
        </a:p>
      </dsp:txBody>
      <dsp:txXfrm>
        <a:off x="45190" y="41917"/>
        <a:ext cx="1347320" cy="1802115"/>
      </dsp:txXfrm>
    </dsp:sp>
    <dsp:sp modelId="{588B06AB-76EE-400C-9165-C2A85B564C52}">
      <dsp:nvSpPr>
        <dsp:cNvPr id="0" name=""/>
        <dsp:cNvSpPr/>
      </dsp:nvSpPr>
      <dsp:spPr>
        <a:xfrm>
          <a:off x="1588505" y="765511"/>
          <a:ext cx="326645" cy="3549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>
        <a:off x="1588505" y="836496"/>
        <a:ext cx="228652" cy="212956"/>
      </dsp:txXfrm>
    </dsp:sp>
    <dsp:sp modelId="{7B9B93E3-7FC8-4CB5-91DF-CB318D3B0EA0}">
      <dsp:nvSpPr>
        <dsp:cNvPr id="0" name=""/>
        <dsp:cNvSpPr/>
      </dsp:nvSpPr>
      <dsp:spPr>
        <a:xfrm>
          <a:off x="2050739" y="0"/>
          <a:ext cx="1431154" cy="1885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Block</a:t>
          </a:r>
          <a:r>
            <a:rPr lang="sr-Cyrl-RS" sz="1500" kern="1200" dirty="0" smtClean="0"/>
            <a:t> </a:t>
          </a:r>
          <a:r>
            <a:rPr lang="en-GB" sz="1500" kern="1200" dirty="0" err="1"/>
            <a:t>i</a:t>
          </a:r>
          <a:r>
            <a:rPr lang="sr-Cyrl-RS" sz="1500" kern="1200" dirty="0"/>
            <a:t> </a:t>
          </a:r>
          <a:endParaRPr lang="en-GB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Block hash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Hash of block</a:t>
          </a:r>
          <a:r>
            <a:rPr lang="sr-Cyrl-RS" sz="1200" kern="1200" dirty="0" smtClean="0"/>
            <a:t> </a:t>
          </a:r>
          <a:r>
            <a:rPr lang="en-GB" sz="1200" kern="1200" dirty="0"/>
            <a:t>i-1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Nonce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Time-stamp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err="1" smtClean="0"/>
            <a:t>Merkle</a:t>
          </a:r>
          <a:r>
            <a:rPr lang="en-GB" sz="1200" kern="1200" dirty="0" smtClean="0"/>
            <a:t> root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List of transactions</a:t>
          </a:r>
          <a:endParaRPr lang="en-GB" sz="1200" kern="1200" dirty="0"/>
        </a:p>
      </dsp:txBody>
      <dsp:txXfrm>
        <a:off x="2092656" y="41917"/>
        <a:ext cx="1347320" cy="1802115"/>
      </dsp:txXfrm>
    </dsp:sp>
    <dsp:sp modelId="{ED467C36-2B78-410A-B334-311438566C80}">
      <dsp:nvSpPr>
        <dsp:cNvPr id="0" name=""/>
        <dsp:cNvSpPr/>
      </dsp:nvSpPr>
      <dsp:spPr>
        <a:xfrm>
          <a:off x="3614046" y="765511"/>
          <a:ext cx="280163" cy="3549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>
        <a:off x="3614046" y="836496"/>
        <a:ext cx="196114" cy="212956"/>
      </dsp:txXfrm>
    </dsp:sp>
    <dsp:sp modelId="{E439E76B-2954-4871-B323-37E32B868224}">
      <dsp:nvSpPr>
        <dsp:cNvPr id="0" name=""/>
        <dsp:cNvSpPr/>
      </dsp:nvSpPr>
      <dsp:spPr>
        <a:xfrm>
          <a:off x="4010505" y="0"/>
          <a:ext cx="1431154" cy="1885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Block</a:t>
          </a:r>
          <a:r>
            <a:rPr lang="sr-Cyrl-RS" sz="1500" kern="1200" dirty="0" smtClean="0"/>
            <a:t> </a:t>
          </a:r>
          <a:r>
            <a:rPr lang="en-GB" sz="1500" kern="1200" dirty="0" smtClean="0"/>
            <a:t>i+1</a:t>
          </a:r>
          <a:endParaRPr lang="en-GB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Block hash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Hash of block </a:t>
          </a:r>
          <a:r>
            <a:rPr lang="en-GB" sz="1200" kern="1200" dirty="0" err="1"/>
            <a:t>i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Nonce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Time-stamp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err="1" smtClean="0"/>
            <a:t>Merkle</a:t>
          </a:r>
          <a:r>
            <a:rPr lang="en-GB" sz="1200" kern="1200" dirty="0" smtClean="0"/>
            <a:t> root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List of transactions</a:t>
          </a:r>
          <a:r>
            <a:rPr lang="sr-Cyrl-RS" sz="1200" kern="1200" dirty="0" smtClean="0"/>
            <a:t> </a:t>
          </a:r>
          <a:endParaRPr lang="en-GB" sz="1200" kern="1200" dirty="0"/>
        </a:p>
      </dsp:txBody>
      <dsp:txXfrm>
        <a:off x="4052422" y="41917"/>
        <a:ext cx="1347320" cy="1802115"/>
      </dsp:txXfrm>
    </dsp:sp>
    <dsp:sp modelId="{549CFA61-E5B4-4029-97F1-D5093ECF9B17}">
      <dsp:nvSpPr>
        <dsp:cNvPr id="0" name=""/>
        <dsp:cNvSpPr/>
      </dsp:nvSpPr>
      <dsp:spPr>
        <a:xfrm>
          <a:off x="5584775" y="765511"/>
          <a:ext cx="303404" cy="3549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>
        <a:off x="5584775" y="836496"/>
        <a:ext cx="212383" cy="212956"/>
      </dsp:txXfrm>
    </dsp:sp>
    <dsp:sp modelId="{96184E05-40C8-4807-AF32-602C11C47A2C}">
      <dsp:nvSpPr>
        <dsp:cNvPr id="0" name=""/>
        <dsp:cNvSpPr/>
      </dsp:nvSpPr>
      <dsp:spPr>
        <a:xfrm>
          <a:off x="6014121" y="0"/>
          <a:ext cx="1431154" cy="1885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Cyrl-RS" sz="1500" kern="1200"/>
            <a:t>...</a:t>
          </a:r>
          <a:endParaRPr lang="en-GB" sz="1500" kern="1200"/>
        </a:p>
      </dsp:txBody>
      <dsp:txXfrm>
        <a:off x="6056038" y="41917"/>
        <a:ext cx="1347320" cy="1802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DBE71-3951-40FA-91CA-49EB7451C19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BEB13-47B5-4056-82B2-809A143C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1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BEB13-47B5-4056-82B2-809A143CD8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8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8506" y="723348"/>
            <a:ext cx="7514988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65D9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23" y="3203023"/>
            <a:ext cx="7033847" cy="54403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796528" y="6361564"/>
            <a:ext cx="920264" cy="365125"/>
          </a:xfrm>
        </p:spPr>
        <p:txBody>
          <a:bodyPr/>
          <a:lstStyle>
            <a:lvl1pPr>
              <a:defRPr>
                <a:solidFill>
                  <a:srgbClr val="FFFDF8"/>
                </a:solidFill>
              </a:defRPr>
            </a:lvl1pPr>
          </a:lstStyle>
          <a:p>
            <a:fld id="{4DE9CD8B-17B3-4167-9366-456098E2F86A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2505" y="6361564"/>
            <a:ext cx="4419660" cy="365125"/>
          </a:xfrm>
        </p:spPr>
        <p:txBody>
          <a:bodyPr/>
          <a:lstStyle>
            <a:lvl1pPr>
              <a:defRPr>
                <a:solidFill>
                  <a:srgbClr val="FFFDF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9237" y="6361565"/>
            <a:ext cx="1404257" cy="365125"/>
          </a:xfrm>
        </p:spPr>
        <p:txBody>
          <a:bodyPr/>
          <a:lstStyle>
            <a:lvl1pPr>
              <a:defRPr>
                <a:solidFill>
                  <a:srgbClr val="FFFDF8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1785-A5CB-48D6-B03E-EE8B0EB99E10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116" y="1709738"/>
            <a:ext cx="8577942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116" y="4589463"/>
            <a:ext cx="857794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A8EF-5E23-4401-B88E-6963FFE9AF09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0115" y="1846943"/>
            <a:ext cx="422365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2" y="1846943"/>
            <a:ext cx="422365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7421-5B67-490D-9EDA-36CF05FE728D}" type="datetime1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115" y="344714"/>
            <a:ext cx="857953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115" y="1670277"/>
            <a:ext cx="418011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115" y="2494189"/>
            <a:ext cx="4180115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0859" y="1670277"/>
            <a:ext cx="426719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0859" y="2494189"/>
            <a:ext cx="4267199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08D1-37AF-4C80-8BE0-BA66A2D59D37}" type="datetime1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40B2-DD8F-45B2-B487-9011B401CBE0}" type="datetime1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07AA-D54A-44BE-80C0-26B387EC8668}" type="datetime1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115" y="435429"/>
            <a:ext cx="3505201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5316" y="435430"/>
            <a:ext cx="5072742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115" y="2035629"/>
            <a:ext cx="35052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CA3C-6229-4D04-9856-9BB81A418893}" type="datetime1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115" y="424543"/>
            <a:ext cx="327660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46715" y="424544"/>
            <a:ext cx="5301343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115" y="2024743"/>
            <a:ext cx="327660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E6C5-4F12-451F-A9F7-E900F4EE66B2}" type="datetime1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0115" y="365125"/>
            <a:ext cx="8577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115" y="1789611"/>
            <a:ext cx="8577944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115" y="6355443"/>
            <a:ext cx="1534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65D9E6"/>
                </a:solidFill>
                <a:latin typeface="Montserrat Light" pitchFamily="2" charset="77"/>
                <a:ea typeface="Microsoft YaHei" charset="-122"/>
                <a:cs typeface="Montserrat Light" pitchFamily="2" charset="77"/>
              </a:defRPr>
            </a:lvl1pPr>
          </a:lstStyle>
          <a:p>
            <a:fld id="{0DD4AB64-F51E-4FA3-9A68-B6C2F36B284F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2201" y="6356350"/>
            <a:ext cx="4669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65D9E6"/>
                </a:solidFill>
                <a:latin typeface="Montserrat Light" pitchFamily="2" charset="77"/>
                <a:ea typeface="Microsoft YaHei" charset="-122"/>
                <a:cs typeface="Montserrat Light" pitchFamily="2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1" y="6355443"/>
            <a:ext cx="1404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65D9E6"/>
                </a:solidFill>
                <a:latin typeface="Montserrat Light" pitchFamily="2" charset="77"/>
                <a:ea typeface="Microsoft YaHei" charset="-122"/>
                <a:cs typeface="Montserrat Light" pitchFamily="2" charset="77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ound Same Side Corner Rectangle 8">
            <a:extLst>
              <a:ext uri="{FF2B5EF4-FFF2-40B4-BE49-F238E27FC236}">
                <a16:creationId xmlns:a16="http://schemas.microsoft.com/office/drawing/2014/main" xmlns="" id="{96ACD0CF-19B7-DF47-8694-7B89B82D760F}"/>
              </a:ext>
            </a:extLst>
          </p:cNvPr>
          <p:cNvSpPr/>
          <p:nvPr/>
        </p:nvSpPr>
        <p:spPr>
          <a:xfrm rot="16200000">
            <a:off x="-1486875" y="1942284"/>
            <a:ext cx="2623465" cy="349971"/>
          </a:xfrm>
          <a:prstGeom prst="round2SameRect">
            <a:avLst>
              <a:gd name="adj1" fmla="val 15785"/>
              <a:gd name="adj2" fmla="val 0"/>
            </a:avLst>
          </a:prstGeom>
          <a:solidFill>
            <a:srgbClr val="EF2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>
              <a:latin typeface="Montserrat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8D98A2A-09E3-0246-ABF2-1380F9B52B90}"/>
              </a:ext>
            </a:extLst>
          </p:cNvPr>
          <p:cNvSpPr txBox="1"/>
          <p:nvPr/>
        </p:nvSpPr>
        <p:spPr>
          <a:xfrm rot="16200000">
            <a:off x="-1518853" y="1960190"/>
            <a:ext cx="2688775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bs-Latn-BA" sz="1300" b="0" i="0" baseline="0" dirty="0">
                <a:solidFill>
                  <a:schemeClr val="bg1"/>
                </a:solidFill>
                <a:latin typeface="Montserrat Light" pitchFamily="2" charset="77"/>
                <a:ea typeface="Microsoft YaHei" charset="-122"/>
                <a:cs typeface="Microsoft YaHei" charset="-122"/>
              </a:rPr>
              <a:t>FREE-PPT-TEMPLATES.COM</a:t>
            </a:r>
            <a:endParaRPr lang="en-US" sz="1300" b="0" i="0" dirty="0">
              <a:solidFill>
                <a:schemeClr val="bg1"/>
              </a:solidFill>
              <a:latin typeface="Montserrat Light" pitchFamily="2" charset="77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65D9E6"/>
          </a:solidFill>
          <a:effectLst/>
          <a:latin typeface="Montserrat" pitchFamily="2" charset="77"/>
          <a:ea typeface="Microsoft YaHei" charset="-122"/>
          <a:cs typeface="Montserrat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ontserrat Light" pitchFamily="2" charset="77"/>
          <a:ea typeface="Microsoft YaHei" charset="-122"/>
          <a:cs typeface="Montserrat Light" pitchFamily="2" charset="77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ontserrat Light" pitchFamily="2" charset="77"/>
          <a:ea typeface="Microsoft YaHei" charset="-122"/>
          <a:cs typeface="Montserrat Light" pitchFamily="2" charset="77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ontserrat Light" pitchFamily="2" charset="77"/>
          <a:ea typeface="Microsoft YaHei" charset="-122"/>
          <a:cs typeface="Montserrat Light" pitchFamily="2" charset="77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ontserrat Light" pitchFamily="2" charset="77"/>
          <a:ea typeface="Microsoft YaHei" charset="-122"/>
          <a:cs typeface="Montserrat Light" pitchFamily="2" charset="77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ontserrat Light" pitchFamily="2" charset="77"/>
          <a:ea typeface="Microsoft YaHei" charset="-122"/>
          <a:cs typeface="Montserrat Light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oliditylang.org/en/v0.8.25/solidity-by-example.html#simple-open-auc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mn178.github.io/online-tools/sha256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Pametni</a:t>
            </a:r>
            <a:r>
              <a:rPr lang="en-US" dirty="0" smtClean="0"/>
              <a:t> </a:t>
            </a:r>
            <a:r>
              <a:rPr lang="en-US" dirty="0" err="1" smtClean="0"/>
              <a:t>ugovori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Ethereum</a:t>
            </a:r>
            <a:r>
              <a:rPr lang="en-US" dirty="0" smtClean="0"/>
              <a:t> </a:t>
            </a:r>
            <a:r>
              <a:rPr lang="en-US" dirty="0" err="1" smtClean="0"/>
              <a:t>blockchain</a:t>
            </a:r>
            <a:r>
              <a:rPr lang="en-US" dirty="0" smtClean="0"/>
              <a:t>: </a:t>
            </a:r>
            <a:r>
              <a:rPr lang="en-US" dirty="0" err="1" smtClean="0"/>
              <a:t>prakticni</a:t>
            </a:r>
            <a:r>
              <a:rPr lang="en-US" dirty="0" smtClean="0"/>
              <a:t> </a:t>
            </a:r>
            <a:r>
              <a:rPr lang="en-US" dirty="0" err="1" smtClean="0"/>
              <a:t>primeri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23" y="3203023"/>
            <a:ext cx="8260728" cy="1274086"/>
          </a:xfrm>
        </p:spPr>
        <p:txBody>
          <a:bodyPr>
            <a:normAutofit/>
          </a:bodyPr>
          <a:lstStyle/>
          <a:p>
            <a:r>
              <a:rPr lang="en-US" dirty="0" err="1" smtClean="0"/>
              <a:t>Tomovi</a:t>
            </a:r>
            <a:r>
              <a:rPr lang="sr-Latn-RS" dirty="0" smtClean="0"/>
              <a:t>ć</a:t>
            </a:r>
            <a:r>
              <a:rPr lang="en-US" dirty="0" smtClean="0"/>
              <a:t> </a:t>
            </a:r>
            <a:r>
              <a:rPr lang="en-US" dirty="0" err="1" smtClean="0"/>
              <a:t>Sini</a:t>
            </a:r>
            <a:r>
              <a:rPr lang="sr-Latn-RS" dirty="0" smtClean="0"/>
              <a:t>š</a:t>
            </a:r>
            <a:r>
              <a:rPr lang="en-US" dirty="0" smtClean="0"/>
              <a:t>a</a:t>
            </a:r>
            <a:r>
              <a:rPr lang="sr-Latn-RS" dirty="0" smtClean="0"/>
              <a:t> (MiSANU)</a:t>
            </a:r>
            <a:r>
              <a:rPr lang="en-US" dirty="0" smtClean="0"/>
              <a:t>, </a:t>
            </a:r>
            <a:r>
              <a:rPr lang="sr-Latn-RS" dirty="0" smtClean="0"/>
              <a:t>MATF</a:t>
            </a:r>
            <a:r>
              <a:rPr lang="en-US" dirty="0" smtClean="0"/>
              <a:t>,</a:t>
            </a:r>
          </a:p>
          <a:p>
            <a:r>
              <a:rPr lang="en-US" dirty="0" smtClean="0"/>
              <a:t>Be</a:t>
            </a:r>
            <a:r>
              <a:rPr lang="sr-Latn-RS" dirty="0" smtClean="0"/>
              <a:t>ograd</a:t>
            </a:r>
            <a:r>
              <a:rPr lang="en-US" dirty="0" smtClean="0"/>
              <a:t>, </a:t>
            </a:r>
            <a:r>
              <a:rPr lang="sr-Latn-RS" dirty="0" smtClean="0"/>
              <a:t>18</a:t>
            </a:r>
            <a:r>
              <a:rPr lang="en-US" dirty="0" smtClean="0"/>
              <a:t>.</a:t>
            </a:r>
            <a:r>
              <a:rPr lang="sr-Latn-RS" dirty="0" smtClean="0"/>
              <a:t>4</a:t>
            </a:r>
            <a:r>
              <a:rPr lang="en-US" dirty="0" smtClean="0"/>
              <a:t>.20</a:t>
            </a:r>
            <a:r>
              <a:rPr lang="sr-Latn-RS" dirty="0" smtClean="0"/>
              <a:t>24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074" name="Picture 2" descr="https://gadget.co.za/wp-content/uploads/2018/11/Block-CD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593271"/>
            <a:ext cx="8302625" cy="486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847783000"/>
              </p:ext>
            </p:extLst>
          </p:nvPr>
        </p:nvGraphicFramePr>
        <p:xfrm>
          <a:off x="582611" y="1958882"/>
          <a:ext cx="7448549" cy="1885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55634" y="5772830"/>
            <a:ext cx="7375526" cy="94773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3500" dirty="0" err="1" smtClean="0"/>
              <a:t>Blockchain</a:t>
            </a:r>
            <a:r>
              <a:rPr lang="en-US" sz="3500" dirty="0" smtClean="0"/>
              <a:t>: </a:t>
            </a:r>
            <a:r>
              <a:rPr lang="sr-Latn-RS" dirty="0" smtClean="0"/>
              <a:t>praktično nepromenljiv</a:t>
            </a:r>
            <a:r>
              <a:rPr lang="en-GB" dirty="0" smtClean="0"/>
              <a:t>a</a:t>
            </a:r>
            <a:r>
              <a:rPr lang="en-US" dirty="0" smtClean="0"/>
              <a:t>, </a:t>
            </a:r>
            <a:r>
              <a:rPr lang="sr-Latn-RS" dirty="0" smtClean="0"/>
              <a:t>decentralizovan</a:t>
            </a:r>
            <a:r>
              <a:rPr lang="en-GB" dirty="0" smtClean="0"/>
              <a:t>a</a:t>
            </a:r>
            <a:r>
              <a:rPr lang="en-US" dirty="0" smtClean="0"/>
              <a:t>, </a:t>
            </a:r>
            <a:r>
              <a:rPr lang="sr-Latn-RS" dirty="0" smtClean="0"/>
              <a:t>transaprentn</a:t>
            </a:r>
            <a:r>
              <a:rPr lang="en-GB" dirty="0" smtClean="0"/>
              <a:t>a</a:t>
            </a:r>
            <a:r>
              <a:rPr lang="en-US" dirty="0" smtClean="0"/>
              <a:t>, </a:t>
            </a:r>
            <a:r>
              <a:rPr lang="sr-Latn-RS" dirty="0" smtClean="0"/>
              <a:t>distribuiran</a:t>
            </a:r>
            <a:r>
              <a:rPr lang="en-GB" dirty="0" smtClean="0"/>
              <a:t>a</a:t>
            </a:r>
            <a:r>
              <a:rPr lang="en-US" dirty="0" smtClean="0"/>
              <a:t> </a:t>
            </a:r>
            <a:r>
              <a:rPr lang="sr-Latn-RS" dirty="0" smtClean="0"/>
              <a:t>knjiga sa transakcijama</a:t>
            </a:r>
            <a:r>
              <a:rPr lang="en-GB" dirty="0" smtClean="0"/>
              <a:t> (ledger)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4696" y="1663587"/>
            <a:ext cx="34194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1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Elektronska</a:t>
            </a:r>
            <a:r>
              <a:rPr lang="en-GB" dirty="0" smtClean="0"/>
              <a:t> </a:t>
            </a:r>
            <a:r>
              <a:rPr lang="en-GB" dirty="0" err="1" smtClean="0"/>
              <a:t>aukcija</a:t>
            </a:r>
            <a:r>
              <a:rPr lang="en-GB" dirty="0" smtClean="0"/>
              <a:t> </a:t>
            </a:r>
            <a:r>
              <a:rPr lang="en-GB" dirty="0" err="1" smtClean="0"/>
              <a:t>pomo</a:t>
            </a:r>
            <a:r>
              <a:rPr lang="sr-Latn-RS" dirty="0" smtClean="0"/>
              <a:t>ću </a:t>
            </a:r>
            <a:r>
              <a:rPr lang="en-GB" dirty="0" err="1" smtClean="0"/>
              <a:t>blockchain</a:t>
            </a:r>
            <a:r>
              <a:rPr lang="en-GB" dirty="0" smtClean="0"/>
              <a:t>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err="1"/>
              <a:t>Aukcija</a:t>
            </a:r>
            <a:r>
              <a:rPr lang="en-GB" dirty="0"/>
              <a:t> </a:t>
            </a:r>
            <a:r>
              <a:rPr lang="en-GB" dirty="0" smtClean="0"/>
              <a:t>= </a:t>
            </a:r>
            <a:r>
              <a:rPr lang="en-GB" dirty="0" err="1" smtClean="0"/>
              <a:t>prodaja</a:t>
            </a:r>
            <a:r>
              <a:rPr lang="en-GB" dirty="0" smtClean="0"/>
              <a:t> </a:t>
            </a:r>
            <a:r>
              <a:rPr lang="en-GB" dirty="0" err="1"/>
              <a:t>dobara</a:t>
            </a:r>
            <a:r>
              <a:rPr lang="en-GB" dirty="0"/>
              <a:t> </a:t>
            </a:r>
            <a:r>
              <a:rPr lang="en-GB" dirty="0" err="1" smtClean="0"/>
              <a:t>onom</a:t>
            </a:r>
            <a:r>
              <a:rPr lang="en-GB" dirty="0" smtClean="0"/>
              <a:t> </a:t>
            </a:r>
            <a:r>
              <a:rPr lang="en-GB" dirty="0" err="1" smtClean="0"/>
              <a:t>ucesniku</a:t>
            </a:r>
            <a:r>
              <a:rPr lang="en-GB" dirty="0" smtClean="0"/>
              <a:t> </a:t>
            </a:r>
            <a:r>
              <a:rPr lang="en-GB" dirty="0" err="1"/>
              <a:t>koji</a:t>
            </a:r>
            <a:r>
              <a:rPr lang="en-GB" dirty="0"/>
              <a:t> je </a:t>
            </a:r>
            <a:r>
              <a:rPr lang="en-GB" dirty="0" err="1"/>
              <a:t>ponudio</a:t>
            </a:r>
            <a:r>
              <a:rPr lang="en-GB" dirty="0"/>
              <a:t> </a:t>
            </a:r>
            <a:r>
              <a:rPr lang="en-GB" dirty="0" err="1"/>
              <a:t>najvišu</a:t>
            </a:r>
            <a:r>
              <a:rPr lang="en-GB" dirty="0"/>
              <a:t> </a:t>
            </a:r>
            <a:r>
              <a:rPr lang="en-GB" dirty="0" err="1"/>
              <a:t>cenu</a:t>
            </a:r>
            <a:r>
              <a:rPr lang="en-GB" dirty="0"/>
              <a:t>, </a:t>
            </a:r>
            <a:r>
              <a:rPr lang="en-GB" dirty="0" err="1"/>
              <a:t>obično</a:t>
            </a:r>
            <a:r>
              <a:rPr lang="en-GB" dirty="0"/>
              <a:t> pod </a:t>
            </a:r>
            <a:r>
              <a:rPr lang="en-GB" dirty="0" err="1"/>
              <a:t>nadzorom</a:t>
            </a:r>
            <a:r>
              <a:rPr lang="en-GB" dirty="0"/>
              <a:t> </a:t>
            </a:r>
            <a:r>
              <a:rPr lang="en-GB" dirty="0" err="1"/>
              <a:t>aukcionara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US" dirty="0" err="1" smtClean="0"/>
              <a:t>Prednosti</a:t>
            </a:r>
            <a:r>
              <a:rPr lang="en-US" dirty="0" smtClean="0"/>
              <a:t> </a:t>
            </a:r>
            <a:r>
              <a:rPr lang="en-US" dirty="0" err="1" smtClean="0"/>
              <a:t>blockchain</a:t>
            </a:r>
            <a:r>
              <a:rPr lang="en-US" dirty="0" smtClean="0"/>
              <a:t> </a:t>
            </a:r>
            <a:r>
              <a:rPr lang="en-US" dirty="0" err="1" smtClean="0"/>
              <a:t>aukcije</a:t>
            </a:r>
            <a:r>
              <a:rPr lang="en-US" dirty="0" smtClean="0"/>
              <a:t> u </a:t>
            </a:r>
            <a:r>
              <a:rPr lang="en-US" dirty="0" err="1" smtClean="0"/>
              <a:t>odnosu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tradicionalnu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-</a:t>
            </a:r>
            <a:r>
              <a:rPr lang="en-US" dirty="0" err="1" smtClean="0"/>
              <a:t>ponude</a:t>
            </a:r>
            <a:r>
              <a:rPr lang="en-US" dirty="0" smtClean="0"/>
              <a:t> </a:t>
            </a:r>
            <a:r>
              <a:rPr lang="en-US" dirty="0" err="1" smtClean="0"/>
              <a:t>javno</a:t>
            </a:r>
            <a:r>
              <a:rPr lang="en-US" dirty="0" smtClean="0"/>
              <a:t>, </a:t>
            </a:r>
            <a:r>
              <a:rPr lang="en-US" dirty="0" err="1" smtClean="0"/>
              <a:t>trajno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blockchain</a:t>
            </a:r>
            <a:r>
              <a:rPr lang="en-US" dirty="0" smtClean="0"/>
              <a:t>-u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</a:t>
            </a:r>
            <a:r>
              <a:rPr lang="en-US" dirty="0" err="1" smtClean="0"/>
              <a:t>automatizovano</a:t>
            </a:r>
            <a:r>
              <a:rPr lang="en-US" dirty="0" smtClean="0"/>
              <a:t> </a:t>
            </a:r>
            <a:r>
              <a:rPr lang="en-US" dirty="0" err="1" smtClean="0"/>
              <a:t>upravljanje</a:t>
            </a:r>
            <a:r>
              <a:rPr lang="en-US" dirty="0" smtClean="0"/>
              <a:t> </a:t>
            </a:r>
            <a:r>
              <a:rPr lang="en-US" dirty="0" err="1" smtClean="0"/>
              <a:t>sredstvima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bez</a:t>
            </a:r>
            <a:r>
              <a:rPr lang="en-US" dirty="0" smtClean="0"/>
              <a:t> </a:t>
            </a:r>
            <a:r>
              <a:rPr lang="en-US" dirty="0" err="1" smtClean="0"/>
              <a:t>ljudske</a:t>
            </a:r>
            <a:r>
              <a:rPr lang="en-US" dirty="0" smtClean="0"/>
              <a:t> </a:t>
            </a:r>
            <a:r>
              <a:rPr lang="en-US" dirty="0" err="1" smtClean="0"/>
              <a:t>greske</a:t>
            </a:r>
            <a:r>
              <a:rPr lang="en-US" dirty="0" smtClean="0"/>
              <a:t>, </a:t>
            </a:r>
            <a:r>
              <a:rPr lang="en-US" dirty="0" err="1" smtClean="0"/>
              <a:t>prevare</a:t>
            </a:r>
            <a:r>
              <a:rPr lang="en-US" dirty="0" smtClean="0"/>
              <a:t>, </a:t>
            </a:r>
            <a:r>
              <a:rPr lang="en-US" dirty="0" err="1" smtClean="0"/>
              <a:t>trecih</a:t>
            </a:r>
            <a:r>
              <a:rPr lang="en-US" dirty="0" smtClean="0"/>
              <a:t> </a:t>
            </a:r>
            <a:r>
              <a:rPr lang="en-US" dirty="0" err="1" smtClean="0"/>
              <a:t>lica</a:t>
            </a:r>
            <a:r>
              <a:rPr lang="en-US" dirty="0" smtClean="0"/>
              <a:t>, </a:t>
            </a:r>
            <a:r>
              <a:rPr lang="en-US" dirty="0" err="1" smtClean="0"/>
              <a:t>rucne</a:t>
            </a:r>
            <a:r>
              <a:rPr lang="en-US" dirty="0" smtClean="0"/>
              <a:t> </a:t>
            </a:r>
            <a:r>
              <a:rPr lang="en-US" dirty="0" err="1" smtClean="0"/>
              <a:t>administracije</a:t>
            </a:r>
            <a:r>
              <a:rPr lang="en-US" dirty="0" smtClean="0"/>
              <a:t>..) </a:t>
            </a:r>
          </a:p>
          <a:p>
            <a:pPr marL="0" indent="0">
              <a:buNone/>
            </a:pPr>
            <a:r>
              <a:rPr lang="en-US" dirty="0" smtClean="0"/>
              <a:t>   -</a:t>
            </a:r>
            <a:r>
              <a:rPr lang="en-US" dirty="0" err="1" smtClean="0"/>
              <a:t>globalna</a:t>
            </a:r>
            <a:r>
              <a:rPr lang="en-US" dirty="0" smtClean="0"/>
              <a:t> </a:t>
            </a:r>
            <a:r>
              <a:rPr lang="en-US" dirty="0" err="1" smtClean="0"/>
              <a:t>pristupacnost</a:t>
            </a:r>
            <a:r>
              <a:rPr lang="en-US" dirty="0" smtClean="0"/>
              <a:t> </a:t>
            </a:r>
            <a:r>
              <a:rPr lang="en-US" dirty="0" err="1" smtClean="0"/>
              <a:t>itd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MATF, Belgrade 2024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</a:t>
            </a:r>
            <a:r>
              <a:rPr lang="en-GB" dirty="0" err="1" smtClean="0"/>
              <a:t>regled</a:t>
            </a:r>
            <a:r>
              <a:rPr lang="en-GB" dirty="0" smtClean="0"/>
              <a:t> </a:t>
            </a:r>
            <a:r>
              <a:rPr lang="en-GB" dirty="0" err="1" smtClean="0"/>
              <a:t>pametne</a:t>
            </a:r>
            <a:r>
              <a:rPr lang="en-GB" dirty="0" smtClean="0"/>
              <a:t> </a:t>
            </a:r>
            <a:r>
              <a:rPr lang="en-GB" dirty="0" err="1" smtClean="0"/>
              <a:t>aukcije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err="1" smtClean="0"/>
              <a:t>Izvrsavanje</a:t>
            </a:r>
            <a:r>
              <a:rPr lang="en-US" b="1" dirty="0" smtClean="0"/>
              <a:t> (</a:t>
            </a:r>
            <a:r>
              <a:rPr lang="en-US" b="1" dirty="0" err="1" smtClean="0"/>
              <a:t>testiranje</a:t>
            </a:r>
            <a:r>
              <a:rPr lang="en-US" b="1" dirty="0" smtClean="0"/>
              <a:t>) u Remix </a:t>
            </a:r>
            <a:r>
              <a:rPr lang="en-US" b="1" dirty="0" err="1" smtClean="0"/>
              <a:t>okruzenju</a:t>
            </a:r>
            <a:endParaRPr lang="en-US" b="1" dirty="0"/>
          </a:p>
          <a:p>
            <a:r>
              <a:rPr lang="en-US" b="1" dirty="0" err="1">
                <a:solidFill>
                  <a:srgbClr val="FF0000"/>
                </a:solidFill>
              </a:rPr>
              <a:t>Konstruktor</a:t>
            </a:r>
            <a:r>
              <a:rPr lang="en-US" b="1" dirty="0">
                <a:solidFill>
                  <a:srgbClr val="FF0000"/>
                </a:solidFill>
              </a:rPr>
              <a:t> (constructor)</a:t>
            </a:r>
            <a:r>
              <a:rPr lang="en-US" b="1" dirty="0"/>
              <a:t>: </a:t>
            </a:r>
            <a:r>
              <a:rPr lang="en-US" b="1" dirty="0" err="1"/>
              <a:t>zadaje</a:t>
            </a:r>
            <a:r>
              <a:rPr lang="en-US" b="1" dirty="0"/>
              <a:t> se </a:t>
            </a:r>
            <a:r>
              <a:rPr lang="en-US" b="1" dirty="0" err="1"/>
              <a:t>vreme</a:t>
            </a:r>
            <a:r>
              <a:rPr lang="en-US" b="1" dirty="0"/>
              <a:t> </a:t>
            </a:r>
            <a:r>
              <a:rPr lang="en-US" b="1" dirty="0" err="1"/>
              <a:t>trajanja</a:t>
            </a:r>
            <a:r>
              <a:rPr lang="en-US" b="1" dirty="0"/>
              <a:t> </a:t>
            </a:r>
            <a:r>
              <a:rPr lang="en-US" b="1" dirty="0" err="1"/>
              <a:t>aukcije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adresa</a:t>
            </a:r>
            <a:r>
              <a:rPr lang="en-US" b="1" dirty="0"/>
              <a:t> </a:t>
            </a:r>
            <a:r>
              <a:rPr lang="en-US" b="1" dirty="0" err="1"/>
              <a:t>korisnika</a:t>
            </a:r>
            <a:r>
              <a:rPr lang="en-US" b="1" dirty="0"/>
              <a:t> </a:t>
            </a:r>
            <a:r>
              <a:rPr lang="en-US" b="1" dirty="0" err="1"/>
              <a:t>koji</a:t>
            </a:r>
            <a:r>
              <a:rPr lang="en-US" b="1" dirty="0"/>
              <a:t> prima </a:t>
            </a:r>
            <a:r>
              <a:rPr lang="en-US" b="1" dirty="0" err="1"/>
              <a:t>sredstva</a:t>
            </a:r>
            <a:r>
              <a:rPr lang="en-US" b="1" dirty="0"/>
              <a:t> (beneficiary). </a:t>
            </a:r>
          </a:p>
          <a:p>
            <a:endParaRPr lang="en-US" b="1" dirty="0"/>
          </a:p>
          <a:p>
            <a:r>
              <a:rPr lang="en-US" b="1" dirty="0" err="1">
                <a:solidFill>
                  <a:srgbClr val="FF0000"/>
                </a:solidFill>
              </a:rPr>
              <a:t>Ponuda</a:t>
            </a:r>
            <a:r>
              <a:rPr lang="en-US" b="1" dirty="0">
                <a:solidFill>
                  <a:srgbClr val="FF0000"/>
                </a:solidFill>
              </a:rPr>
              <a:t> bid(): </a:t>
            </a:r>
            <a:r>
              <a:rPr lang="en-US" b="1" dirty="0" err="1"/>
              <a:t>ako</a:t>
            </a:r>
            <a:r>
              <a:rPr lang="en-US" b="1" dirty="0"/>
              <a:t> je </a:t>
            </a:r>
            <a:r>
              <a:rPr lang="en-US" b="1" dirty="0" err="1"/>
              <a:t>vreme</a:t>
            </a:r>
            <a:r>
              <a:rPr lang="en-US" b="1" dirty="0"/>
              <a:t> </a:t>
            </a:r>
            <a:r>
              <a:rPr lang="en-US" b="1" dirty="0" err="1"/>
              <a:t>aukcije</a:t>
            </a:r>
            <a:r>
              <a:rPr lang="en-US" b="1" dirty="0"/>
              <a:t> </a:t>
            </a:r>
            <a:r>
              <a:rPr lang="en-US" b="1" dirty="0" err="1"/>
              <a:t>isteklo</a:t>
            </a:r>
            <a:r>
              <a:rPr lang="en-US" b="1" dirty="0"/>
              <a:t>,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ponuda</a:t>
            </a:r>
            <a:r>
              <a:rPr lang="en-US" b="1" dirty="0"/>
              <a:t> </a:t>
            </a:r>
            <a:r>
              <a:rPr lang="en-US" b="1" dirty="0" err="1"/>
              <a:t>nije</a:t>
            </a:r>
            <a:r>
              <a:rPr lang="en-US" b="1" dirty="0"/>
              <a:t> </a:t>
            </a:r>
            <a:r>
              <a:rPr lang="en-US" b="1" dirty="0" err="1"/>
              <a:t>veca</a:t>
            </a:r>
            <a:r>
              <a:rPr lang="en-US" b="1" dirty="0"/>
              <a:t> od </a:t>
            </a:r>
            <a:r>
              <a:rPr lang="en-US" b="1" dirty="0" err="1"/>
              <a:t>trenutno</a:t>
            </a:r>
            <a:r>
              <a:rPr lang="en-US" b="1" dirty="0"/>
              <a:t> </a:t>
            </a:r>
            <a:r>
              <a:rPr lang="en-US" b="1" dirty="0" err="1"/>
              <a:t>najvise</a:t>
            </a:r>
            <a:r>
              <a:rPr lang="en-US" b="1" dirty="0"/>
              <a:t>, </a:t>
            </a:r>
            <a:r>
              <a:rPr lang="en-US" b="1" dirty="0" err="1"/>
              <a:t>ponuda</a:t>
            </a:r>
            <a:r>
              <a:rPr lang="en-US" b="1" dirty="0"/>
              <a:t> se </a:t>
            </a:r>
            <a:r>
              <a:rPr lang="en-US" b="1" dirty="0" err="1"/>
              <a:t>odbacuje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b="1" dirty="0" smtClean="0"/>
              <a:t>   U </a:t>
            </a:r>
            <a:r>
              <a:rPr lang="en-US" b="1" dirty="0" err="1"/>
              <a:t>suprotnom</a:t>
            </a:r>
            <a:r>
              <a:rPr lang="en-US" b="1" dirty="0"/>
              <a:t>, </a:t>
            </a:r>
            <a:r>
              <a:rPr lang="en-US" b="1" dirty="0" err="1"/>
              <a:t>oznacuje</a:t>
            </a:r>
            <a:r>
              <a:rPr lang="en-US" b="1" dirty="0"/>
              <a:t> se </a:t>
            </a:r>
            <a:r>
              <a:rPr lang="en-US" b="1" dirty="0" err="1"/>
              <a:t>kao</a:t>
            </a:r>
            <a:r>
              <a:rPr lang="en-US" b="1" dirty="0"/>
              <a:t> </a:t>
            </a:r>
            <a:r>
              <a:rPr lang="en-US" b="1" dirty="0" err="1"/>
              <a:t>najvisa</a:t>
            </a:r>
            <a:r>
              <a:rPr lang="en-US" b="1" dirty="0"/>
              <a:t>, a </a:t>
            </a:r>
            <a:r>
              <a:rPr lang="en-US" b="1" dirty="0" err="1"/>
              <a:t>prethodna</a:t>
            </a:r>
            <a:r>
              <a:rPr lang="en-US" b="1" dirty="0"/>
              <a:t> </a:t>
            </a:r>
            <a:r>
              <a:rPr lang="en-US" b="1" dirty="0" err="1"/>
              <a:t>najvisa</a:t>
            </a:r>
            <a:r>
              <a:rPr lang="en-US" b="1" dirty="0"/>
              <a:t> se </a:t>
            </a:r>
            <a:r>
              <a:rPr lang="en-US" b="1" dirty="0" err="1"/>
              <a:t>moze</a:t>
            </a:r>
            <a:r>
              <a:rPr lang="en-US" b="1" dirty="0"/>
              <a:t> </a:t>
            </a:r>
            <a:r>
              <a:rPr lang="en-US" b="1" dirty="0" err="1" smtClean="0"/>
              <a:t>refundirati</a:t>
            </a:r>
            <a:r>
              <a:rPr lang="en-US" b="1" dirty="0" smtClean="0"/>
              <a:t> </a:t>
            </a:r>
            <a:r>
              <a:rPr lang="en-US" b="1" dirty="0" err="1"/>
              <a:t>svom</a:t>
            </a:r>
            <a:r>
              <a:rPr lang="en-US" b="1" dirty="0"/>
              <a:t> </a:t>
            </a:r>
            <a:r>
              <a:rPr lang="en-US" b="1" dirty="0" err="1"/>
              <a:t>licitantu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en-US" b="1" dirty="0" err="1">
                <a:solidFill>
                  <a:srgbClr val="FF0000"/>
                </a:solidFill>
              </a:rPr>
              <a:t>Povracaj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sredstava</a:t>
            </a:r>
            <a:r>
              <a:rPr lang="en-US" b="1" dirty="0">
                <a:solidFill>
                  <a:srgbClr val="FF0000"/>
                </a:solidFill>
              </a:rPr>
              <a:t> withdraw()</a:t>
            </a:r>
            <a:r>
              <a:rPr lang="en-US" b="1" dirty="0"/>
              <a:t>: </a:t>
            </a:r>
            <a:r>
              <a:rPr lang="en-US" b="1" dirty="0" err="1" smtClean="0"/>
              <a:t>omogucava</a:t>
            </a:r>
            <a:r>
              <a:rPr lang="en-US" b="1" dirty="0" smtClean="0"/>
              <a:t> </a:t>
            </a:r>
            <a:r>
              <a:rPr lang="en-US" b="1" dirty="0" err="1" smtClean="0"/>
              <a:t>licitantnima</a:t>
            </a:r>
            <a:r>
              <a:rPr lang="en-US" b="1" dirty="0" smtClean="0"/>
              <a:t> </a:t>
            </a:r>
            <a:r>
              <a:rPr lang="en-US" b="1" dirty="0" err="1"/>
              <a:t>povrat</a:t>
            </a:r>
            <a:r>
              <a:rPr lang="en-US" b="1" dirty="0"/>
              <a:t> </a:t>
            </a:r>
            <a:r>
              <a:rPr lang="en-US" b="1" dirty="0" err="1" smtClean="0"/>
              <a:t>svojih</a:t>
            </a:r>
            <a:r>
              <a:rPr lang="en-US" b="1" dirty="0" smtClean="0"/>
              <a:t> </a:t>
            </a:r>
            <a:r>
              <a:rPr lang="en-US" b="1" dirty="0" err="1" smtClean="0"/>
              <a:t>nadmasenih</a:t>
            </a:r>
            <a:r>
              <a:rPr lang="en-US" b="1" dirty="0" smtClean="0"/>
              <a:t> </a:t>
            </a:r>
            <a:r>
              <a:rPr lang="en-US" b="1" dirty="0" err="1" smtClean="0"/>
              <a:t>ponuda</a:t>
            </a:r>
            <a:r>
              <a:rPr lang="en-US" b="1" dirty="0" smtClean="0"/>
              <a:t>. </a:t>
            </a:r>
            <a:endParaRPr lang="en-US" b="1" dirty="0"/>
          </a:p>
          <a:p>
            <a:endParaRPr lang="en-US" b="1" dirty="0"/>
          </a:p>
          <a:p>
            <a:r>
              <a:rPr lang="en-US" b="1" dirty="0" err="1" smtClean="0">
                <a:solidFill>
                  <a:srgbClr val="FF0000"/>
                </a:solidFill>
              </a:rPr>
              <a:t>Zavrsetak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aukcije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auctionEnd</a:t>
            </a:r>
            <a:r>
              <a:rPr lang="en-US" b="1" dirty="0" smtClean="0">
                <a:solidFill>
                  <a:srgbClr val="FF0000"/>
                </a:solidFill>
              </a:rPr>
              <a:t>(): </a:t>
            </a:r>
            <a:r>
              <a:rPr lang="en-US" b="1" dirty="0" err="1" smtClean="0"/>
              <a:t>ako</a:t>
            </a:r>
            <a:r>
              <a:rPr lang="en-US" b="1" dirty="0" smtClean="0"/>
              <a:t> </a:t>
            </a:r>
            <a:r>
              <a:rPr lang="en-US" b="1" dirty="0"/>
              <a:t>je </a:t>
            </a:r>
            <a:r>
              <a:rPr lang="en-US" b="1" dirty="0" err="1"/>
              <a:t>vreme</a:t>
            </a:r>
            <a:r>
              <a:rPr lang="en-US" b="1" dirty="0"/>
              <a:t> </a:t>
            </a:r>
            <a:r>
              <a:rPr lang="en-US" b="1" dirty="0" err="1"/>
              <a:t>za</a:t>
            </a:r>
            <a:r>
              <a:rPr lang="en-US" b="1" dirty="0"/>
              <a:t> </a:t>
            </a:r>
            <a:r>
              <a:rPr lang="en-US" b="1" dirty="0" err="1"/>
              <a:t>aukciju</a:t>
            </a:r>
            <a:r>
              <a:rPr lang="en-US" b="1" dirty="0"/>
              <a:t> </a:t>
            </a:r>
            <a:r>
              <a:rPr lang="en-US" b="1" dirty="0" err="1"/>
              <a:t>isteklo</a:t>
            </a:r>
            <a:r>
              <a:rPr lang="en-US" b="1" dirty="0"/>
              <a:t>, </a:t>
            </a:r>
            <a:r>
              <a:rPr lang="en-US" b="1" dirty="0" err="1"/>
              <a:t>funkcija</a:t>
            </a:r>
            <a:r>
              <a:rPr lang="en-US" b="1" dirty="0"/>
              <a:t> </a:t>
            </a:r>
            <a:r>
              <a:rPr lang="en-US" b="1" dirty="0" err="1"/>
              <a:t>salje</a:t>
            </a:r>
            <a:r>
              <a:rPr lang="en-US" b="1" dirty="0"/>
              <a:t> </a:t>
            </a:r>
            <a:r>
              <a:rPr lang="en-US" b="1" dirty="0" err="1"/>
              <a:t>najvisu</a:t>
            </a:r>
            <a:r>
              <a:rPr lang="en-US" b="1" dirty="0"/>
              <a:t> </a:t>
            </a:r>
            <a:r>
              <a:rPr lang="en-US" b="1" dirty="0" err="1"/>
              <a:t>ponudu</a:t>
            </a:r>
            <a:r>
              <a:rPr lang="en-US" b="1" dirty="0"/>
              <a:t> </a:t>
            </a:r>
            <a:r>
              <a:rPr lang="en-US" b="1" dirty="0" err="1"/>
              <a:t>korisniku</a:t>
            </a:r>
            <a:r>
              <a:rPr lang="en-US" b="1" dirty="0"/>
              <a:t> </a:t>
            </a:r>
            <a:r>
              <a:rPr lang="en-US" b="1" dirty="0" err="1"/>
              <a:t>koji</a:t>
            </a:r>
            <a:r>
              <a:rPr lang="en-US" b="1" dirty="0"/>
              <a:t> prima </a:t>
            </a:r>
            <a:r>
              <a:rPr lang="en-US" b="1" dirty="0" err="1"/>
              <a:t>sredstva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SC: </a:t>
            </a:r>
            <a:r>
              <a:rPr lang="en-US" b="1" dirty="0" smtClean="0">
                <a:hlinkClick r:id="rId2"/>
              </a:rPr>
              <a:t>https</a:t>
            </a:r>
            <a:r>
              <a:rPr lang="en-US" b="1" dirty="0">
                <a:hlinkClick r:id="rId2"/>
              </a:rPr>
              <a:t>://</a:t>
            </a:r>
            <a:r>
              <a:rPr lang="en-US" b="1" dirty="0" smtClean="0">
                <a:hlinkClick r:id="rId2"/>
              </a:rPr>
              <a:t>docs.soliditylang.org/en/v0.8.25/solidity-by-example.html#simple-open-auction</a:t>
            </a:r>
            <a:endParaRPr lang="en-US" b="1" dirty="0" smtClean="0"/>
          </a:p>
          <a:p>
            <a:r>
              <a:rPr lang="en-US" b="1" dirty="0"/>
              <a:t>https</a:t>
            </a:r>
            <a:r>
              <a:rPr lang="en-US" b="1" dirty="0" smtClean="0"/>
              <a:t>://</a:t>
            </a:r>
            <a:endParaRPr lang="en-US" b="1" dirty="0" smtClean="0"/>
          </a:p>
          <a:p>
            <a:r>
              <a:rPr lang="en-US" b="1" dirty="0"/>
              <a:t>github.com/sinisat77/</a:t>
            </a:r>
            <a:r>
              <a:rPr lang="en-US" b="1" dirty="0" err="1"/>
              <a:t>PamUgovoriPrimeri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MATF, Belgrade 2024</a:t>
            </a:r>
          </a:p>
        </p:txBody>
      </p:sp>
    </p:spTree>
    <p:extLst>
      <p:ext uri="{BB962C8B-B14F-4D97-AF65-F5344CB8AC3E}">
        <p14:creationId xmlns:p14="http://schemas.microsoft.com/office/powerpoint/2010/main" val="323781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</a:t>
            </a:r>
            <a:r>
              <a:rPr lang="en-GB" dirty="0" err="1" smtClean="0"/>
              <a:t>regled</a:t>
            </a:r>
            <a:r>
              <a:rPr lang="en-GB" dirty="0" smtClean="0"/>
              <a:t> </a:t>
            </a:r>
            <a:r>
              <a:rPr lang="en-GB" dirty="0" err="1" smtClean="0"/>
              <a:t>pametnog</a:t>
            </a:r>
            <a:r>
              <a:rPr lang="en-GB" dirty="0" smtClean="0"/>
              <a:t> </a:t>
            </a:r>
            <a:r>
              <a:rPr lang="en-GB" dirty="0" err="1" smtClean="0"/>
              <a:t>ugovora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deljenje</a:t>
            </a:r>
            <a:r>
              <a:rPr lang="en-GB" dirty="0" smtClean="0"/>
              <a:t> </a:t>
            </a:r>
            <a:r>
              <a:rPr lang="en-GB" dirty="0" err="1" smtClean="0"/>
              <a:t>zdravstvenih</a:t>
            </a:r>
            <a:r>
              <a:rPr lang="en-GB" dirty="0" smtClean="0"/>
              <a:t> </a:t>
            </a:r>
            <a:r>
              <a:rPr lang="en-GB" dirty="0" err="1" smtClean="0"/>
              <a:t>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b="1" dirty="0"/>
          </a:p>
          <a:p>
            <a:r>
              <a:rPr lang="en-US" b="1" dirty="0" err="1" smtClean="0"/>
              <a:t>HealthData</a:t>
            </a:r>
            <a:r>
              <a:rPr lang="en-US" b="1" dirty="0" smtClean="0"/>
              <a:t> </a:t>
            </a:r>
            <a:r>
              <a:rPr lang="en-US" b="1" dirty="0" err="1" smtClean="0"/>
              <a:t>pametni</a:t>
            </a:r>
            <a:r>
              <a:rPr lang="en-US" b="1" dirty="0" smtClean="0"/>
              <a:t> </a:t>
            </a:r>
            <a:r>
              <a:rPr lang="en-US" b="1" dirty="0" err="1" smtClean="0"/>
              <a:t>ugovor</a:t>
            </a:r>
            <a:r>
              <a:rPr lang="en-US" b="1" dirty="0" smtClean="0"/>
              <a:t> </a:t>
            </a:r>
            <a:r>
              <a:rPr lang="en-US" b="1" dirty="0" err="1" smtClean="0"/>
              <a:t>omogucava</a:t>
            </a:r>
            <a:r>
              <a:rPr lang="en-US" b="1" dirty="0" smtClean="0"/>
              <a:t> </a:t>
            </a:r>
            <a:r>
              <a:rPr lang="en-US" b="1" dirty="0" err="1" smtClean="0"/>
              <a:t>poverljivo</a:t>
            </a:r>
            <a:r>
              <a:rPr lang="en-US" b="1" dirty="0" smtClean="0"/>
              <a:t> </a:t>
            </a:r>
            <a:r>
              <a:rPr lang="en-US" b="1" dirty="0" err="1" smtClean="0"/>
              <a:t>deljenje</a:t>
            </a:r>
            <a:r>
              <a:rPr lang="en-US" b="1" dirty="0" smtClean="0"/>
              <a:t> </a:t>
            </a:r>
            <a:r>
              <a:rPr lang="en-US" b="1" dirty="0" err="1" smtClean="0"/>
              <a:t>medicinskih</a:t>
            </a:r>
            <a:r>
              <a:rPr lang="en-US" b="1" dirty="0" smtClean="0"/>
              <a:t> </a:t>
            </a:r>
            <a:r>
              <a:rPr lang="en-US" b="1" dirty="0" err="1" smtClean="0"/>
              <a:t>zapisa</a:t>
            </a:r>
            <a:r>
              <a:rPr lang="en-US" b="1" dirty="0" smtClean="0"/>
              <a:t> od </a:t>
            </a:r>
            <a:r>
              <a:rPr lang="en-US" b="1" dirty="0" err="1" smtClean="0"/>
              <a:t>strane</a:t>
            </a:r>
            <a:r>
              <a:rPr lang="en-US" b="1" dirty="0" smtClean="0"/>
              <a:t> </a:t>
            </a:r>
            <a:r>
              <a:rPr lang="en-US" b="1" dirty="0" err="1" smtClean="0"/>
              <a:t>pacijenata</a:t>
            </a:r>
            <a:r>
              <a:rPr lang="en-US" b="1" dirty="0" smtClean="0"/>
              <a:t>, </a:t>
            </a:r>
            <a:r>
              <a:rPr lang="en-US" b="1" dirty="0" err="1" smtClean="0"/>
              <a:t>za</a:t>
            </a:r>
            <a:r>
              <a:rPr lang="en-US" b="1" dirty="0" smtClean="0"/>
              <a:t> </a:t>
            </a:r>
            <a:r>
              <a:rPr lang="en-US" b="1" dirty="0" err="1" smtClean="0"/>
              <a:t>razlicite</a:t>
            </a:r>
            <a:r>
              <a:rPr lang="en-US" b="1" dirty="0" smtClean="0"/>
              <a:t> </a:t>
            </a:r>
            <a:r>
              <a:rPr lang="en-US" b="1" dirty="0" err="1" smtClean="0"/>
              <a:t>svrhe</a:t>
            </a:r>
            <a:r>
              <a:rPr lang="en-US" b="1" dirty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 err="1" smtClean="0"/>
              <a:t>uz</a:t>
            </a:r>
            <a:r>
              <a:rPr lang="en-US" b="1" dirty="0" smtClean="0"/>
              <a:t> </a:t>
            </a:r>
            <a:r>
              <a:rPr lang="en-US" b="1" dirty="0" err="1" smtClean="0"/>
              <a:t>nadoknadu</a:t>
            </a:r>
            <a:endParaRPr lang="en-US" b="1" dirty="0" smtClean="0"/>
          </a:p>
          <a:p>
            <a:r>
              <a:rPr lang="en-US" b="1" dirty="0" err="1" smtClean="0">
                <a:solidFill>
                  <a:srgbClr val="FF0000"/>
                </a:solidFill>
              </a:rPr>
              <a:t>addRecord</a:t>
            </a:r>
            <a:r>
              <a:rPr lang="en-US" b="1" dirty="0" smtClean="0"/>
              <a:t>(</a:t>
            </a:r>
            <a:r>
              <a:rPr lang="en-US" b="1" dirty="0" err="1" smtClean="0"/>
              <a:t>d_hash</a:t>
            </a:r>
            <a:r>
              <a:rPr lang="en-US" b="1" dirty="0" smtClean="0"/>
              <a:t>, </a:t>
            </a:r>
            <a:r>
              <a:rPr lang="en-US" b="1" dirty="0" err="1" smtClean="0"/>
              <a:t>f_hash</a:t>
            </a:r>
            <a:r>
              <a:rPr lang="en-US" b="1" dirty="0" smtClean="0"/>
              <a:t>, access): </a:t>
            </a:r>
            <a:r>
              <a:rPr lang="en-US" b="1" dirty="0" err="1" smtClean="0"/>
              <a:t>Pacijent</a:t>
            </a:r>
            <a:r>
              <a:rPr lang="en-US" b="1" dirty="0" smtClean="0"/>
              <a:t> </a:t>
            </a:r>
            <a:r>
              <a:rPr lang="en-US" b="1" dirty="0" err="1" smtClean="0"/>
              <a:t>dodaje</a:t>
            </a:r>
            <a:r>
              <a:rPr lang="en-US" b="1" dirty="0" smtClean="0"/>
              <a:t> </a:t>
            </a:r>
            <a:r>
              <a:rPr lang="en-US" b="1" dirty="0" err="1" smtClean="0"/>
              <a:t>svoj</a:t>
            </a:r>
            <a:r>
              <a:rPr lang="en-US" b="1" dirty="0" smtClean="0"/>
              <a:t> </a:t>
            </a:r>
            <a:r>
              <a:rPr lang="en-US" b="1" dirty="0" err="1" smtClean="0"/>
              <a:t>medicinski</a:t>
            </a:r>
            <a:r>
              <a:rPr lang="en-US" b="1" dirty="0" smtClean="0"/>
              <a:t> </a:t>
            </a:r>
            <a:r>
              <a:rPr lang="en-US" b="1" dirty="0" err="1" smtClean="0"/>
              <a:t>nalaz</a:t>
            </a:r>
            <a:r>
              <a:rPr lang="en-US" b="1" dirty="0" smtClean="0"/>
              <a:t> u </a:t>
            </a:r>
            <a:r>
              <a:rPr lang="en-US" b="1" dirty="0" err="1" smtClean="0"/>
              <a:t>zamenu</a:t>
            </a:r>
            <a:r>
              <a:rPr lang="en-US" b="1" dirty="0" smtClean="0"/>
              <a:t> </a:t>
            </a:r>
            <a:r>
              <a:rPr lang="en-US" b="1" dirty="0" err="1" smtClean="0"/>
              <a:t>za</a:t>
            </a:r>
            <a:r>
              <a:rPr lang="en-US" b="1" dirty="0" smtClean="0"/>
              <a:t> </a:t>
            </a:r>
            <a:r>
              <a:rPr lang="en-US" b="1" dirty="0" err="1" smtClean="0"/>
              <a:t>tokene</a:t>
            </a:r>
            <a:r>
              <a:rPr lang="en-US" b="1" dirty="0" smtClean="0"/>
              <a:t>, </a:t>
            </a:r>
            <a:r>
              <a:rPr lang="en-US" b="1" dirty="0" err="1" smtClean="0"/>
              <a:t>navodeci</a:t>
            </a:r>
            <a:r>
              <a:rPr lang="en-US" b="1" dirty="0" smtClean="0"/>
              <a:t> </a:t>
            </a:r>
            <a:r>
              <a:rPr lang="en-US" b="1" dirty="0" err="1" smtClean="0"/>
              <a:t>hesh</a:t>
            </a:r>
            <a:r>
              <a:rPr lang="en-US" b="1" dirty="0" smtClean="0"/>
              <a:t> </a:t>
            </a:r>
            <a:r>
              <a:rPr lang="en-US" b="1" dirty="0" err="1" smtClean="0"/>
              <a:t>cenzurisanog</a:t>
            </a:r>
            <a:r>
              <a:rPr lang="en-US" b="1" dirty="0" smtClean="0"/>
              <a:t> </a:t>
            </a:r>
            <a:r>
              <a:rPr lang="en-US" b="1" dirty="0" err="1" smtClean="0"/>
              <a:t>nalaza</a:t>
            </a:r>
            <a:r>
              <a:rPr lang="en-US" b="1" dirty="0" smtClean="0"/>
              <a:t>, </a:t>
            </a:r>
            <a:r>
              <a:rPr lang="en-US" b="1" dirty="0" err="1" smtClean="0"/>
              <a:t>hesh</a:t>
            </a:r>
            <a:r>
              <a:rPr lang="en-US" b="1" dirty="0" smtClean="0"/>
              <a:t> </a:t>
            </a:r>
            <a:r>
              <a:rPr lang="en-US" b="1" dirty="0" err="1" smtClean="0"/>
              <a:t>celokupnog</a:t>
            </a:r>
            <a:r>
              <a:rPr lang="en-US" b="1" dirty="0" smtClean="0"/>
              <a:t> </a:t>
            </a:r>
            <a:r>
              <a:rPr lang="en-US" b="1" dirty="0" err="1" smtClean="0"/>
              <a:t>nalaza</a:t>
            </a:r>
            <a:r>
              <a:rPr lang="en-US" b="1" dirty="0" smtClean="0"/>
              <a:t>,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 err="1" smtClean="0"/>
              <a:t>za</a:t>
            </a:r>
            <a:r>
              <a:rPr lang="en-US" b="1" dirty="0" smtClean="0"/>
              <a:t> </a:t>
            </a:r>
            <a:r>
              <a:rPr lang="en-US" b="1" dirty="0" err="1" smtClean="0"/>
              <a:t>koje</a:t>
            </a:r>
            <a:r>
              <a:rPr lang="en-US" b="1" dirty="0" smtClean="0"/>
              <a:t> </a:t>
            </a:r>
            <a:r>
              <a:rPr lang="en-US" b="1" dirty="0" err="1" smtClean="0"/>
              <a:t>svrhe</a:t>
            </a:r>
            <a:r>
              <a:rPr lang="en-US" b="1" dirty="0" smtClean="0"/>
              <a:t> </a:t>
            </a:r>
            <a:r>
              <a:rPr lang="en-US" b="1" dirty="0" err="1" smtClean="0"/>
              <a:t>odobrava</a:t>
            </a:r>
            <a:r>
              <a:rPr lang="en-US" b="1" dirty="0" smtClean="0"/>
              <a:t> </a:t>
            </a:r>
            <a:r>
              <a:rPr lang="en-US" b="1" dirty="0" err="1" smtClean="0"/>
              <a:t>cenzurisanu</a:t>
            </a:r>
            <a:r>
              <a:rPr lang="en-US" b="1" dirty="0" smtClean="0"/>
              <a:t> </a:t>
            </a:r>
            <a:r>
              <a:rPr lang="en-US" b="1" dirty="0" err="1" smtClean="0"/>
              <a:t>verziju</a:t>
            </a:r>
            <a:endParaRPr lang="en-US" b="1" dirty="0" smtClean="0"/>
          </a:p>
          <a:p>
            <a:r>
              <a:rPr lang="en-US" b="1" dirty="0" err="1">
                <a:solidFill>
                  <a:srgbClr val="FF0000"/>
                </a:solidFill>
              </a:rPr>
              <a:t>t</a:t>
            </a:r>
            <a:r>
              <a:rPr lang="en-US" b="1" dirty="0" err="1" smtClean="0">
                <a:solidFill>
                  <a:srgbClr val="FF0000"/>
                </a:solidFill>
              </a:rPr>
              <a:t>ransferfunds</a:t>
            </a:r>
            <a:r>
              <a:rPr lang="en-US" b="1" dirty="0" smtClean="0"/>
              <a:t>(): </a:t>
            </a:r>
            <a:r>
              <a:rPr lang="en-US" b="1" dirty="0" err="1" smtClean="0"/>
              <a:t>vlasnik</a:t>
            </a:r>
            <a:r>
              <a:rPr lang="en-US" b="1" dirty="0" smtClean="0"/>
              <a:t> </a:t>
            </a:r>
            <a:r>
              <a:rPr lang="en-US" b="1" dirty="0" err="1" smtClean="0"/>
              <a:t>prebacuje</a:t>
            </a:r>
            <a:r>
              <a:rPr lang="en-US" b="1" dirty="0" smtClean="0"/>
              <a:t> </a:t>
            </a:r>
            <a:r>
              <a:rPr lang="en-US" b="1" dirty="0" err="1" smtClean="0"/>
              <a:t>sredstva</a:t>
            </a:r>
            <a:r>
              <a:rPr lang="en-US" b="1" dirty="0" smtClean="0"/>
              <a:t> </a:t>
            </a:r>
            <a:r>
              <a:rPr lang="en-US" b="1" dirty="0" err="1" smtClean="0"/>
              <a:t>pacijentima</a:t>
            </a:r>
            <a:r>
              <a:rPr lang="en-US" b="1" dirty="0" smtClean="0"/>
              <a:t>, </a:t>
            </a:r>
            <a:r>
              <a:rPr lang="en-US" b="1" dirty="0" err="1" smtClean="0"/>
              <a:t>tokene</a:t>
            </a:r>
            <a:r>
              <a:rPr lang="en-US" b="1" dirty="0" smtClean="0"/>
              <a:t> </a:t>
            </a:r>
            <a:r>
              <a:rPr lang="en-US" b="1" dirty="0" err="1" smtClean="0"/>
              <a:t>transformise</a:t>
            </a:r>
            <a:r>
              <a:rPr lang="en-US" b="1" dirty="0" smtClean="0"/>
              <a:t> u </a:t>
            </a:r>
            <a:r>
              <a:rPr lang="en-US" b="1" dirty="0" err="1" smtClean="0"/>
              <a:t>novac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MATF, Belgrade 2024</a:t>
            </a:r>
          </a:p>
        </p:txBody>
      </p:sp>
    </p:spTree>
    <p:extLst>
      <p:ext uri="{BB962C8B-B14F-4D97-AF65-F5344CB8AC3E}">
        <p14:creationId xmlns:p14="http://schemas.microsoft.com/office/powerpoint/2010/main" val="99470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HealthData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Upotreba</a:t>
            </a:r>
            <a:r>
              <a:rPr lang="en-GB" dirty="0" smtClean="0"/>
              <a:t> </a:t>
            </a:r>
            <a:r>
              <a:rPr lang="en-GB" dirty="0" err="1" smtClean="0"/>
              <a:t>hasheva</a:t>
            </a:r>
            <a:r>
              <a:rPr lang="en-GB" dirty="0" smtClean="0"/>
              <a:t> </a:t>
            </a:r>
            <a:r>
              <a:rPr lang="en-GB" dirty="0" err="1" smtClean="0"/>
              <a:t>dokumenata</a:t>
            </a:r>
            <a:endParaRPr lang="en-GB" dirty="0" smtClean="0"/>
          </a:p>
          <a:p>
            <a:r>
              <a:rPr lang="en-GB" dirty="0" err="1" smtClean="0"/>
              <a:t>Veliki</a:t>
            </a:r>
            <a:r>
              <a:rPr lang="en-GB" dirty="0" smtClean="0"/>
              <a:t> </a:t>
            </a:r>
            <a:r>
              <a:rPr lang="en-GB" dirty="0" err="1" smtClean="0"/>
              <a:t>podaci</a:t>
            </a:r>
            <a:r>
              <a:rPr lang="en-GB" dirty="0" smtClean="0"/>
              <a:t> se ne </a:t>
            </a:r>
            <a:r>
              <a:rPr lang="en-GB" dirty="0" err="1" smtClean="0"/>
              <a:t>cuvaju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blockchainu</a:t>
            </a:r>
            <a:r>
              <a:rPr lang="en-GB" dirty="0" smtClean="0"/>
              <a:t>: problem </a:t>
            </a:r>
            <a:r>
              <a:rPr lang="en-GB" dirty="0" err="1" smtClean="0"/>
              <a:t>skalabilnost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privatnost</a:t>
            </a:r>
            <a:endParaRPr lang="en-GB" dirty="0" smtClean="0"/>
          </a:p>
          <a:p>
            <a:r>
              <a:rPr lang="en-US" b="1" dirty="0" smtClean="0"/>
              <a:t>Hash f-</a:t>
            </a:r>
            <a:r>
              <a:rPr lang="en-US" b="1" dirty="0" err="1" smtClean="0"/>
              <a:t>ja</a:t>
            </a:r>
            <a:r>
              <a:rPr lang="en-US" b="1" dirty="0" smtClean="0"/>
              <a:t>: </a:t>
            </a:r>
            <a:r>
              <a:rPr lang="en-US" dirty="0" err="1" smtClean="0"/>
              <a:t>izlaz</a:t>
            </a:r>
            <a:r>
              <a:rPr lang="en-US" dirty="0" smtClean="0"/>
              <a:t> </a:t>
            </a:r>
            <a:r>
              <a:rPr lang="en-US" dirty="0" err="1" smtClean="0"/>
              <a:t>fiksne</a:t>
            </a:r>
            <a:r>
              <a:rPr lang="en-US" dirty="0" smtClean="0"/>
              <a:t> </a:t>
            </a:r>
            <a:r>
              <a:rPr lang="en-US" dirty="0" err="1" smtClean="0"/>
              <a:t>duzine</a:t>
            </a:r>
            <a:r>
              <a:rPr lang="en-US" dirty="0" smtClean="0"/>
              <a:t>, </a:t>
            </a:r>
            <a:r>
              <a:rPr lang="en-US" dirty="0" err="1" smtClean="0"/>
              <a:t>otpornost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sudare</a:t>
            </a:r>
            <a:r>
              <a:rPr lang="en-US" dirty="0" smtClean="0"/>
              <a:t> “1-1” (id </a:t>
            </a:r>
            <a:r>
              <a:rPr lang="en-US" dirty="0" err="1" smtClean="0"/>
              <a:t>dokumenta</a:t>
            </a:r>
            <a:r>
              <a:rPr lang="en-US" dirty="0" smtClean="0"/>
              <a:t>), </a:t>
            </a:r>
            <a:r>
              <a:rPr lang="en-US" dirty="0" err="1" smtClean="0"/>
              <a:t>jednosmerna</a:t>
            </a:r>
            <a:r>
              <a:rPr lang="en-US" dirty="0" smtClean="0"/>
              <a:t> (</a:t>
            </a:r>
            <a:r>
              <a:rPr lang="en-US" dirty="0" err="1" smtClean="0"/>
              <a:t>efikasno</a:t>
            </a:r>
            <a:r>
              <a:rPr lang="en-US" dirty="0" smtClean="0"/>
              <a:t> </a:t>
            </a:r>
            <a:r>
              <a:rPr lang="en-US" dirty="0" err="1" smtClean="0"/>
              <a:t>racunanje</a:t>
            </a:r>
            <a:r>
              <a:rPr lang="en-US" dirty="0" smtClean="0"/>
              <a:t>, </a:t>
            </a:r>
            <a:r>
              <a:rPr lang="en-US" dirty="0" err="1" smtClean="0"/>
              <a:t>prakticno</a:t>
            </a:r>
            <a:r>
              <a:rPr lang="en-US" dirty="0" smtClean="0"/>
              <a:t> </a:t>
            </a:r>
            <a:r>
              <a:rPr lang="en-US" dirty="0" err="1" smtClean="0"/>
              <a:t>neinvertibilna</a:t>
            </a:r>
            <a:r>
              <a:rPr lang="en-US" dirty="0" smtClean="0"/>
              <a:t>)</a:t>
            </a:r>
          </a:p>
          <a:p>
            <a:r>
              <a:rPr lang="en-GB" dirty="0" smtClean="0">
                <a:hlinkClick r:id="rId2"/>
              </a:rPr>
              <a:t>SHA256 </a:t>
            </a:r>
            <a:r>
              <a:rPr lang="en-GB" dirty="0">
                <a:hlinkClick r:id="rId2"/>
              </a:rPr>
              <a:t>- Online Tools (emn178.github.io)</a:t>
            </a:r>
            <a:r>
              <a:rPr lang="en-US" dirty="0" smtClean="0"/>
              <a:t>  </a:t>
            </a:r>
          </a:p>
          <a:p>
            <a:r>
              <a:rPr lang="en-US" b="1" dirty="0" err="1"/>
              <a:t>d</a:t>
            </a:r>
            <a:r>
              <a:rPr lang="en-US" b="1" dirty="0" err="1" smtClean="0"/>
              <a:t>ata_hash</a:t>
            </a:r>
            <a:r>
              <a:rPr lang="en-US" b="1" dirty="0" smtClean="0"/>
              <a:t>=hash </a:t>
            </a:r>
            <a:r>
              <a:rPr lang="en-US" b="1" dirty="0"/>
              <a:t>(</a:t>
            </a:r>
            <a:r>
              <a:rPr lang="en-US" b="1" dirty="0" err="1"/>
              <a:t>dijagnoza</a:t>
            </a:r>
            <a:r>
              <a:rPr lang="en-US" b="1" dirty="0"/>
              <a:t>.. </a:t>
            </a:r>
            <a:r>
              <a:rPr lang="en-US" b="1" dirty="0" err="1"/>
              <a:t>puls</a:t>
            </a:r>
            <a:r>
              <a:rPr lang="en-US" b="1" dirty="0"/>
              <a:t>.. </a:t>
            </a:r>
            <a:r>
              <a:rPr lang="en-US" b="1" dirty="0" err="1"/>
              <a:t>pritisak</a:t>
            </a:r>
            <a:r>
              <a:rPr lang="en-US" b="1" dirty="0"/>
              <a:t>.. </a:t>
            </a:r>
            <a:r>
              <a:rPr lang="en-US" b="1" dirty="0" err="1"/>
              <a:t>saturacija</a:t>
            </a:r>
            <a:r>
              <a:rPr lang="en-US" b="1" dirty="0" smtClean="0"/>
              <a:t>..)</a:t>
            </a:r>
          </a:p>
          <a:p>
            <a:r>
              <a:rPr lang="en-US" b="1" dirty="0" err="1" smtClean="0"/>
              <a:t>Full_hash</a:t>
            </a:r>
            <a:r>
              <a:rPr lang="en-US" b="1" dirty="0" smtClean="0"/>
              <a:t> =hash(…+address)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MATF, </a:t>
            </a:r>
            <a:r>
              <a:rPr lang="en-US" smtClean="0"/>
              <a:t>Belgrade </a:t>
            </a:r>
            <a:r>
              <a:rPr lang="en-US" smtClean="0"/>
              <a:t>2024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959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ockchain-PowerPoin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ddhism-PowerPoint-Template" id="{A26C871B-CAE5-7B46-B23C-96874ED11CAA}" vid="{CAD58C39-F4D7-F34E-9AFD-0A8E1F87A8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Blockchain-PowerPoint-Template</Template>
  <TotalTime>4012</TotalTime>
  <Words>402</Words>
  <Application>Microsoft Office PowerPoint</Application>
  <PresentationFormat>Widescreen</PresentationFormat>
  <Paragraphs>62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Microsoft YaHei</vt:lpstr>
      <vt:lpstr>Arial</vt:lpstr>
      <vt:lpstr>Calibri</vt:lpstr>
      <vt:lpstr>Montserrat</vt:lpstr>
      <vt:lpstr>Montserrat Light</vt:lpstr>
      <vt:lpstr>Blockchain-PowerPoint-Template</vt:lpstr>
      <vt:lpstr>Pametni ugovori za Ethereum blockchain: prakticni primeri</vt:lpstr>
      <vt:lpstr>PowerPoint Presentation</vt:lpstr>
      <vt:lpstr>Elektronska aukcija pomoću blockchain-a</vt:lpstr>
      <vt:lpstr>Pregled pametne aukcije</vt:lpstr>
      <vt:lpstr>Pregled pametnog ugovora za deljenje zdravstvenih podataka</vt:lpstr>
      <vt:lpstr>HealthData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milica</dc:creator>
  <cp:lastModifiedBy>Sinisa Tomovic</cp:lastModifiedBy>
  <cp:revision>83</cp:revision>
  <dcterms:created xsi:type="dcterms:W3CDTF">2019-10-24T11:36:35Z</dcterms:created>
  <dcterms:modified xsi:type="dcterms:W3CDTF">2024-04-18T19:14:36Z</dcterms:modified>
</cp:coreProperties>
</file>