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23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6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8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7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3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53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07" r:id="rId6"/>
    <p:sldLayoutId id="2147483903" r:id="rId7"/>
    <p:sldLayoutId id="2147483904" r:id="rId8"/>
    <p:sldLayoutId id="2147483905" r:id="rId9"/>
    <p:sldLayoutId id="2147483906" r:id="rId10"/>
    <p:sldLayoutId id="21474839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EA748-79E1-97C8-E0ED-5FD95E3C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426" y="2588907"/>
            <a:ext cx="9168797" cy="1385249"/>
          </a:xfr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/>
              <a:t>Insights into Walmart: </a:t>
            </a:r>
            <a:br>
              <a:rPr lang="en-US" sz="4000" b="1" dirty="0"/>
            </a:br>
            <a:r>
              <a:rPr lang="en-US" sz="4000" b="1" dirty="0"/>
              <a:t>A Deep Dive into Electronics Sales</a:t>
            </a:r>
            <a:endParaRPr lang="en-IN" sz="4000" dirty="0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14A11648-73B8-74AA-014E-C263B0051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944" y="0"/>
            <a:ext cx="1780557" cy="12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6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D80E22-6983-F947-8C7A-2D9E6099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FC7CB6-CC66-BA40-AFA4-7AE99805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1104E0-D29D-99B7-790D-92A50FBBA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" r="2" b="2119"/>
          <a:stretch/>
        </p:blipFill>
        <p:spPr>
          <a:xfrm>
            <a:off x="1692627" y="565150"/>
            <a:ext cx="9934214" cy="57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7000-CD30-14F6-F91F-F526BA8A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992" y="572274"/>
            <a:ext cx="9486690" cy="1550419"/>
          </a:xfrm>
        </p:spPr>
        <p:txBody>
          <a:bodyPr/>
          <a:lstStyle/>
          <a:p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150F-F59B-65F9-A085-0A44EE66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828" y="2122693"/>
            <a:ext cx="9486690" cy="392615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Gather Data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Data Cleansing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Data Modelling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Creating Reports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Publish to Power BI Service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6)Create Dashboards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Share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39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CA21-3FC5-89B7-4F89-C1E43E3D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747" y="518796"/>
            <a:ext cx="9486690" cy="1550419"/>
          </a:xfrm>
        </p:spPr>
        <p:txBody>
          <a:bodyPr>
            <a:normAutofit fontScale="90000"/>
          </a:bodyPr>
          <a:lstStyle/>
          <a:p>
            <a:r>
              <a:rPr lang="en-IN" sz="18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Walmart company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Walmart Company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AF8C-DC08-FF76-6946-413AE28C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552" y="2160016"/>
            <a:ext cx="9486690" cy="39261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can place orders for various products sold by the company online.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delivers the product in least possible time depending upon the customer's address.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can choose either cash on delivery option or they can pay online while placing the order.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follows 10 days return policy.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90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6641-FA5D-6400-FBE1-C3895330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07C1-86D3-258A-3C63-6E9805EE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329" y="2104260"/>
            <a:ext cx="9486690" cy="39261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consists of 4 cv files that consist of sales data for 4 months,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January 2019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February 2019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March 2019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April 2019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22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50A3-C921-8243-AC97-5FFD0175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548A-00C0-31F8-ADD5-92F5EFA2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581" y="2005781"/>
            <a:ext cx="9602439" cy="408038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CSV file consists of following columns;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ID: It can be used to uniquely identify each order, &amp; in one order more than one products could have been ordered.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Product: Consists of Product name.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Quantity Ordered : Tells us about the quantity of given product ordered in a given order ID.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Each : Represents price of each unit of given product in a given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ID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Date: The date on which order was placed.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 Address: Customer's Address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9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0241-DA5E-B75F-C3A0-06873396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356" y="265791"/>
            <a:ext cx="9486690" cy="1550419"/>
          </a:xfrm>
        </p:spPr>
        <p:txBody>
          <a:bodyPr>
            <a:normAutofit/>
          </a:bodyPr>
          <a:lstStyle/>
          <a:p>
            <a:r>
              <a:rPr lang="en-IN" sz="4800" b="0" i="0" dirty="0">
                <a:effectLst/>
                <a:latin typeface="Söhne"/>
              </a:rPr>
              <a:t>Questions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5881-87E2-F8A3-D9DB-C6279F05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111" y="1362287"/>
            <a:ext cx="10914046" cy="522992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PBI report to answer these questions: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Top/Bottom 5 products by sales.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Sales by regions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All details about the products ordered in a given order.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Number of orders by time of day.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Number of orders by date.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 Sales by month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Number of orders by month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8) Top/Bottom 5 products by cost.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9) Five Most &amp; least ordered products.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10) Relationship between sales and quantity ordered.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72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D0DE-34A1-C04B-8E6D-523F1696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310" y="2997"/>
            <a:ext cx="9486690" cy="1550419"/>
          </a:xfrm>
        </p:spPr>
        <p:txBody>
          <a:bodyPr/>
          <a:lstStyle/>
          <a:p>
            <a:r>
              <a:rPr lang="en-IN" b="0" i="0" dirty="0">
                <a:effectLst/>
                <a:latin typeface="Söhne"/>
              </a:rPr>
              <a:t>Walmart Sales Insights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01F48A-3F73-CB0C-3C66-C63D41951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44" y="912021"/>
            <a:ext cx="10375071" cy="5572613"/>
          </a:xfrm>
        </p:spPr>
      </p:pic>
    </p:spTree>
    <p:extLst>
      <p:ext uri="{BB962C8B-B14F-4D97-AF65-F5344CB8AC3E}">
        <p14:creationId xmlns:p14="http://schemas.microsoft.com/office/powerpoint/2010/main" val="341730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D80E22-6983-F947-8C7A-2D9E6099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C7CB6-CC66-BA40-AFA4-7AE99805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map of the united states with green circles&#10;&#10;Description automatically generated">
            <a:extLst>
              <a:ext uri="{FF2B5EF4-FFF2-40B4-BE49-F238E27FC236}">
                <a16:creationId xmlns:a16="http://schemas.microsoft.com/office/drawing/2014/main" id="{938BE0BE-BCAA-66D0-0937-0223EC3F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" r="3608"/>
          <a:stretch/>
        </p:blipFill>
        <p:spPr>
          <a:xfrm>
            <a:off x="1692627" y="565150"/>
            <a:ext cx="9934214" cy="57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0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80E22-6983-F947-8C7A-2D9E6099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FC7CB6-CC66-BA40-AFA4-7AE99805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C0556A-60B0-E85B-03B5-F39FA1B51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" b="1"/>
          <a:stretch/>
        </p:blipFill>
        <p:spPr>
          <a:xfrm>
            <a:off x="1692627" y="565150"/>
            <a:ext cx="9934214" cy="57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124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Neue Haas Grotesk Text Pro</vt:lpstr>
      <vt:lpstr>Söhne</vt:lpstr>
      <vt:lpstr>InterweaveVTI</vt:lpstr>
      <vt:lpstr>Insights into Walmart:  A Deep Dive into Electronics Sales</vt:lpstr>
      <vt:lpstr>Workflow</vt:lpstr>
      <vt:lpstr>Walmart company Walmart Company </vt:lpstr>
      <vt:lpstr>Dataset</vt:lpstr>
      <vt:lpstr>Fields</vt:lpstr>
      <vt:lpstr>Questions</vt:lpstr>
      <vt:lpstr>Walmart Sales Insights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into Walmart:  A Deep Dive into Electronics Sales</dc:title>
  <dc:creator>Sinisha George</dc:creator>
  <cp:lastModifiedBy>Sinisha George</cp:lastModifiedBy>
  <cp:revision>3</cp:revision>
  <dcterms:created xsi:type="dcterms:W3CDTF">2023-07-26T15:32:08Z</dcterms:created>
  <dcterms:modified xsi:type="dcterms:W3CDTF">2023-07-26T16:47:34Z</dcterms:modified>
</cp:coreProperties>
</file>