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Libre Franklin"/>
      <p:regular r:id="rId26"/>
      <p:bold r:id="rId27"/>
      <p:italic r:id="rId28"/>
      <p:boldItalic r:id="rId29"/>
    </p:embeddedFont>
    <p:embeddedFont>
      <p:font typeface="Libre Baskerville"/>
      <p:regular r:id="rId30"/>
      <p:bold r:id="rId31"/>
      <p: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5"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regular.fntdata"/><Relationship Id="rId25" Type="http://schemas.openxmlformats.org/officeDocument/2006/relationships/slide" Target="slides/slide20.xml"/><Relationship Id="rId28" Type="http://schemas.openxmlformats.org/officeDocument/2006/relationships/font" Target="fonts/LibreFranklin-italic.fntdata"/><Relationship Id="rId27" Type="http://schemas.openxmlformats.org/officeDocument/2006/relationships/font" Target="fonts/LibreFrankli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Baskerville-bold.fntdata"/><Relationship Id="rId30" Type="http://schemas.openxmlformats.org/officeDocument/2006/relationships/font" Target="fonts/LibreBaskervill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ibreBaskerville-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1pPr>
            <a:lvl2pPr lvl="1"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2pPr>
            <a:lvl3pPr lvl="2"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lvl="3"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4pPr>
            <a:lvl5pPr lvl="4"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5pPr>
            <a:lvl6pPr lvl="5"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6pPr>
            <a:lvl7pPr lvl="6"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7pPr>
            <a:lvl8pPr lvl="7"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8pPr>
            <a:lvl9pPr lvl="8"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1pPr>
            <a:lvl2pPr lvl="1"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2pPr>
            <a:lvl3pPr lvl="2"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lvl="3"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4pPr>
            <a:lvl5pPr lvl="4"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5pPr>
            <a:lvl6pPr lvl="5"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6pPr>
            <a:lvl7pPr lvl="6"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7pPr>
            <a:lvl8pPr lvl="7"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8pPr>
            <a:lvl9pPr lvl="8"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1pPr>
            <a:lvl2pPr lvl="1"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2pPr>
            <a:lvl3pPr lvl="2"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lvl="3"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4pPr>
            <a:lvl5pPr lvl="4"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5pPr>
            <a:lvl6pPr lvl="5"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6pPr>
            <a:lvl7pPr lvl="6"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7pPr>
            <a:lvl8pPr lvl="7"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8pPr>
            <a:lvl9pPr lvl="8"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9" name="Google Shape;19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5" name="Google Shape;20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1" name="Google Shape;2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7" name="Google Shape;21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
        <p:nvSpPr>
          <p:cNvPr id="124" name="Google Shape;12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
        <p:nvSpPr>
          <p:cNvPr id="143" name="Google Shape;14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Arial"/>
              <a:buNone/>
            </a:pPr>
            <a:fld id="{00000000-1234-1234-1234-123412341234}" type="slidenum">
              <a:rPr lang="en-US" sz="1200">
                <a:latin typeface="Arial"/>
                <a:ea typeface="Arial"/>
                <a:cs typeface="Arial"/>
                <a:sym typeface="Arial"/>
              </a:rPr>
              <a:t>‹#›</a:t>
            </a:fld>
            <a:endParaRPr sz="1200">
              <a:latin typeface="Arial"/>
              <a:ea typeface="Arial"/>
              <a:cs typeface="Arial"/>
              <a:sym typeface="Arial"/>
            </a:endParaRPr>
          </a:p>
        </p:txBody>
      </p:sp>
      <p:sp>
        <p:nvSpPr>
          <p:cNvPr id="150" name="Google Shape;15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7" name="Google Shape;15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rotWithShape="1">
          <a:blip r:embed="rId2">
            <a:alphaModFix/>
          </a:blip>
          <a:tile algn="tl" flip="none" tx="0" sx="55000" ty="0" sy="55000"/>
        </a:blipFill>
      </p:bgPr>
    </p:bg>
    <p:spTree>
      <p:nvGrpSpPr>
        <p:cNvPr id="17" name="Shape 17"/>
        <p:cNvGrpSpPr/>
        <p:nvPr/>
      </p:nvGrpSpPr>
      <p:grpSpPr>
        <a:xfrm>
          <a:off x="0" y="0"/>
          <a:ext cx="0" cy="0"/>
          <a:chOff x="0" y="0"/>
          <a:chExt cx="0" cy="0"/>
        </a:xfrm>
      </p:grpSpPr>
      <p:sp>
        <p:nvSpPr>
          <p:cNvPr id="18" name="Google Shape;18;p2"/>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19" name="Google Shape;19;p2"/>
          <p:cNvSpPr/>
          <p:nvPr/>
        </p:nvSpPr>
        <p:spPr>
          <a:xfrm>
            <a:off x="65088" y="69850"/>
            <a:ext cx="9013825" cy="6691313"/>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20" name="Google Shape;20;p2"/>
          <p:cNvSpPr/>
          <p:nvPr/>
        </p:nvSpPr>
        <p:spPr>
          <a:xfrm>
            <a:off x="63500" y="1449388"/>
            <a:ext cx="9020175"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21" name="Google Shape;21;p2"/>
          <p:cNvSpPr/>
          <p:nvPr/>
        </p:nvSpPr>
        <p:spPr>
          <a:xfrm>
            <a:off x="63500" y="1397000"/>
            <a:ext cx="9020175" cy="12065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22" name="Google Shape;22;p2"/>
          <p:cNvSpPr/>
          <p:nvPr/>
        </p:nvSpPr>
        <p:spPr>
          <a:xfrm>
            <a:off x="63500" y="2976563"/>
            <a:ext cx="9020175" cy="1111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23" name="Google Shape;23;p2"/>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24" name="Google Shape;24;p2"/>
          <p:cNvSpPr txBox="1"/>
          <p:nvPr>
            <p:ph type="ctrTitle"/>
          </p:nvPr>
        </p:nvSpPr>
        <p:spPr>
          <a:xfrm>
            <a:off x="457200" y="1505930"/>
            <a:ext cx="82296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26" name="Google Shape;26;p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27" name="Google Shape;27;p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1pPr>
            <a:lvl2pPr indent="0" lvl="1"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2pPr>
            <a:lvl3pPr indent="0" lvl="2"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3pPr>
            <a:lvl4pPr indent="0" lvl="3"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4pPr>
            <a:lvl5pPr indent="0" lvl="4"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5pPr>
            <a:lvl6pPr indent="0" lvl="5"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6pPr>
            <a:lvl7pPr indent="0" lvl="6"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7pPr>
            <a:lvl8pPr indent="0" lvl="7"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8pPr>
            <a:lvl9pPr indent="0" lvl="8"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11"/>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2" name="Google Shape;92;p1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93" name="Google Shape;93;p1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94" name="Google Shape;94;p1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1pPr>
            <a:lvl2pPr indent="0" lvl="1"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2pPr>
            <a:lvl3pPr indent="0" lvl="2"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3pPr>
            <a:lvl4pPr indent="0" lvl="3"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4pPr>
            <a:lvl5pPr indent="0" lvl="4"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5pPr>
            <a:lvl6pPr indent="0" lvl="5"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6pPr>
            <a:lvl7pPr indent="0" lvl="6"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7pPr>
            <a:lvl8pPr indent="0" lvl="7"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8pPr>
            <a:lvl9pPr indent="0" lvl="8"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2"/>
          <p:cNvSpPr txBox="1"/>
          <p:nvPr>
            <p:ph type="title"/>
          </p:nvPr>
        </p:nvSpPr>
        <p:spPr>
          <a:xfrm rot="5400000">
            <a:off x="4709478" y="2194564"/>
            <a:ext cx="5851525" cy="201168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2"/>
          <p:cNvSpPr txBox="1"/>
          <p:nvPr>
            <p:ph idx="1" type="body"/>
          </p:nvPr>
        </p:nvSpPr>
        <p:spPr>
          <a:xfrm rot="5400000">
            <a:off x="769938" y="419103"/>
            <a:ext cx="5851525" cy="55626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98" name="Google Shape;98;p12"/>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99" name="Google Shape;99;p12"/>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100" name="Google Shape;100;p12"/>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1pPr>
            <a:lvl2pPr indent="0" lvl="1"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2pPr>
            <a:lvl3pPr indent="0" lvl="2"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3pPr>
            <a:lvl4pPr indent="0" lvl="3"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4pPr>
            <a:lvl5pPr indent="0" lvl="4"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5pPr>
            <a:lvl6pPr indent="0" lvl="5"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6pPr>
            <a:lvl7pPr indent="0" lvl="6"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7pPr>
            <a:lvl8pPr indent="0" lvl="7"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8pPr>
            <a:lvl9pPr indent="0" lvl="8"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1" name="Google Shape;31;p3"/>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32" name="Google Shape;32;p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33" name="Google Shape;33;p3"/>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1pPr>
            <a:lvl2pPr indent="0" lvl="1"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2pPr>
            <a:lvl3pPr indent="0" lvl="2"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3pPr>
            <a:lvl4pPr indent="0" lvl="3"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4pPr>
            <a:lvl5pPr indent="0" lvl="4"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5pPr>
            <a:lvl6pPr indent="0" lvl="5"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6pPr>
            <a:lvl7pPr indent="0" lvl="6"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7pPr>
            <a:lvl8pPr indent="0" lvl="7"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8pPr>
            <a:lvl9pPr indent="0" lvl="8"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4"/>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
          <p:cNvSpPr txBox="1"/>
          <p:nvPr>
            <p:ph idx="1" type="body"/>
          </p:nvPr>
        </p:nvSpPr>
        <p:spPr>
          <a:xfrm>
            <a:off x="91440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7" name="Google Shape;37;p4"/>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38" name="Google Shape;38;p4"/>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39" name="Google Shape;39;p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40" name="Google Shape;40;p4"/>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1pPr>
            <a:lvl2pPr indent="0" lvl="1"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2pPr>
            <a:lvl3pPr indent="0" lvl="2"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3pPr>
            <a:lvl4pPr indent="0" lvl="3"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4pPr>
            <a:lvl5pPr indent="0" lvl="4"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5pPr>
            <a:lvl6pPr indent="0" lvl="5"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6pPr>
            <a:lvl7pPr indent="0" lvl="6"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7pPr>
            <a:lvl8pPr indent="0" lvl="7"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8pPr>
            <a:lvl9pPr indent="0" lvl="8"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55000" ty="0" sy="55000"/>
        </a:blipFill>
      </p:bgPr>
    </p:bg>
    <p:spTree>
      <p:nvGrpSpPr>
        <p:cNvPr id="41" name="Shape 41"/>
        <p:cNvGrpSpPr/>
        <p:nvPr/>
      </p:nvGrpSpPr>
      <p:grpSpPr>
        <a:xfrm>
          <a:off x="0" y="0"/>
          <a:ext cx="0" cy="0"/>
          <a:chOff x="0" y="0"/>
          <a:chExt cx="0" cy="0"/>
        </a:xfrm>
      </p:grpSpPr>
      <p:sp>
        <p:nvSpPr>
          <p:cNvPr id="42" name="Google Shape;42;p5"/>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43" name="Google Shape;43;p5"/>
          <p:cNvSpPr/>
          <p:nvPr/>
        </p:nvSpPr>
        <p:spPr>
          <a:xfrm>
            <a:off x="65313" y="69755"/>
            <a:ext cx="9013372" cy="6692201"/>
          </a:xfrm>
          <a:prstGeom prst="roundRect">
            <a:avLst>
              <a:gd fmla="val 4929" name="adj"/>
            </a:avLst>
          </a:prstGeom>
          <a:blipFill rotWithShape="1">
            <a:blip r:embed="rId2">
              <a:alphaModFix/>
            </a:blip>
            <a:tile algn="tl" flip="none" tx="0" sx="55000" ty="0" sy="55000"/>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44" name="Google Shape;44;p5"/>
          <p:cNvSpPr/>
          <p:nvPr/>
        </p:nvSpPr>
        <p:spPr>
          <a:xfrm flipH="1" rot="10800000">
            <a:off x="69850" y="2376488"/>
            <a:ext cx="901382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45" name="Google Shape;45;p5"/>
          <p:cNvSpPr/>
          <p:nvPr/>
        </p:nvSpPr>
        <p:spPr>
          <a:xfrm>
            <a:off x="69850" y="2341563"/>
            <a:ext cx="9013825" cy="46038"/>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46" name="Google Shape;46;p5"/>
          <p:cNvSpPr/>
          <p:nvPr/>
        </p:nvSpPr>
        <p:spPr>
          <a:xfrm>
            <a:off x="68263" y="2468563"/>
            <a:ext cx="9015413" cy="4603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47" name="Google Shape;47;p5"/>
          <p:cNvSpPr txBox="1"/>
          <p:nvPr>
            <p:ph type="title"/>
          </p:nvPr>
        </p:nvSpPr>
        <p:spPr>
          <a:xfrm>
            <a:off x="722313" y="952500"/>
            <a:ext cx="77724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 type="body"/>
          </p:nvPr>
        </p:nvSpPr>
        <p:spPr>
          <a:xfrm>
            <a:off x="722313" y="2547938"/>
            <a:ext cx="77724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2040"/>
              <a:buNone/>
              <a:defRPr sz="2400">
                <a:solidFill>
                  <a:srgbClr val="888888"/>
                </a:solidFill>
              </a:defRPr>
            </a:lvl1pPr>
            <a:lvl2pPr indent="-228600" lvl="1" marL="914400" algn="l">
              <a:spcBef>
                <a:spcPts val="370"/>
              </a:spcBef>
              <a:spcAft>
                <a:spcPts val="0"/>
              </a:spcAft>
              <a:buSzPts val="1530"/>
              <a:buNone/>
              <a:defRPr sz="1800">
                <a:solidFill>
                  <a:srgbClr val="888888"/>
                </a:solidFill>
              </a:defRPr>
            </a:lvl2pPr>
            <a:lvl3pPr indent="-228600" lvl="2" marL="1371600" algn="l">
              <a:spcBef>
                <a:spcPts val="370"/>
              </a:spcBef>
              <a:spcAft>
                <a:spcPts val="0"/>
              </a:spcAft>
              <a:buSzPts val="1360"/>
              <a:buNone/>
              <a:defRPr sz="1600">
                <a:solidFill>
                  <a:srgbClr val="888888"/>
                </a:solidFill>
              </a:defRPr>
            </a:lvl3pPr>
            <a:lvl4pPr indent="-228600" lvl="3" marL="1828800" algn="l">
              <a:spcBef>
                <a:spcPts val="370"/>
              </a:spcBef>
              <a:spcAft>
                <a:spcPts val="0"/>
              </a:spcAft>
              <a:buSzPts val="1120"/>
              <a:buNone/>
              <a:defRPr sz="1400">
                <a:solidFill>
                  <a:srgbClr val="888888"/>
                </a:solidFill>
              </a:defRPr>
            </a:lvl4pPr>
            <a:lvl5pPr indent="-228600" lvl="4" marL="2286000" algn="l">
              <a:spcBef>
                <a:spcPts val="370"/>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49" name="Google Shape;49;p5"/>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50" name="Google Shape;50;p5"/>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51" name="Google Shape;51;p5"/>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1pPr>
            <a:lvl2pPr indent="0" lvl="1"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2pPr>
            <a:lvl3pPr indent="0" lvl="2"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3pPr>
            <a:lvl4pPr indent="0" lvl="3"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4pPr>
            <a:lvl5pPr indent="0" lvl="4"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5pPr>
            <a:lvl6pPr indent="0" lvl="5"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6pPr>
            <a:lvl7pPr indent="0" lvl="6"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7pPr>
            <a:lvl8pPr indent="0" lvl="7"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8pPr>
            <a:lvl9pPr indent="0" lvl="8"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5" name="Google Shape;55;p6"/>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0"/>
              </a:spcBef>
              <a:spcAft>
                <a:spcPts val="0"/>
              </a:spcAft>
              <a:buSzPts val="1700"/>
              <a:buNone/>
              <a:defRPr b="1" sz="2000"/>
            </a:lvl2pPr>
            <a:lvl3pPr indent="-228600" lvl="2" marL="1371600" algn="l">
              <a:spcBef>
                <a:spcPts val="370"/>
              </a:spcBef>
              <a:spcAft>
                <a:spcPts val="0"/>
              </a:spcAft>
              <a:buSzPts val="1530"/>
              <a:buNone/>
              <a:defRPr b="1" sz="1800"/>
            </a:lvl3pPr>
            <a:lvl4pPr indent="-228600" lvl="3" marL="1828800" algn="l">
              <a:spcBef>
                <a:spcPts val="370"/>
              </a:spcBef>
              <a:spcAft>
                <a:spcPts val="0"/>
              </a:spcAft>
              <a:buSzPts val="1280"/>
              <a:buNone/>
              <a:defRPr b="1" sz="1600"/>
            </a:lvl4pPr>
            <a:lvl5pPr indent="-228600" lvl="4" marL="2286000" algn="l">
              <a:spcBef>
                <a:spcPts val="370"/>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6" name="Google Shape;56;p6"/>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7" name="Google Shape;57;p6"/>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58" name="Google Shape;58;p6"/>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59" name="Google Shape;59;p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60" name="Google Shape;60;p6"/>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1pPr>
            <a:lvl2pPr indent="0" lvl="1"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2pPr>
            <a:lvl3pPr indent="0" lvl="2"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3pPr>
            <a:lvl4pPr indent="0" lvl="3"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4pPr>
            <a:lvl5pPr indent="0" lvl="4"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5pPr>
            <a:lvl6pPr indent="0" lvl="5"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6pPr>
            <a:lvl7pPr indent="0" lvl="6"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7pPr>
            <a:lvl8pPr indent="0" lvl="7"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8pPr>
            <a:lvl9pPr indent="0" lvl="8"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7"/>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64" name="Google Shape;64;p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65" name="Google Shape;65;p7"/>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1pPr>
            <a:lvl2pPr indent="0" lvl="1"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2pPr>
            <a:lvl3pPr indent="0" lvl="2"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3pPr>
            <a:lvl4pPr indent="0" lvl="3"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4pPr>
            <a:lvl5pPr indent="0" lvl="4"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5pPr>
            <a:lvl6pPr indent="0" lvl="5"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6pPr>
            <a:lvl7pPr indent="0" lvl="6"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7pPr>
            <a:lvl8pPr indent="0" lvl="7"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8pPr>
            <a:lvl9pPr indent="0" lvl="8"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68" name="Google Shape;68;p8"/>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69" name="Google Shape;69;p8"/>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1pPr>
            <a:lvl2pPr indent="0" lvl="1"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2pPr>
            <a:lvl3pPr indent="0" lvl="2"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3pPr>
            <a:lvl4pPr indent="0" lvl="3"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4pPr>
            <a:lvl5pPr indent="0" lvl="4"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5pPr>
            <a:lvl6pPr indent="0" lvl="5"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6pPr>
            <a:lvl7pPr indent="0" lvl="6"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7pPr>
            <a:lvl8pPr indent="0" lvl="7"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8pPr>
            <a:lvl9pPr indent="0" lvl="8"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9"/>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72" name="Google Shape;72;p9"/>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73" name="Google Shape;73;p9"/>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530"/>
              <a:buNone/>
              <a:defRPr sz="1800"/>
            </a:lvl1pPr>
            <a:lvl2pPr indent="-228600" lvl="1" marL="914400" algn="l">
              <a:spcBef>
                <a:spcPts val="370"/>
              </a:spcBef>
              <a:spcAft>
                <a:spcPts val="0"/>
              </a:spcAft>
              <a:buSzPts val="1020"/>
              <a:buNone/>
              <a:defRPr sz="1200"/>
            </a:lvl2pPr>
            <a:lvl3pPr indent="-228600" lvl="2" marL="1371600" algn="l">
              <a:spcBef>
                <a:spcPts val="370"/>
              </a:spcBef>
              <a:spcAft>
                <a:spcPts val="0"/>
              </a:spcAft>
              <a:buSzPts val="850"/>
              <a:buNone/>
              <a:defRPr sz="1000"/>
            </a:lvl3pPr>
            <a:lvl4pPr indent="-228600" lvl="3" marL="1828800" algn="l">
              <a:spcBef>
                <a:spcPts val="370"/>
              </a:spcBef>
              <a:spcAft>
                <a:spcPts val="0"/>
              </a:spcAft>
              <a:buSzPts val="720"/>
              <a:buNone/>
              <a:defRPr sz="900"/>
            </a:lvl4pPr>
            <a:lvl5pPr indent="-228600" lvl="4" marL="2286000" algn="l">
              <a:spcBef>
                <a:spcPts val="370"/>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5" name="Google Shape;75;p9"/>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80"/>
              </a:spcBef>
              <a:spcAft>
                <a:spcPts val="0"/>
              </a:spcAft>
              <a:buSzPts val="1530"/>
              <a:buChar char="⚫"/>
              <a:defRPr/>
            </a:lvl1pPr>
            <a:lvl2pPr indent="-325755" lvl="1" marL="914400" algn="l">
              <a:spcBef>
                <a:spcPts val="370"/>
              </a:spcBef>
              <a:spcAft>
                <a:spcPts val="0"/>
              </a:spcAft>
              <a:buSzPts val="1530"/>
              <a:buChar char="⚫"/>
              <a:defRPr/>
            </a:lvl2pPr>
            <a:lvl3pPr indent="-325755" lvl="2" marL="1371600" algn="l">
              <a:spcBef>
                <a:spcPts val="370"/>
              </a:spcBef>
              <a:spcAft>
                <a:spcPts val="0"/>
              </a:spcAft>
              <a:buSzPts val="1530"/>
              <a:buChar char="⚫"/>
              <a:defRPr/>
            </a:lvl3pPr>
            <a:lvl4pPr indent="-320039" lvl="3" marL="1828800" algn="l">
              <a:spcBef>
                <a:spcPts val="370"/>
              </a:spcBef>
              <a:spcAft>
                <a:spcPts val="0"/>
              </a:spcAft>
              <a:buSzPts val="1440"/>
              <a:buChar char="⚫"/>
              <a:defRPr/>
            </a:lvl4pPr>
            <a:lvl5pPr indent="-342900" lvl="4" marL="2286000" algn="l">
              <a:spcBef>
                <a:spcPts val="370"/>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76" name="Google Shape;76;p9"/>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77" name="Google Shape;77;p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78" name="Google Shape;78;p9"/>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1pPr>
            <a:lvl2pPr indent="0" lvl="1"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2pPr>
            <a:lvl3pPr indent="0" lvl="2"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3pPr>
            <a:lvl4pPr indent="0" lvl="3"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4pPr>
            <a:lvl5pPr indent="0" lvl="4"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5pPr>
            <a:lvl6pPr indent="0" lvl="5"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6pPr>
            <a:lvl7pPr indent="0" lvl="6"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7pPr>
            <a:lvl8pPr indent="0" lvl="7"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8pPr>
            <a:lvl9pPr indent="0" lvl="8"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10"/>
          <p:cNvSpPr/>
          <p:nvPr/>
        </p:nvSpPr>
        <p:spPr>
          <a:xfrm flipH="1" rot="10800000">
            <a:off x="68263" y="4683125"/>
            <a:ext cx="9007475"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81" name="Google Shape;81;p10"/>
          <p:cNvSpPr/>
          <p:nvPr/>
        </p:nvSpPr>
        <p:spPr>
          <a:xfrm>
            <a:off x="68263" y="4649788"/>
            <a:ext cx="9007475" cy="46038"/>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82" name="Google Shape;82;p10"/>
          <p:cNvSpPr/>
          <p:nvPr/>
        </p:nvSpPr>
        <p:spPr>
          <a:xfrm>
            <a:off x="68263" y="4773613"/>
            <a:ext cx="9007475" cy="476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83" name="Google Shape;83;p10"/>
          <p:cNvSpPr txBox="1"/>
          <p:nvPr>
            <p:ph type="title"/>
          </p:nvPr>
        </p:nvSpPr>
        <p:spPr>
          <a:xfrm>
            <a:off x="914400" y="4900550"/>
            <a:ext cx="73152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80"/>
              </a:spcBef>
              <a:spcAft>
                <a:spcPts val="0"/>
              </a:spcAft>
              <a:buSzPts val="1360"/>
              <a:buFont typeface="Libre Baskerville"/>
              <a:buNone/>
              <a:defRPr sz="1600"/>
            </a:lvl1pPr>
            <a:lvl2pPr indent="-293369" lvl="1" marL="914400" algn="l">
              <a:spcBef>
                <a:spcPts val="370"/>
              </a:spcBef>
              <a:spcAft>
                <a:spcPts val="0"/>
              </a:spcAft>
              <a:buSzPts val="1020"/>
              <a:buChar char="⚫"/>
              <a:defRPr sz="1200"/>
            </a:lvl2pPr>
            <a:lvl3pPr indent="-282575" lvl="2" marL="1371600" algn="l">
              <a:spcBef>
                <a:spcPts val="370"/>
              </a:spcBef>
              <a:spcAft>
                <a:spcPts val="0"/>
              </a:spcAft>
              <a:buSzPts val="850"/>
              <a:buChar char="⚫"/>
              <a:defRPr sz="1000"/>
            </a:lvl3pPr>
            <a:lvl4pPr indent="-274319" lvl="3" marL="1828800" algn="l">
              <a:spcBef>
                <a:spcPts val="370"/>
              </a:spcBef>
              <a:spcAft>
                <a:spcPts val="0"/>
              </a:spcAft>
              <a:buSzPts val="720"/>
              <a:buChar char="⚫"/>
              <a:defRPr sz="900"/>
            </a:lvl4pPr>
            <a:lvl5pPr indent="-285750" lvl="4" marL="2286000" algn="l">
              <a:spcBef>
                <a:spcPts val="370"/>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5" name="Google Shape;85;p10"/>
          <p:cNvSpPr/>
          <p:nvPr>
            <p:ph idx="2" type="pic"/>
          </p:nvPr>
        </p:nvSpPr>
        <p:spPr>
          <a:xfrm>
            <a:off x="68308" y="66675"/>
            <a:ext cx="9001873"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
        <p:nvSpPr>
          <p:cNvPr id="86" name="Google Shape;86;p10"/>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87" name="Google Shape;87;p10"/>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2"/>
              </a:buClr>
              <a:buSzPts val="1800"/>
              <a:buNone/>
              <a:defRPr/>
            </a:lvl1pPr>
            <a:lvl2pPr lvl="1" algn="ctr">
              <a:lnSpc>
                <a:spcPct val="100000"/>
              </a:lnSpc>
              <a:spcBef>
                <a:spcPts val="0"/>
              </a:spcBef>
              <a:spcAft>
                <a:spcPts val="0"/>
              </a:spcAft>
              <a:buClr>
                <a:schemeClr val="dk1"/>
              </a:buClr>
              <a:buSzPts val="1800"/>
              <a:buNone/>
              <a:defRPr/>
            </a:lvl2pPr>
            <a:lvl3pPr lvl="2" algn="ctr">
              <a:lnSpc>
                <a:spcPct val="100000"/>
              </a:lnSpc>
              <a:spcBef>
                <a:spcPts val="0"/>
              </a:spcBef>
              <a:spcAft>
                <a:spcPts val="0"/>
              </a:spcAft>
              <a:buClr>
                <a:schemeClr val="dk1"/>
              </a:buClr>
              <a:buSzPts val="1800"/>
              <a:buNone/>
              <a:defRPr/>
            </a:lvl3pPr>
            <a:lvl4pPr lvl="3" algn="ctr">
              <a:lnSpc>
                <a:spcPct val="100000"/>
              </a:lnSpc>
              <a:spcBef>
                <a:spcPts val="0"/>
              </a:spcBef>
              <a:spcAft>
                <a:spcPts val="0"/>
              </a:spcAft>
              <a:buClr>
                <a:schemeClr val="dk1"/>
              </a:buClr>
              <a:buSzPts val="1800"/>
              <a:buNone/>
              <a:defRPr/>
            </a:lvl4pPr>
            <a:lvl5pPr lvl="4" algn="ctr">
              <a:lnSpc>
                <a:spcPct val="100000"/>
              </a:lnSpc>
              <a:spcBef>
                <a:spcPts val="0"/>
              </a:spcBef>
              <a:spcAft>
                <a:spcPts val="0"/>
              </a:spcAft>
              <a:buClr>
                <a:schemeClr val="dk1"/>
              </a:buClr>
              <a:buSzPts val="1800"/>
              <a:buNone/>
              <a:defRPr/>
            </a:lvl5pPr>
            <a:lvl6pPr lvl="5" algn="ctr">
              <a:lnSpc>
                <a:spcPct val="100000"/>
              </a:lnSpc>
              <a:spcBef>
                <a:spcPts val="0"/>
              </a:spcBef>
              <a:spcAft>
                <a:spcPts val="0"/>
              </a:spcAft>
              <a:buClr>
                <a:schemeClr val="dk1"/>
              </a:buClr>
              <a:buSzPts val="1800"/>
              <a:buNone/>
              <a:defRPr/>
            </a:lvl6pPr>
            <a:lvl7pPr lvl="6" algn="ctr">
              <a:lnSpc>
                <a:spcPct val="100000"/>
              </a:lnSpc>
              <a:spcBef>
                <a:spcPts val="0"/>
              </a:spcBef>
              <a:spcAft>
                <a:spcPts val="0"/>
              </a:spcAft>
              <a:buClr>
                <a:schemeClr val="dk1"/>
              </a:buClr>
              <a:buSzPts val="1800"/>
              <a:buNone/>
              <a:defRPr/>
            </a:lvl7pPr>
            <a:lvl8pPr lvl="7" algn="ctr">
              <a:lnSpc>
                <a:spcPct val="100000"/>
              </a:lnSpc>
              <a:spcBef>
                <a:spcPts val="0"/>
              </a:spcBef>
              <a:spcAft>
                <a:spcPts val="0"/>
              </a:spcAft>
              <a:buClr>
                <a:schemeClr val="dk1"/>
              </a:buClr>
              <a:buSzPts val="1800"/>
              <a:buNone/>
              <a:defRPr/>
            </a:lvl8pPr>
            <a:lvl9pPr lvl="8" algn="ctr">
              <a:lnSpc>
                <a:spcPct val="100000"/>
              </a:lnSpc>
              <a:spcBef>
                <a:spcPts val="0"/>
              </a:spcBef>
              <a:spcAft>
                <a:spcPts val="0"/>
              </a:spcAft>
              <a:buClr>
                <a:schemeClr val="dk1"/>
              </a:buClr>
              <a:buSzPts val="1800"/>
              <a:buNone/>
              <a:defRPr/>
            </a:lvl9pPr>
          </a:lstStyle>
          <a:p/>
        </p:txBody>
      </p:sp>
      <p:sp>
        <p:nvSpPr>
          <p:cNvPr id="88" name="Google Shape;88;p10"/>
          <p:cNvSpPr/>
          <p:nvPr>
            <p:ph idx="12" type="sldNum"/>
          </p:nvPr>
        </p:nvSpPr>
        <p:spPr>
          <a:xfrm>
            <a:off x="146050" y="6208713"/>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1pPr>
            <a:lvl2pPr indent="0" lvl="1"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2pPr>
            <a:lvl3pPr indent="0" lvl="2"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3pPr>
            <a:lvl4pPr indent="0" lvl="3"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4pPr>
            <a:lvl5pPr indent="0" lvl="4"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5pPr>
            <a:lvl6pPr indent="0" lvl="5"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6pPr>
            <a:lvl7pPr indent="0" lvl="6"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7pPr>
            <a:lvl8pPr indent="0" lvl="7"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8pPr>
            <a:lvl9pPr indent="0" lvl="8" marL="0" algn="ctr">
              <a:lnSpc>
                <a:spcPct val="100000"/>
              </a:lnSpc>
              <a:spcBef>
                <a:spcPts val="0"/>
              </a:spcBef>
              <a:spcAft>
                <a:spcPts val="0"/>
              </a:spcAft>
              <a:buClr>
                <a:srgbClr val="FFFFFF"/>
              </a:buClr>
              <a:buSzPts val="1400"/>
              <a:buFont typeface="Libre Franklin"/>
              <a:buNone/>
              <a:defRPr>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11" name="Google Shape;11;p1"/>
          <p:cNvSpPr/>
          <p:nvPr/>
        </p:nvSpPr>
        <p:spPr>
          <a:xfrm>
            <a:off x="63500" y="69850"/>
            <a:ext cx="9013825"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Times New Roman"/>
              <a:buNone/>
            </a:pPr>
            <a:r>
              <a:t/>
            </a:r>
            <a:endParaRPr b="0" i="0" sz="1600" u="none" cap="none" strike="noStrike">
              <a:solidFill>
                <a:srgbClr val="FFFFFF"/>
              </a:solidFill>
              <a:latin typeface="Libre Baskerville"/>
              <a:ea typeface="Libre Baskerville"/>
              <a:cs typeface="Libre Baskerville"/>
              <a:sym typeface="Libre Baskerville"/>
            </a:endParaRPr>
          </a:p>
        </p:txBody>
      </p:sp>
      <p:sp>
        <p:nvSpPr>
          <p:cNvPr id="12" name="Google Shape;12;p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1"/>
          <p:cNvSpPr txBox="1"/>
          <p:nvPr>
            <p:ph idx="10" type="dt"/>
          </p:nvPr>
        </p:nvSpPr>
        <p:spPr>
          <a:xfrm>
            <a:off x="6172200" y="6191250"/>
            <a:ext cx="24765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chemeClr val="dk2"/>
              </a:buClr>
              <a:buSzPts val="1400"/>
              <a:buFont typeface="Times New Roman"/>
              <a:buNone/>
              <a:defRPr b="0" i="0" sz="1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2pPr>
            <a:lvl3pPr lvl="2"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lvl="3"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4pPr>
            <a:lvl5pPr lvl="4"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5pPr>
            <a:lvl6pPr lvl="5"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6pPr>
            <a:lvl7pPr lvl="6"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7pPr>
            <a:lvl8pPr lvl="7"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8pPr>
            <a:lvl9pPr lvl="8"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9pPr>
          </a:lstStyle>
          <a:p/>
        </p:txBody>
      </p:sp>
      <p:sp>
        <p:nvSpPr>
          <p:cNvPr id="15" name="Google Shape;15;p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chemeClr val="dk2"/>
              </a:buClr>
              <a:buSzPts val="1400"/>
              <a:buFont typeface="Times New Roman"/>
              <a:buNone/>
              <a:defRPr b="0" i="0" sz="1400" u="none" cap="none" strike="noStrike">
                <a:solidFill>
                  <a:schemeClr val="dk2"/>
                </a:solidFill>
                <a:latin typeface="Times New Roman"/>
                <a:ea typeface="Times New Roman"/>
                <a:cs typeface="Times New Roman"/>
                <a:sym typeface="Times New Roman"/>
              </a:defRPr>
            </a:lvl1pPr>
            <a:lvl2pPr lvl="1"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2pPr>
            <a:lvl3pPr lvl="2"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3pPr>
            <a:lvl4pPr lvl="3"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4pPr>
            <a:lvl5pPr lvl="4"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5pPr>
            <a:lvl6pPr lvl="5"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6pPr>
            <a:lvl7pPr lvl="6"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7pPr>
            <a:lvl8pPr lvl="7"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8pPr>
            <a:lvl9pPr lvl="8" marR="0" rtl="0" algn="ctr">
              <a:lnSpc>
                <a:spcPct val="100000"/>
              </a:lnSpc>
              <a:spcBef>
                <a:spcPts val="0"/>
              </a:spcBef>
              <a:spcAft>
                <a:spcPts val="0"/>
              </a:spcAft>
              <a:buClr>
                <a:schemeClr val="dk1"/>
              </a:buClr>
              <a:buSzPts val="1600"/>
              <a:buFont typeface="Times New Roman"/>
              <a:buNone/>
              <a:defRPr b="0" i="0" sz="1600" u="none" cap="none" strike="noStrike">
                <a:solidFill>
                  <a:schemeClr val="dk1"/>
                </a:solidFill>
                <a:latin typeface="Times New Roman"/>
                <a:ea typeface="Times New Roman"/>
                <a:cs typeface="Times New Roman"/>
                <a:sym typeface="Times New Roman"/>
              </a:defRPr>
            </a:lvl9pPr>
          </a:lstStyle>
          <a:p/>
        </p:txBody>
      </p:sp>
      <p:sp>
        <p:nvSpPr>
          <p:cNvPr id="16" name="Google Shape;16;p1"/>
          <p:cNvSpPr/>
          <p:nvPr>
            <p:ph idx="12" type="sldNum"/>
          </p:nvPr>
        </p:nvSpPr>
        <p:spPr>
          <a:xfrm>
            <a:off x="146050"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FFFFFF"/>
              </a:buClr>
              <a:buSzPts val="1400"/>
              <a:buFont typeface="Libre Franklin"/>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3"/>
          <p:cNvSpPr txBox="1"/>
          <p:nvPr>
            <p:ph idx="1" type="subTitle"/>
          </p:nvPr>
        </p:nvSpPr>
        <p:spPr>
          <a:xfrm>
            <a:off x="2555875" y="4508500"/>
            <a:ext cx="6400800" cy="16002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210"/>
              <a:buFont typeface="Noto Sans Symbols"/>
              <a:buNone/>
            </a:pPr>
            <a:r>
              <a:rPr lang="en-US">
                <a:latin typeface="Libre Baskerville"/>
                <a:ea typeface="Libre Baskerville"/>
                <a:cs typeface="Libre Baskerville"/>
                <a:sym typeface="Libre Baskerville"/>
              </a:rPr>
              <a:t>                                          </a:t>
            </a:r>
            <a:endParaRPr/>
          </a:p>
          <a:p>
            <a:pPr indent="0" lvl="0" marL="0" rtl="0" algn="ctr">
              <a:spcBef>
                <a:spcPts val="580"/>
              </a:spcBef>
              <a:spcAft>
                <a:spcPts val="0"/>
              </a:spcAft>
              <a:buSzPts val="2210"/>
              <a:buFont typeface="Noto Sans Symbols"/>
              <a:buNone/>
            </a:pPr>
            <a:r>
              <a:rPr lang="en-US"/>
              <a:t>                                  </a:t>
            </a:r>
            <a:r>
              <a:rPr lang="en-US">
                <a:latin typeface="Libre Baskerville"/>
                <a:ea typeface="Libre Baskerville"/>
                <a:cs typeface="Libre Baskerville"/>
                <a:sym typeface="Libre Baskerville"/>
              </a:rPr>
              <a:t> </a:t>
            </a:r>
            <a:r>
              <a:rPr lang="en-US" sz="2000">
                <a:latin typeface="Libre Baskerville"/>
                <a:ea typeface="Libre Baskerville"/>
                <a:cs typeface="Libre Baskerville"/>
                <a:sym typeface="Libre Baskerville"/>
              </a:rPr>
              <a:t>By –</a:t>
            </a:r>
            <a:r>
              <a:rPr lang="en-US" sz="2000"/>
              <a:t>Prakash Khasor,</a:t>
            </a:r>
            <a:br>
              <a:rPr lang="en-US" sz="2000"/>
            </a:br>
            <a:r>
              <a:rPr lang="en-US" sz="2000"/>
              <a:t>                                                  Assistant Professor(Cyber Security),</a:t>
            </a:r>
            <a:br>
              <a:rPr lang="en-US" sz="2000"/>
            </a:br>
            <a:r>
              <a:rPr lang="en-US" sz="2000"/>
              <a:t>                                                National Forensic Sciences University</a:t>
            </a:r>
            <a:endParaRPr sz="2000">
              <a:latin typeface="Libre Baskerville"/>
              <a:ea typeface="Libre Baskerville"/>
              <a:cs typeface="Libre Baskerville"/>
              <a:sym typeface="Libre Baskerville"/>
            </a:endParaRPr>
          </a:p>
        </p:txBody>
      </p:sp>
      <p:sp>
        <p:nvSpPr>
          <p:cNvPr id="107" name="Google Shape;107;p13"/>
          <p:cNvSpPr txBox="1"/>
          <p:nvPr>
            <p:ph type="ctrTitle"/>
          </p:nvPr>
        </p:nvSpPr>
        <p:spPr>
          <a:xfrm>
            <a:off x="457200" y="1506538"/>
            <a:ext cx="8229600" cy="1470025"/>
          </a:xfrm>
          <a:prstGeom prst="rect">
            <a:avLst/>
          </a:prstGeom>
          <a:noFill/>
          <a:ln>
            <a:noFill/>
          </a:ln>
        </p:spPr>
        <p:txBody>
          <a:bodyPr anchorCtr="0" anchor="ctr" bIns="91425" lIns="91425" spcFirstLastPara="1" rIns="91425" wrap="square" tIns="45700">
            <a:noAutofit/>
          </a:bodyPr>
          <a:lstStyle/>
          <a:p>
            <a:pPr indent="0" lvl="0" marL="0" rtl="0" algn="ctr">
              <a:spcBef>
                <a:spcPts val="0"/>
              </a:spcBef>
              <a:spcAft>
                <a:spcPts val="0"/>
              </a:spcAft>
              <a:buClr>
                <a:srgbClr val="FFFFFF"/>
              </a:buClr>
              <a:buSzPts val="4000"/>
              <a:buFont typeface="Libre Franklin"/>
              <a:buNone/>
            </a:pPr>
            <a:r>
              <a:rPr lang="en-US">
                <a:solidFill>
                  <a:srgbClr val="FFFFFF"/>
                </a:solidFill>
                <a:latin typeface="Libre Franklin"/>
                <a:ea typeface="Libre Franklin"/>
                <a:cs typeface="Libre Franklin"/>
                <a:sym typeface="Libre Franklin"/>
              </a:rPr>
              <a:t>Cyber Audit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Arial"/>
              <a:buNone/>
            </a:pPr>
            <a:r>
              <a:rPr lang="en-US">
                <a:solidFill>
                  <a:srgbClr val="FF0000"/>
                </a:solidFill>
                <a:latin typeface="Arial"/>
                <a:ea typeface="Arial"/>
                <a:cs typeface="Arial"/>
                <a:sym typeface="Arial"/>
              </a:rPr>
              <a:t>Policy Compliance</a:t>
            </a:r>
            <a:endParaRPr/>
          </a:p>
        </p:txBody>
      </p:sp>
      <p:sp>
        <p:nvSpPr>
          <p:cNvPr id="166" name="Google Shape;166;p22"/>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40"/>
              <a:buChar char="⚫"/>
            </a:pPr>
            <a:r>
              <a:rPr lang="en-US" sz="2400">
                <a:latin typeface="Times New Roman"/>
                <a:ea typeface="Times New Roman"/>
                <a:cs typeface="Times New Roman"/>
                <a:sym typeface="Times New Roman"/>
              </a:rPr>
              <a:t>Assessing whether the organization's IT policies and procedures align with internal guidelines and industry best practices. This may include policies related to data security, access controls, incident response, and more.</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Information Security Policy Compliance:</a:t>
            </a:r>
            <a:endParaRPr/>
          </a:p>
          <a:p>
            <a:pPr indent="-144780" lvl="0" marL="274320" rtl="0" algn="l">
              <a:spcBef>
                <a:spcPts val="580"/>
              </a:spcBef>
              <a:spcAft>
                <a:spcPts val="0"/>
              </a:spcAft>
              <a:buSzPts val="2040"/>
              <a:buNone/>
            </a:pPr>
            <a:r>
              <a:t/>
            </a:r>
            <a:endParaRPr sz="2400" u="sng">
              <a:latin typeface="Times New Roman"/>
              <a:ea typeface="Times New Roman"/>
              <a:cs typeface="Times New Roman"/>
              <a:sym typeface="Times New Roman"/>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Password Policies:-</a:t>
            </a:r>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Data Encryption: -</a:t>
            </a:r>
            <a:endParaRPr/>
          </a:p>
          <a:p>
            <a:pPr indent="0" lvl="0" marL="0" rtl="0" algn="l">
              <a:spcBef>
                <a:spcPts val="580"/>
              </a:spcBef>
              <a:spcAft>
                <a:spcPts val="0"/>
              </a:spcAft>
              <a:buSzPts val="2040"/>
              <a:buNone/>
            </a:pPr>
            <a:r>
              <a:t/>
            </a:r>
            <a:endParaRPr sz="2400">
              <a:latin typeface="Times New Roman"/>
              <a:ea typeface="Times New Roman"/>
              <a:cs typeface="Times New Roman"/>
              <a:sym typeface="Times New Roman"/>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Access Control:-</a:t>
            </a:r>
            <a:endParaRPr sz="2400" u="sng">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Libre Franklin"/>
              <a:buNone/>
            </a:pPr>
            <a:r>
              <a:rPr lang="en-US">
                <a:solidFill>
                  <a:srgbClr val="FF0000"/>
                </a:solidFill>
              </a:rPr>
              <a:t>Data Security</a:t>
            </a:r>
            <a:endParaRPr/>
          </a:p>
        </p:txBody>
      </p:sp>
      <p:sp>
        <p:nvSpPr>
          <p:cNvPr id="172" name="Google Shape;172;p23"/>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Evaluating the measures in place to protect sensitive data, including data encryption, access controls, data backup, and disaster recovery plans.</a:t>
            </a:r>
            <a:endParaRPr/>
          </a:p>
          <a:p>
            <a:pPr indent="-274320" lvl="0" marL="274320" rtl="0" algn="l">
              <a:spcBef>
                <a:spcPts val="580"/>
              </a:spcBef>
              <a:spcAft>
                <a:spcPts val="0"/>
              </a:spcAft>
              <a:buSzPts val="2040"/>
              <a:buChar char="⚫"/>
            </a:pPr>
            <a:r>
              <a:rPr i="0" lang="en-US" sz="2400" u="sng">
                <a:latin typeface="Times New Roman"/>
                <a:ea typeface="Times New Roman"/>
                <a:cs typeface="Times New Roman"/>
                <a:sym typeface="Times New Roman"/>
              </a:rPr>
              <a:t>Data Backup and Recovery:-</a:t>
            </a:r>
            <a:endParaRPr/>
          </a:p>
          <a:p>
            <a:pPr indent="0" lvl="0" marL="0" rtl="0" algn="l">
              <a:spcBef>
                <a:spcPts val="580"/>
              </a:spcBef>
              <a:spcAft>
                <a:spcPts val="0"/>
              </a:spcAft>
              <a:buSzPts val="2040"/>
              <a:buNone/>
            </a:pPr>
            <a:r>
              <a:t/>
            </a:r>
            <a:endParaRPr i="0" sz="2400" u="sng">
              <a:latin typeface="Times New Roman"/>
              <a:ea typeface="Times New Roman"/>
              <a:cs typeface="Times New Roman"/>
              <a:sym typeface="Times New Roman"/>
            </a:endParaRPr>
          </a:p>
          <a:p>
            <a:pPr indent="-274320" lvl="0" marL="274320" rtl="0" algn="l">
              <a:spcBef>
                <a:spcPts val="580"/>
              </a:spcBef>
              <a:spcAft>
                <a:spcPts val="0"/>
              </a:spcAft>
              <a:buSzPts val="2040"/>
              <a:buChar char="⚫"/>
            </a:pPr>
            <a:r>
              <a:rPr i="0" lang="en-US" sz="2400" u="sng">
                <a:latin typeface="Times New Roman"/>
                <a:ea typeface="Times New Roman"/>
                <a:cs typeface="Times New Roman"/>
                <a:sym typeface="Times New Roman"/>
              </a:rPr>
              <a:t>Authentication and Authorization:-</a:t>
            </a:r>
            <a:endParaRPr/>
          </a:p>
          <a:p>
            <a:pPr indent="0" lvl="0" marL="0" rtl="0" algn="l">
              <a:spcBef>
                <a:spcPts val="580"/>
              </a:spcBef>
              <a:spcAft>
                <a:spcPts val="0"/>
              </a:spcAft>
              <a:buSzPts val="2040"/>
              <a:buNone/>
            </a:pPr>
            <a:r>
              <a:t/>
            </a:r>
            <a:endParaRPr sz="2400" u="sng">
              <a:latin typeface="Times New Roman"/>
              <a:ea typeface="Times New Roman"/>
              <a:cs typeface="Times New Roman"/>
              <a:sym typeface="Times New Roman"/>
            </a:endParaRPr>
          </a:p>
          <a:p>
            <a:pPr indent="-274320" lvl="0" marL="274320" rtl="0" algn="l">
              <a:spcBef>
                <a:spcPts val="580"/>
              </a:spcBef>
              <a:spcAft>
                <a:spcPts val="0"/>
              </a:spcAft>
              <a:buSzPts val="2040"/>
              <a:buChar char="⚫"/>
            </a:pPr>
            <a:r>
              <a:rPr i="0" lang="en-US" sz="2400" u="sng">
                <a:latin typeface="Times New Roman"/>
                <a:ea typeface="Times New Roman"/>
                <a:cs typeface="Times New Roman"/>
                <a:sym typeface="Times New Roman"/>
              </a:rPr>
              <a:t>Data Encryption:-</a:t>
            </a:r>
            <a:endParaRPr/>
          </a:p>
          <a:p>
            <a:pPr indent="0" lvl="0" marL="0" rtl="0" algn="l">
              <a:spcBef>
                <a:spcPts val="580"/>
              </a:spcBef>
              <a:spcAft>
                <a:spcPts val="0"/>
              </a:spcAft>
              <a:buSzPts val="2040"/>
              <a:buNone/>
            </a:pPr>
            <a:r>
              <a:t/>
            </a:r>
            <a:endParaRPr i="0" sz="2400" u="sng">
              <a:latin typeface="Times New Roman"/>
              <a:ea typeface="Times New Roman"/>
              <a:cs typeface="Times New Roman"/>
              <a:sym typeface="Times New Roman"/>
            </a:endParaRPr>
          </a:p>
          <a:p>
            <a:pPr indent="-274320" lvl="0" marL="274320" rtl="0" algn="l">
              <a:spcBef>
                <a:spcPts val="580"/>
              </a:spcBef>
              <a:spcAft>
                <a:spcPts val="0"/>
              </a:spcAft>
              <a:buSzPts val="2040"/>
              <a:buChar char="⚫"/>
            </a:pPr>
            <a:r>
              <a:rPr i="0" lang="en-US" sz="2400" u="sng">
                <a:latin typeface="Times New Roman"/>
                <a:ea typeface="Times New Roman"/>
                <a:cs typeface="Times New Roman"/>
                <a:sym typeface="Times New Roman"/>
              </a:rPr>
              <a:t>Security Patch Management:-</a:t>
            </a:r>
            <a:endParaRPr/>
          </a:p>
          <a:p>
            <a:pPr indent="-144780" lvl="0" marL="274320" rtl="0" algn="l">
              <a:spcBef>
                <a:spcPts val="580"/>
              </a:spcBef>
              <a:spcAft>
                <a:spcPts val="0"/>
              </a:spcAft>
              <a:buSzPts val="2040"/>
              <a:buNone/>
            </a:pPr>
            <a:r>
              <a:t/>
            </a:r>
            <a:endParaRPr i="0" sz="2400" u="sng">
              <a:latin typeface="Times New Roman"/>
              <a:ea typeface="Times New Roman"/>
              <a:cs typeface="Times New Roman"/>
              <a:sym typeface="Times New Roman"/>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Incident Response Management:-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914400" y="274638"/>
            <a:ext cx="7772400" cy="850106"/>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Libre Franklin"/>
              <a:buNone/>
            </a:pPr>
            <a:r>
              <a:rPr lang="en-US">
                <a:solidFill>
                  <a:srgbClr val="FF0000"/>
                </a:solidFill>
              </a:rPr>
              <a:t>Access Controls</a:t>
            </a:r>
            <a:endParaRPr/>
          </a:p>
        </p:txBody>
      </p:sp>
      <p:sp>
        <p:nvSpPr>
          <p:cNvPr id="178" name="Google Shape;178;p24"/>
          <p:cNvSpPr txBox="1"/>
          <p:nvPr>
            <p:ph idx="1" type="body"/>
          </p:nvPr>
        </p:nvSpPr>
        <p:spPr>
          <a:xfrm>
            <a:off x="827584" y="1268760"/>
            <a:ext cx="7772400" cy="5410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Verifying that access to IT systems and data is restricted appropriately based on user roles and responsibilities. This includes user authentication, authorization, and audit trails.</a:t>
            </a:r>
            <a:endParaRPr/>
          </a:p>
          <a:p>
            <a:pPr indent="-274320" lvl="0" marL="274320" rtl="0" algn="l">
              <a:spcBef>
                <a:spcPts val="580"/>
              </a:spcBef>
              <a:spcAft>
                <a:spcPts val="0"/>
              </a:spcAft>
              <a:buSzPts val="2040"/>
              <a:buChar char="⚫"/>
            </a:pPr>
            <a:r>
              <a:rPr i="0" lang="en-US" sz="2400" u="sng">
                <a:latin typeface="Times New Roman"/>
                <a:ea typeface="Times New Roman"/>
                <a:cs typeface="Times New Roman"/>
                <a:sym typeface="Times New Roman"/>
              </a:rPr>
              <a:t>Role-Based Access Control (RBAC):</a:t>
            </a:r>
            <a:endParaRPr i="0" sz="2400" u="sng">
              <a:latin typeface="Times New Roman"/>
              <a:ea typeface="Times New Roman"/>
              <a:cs typeface="Times New Roman"/>
              <a:sym typeface="Times New Roman"/>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Access Control Lists (ACLs):</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Mandatory Access Control (MAC):</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Discretionary Access Control (DAC):</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Biometric Access Control:</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Time-Based Access Control:</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Two-Factor Authentication (2FA) and Multi-Factor Authentication (MFA):</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Firewall Rules: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Libre Franklin"/>
              <a:buNone/>
            </a:pPr>
            <a:r>
              <a:rPr lang="en-US">
                <a:solidFill>
                  <a:srgbClr val="FF0000"/>
                </a:solidFill>
              </a:rPr>
              <a:t>Change Management</a:t>
            </a:r>
            <a:endParaRPr/>
          </a:p>
        </p:txBody>
      </p:sp>
      <p:sp>
        <p:nvSpPr>
          <p:cNvPr id="184" name="Google Shape;184;p25"/>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Examining the processes for making changes to IT systems, software, and configurations to ensure that changes are documented, tested, and approved to prevent unauthorized or risky alterations.</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Change Request Process:</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Change Review and Approval:</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Testing and Validation:</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Rollback Plans:</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Documentation and Tracking:</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Compliance with Policies and Standards:</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Communication and Training:</a:t>
            </a:r>
            <a:endParaRPr/>
          </a:p>
          <a:p>
            <a:pPr indent="-133985" lvl="0" marL="274320" rtl="0" algn="l">
              <a:spcBef>
                <a:spcPts val="580"/>
              </a:spcBef>
              <a:spcAft>
                <a:spcPts val="0"/>
              </a:spcAft>
              <a:buSzPts val="2210"/>
              <a:buNone/>
            </a:pPr>
            <a:r>
              <a:t/>
            </a:r>
            <a:endParaRPr/>
          </a:p>
          <a:p>
            <a:pPr indent="-133985" lvl="0" marL="274320" rtl="0" algn="l">
              <a:spcBef>
                <a:spcPts val="580"/>
              </a:spcBef>
              <a:spcAft>
                <a:spcPts val="0"/>
              </a:spcAft>
              <a:buSzPts val="221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Libre Franklin"/>
              <a:buNone/>
            </a:pPr>
            <a:r>
              <a:rPr lang="en-US">
                <a:solidFill>
                  <a:srgbClr val="FF0000"/>
                </a:solidFill>
              </a:rPr>
              <a:t>Incident Response</a:t>
            </a:r>
            <a:endParaRPr/>
          </a:p>
        </p:txBody>
      </p:sp>
      <p:sp>
        <p:nvSpPr>
          <p:cNvPr id="190" name="Google Shape;190;p26"/>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Assessing the organization's readiness to respond to IT security incidents, including the detection, containment, and recovery processes.</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Incident Identification</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Incident Classification and Prioritization</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Containment and Eradication</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Communication and Reporting</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Evidence Preservation</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Recovery and Remediation</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 Post-incident review and Lessons Learned</a:t>
            </a:r>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Continuous Improvement</a:t>
            </a:r>
            <a:endParaRPr/>
          </a:p>
          <a:p>
            <a:pPr indent="-133985" lvl="0" marL="274320" rtl="0" algn="l">
              <a:spcBef>
                <a:spcPts val="580"/>
              </a:spcBef>
              <a:spcAft>
                <a:spcPts val="0"/>
              </a:spcAft>
              <a:buSzPts val="221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Libre Franklin"/>
              <a:buNone/>
            </a:pPr>
            <a:r>
              <a:rPr lang="en-US">
                <a:solidFill>
                  <a:srgbClr val="FF0000"/>
                </a:solidFill>
              </a:rPr>
              <a:t>Network and Infrastructure Security</a:t>
            </a:r>
            <a:endParaRPr>
              <a:solidFill>
                <a:srgbClr val="FF0000"/>
              </a:solidFill>
            </a:endParaRPr>
          </a:p>
        </p:txBody>
      </p:sp>
      <p:sp>
        <p:nvSpPr>
          <p:cNvPr id="196" name="Google Shape;196;p27"/>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Evaluating the security of the organization's network infrastructure, including firewalls, intrusion detection/prevention systems, and network segmentation.</a:t>
            </a:r>
            <a:endParaRPr/>
          </a:p>
          <a:p>
            <a:pPr indent="-274320" lvl="0" marL="274320" rtl="0" algn="l">
              <a:spcBef>
                <a:spcPts val="580"/>
              </a:spcBef>
              <a:spcAft>
                <a:spcPts val="0"/>
              </a:spcAft>
              <a:buSzPts val="1700"/>
              <a:buChar char="⚫"/>
            </a:pPr>
            <a:r>
              <a:rPr i="0" lang="en-US" sz="2000" u="sng">
                <a:latin typeface="Times New Roman"/>
                <a:ea typeface="Times New Roman"/>
                <a:cs typeface="Times New Roman"/>
                <a:sym typeface="Times New Roman"/>
              </a:rPr>
              <a:t>Firewalls and Intrusion Detection/Prevention Systems (IDS/IPS)</a:t>
            </a:r>
            <a:endParaRPr/>
          </a:p>
          <a:p>
            <a:pPr indent="-274320" lvl="0" marL="274320" rtl="0" algn="l">
              <a:spcBef>
                <a:spcPts val="580"/>
              </a:spcBef>
              <a:spcAft>
                <a:spcPts val="0"/>
              </a:spcAft>
              <a:buSzPts val="1700"/>
              <a:buChar char="⚫"/>
            </a:pPr>
            <a:r>
              <a:rPr i="0" lang="en-US" sz="2000" u="sng">
                <a:latin typeface="Times New Roman"/>
                <a:ea typeface="Times New Roman"/>
                <a:cs typeface="Times New Roman"/>
                <a:sym typeface="Times New Roman"/>
              </a:rPr>
              <a:t>Access Control and Authentication</a:t>
            </a:r>
            <a:endParaRPr sz="2000" u="sng">
              <a:latin typeface="Times New Roman"/>
              <a:ea typeface="Times New Roman"/>
              <a:cs typeface="Times New Roman"/>
              <a:sym typeface="Times New Roman"/>
            </a:endParaRPr>
          </a:p>
          <a:p>
            <a:pPr indent="-274320" lvl="0" marL="274320" rtl="0" algn="l">
              <a:spcBef>
                <a:spcPts val="580"/>
              </a:spcBef>
              <a:spcAft>
                <a:spcPts val="0"/>
              </a:spcAft>
              <a:buSzPts val="1700"/>
              <a:buChar char="⚫"/>
            </a:pPr>
            <a:r>
              <a:rPr i="0" lang="en-US" sz="2000" u="sng">
                <a:latin typeface="Times New Roman"/>
                <a:ea typeface="Times New Roman"/>
                <a:cs typeface="Times New Roman"/>
                <a:sym typeface="Times New Roman"/>
              </a:rPr>
              <a:t>Network Segmentation</a:t>
            </a:r>
            <a:endParaRPr i="0" sz="2000" u="sng">
              <a:latin typeface="Times New Roman"/>
              <a:ea typeface="Times New Roman"/>
              <a:cs typeface="Times New Roman"/>
              <a:sym typeface="Times New Roman"/>
            </a:endParaRPr>
          </a:p>
          <a:p>
            <a:pPr indent="-274320" lvl="0" marL="274320" rtl="0" algn="l">
              <a:spcBef>
                <a:spcPts val="580"/>
              </a:spcBef>
              <a:spcAft>
                <a:spcPts val="0"/>
              </a:spcAft>
              <a:buSzPts val="1700"/>
              <a:buChar char="⚫"/>
            </a:pPr>
            <a:r>
              <a:rPr i="0" lang="en-US" sz="2000" u="sng">
                <a:latin typeface="Times New Roman"/>
                <a:ea typeface="Times New Roman"/>
                <a:cs typeface="Times New Roman"/>
                <a:sym typeface="Times New Roman"/>
              </a:rPr>
              <a:t>Patch Management</a:t>
            </a:r>
            <a:endParaRPr/>
          </a:p>
          <a:p>
            <a:pPr indent="-274320" lvl="0" marL="274320" rtl="0" algn="l">
              <a:spcBef>
                <a:spcPts val="580"/>
              </a:spcBef>
              <a:spcAft>
                <a:spcPts val="0"/>
              </a:spcAft>
              <a:buSzPts val="1700"/>
              <a:buChar char="⚫"/>
            </a:pPr>
            <a:r>
              <a:rPr i="0" lang="en-US" sz="2000" u="sng">
                <a:latin typeface="Times New Roman"/>
                <a:ea typeface="Times New Roman"/>
                <a:cs typeface="Times New Roman"/>
                <a:sym typeface="Times New Roman"/>
              </a:rPr>
              <a:t>Network Monitoring and Logging</a:t>
            </a:r>
            <a:endParaRPr sz="2000" u="sng">
              <a:latin typeface="Times New Roman"/>
              <a:ea typeface="Times New Roman"/>
              <a:cs typeface="Times New Roman"/>
              <a:sym typeface="Times New Roman"/>
            </a:endParaRPr>
          </a:p>
          <a:p>
            <a:pPr indent="-274320" lvl="0" marL="274320" rtl="0" algn="l">
              <a:spcBef>
                <a:spcPts val="580"/>
              </a:spcBef>
              <a:spcAft>
                <a:spcPts val="0"/>
              </a:spcAft>
              <a:buSzPts val="1700"/>
              <a:buChar char="⚫"/>
            </a:pPr>
            <a:r>
              <a:rPr i="0" lang="en-US" sz="2000" u="sng">
                <a:latin typeface="Times New Roman"/>
                <a:ea typeface="Times New Roman"/>
                <a:cs typeface="Times New Roman"/>
                <a:sym typeface="Times New Roman"/>
              </a:rPr>
              <a:t>Data Encryption</a:t>
            </a:r>
            <a:endParaRPr/>
          </a:p>
          <a:p>
            <a:pPr indent="-274320" lvl="0" marL="274320" rtl="0" algn="l">
              <a:spcBef>
                <a:spcPts val="580"/>
              </a:spcBef>
              <a:spcAft>
                <a:spcPts val="0"/>
              </a:spcAft>
              <a:buSzPts val="1700"/>
              <a:buChar char="⚫"/>
            </a:pPr>
            <a:r>
              <a:rPr i="0" lang="en-US" sz="2000" u="sng">
                <a:latin typeface="Times New Roman"/>
                <a:ea typeface="Times New Roman"/>
                <a:cs typeface="Times New Roman"/>
                <a:sym typeface="Times New Roman"/>
              </a:rPr>
              <a:t>Disaster Recovery and Redundancy</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Physical Security</a:t>
            </a:r>
            <a:endParaRPr/>
          </a:p>
          <a:p>
            <a:pPr indent="-274320" lvl="0" marL="274320" rtl="0" algn="l">
              <a:spcBef>
                <a:spcPts val="580"/>
              </a:spcBef>
              <a:spcAft>
                <a:spcPts val="0"/>
              </a:spcAft>
              <a:buSzPts val="1700"/>
              <a:buChar char="⚫"/>
            </a:pPr>
            <a:r>
              <a:rPr i="0" lang="en-US" sz="2000" u="sng">
                <a:latin typeface="Times New Roman"/>
                <a:ea typeface="Times New Roman"/>
                <a:cs typeface="Times New Roman"/>
                <a:sym typeface="Times New Roman"/>
              </a:rPr>
              <a:t>Incident Response Preparedness</a:t>
            </a:r>
            <a:endParaRPr/>
          </a:p>
          <a:p>
            <a:pPr indent="-274320" lvl="0" marL="274320" rtl="0" algn="l">
              <a:spcBef>
                <a:spcPts val="580"/>
              </a:spcBef>
              <a:spcAft>
                <a:spcPts val="0"/>
              </a:spcAft>
              <a:buSzPts val="1700"/>
              <a:buChar char="⚫"/>
            </a:pPr>
            <a:r>
              <a:rPr i="0" lang="en-US" sz="2000" u="sng">
                <a:latin typeface="Times New Roman"/>
                <a:ea typeface="Times New Roman"/>
                <a:cs typeface="Times New Roman"/>
                <a:sym typeface="Times New Roman"/>
              </a:rPr>
              <a:t>Vendor and Third-Party Risk Management</a:t>
            </a:r>
            <a:endParaRPr sz="2000" u="sng">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Libre Franklin"/>
              <a:buNone/>
            </a:pPr>
            <a:r>
              <a:rPr lang="en-US">
                <a:solidFill>
                  <a:srgbClr val="FF0000"/>
                </a:solidFill>
              </a:rPr>
              <a:t>Vendor and Third-Party Management</a:t>
            </a:r>
            <a:endParaRPr>
              <a:solidFill>
                <a:srgbClr val="FF0000"/>
              </a:solidFill>
            </a:endParaRPr>
          </a:p>
        </p:txBody>
      </p:sp>
      <p:sp>
        <p:nvSpPr>
          <p:cNvPr id="202" name="Google Shape;202;p28"/>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Ensuring that third-party vendors and service providers are also in compliance with relevant IT standards and regulations when they handle the organization's data or IT processes.</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Vendor Assessment and Due Diligence</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Contractual Agreements and SLAs</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Security Controls and Compliance</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Access Control and Monitoring</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Incident Response and Reporting</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Business Continuity and Disaster Recovery</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Exit Strategy</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Ongoing Monitoring and Auditing</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Training and Awareness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Libre Franklin"/>
              <a:buNone/>
            </a:pPr>
            <a:r>
              <a:rPr lang="en-US">
                <a:solidFill>
                  <a:srgbClr val="FF0000"/>
                </a:solidFill>
              </a:rPr>
              <a:t>Audit Trails and Logging</a:t>
            </a:r>
            <a:endParaRPr>
              <a:solidFill>
                <a:srgbClr val="FF0000"/>
              </a:solidFill>
            </a:endParaRPr>
          </a:p>
        </p:txBody>
      </p:sp>
      <p:sp>
        <p:nvSpPr>
          <p:cNvPr id="208" name="Google Shape;208;p29"/>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Reviewing the adequacy of audit trails and logs to track and monitor user activities, system changes, and security events.</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Logging Policies and Standards</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Log Generation and Collection</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Time Synchronization</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Log Retention and Storage</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Log Review and Analysis</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Access Controls to Logs</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Integration with SIEM Systems</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Log Encryption</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Alerting and Notification</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Incident Response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Libre Franklin"/>
              <a:buNone/>
            </a:pPr>
            <a:r>
              <a:rPr lang="en-US">
                <a:solidFill>
                  <a:srgbClr val="FF0000"/>
                </a:solidFill>
              </a:rPr>
              <a:t>Physical Security</a:t>
            </a:r>
            <a:endParaRPr>
              <a:solidFill>
                <a:srgbClr val="FF0000"/>
              </a:solidFill>
            </a:endParaRPr>
          </a:p>
        </p:txBody>
      </p:sp>
      <p:sp>
        <p:nvSpPr>
          <p:cNvPr id="214" name="Google Shape;214;p30"/>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Assessing physical security measures in place, such as access controls to data centers and server rooms, surveillance, and environmental controls..</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Access Control Systems</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Perimeter Security</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Video Surveillance</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Intrusion Detection and Alarm Systems</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Visitor Management</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Biometric Access Control</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Locks and Keys</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Environmental Controls</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Data Center Security</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Security Personnel and Training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Libre Franklin"/>
              <a:buNone/>
            </a:pPr>
            <a:r>
              <a:rPr lang="en-US">
                <a:solidFill>
                  <a:srgbClr val="FF0000"/>
                </a:solidFill>
              </a:rPr>
              <a:t>Disaster Recovery and Business Continuity: </a:t>
            </a:r>
            <a:endParaRPr>
              <a:solidFill>
                <a:srgbClr val="FF0000"/>
              </a:solidFill>
            </a:endParaRPr>
          </a:p>
        </p:txBody>
      </p:sp>
      <p:sp>
        <p:nvSpPr>
          <p:cNvPr id="220" name="Google Shape;220;p31"/>
          <p:cNvSpPr txBox="1"/>
          <p:nvPr>
            <p:ph idx="1" type="body"/>
          </p:nvPr>
        </p:nvSpPr>
        <p:spPr>
          <a:xfrm>
            <a:off x="914400" y="1447800"/>
            <a:ext cx="7772400" cy="54102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t>Verifying that the organization has plans and procedures in place to recover IT systems and maintain critical business functions in the event of a disaster.</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Risk Assessment</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Business Impact Analysis (BIA)</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Disaster Recovery Plan (DRP)</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Business Continuity Plan (BCP)</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Testing and Exercises</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Data Backup and Recovery</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Alternate Sites and Facilities</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Communication and Notification</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Training and Awareness</a:t>
            </a:r>
            <a:endParaRPr/>
          </a:p>
          <a:p>
            <a:pPr indent="-274320" lvl="0" marL="274320" rtl="0" algn="l">
              <a:spcBef>
                <a:spcPts val="580"/>
              </a:spcBef>
              <a:spcAft>
                <a:spcPts val="0"/>
              </a:spcAft>
              <a:buSzPts val="1700"/>
              <a:buChar char="⚫"/>
            </a:pPr>
            <a:r>
              <a:rPr lang="en-US" sz="2000" u="sng">
                <a:latin typeface="Times New Roman"/>
                <a:ea typeface="Times New Roman"/>
                <a:cs typeface="Times New Roman"/>
                <a:sym typeface="Times New Roman"/>
              </a:rPr>
              <a:t>Compliance and Documentation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914400" y="274638"/>
            <a:ext cx="7772400" cy="850106"/>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3300"/>
              </a:buClr>
              <a:buSzPts val="4000"/>
              <a:buFont typeface="Times New Roman"/>
              <a:buNone/>
            </a:pPr>
            <a:r>
              <a:rPr lang="en-US">
                <a:solidFill>
                  <a:srgbClr val="FF3300"/>
                </a:solidFill>
                <a:latin typeface="Times New Roman"/>
                <a:ea typeface="Times New Roman"/>
                <a:cs typeface="Times New Roman"/>
                <a:sym typeface="Times New Roman"/>
              </a:rPr>
              <a:t>Basic Terms for Audit</a:t>
            </a:r>
            <a:endParaRPr/>
          </a:p>
        </p:txBody>
      </p:sp>
      <p:sp>
        <p:nvSpPr>
          <p:cNvPr id="114" name="Google Shape;114;p14"/>
          <p:cNvSpPr txBox="1"/>
          <p:nvPr>
            <p:ph idx="1" type="body"/>
          </p:nvPr>
        </p:nvSpPr>
        <p:spPr>
          <a:xfrm>
            <a:off x="348680" y="1286272"/>
            <a:ext cx="8338120" cy="5095056"/>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Clr>
                <a:schemeClr val="accent1"/>
              </a:buClr>
              <a:buSzPts val="2210"/>
              <a:buFont typeface="Noto Sans Symbols"/>
              <a:buChar char="⚫"/>
            </a:pPr>
            <a:r>
              <a:rPr lang="en-US" u="sng">
                <a:latin typeface="Times New Roman"/>
                <a:ea typeface="Times New Roman"/>
                <a:cs typeface="Times New Roman"/>
                <a:sym typeface="Times New Roman"/>
              </a:rPr>
              <a:t>Policies: </a:t>
            </a:r>
            <a:r>
              <a:rPr lang="en-US">
                <a:latin typeface="Times New Roman"/>
                <a:ea typeface="Times New Roman"/>
                <a:cs typeface="Times New Roman"/>
                <a:sym typeface="Times New Roman"/>
              </a:rPr>
              <a:t>Policies are a set of principles, guidelines, or rules established by organizations or institutions to guide decision-making and behavior within their jurisdiction. Policies can cover a wide range of topics, from human resources and security to environmental sustainability and financial management.</a:t>
            </a:r>
            <a:endParaRPr/>
          </a:p>
          <a:p>
            <a:pPr indent="-274320" lvl="0" marL="274320" rtl="0" algn="l">
              <a:spcBef>
                <a:spcPts val="580"/>
              </a:spcBef>
              <a:spcAft>
                <a:spcPts val="0"/>
              </a:spcAft>
              <a:buClr>
                <a:schemeClr val="accent1"/>
              </a:buClr>
              <a:buSzPts val="2210"/>
              <a:buFont typeface="Noto Sans Symbols"/>
              <a:buChar char="⚫"/>
            </a:pPr>
            <a:r>
              <a:rPr lang="en-US" u="sng">
                <a:latin typeface="Times New Roman"/>
                <a:ea typeface="Times New Roman"/>
                <a:cs typeface="Times New Roman"/>
                <a:sym typeface="Times New Roman"/>
              </a:rPr>
              <a:t>Scenario:</a:t>
            </a:r>
            <a:r>
              <a:rPr lang="en-US">
                <a:latin typeface="Times New Roman"/>
                <a:ea typeface="Times New Roman"/>
                <a:cs typeface="Times New Roman"/>
                <a:sym typeface="Times New Roman"/>
              </a:rPr>
              <a:t> </a:t>
            </a:r>
            <a:r>
              <a:rPr lang="en-US" sz="2000">
                <a:latin typeface="Times New Roman"/>
                <a:ea typeface="Times New Roman"/>
                <a:cs typeface="Times New Roman"/>
                <a:sym typeface="Times New Roman"/>
              </a:rPr>
              <a:t>A company aims to protect its sensitive digital data.</a:t>
            </a:r>
            <a:endParaRPr/>
          </a:p>
          <a:p>
            <a:pPr indent="0" lvl="0" marL="0" rtl="0" algn="ctr">
              <a:spcBef>
                <a:spcPts val="580"/>
              </a:spcBef>
              <a:spcAft>
                <a:spcPts val="0"/>
              </a:spcAft>
              <a:buClr>
                <a:schemeClr val="accent1"/>
              </a:buClr>
              <a:buSzPts val="1700"/>
              <a:buNone/>
            </a:pPr>
            <a:r>
              <a:rPr lang="en-US" sz="2000">
                <a:latin typeface="Times New Roman"/>
                <a:ea typeface="Times New Roman"/>
                <a:cs typeface="Times New Roman"/>
                <a:sym typeface="Times New Roman"/>
              </a:rPr>
              <a:t>Example Policy: "Data Security Policy" - This policy outlines how employees should handle, store, and transmit sensitive data. It includes requirements for strong passwords, encryption, and guidelines for reporting security incidents.</a:t>
            </a:r>
            <a:endParaRPr/>
          </a:p>
          <a:p>
            <a:pPr indent="0" lvl="0" marL="0" rtl="0" algn="l">
              <a:spcBef>
                <a:spcPts val="580"/>
              </a:spcBef>
              <a:spcAft>
                <a:spcPts val="0"/>
              </a:spcAft>
              <a:buClr>
                <a:schemeClr val="accent1"/>
              </a:buClr>
              <a:buSzPts val="2210"/>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chemeClr val="dk2"/>
              </a:buClr>
              <a:buSzPts val="4000"/>
              <a:buFont typeface="Libre Franklin"/>
              <a:buNone/>
            </a:pPr>
            <a:r>
              <a:t/>
            </a:r>
            <a:endParaRPr/>
          </a:p>
        </p:txBody>
      </p:sp>
      <p:sp>
        <p:nvSpPr>
          <p:cNvPr id="226" name="Google Shape;226;p32"/>
          <p:cNvSpPr txBox="1"/>
          <p:nvPr>
            <p:ph idx="2" type="body"/>
          </p:nvPr>
        </p:nvSpPr>
        <p:spPr>
          <a:xfrm>
            <a:off x="4933950" y="1447800"/>
            <a:ext cx="3749040" cy="4572000"/>
          </a:xfrm>
          <a:prstGeom prst="rect">
            <a:avLst/>
          </a:prstGeom>
          <a:noFill/>
          <a:ln>
            <a:noFill/>
          </a:ln>
        </p:spPr>
        <p:txBody>
          <a:bodyPr anchorCtr="0" anchor="t" bIns="45700" lIns="91425" spcFirstLastPara="1" rIns="91425" wrap="square" tIns="45700">
            <a:noAutofit/>
          </a:bodyPr>
          <a:lstStyle/>
          <a:p>
            <a:pPr indent="-133985" lvl="0" marL="274320" rtl="0" algn="l">
              <a:spcBef>
                <a:spcPts val="0"/>
              </a:spcBef>
              <a:spcAft>
                <a:spcPts val="0"/>
              </a:spcAft>
              <a:buSzPts val="2210"/>
              <a:buNone/>
            </a:pPr>
            <a:r>
              <a:t/>
            </a:r>
            <a:endParaRPr/>
          </a:p>
        </p:txBody>
      </p:sp>
      <p:pic>
        <p:nvPicPr>
          <p:cNvPr descr="Andreas Zeller's Old Blog: Summarizing your presentation with ..." id="227" name="Google Shape;227;p32"/>
          <p:cNvPicPr preferRelativeResize="0"/>
          <p:nvPr>
            <p:ph idx="1" type="body"/>
          </p:nvPr>
        </p:nvPicPr>
        <p:blipFill rotWithShape="1">
          <a:blip r:embed="rId3">
            <a:alphaModFix/>
          </a:blip>
          <a:srcRect b="0" l="0" r="0" t="0"/>
          <a:stretch/>
        </p:blipFill>
        <p:spPr>
          <a:xfrm>
            <a:off x="107504" y="274638"/>
            <a:ext cx="9001000" cy="610669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914400" y="274638"/>
            <a:ext cx="7772400" cy="850106"/>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3300"/>
              </a:buClr>
              <a:buSzPts val="4000"/>
              <a:buFont typeface="Times New Roman"/>
              <a:buNone/>
            </a:pPr>
            <a:r>
              <a:rPr lang="en-US">
                <a:solidFill>
                  <a:srgbClr val="FF3300"/>
                </a:solidFill>
                <a:latin typeface="Times New Roman"/>
                <a:ea typeface="Times New Roman"/>
                <a:cs typeface="Times New Roman"/>
                <a:sym typeface="Times New Roman"/>
              </a:rPr>
              <a:t>Basic Terms for Audit</a:t>
            </a:r>
            <a:endParaRPr/>
          </a:p>
        </p:txBody>
      </p:sp>
      <p:sp>
        <p:nvSpPr>
          <p:cNvPr id="121" name="Google Shape;121;p15"/>
          <p:cNvSpPr txBox="1"/>
          <p:nvPr>
            <p:ph idx="1" type="body"/>
          </p:nvPr>
        </p:nvSpPr>
        <p:spPr>
          <a:xfrm>
            <a:off x="348680" y="1286272"/>
            <a:ext cx="8338120" cy="5095056"/>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u="sng">
                <a:latin typeface="Times New Roman"/>
                <a:ea typeface="Times New Roman"/>
                <a:cs typeface="Times New Roman"/>
                <a:sym typeface="Times New Roman"/>
              </a:rPr>
              <a:t>Rules</a:t>
            </a:r>
            <a:r>
              <a:rPr lang="en-US">
                <a:latin typeface="Times New Roman"/>
                <a:ea typeface="Times New Roman"/>
                <a:cs typeface="Times New Roman"/>
                <a:sym typeface="Times New Roman"/>
              </a:rPr>
              <a:t>: Rules are specific directives or instructions that prescribe certain actions or behaviors and may be part of policies or regulations. They are typically more detailed and specific than policies and are often used to enforce compliance with broader policies and laws.</a:t>
            </a:r>
            <a:endParaRPr/>
          </a:p>
          <a:p>
            <a:pPr indent="-274320" lvl="0" marL="274320" rtl="0" algn="l">
              <a:spcBef>
                <a:spcPts val="580"/>
              </a:spcBef>
              <a:spcAft>
                <a:spcPts val="0"/>
              </a:spcAft>
              <a:buSzPts val="2210"/>
              <a:buChar char="⚫"/>
            </a:pPr>
            <a:r>
              <a:rPr lang="en-US">
                <a:latin typeface="Times New Roman"/>
                <a:ea typeface="Times New Roman"/>
                <a:cs typeface="Times New Roman"/>
                <a:sym typeface="Times New Roman"/>
              </a:rPr>
              <a:t>Scenario: </a:t>
            </a:r>
            <a:r>
              <a:rPr lang="en-US" sz="2000">
                <a:latin typeface="Times New Roman"/>
                <a:ea typeface="Times New Roman"/>
                <a:cs typeface="Times New Roman"/>
                <a:sym typeface="Times New Roman"/>
              </a:rPr>
              <a:t>An online gaming community wants to maintain fair play.</a:t>
            </a:r>
            <a:endParaRPr/>
          </a:p>
          <a:p>
            <a:pPr indent="0" lvl="0" marL="0" rtl="0" algn="ctr">
              <a:spcBef>
                <a:spcPts val="580"/>
              </a:spcBef>
              <a:spcAft>
                <a:spcPts val="0"/>
              </a:spcAft>
              <a:buSzPts val="1700"/>
              <a:buNone/>
            </a:pPr>
            <a:r>
              <a:rPr lang="en-US" sz="2000">
                <a:latin typeface="Times New Roman"/>
                <a:ea typeface="Times New Roman"/>
                <a:cs typeface="Times New Roman"/>
                <a:sym typeface="Times New Roman"/>
              </a:rPr>
              <a:t>Example Rule: "No cheating or exploiting game glitches" - This rule is part of the community's code of conduct. It prohibits players from gaining unfair advantages by cheating or exploiting software vulnerabilities.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914400" y="274638"/>
            <a:ext cx="7772400" cy="850106"/>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3300"/>
              </a:buClr>
              <a:buSzPts val="4000"/>
              <a:buFont typeface="Times New Roman"/>
              <a:buNone/>
            </a:pPr>
            <a:r>
              <a:rPr lang="en-US">
                <a:solidFill>
                  <a:srgbClr val="FF3300"/>
                </a:solidFill>
                <a:latin typeface="Times New Roman"/>
                <a:ea typeface="Times New Roman"/>
                <a:cs typeface="Times New Roman"/>
                <a:sym typeface="Times New Roman"/>
              </a:rPr>
              <a:t>Basic Terms for Audit</a:t>
            </a:r>
            <a:endParaRPr/>
          </a:p>
        </p:txBody>
      </p:sp>
      <p:sp>
        <p:nvSpPr>
          <p:cNvPr id="128" name="Google Shape;128;p16"/>
          <p:cNvSpPr txBox="1"/>
          <p:nvPr>
            <p:ph idx="1" type="body"/>
          </p:nvPr>
        </p:nvSpPr>
        <p:spPr>
          <a:xfrm>
            <a:off x="348680" y="1286272"/>
            <a:ext cx="8338120" cy="5095056"/>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040"/>
              <a:buChar char="⚫"/>
            </a:pPr>
            <a:r>
              <a:rPr lang="en-US" sz="2400" u="sng">
                <a:latin typeface="Times New Roman"/>
                <a:ea typeface="Times New Roman"/>
                <a:cs typeface="Times New Roman"/>
                <a:sym typeface="Times New Roman"/>
              </a:rPr>
              <a:t>Framework:</a:t>
            </a:r>
            <a:r>
              <a:rPr lang="en-US" sz="2400">
                <a:latin typeface="Times New Roman"/>
                <a:ea typeface="Times New Roman"/>
                <a:cs typeface="Times New Roman"/>
                <a:sym typeface="Times New Roman"/>
              </a:rPr>
              <a:t> A framework is a structured approach or system that provides a foundation for developing policies, rules, or guidelines. Frameworks help organizations or governments create consistent and cohesive regulations in various areas. For example, a cybersecurity framework might outline best practices for protecting digital assets.</a:t>
            </a:r>
            <a:endParaRPr/>
          </a:p>
          <a:p>
            <a:pPr indent="-274320" lvl="0" marL="274320" rtl="0" algn="l">
              <a:spcBef>
                <a:spcPts val="580"/>
              </a:spcBef>
              <a:spcAft>
                <a:spcPts val="0"/>
              </a:spcAft>
              <a:buSzPts val="2040"/>
              <a:buChar char="⚫"/>
            </a:pPr>
            <a:r>
              <a:rPr lang="en-US" sz="2400" u="sng">
                <a:latin typeface="Times New Roman"/>
                <a:ea typeface="Times New Roman"/>
                <a:cs typeface="Times New Roman"/>
                <a:sym typeface="Times New Roman"/>
              </a:rPr>
              <a:t>Scenario:</a:t>
            </a:r>
            <a:r>
              <a:rPr lang="en-US" sz="24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A national cybersecurity agency is working to enhance the country's cybersecurity posture.</a:t>
            </a:r>
            <a:endParaRPr/>
          </a:p>
          <a:p>
            <a:pPr indent="0" lvl="0" marL="0" rtl="0" algn="ctr">
              <a:spcBef>
                <a:spcPts val="580"/>
              </a:spcBef>
              <a:spcAft>
                <a:spcPts val="0"/>
              </a:spcAft>
              <a:buSzPts val="1700"/>
              <a:buNone/>
            </a:pPr>
            <a:r>
              <a:rPr lang="en-US" sz="2000">
                <a:latin typeface="Times New Roman"/>
                <a:ea typeface="Times New Roman"/>
                <a:cs typeface="Times New Roman"/>
                <a:sym typeface="Times New Roman"/>
              </a:rPr>
              <a:t>      Example Framework: "National Cybersecurity Framework" - This framework establishes a comprehensive approach to cybersecurity, including risk assessment, incident response protocols, and collaboration between government agencies and the private sector.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3300"/>
              </a:buClr>
              <a:buSzPts val="4000"/>
              <a:buFont typeface="Times New Roman"/>
              <a:buNone/>
            </a:pPr>
            <a:r>
              <a:rPr lang="en-US">
                <a:solidFill>
                  <a:srgbClr val="FF3300"/>
                </a:solidFill>
                <a:latin typeface="Times New Roman"/>
                <a:ea typeface="Times New Roman"/>
                <a:cs typeface="Times New Roman"/>
                <a:sym typeface="Times New Roman"/>
              </a:rPr>
              <a:t>Basic Terms for Audit</a:t>
            </a:r>
            <a:endParaRPr/>
          </a:p>
        </p:txBody>
      </p:sp>
      <p:sp>
        <p:nvSpPr>
          <p:cNvPr id="134" name="Google Shape;134;p17"/>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u="sng">
                <a:latin typeface="Times New Roman"/>
                <a:ea typeface="Times New Roman"/>
                <a:cs typeface="Times New Roman"/>
                <a:sym typeface="Times New Roman"/>
              </a:rPr>
              <a:t>Laws:</a:t>
            </a:r>
            <a:r>
              <a:rPr lang="en-US">
                <a:latin typeface="Times New Roman"/>
                <a:ea typeface="Times New Roman"/>
                <a:cs typeface="Times New Roman"/>
                <a:sym typeface="Times New Roman"/>
              </a:rPr>
              <a:t> Laws are formal, binding rules and regulations established by governments or legislative bodies. They are enforced by legal authorities and carry penalties for non-compliance. Laws can cover a wide range of issues, such as criminal behavior, property rights, taxation, and more.</a:t>
            </a:r>
            <a:endParaRPr>
              <a:latin typeface="Times New Roman"/>
              <a:ea typeface="Times New Roman"/>
              <a:cs typeface="Times New Roman"/>
              <a:sym typeface="Times New Roman"/>
            </a:endParaRPr>
          </a:p>
          <a:p>
            <a:pPr indent="-274320" lvl="0" marL="274320" rtl="0" algn="l">
              <a:spcBef>
                <a:spcPts val="580"/>
              </a:spcBef>
              <a:spcAft>
                <a:spcPts val="0"/>
              </a:spcAft>
              <a:buSzPts val="2210"/>
              <a:buChar char="⚫"/>
            </a:pPr>
            <a:r>
              <a:rPr lang="en-US" u="sng">
                <a:latin typeface="Times New Roman"/>
                <a:ea typeface="Times New Roman"/>
                <a:cs typeface="Times New Roman"/>
                <a:sym typeface="Times New Roman"/>
              </a:rPr>
              <a:t>Scenario</a:t>
            </a:r>
            <a:r>
              <a:rPr lang="en-US" sz="2000" u="sng">
                <a:latin typeface="Times New Roman"/>
                <a:ea typeface="Times New Roman"/>
                <a:cs typeface="Times New Roman"/>
                <a:sym typeface="Times New Roman"/>
              </a:rPr>
              <a:t>: </a:t>
            </a:r>
            <a:r>
              <a:rPr lang="en-US" sz="2000">
                <a:latin typeface="Times New Roman"/>
                <a:ea typeface="Times New Roman"/>
                <a:cs typeface="Times New Roman"/>
                <a:sym typeface="Times New Roman"/>
              </a:rPr>
              <a:t>A nation wants to combat cybercrime.</a:t>
            </a:r>
            <a:endParaRPr/>
          </a:p>
          <a:p>
            <a:pPr indent="0" lvl="0" marL="0" rtl="0" algn="ctr">
              <a:spcBef>
                <a:spcPts val="580"/>
              </a:spcBef>
              <a:spcAft>
                <a:spcPts val="0"/>
              </a:spcAft>
              <a:buSzPts val="1700"/>
              <a:buNone/>
            </a:pPr>
            <a:r>
              <a:rPr lang="en-US" sz="2000">
                <a:latin typeface="Times New Roman"/>
                <a:ea typeface="Times New Roman"/>
                <a:cs typeface="Times New Roman"/>
                <a:sym typeface="Times New Roman"/>
              </a:rPr>
              <a:t>Example Law: "Cybercrime Prevention Act" - This law defines various cybercrimes, such as hacking, identity theft, and online fraud, and prescribes penalties for offenders. It empowers law enforcement agencies to investigate and prosecute cybercriminals.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3300"/>
              </a:buClr>
              <a:buSzPts val="4000"/>
              <a:buFont typeface="Times New Roman"/>
              <a:buNone/>
            </a:pPr>
            <a:r>
              <a:rPr lang="en-US">
                <a:solidFill>
                  <a:srgbClr val="FF3300"/>
                </a:solidFill>
                <a:latin typeface="Times New Roman"/>
                <a:ea typeface="Times New Roman"/>
                <a:cs typeface="Times New Roman"/>
                <a:sym typeface="Times New Roman"/>
              </a:rPr>
              <a:t>Basic Terms for Audit</a:t>
            </a:r>
            <a:endParaRPr/>
          </a:p>
        </p:txBody>
      </p:sp>
      <p:sp>
        <p:nvSpPr>
          <p:cNvPr id="140" name="Google Shape;140;p18"/>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u="sng"/>
              <a:t>Guidelines: </a:t>
            </a:r>
            <a:r>
              <a:rPr lang="en-US"/>
              <a:t>Guidelines are non-binding recommendations or suggestions that provide advice or best practices for specific activities or industries. While they are not legally enforceable on their own, guidelines are often used as references to inform decision-making or to establish standards within a particular field.</a:t>
            </a:r>
            <a:endParaRPr/>
          </a:p>
          <a:p>
            <a:pPr indent="-274320" lvl="0" marL="274320" rtl="0" algn="l">
              <a:spcBef>
                <a:spcPts val="580"/>
              </a:spcBef>
              <a:spcAft>
                <a:spcPts val="0"/>
              </a:spcAft>
              <a:buSzPts val="2210"/>
              <a:buChar char="⚫"/>
            </a:pPr>
            <a:r>
              <a:rPr lang="en-US" u="sng"/>
              <a:t>Scenario:</a:t>
            </a:r>
            <a:r>
              <a:rPr lang="en-US"/>
              <a:t> </a:t>
            </a:r>
            <a:r>
              <a:rPr lang="en-US" sz="2000"/>
              <a:t>A social media platform aims to combat the spread of misinformation.</a:t>
            </a:r>
            <a:endParaRPr/>
          </a:p>
          <a:p>
            <a:pPr indent="0" lvl="0" marL="0" rtl="0" algn="ctr">
              <a:spcBef>
                <a:spcPts val="580"/>
              </a:spcBef>
              <a:spcAft>
                <a:spcPts val="0"/>
              </a:spcAft>
              <a:buSzPts val="1700"/>
              <a:buNone/>
            </a:pPr>
            <a:r>
              <a:rPr lang="en-US" sz="2000"/>
              <a:t>Example Guideline: "Content Moderation Guidelines" - These guidelines provide instructions to content moderators on how to identify and remove fake news, hate speech, and other harmful content. They help maintain a safe and informative online environment.</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title"/>
          </p:nvPr>
        </p:nvSpPr>
        <p:spPr>
          <a:xfrm>
            <a:off x="914400" y="274638"/>
            <a:ext cx="7772400" cy="850106"/>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3300"/>
              </a:buClr>
              <a:buSzPts val="4000"/>
              <a:buFont typeface="Times New Roman"/>
              <a:buNone/>
            </a:pPr>
            <a:r>
              <a:rPr lang="en-US">
                <a:solidFill>
                  <a:srgbClr val="FF3300"/>
                </a:solidFill>
                <a:latin typeface="Times New Roman"/>
                <a:ea typeface="Times New Roman"/>
                <a:cs typeface="Times New Roman"/>
                <a:sym typeface="Times New Roman"/>
              </a:rPr>
              <a:t>Scope of IT Compliance Audit</a:t>
            </a:r>
            <a:endParaRPr/>
          </a:p>
        </p:txBody>
      </p:sp>
      <p:sp>
        <p:nvSpPr>
          <p:cNvPr id="147" name="Google Shape;147;p19"/>
          <p:cNvSpPr txBox="1"/>
          <p:nvPr>
            <p:ph idx="1" type="body"/>
          </p:nvPr>
        </p:nvSpPr>
        <p:spPr>
          <a:xfrm>
            <a:off x="348680" y="1286272"/>
            <a:ext cx="8338120" cy="5095056"/>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Clr>
                <a:schemeClr val="accent1"/>
              </a:buClr>
              <a:buSzPts val="2210"/>
              <a:buFont typeface="Noto Sans Symbols"/>
              <a:buChar char="⚫"/>
            </a:pPr>
            <a:r>
              <a:rPr lang="en-US">
                <a:latin typeface="Times New Roman"/>
                <a:ea typeface="Times New Roman"/>
                <a:cs typeface="Times New Roman"/>
                <a:sym typeface="Times New Roman"/>
              </a:rPr>
              <a:t>The scope of an IT compliance audit refers to the specific </a:t>
            </a:r>
            <a:r>
              <a:rPr lang="en-US" u="sng">
                <a:latin typeface="Times New Roman"/>
                <a:ea typeface="Times New Roman"/>
                <a:cs typeface="Times New Roman"/>
                <a:sym typeface="Times New Roman"/>
              </a:rPr>
              <a:t>boundaries</a:t>
            </a:r>
            <a:r>
              <a:rPr lang="en-US">
                <a:latin typeface="Times New Roman"/>
                <a:ea typeface="Times New Roman"/>
                <a:cs typeface="Times New Roman"/>
                <a:sym typeface="Times New Roman"/>
              </a:rPr>
              <a:t> and objectives of the audit process. </a:t>
            </a:r>
            <a:endParaRPr/>
          </a:p>
          <a:p>
            <a:pPr indent="-133985" lvl="0" marL="274320" rtl="0" algn="l">
              <a:spcBef>
                <a:spcPts val="580"/>
              </a:spcBef>
              <a:spcAft>
                <a:spcPts val="0"/>
              </a:spcAft>
              <a:buClr>
                <a:schemeClr val="accent1"/>
              </a:buClr>
              <a:buSzPts val="2210"/>
              <a:buFont typeface="Noto Sans Symbols"/>
              <a:buNone/>
            </a:pPr>
            <a:r>
              <a:t/>
            </a:r>
            <a:endParaRPr>
              <a:latin typeface="Times New Roman"/>
              <a:ea typeface="Times New Roman"/>
              <a:cs typeface="Times New Roman"/>
              <a:sym typeface="Times New Roman"/>
            </a:endParaRPr>
          </a:p>
          <a:p>
            <a:pPr indent="0" lvl="0" marL="0" rtl="0" algn="l">
              <a:spcBef>
                <a:spcPts val="580"/>
              </a:spcBef>
              <a:spcAft>
                <a:spcPts val="0"/>
              </a:spcAft>
              <a:buClr>
                <a:schemeClr val="accent1"/>
              </a:buClr>
              <a:buSzPts val="2210"/>
              <a:buNone/>
            </a:pPr>
            <a:r>
              <a:t/>
            </a:r>
            <a:endParaRPr>
              <a:latin typeface="Times New Roman"/>
              <a:ea typeface="Times New Roman"/>
              <a:cs typeface="Times New Roman"/>
              <a:sym typeface="Times New Roman"/>
            </a:endParaRPr>
          </a:p>
          <a:p>
            <a:pPr indent="-274320" lvl="0" marL="274320" rtl="0" algn="l">
              <a:spcBef>
                <a:spcPts val="580"/>
              </a:spcBef>
              <a:spcAft>
                <a:spcPts val="0"/>
              </a:spcAft>
              <a:buClr>
                <a:schemeClr val="accent1"/>
              </a:buClr>
              <a:buSzPts val="2210"/>
              <a:buFont typeface="Noto Sans Symbols"/>
              <a:buChar char="⚫"/>
            </a:pPr>
            <a:r>
              <a:rPr lang="en-US">
                <a:latin typeface="Times New Roman"/>
                <a:ea typeface="Times New Roman"/>
                <a:cs typeface="Times New Roman"/>
                <a:sym typeface="Times New Roman"/>
              </a:rPr>
              <a:t>It defines what </a:t>
            </a:r>
            <a:r>
              <a:rPr lang="en-US" u="sng">
                <a:latin typeface="Times New Roman"/>
                <a:ea typeface="Times New Roman"/>
                <a:cs typeface="Times New Roman"/>
                <a:sym typeface="Times New Roman"/>
              </a:rPr>
              <a:t>areas</a:t>
            </a:r>
            <a:r>
              <a:rPr lang="en-US">
                <a:latin typeface="Times New Roman"/>
                <a:ea typeface="Times New Roman"/>
                <a:cs typeface="Times New Roman"/>
                <a:sym typeface="Times New Roman"/>
              </a:rPr>
              <a:t>, </a:t>
            </a:r>
            <a:r>
              <a:rPr lang="en-US" u="sng">
                <a:latin typeface="Times New Roman"/>
                <a:ea typeface="Times New Roman"/>
                <a:cs typeface="Times New Roman"/>
                <a:sym typeface="Times New Roman"/>
              </a:rPr>
              <a:t>systems</a:t>
            </a:r>
            <a:r>
              <a:rPr lang="en-US">
                <a:latin typeface="Times New Roman"/>
                <a:ea typeface="Times New Roman"/>
                <a:cs typeface="Times New Roman"/>
                <a:sym typeface="Times New Roman"/>
              </a:rPr>
              <a:t>, </a:t>
            </a:r>
            <a:r>
              <a:rPr lang="en-US" u="sng">
                <a:latin typeface="Times New Roman"/>
                <a:ea typeface="Times New Roman"/>
                <a:cs typeface="Times New Roman"/>
                <a:sym typeface="Times New Roman"/>
              </a:rPr>
              <a:t>processes</a:t>
            </a:r>
            <a:r>
              <a:rPr lang="en-US">
                <a:latin typeface="Times New Roman"/>
                <a:ea typeface="Times New Roman"/>
                <a:cs typeface="Times New Roman"/>
                <a:sym typeface="Times New Roman"/>
              </a:rPr>
              <a:t>, and </a:t>
            </a:r>
            <a:r>
              <a:rPr lang="en-US" u="sng">
                <a:latin typeface="Times New Roman"/>
                <a:ea typeface="Times New Roman"/>
                <a:cs typeface="Times New Roman"/>
                <a:sym typeface="Times New Roman"/>
              </a:rPr>
              <a:t>controls</a:t>
            </a:r>
            <a:r>
              <a:rPr lang="en-US">
                <a:latin typeface="Times New Roman"/>
                <a:ea typeface="Times New Roman"/>
                <a:cs typeface="Times New Roman"/>
                <a:sym typeface="Times New Roman"/>
              </a:rPr>
              <a:t> will be assessed to ensure compliance with relevant regulations, standards, policies, and best practices in the field of information technology (IT).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914400" y="274638"/>
            <a:ext cx="7772400" cy="850106"/>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3300"/>
              </a:buClr>
              <a:buSzPts val="4000"/>
              <a:buFont typeface="Times New Roman"/>
              <a:buNone/>
            </a:pPr>
            <a:r>
              <a:rPr lang="en-US">
                <a:solidFill>
                  <a:srgbClr val="FF3300"/>
                </a:solidFill>
                <a:latin typeface="Times New Roman"/>
                <a:ea typeface="Times New Roman"/>
                <a:cs typeface="Times New Roman"/>
                <a:sym typeface="Times New Roman"/>
              </a:rPr>
              <a:t>Scope of IT Compliance Audit</a:t>
            </a:r>
            <a:endParaRPr/>
          </a:p>
        </p:txBody>
      </p:sp>
      <p:sp>
        <p:nvSpPr>
          <p:cNvPr id="154" name="Google Shape;154;p20"/>
          <p:cNvSpPr txBox="1"/>
          <p:nvPr>
            <p:ph idx="1" type="body"/>
          </p:nvPr>
        </p:nvSpPr>
        <p:spPr>
          <a:xfrm>
            <a:off x="348680" y="1286272"/>
            <a:ext cx="8338120" cy="5095056"/>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Clr>
                <a:schemeClr val="accent1"/>
              </a:buClr>
              <a:buSzPts val="2210"/>
              <a:buFont typeface="Noto Sans Symbols"/>
              <a:buChar char="⚫"/>
            </a:pPr>
            <a:r>
              <a:rPr lang="en-US">
                <a:latin typeface="Times New Roman"/>
                <a:ea typeface="Times New Roman"/>
                <a:cs typeface="Times New Roman"/>
                <a:sym typeface="Times New Roman"/>
              </a:rPr>
              <a:t>The scope of an IT compliance audit refers to the specific </a:t>
            </a:r>
            <a:r>
              <a:rPr lang="en-US" u="sng">
                <a:latin typeface="Times New Roman"/>
                <a:ea typeface="Times New Roman"/>
                <a:cs typeface="Times New Roman"/>
                <a:sym typeface="Times New Roman"/>
              </a:rPr>
              <a:t>boundaries</a:t>
            </a:r>
            <a:r>
              <a:rPr lang="en-US">
                <a:latin typeface="Times New Roman"/>
                <a:ea typeface="Times New Roman"/>
                <a:cs typeface="Times New Roman"/>
                <a:sym typeface="Times New Roman"/>
              </a:rPr>
              <a:t> and objectives of the audit process. </a:t>
            </a:r>
            <a:endParaRPr/>
          </a:p>
          <a:p>
            <a:pPr indent="-133985" lvl="0" marL="274320" rtl="0" algn="l">
              <a:spcBef>
                <a:spcPts val="580"/>
              </a:spcBef>
              <a:spcAft>
                <a:spcPts val="0"/>
              </a:spcAft>
              <a:buClr>
                <a:schemeClr val="accent1"/>
              </a:buClr>
              <a:buSzPts val="2210"/>
              <a:buFont typeface="Noto Sans Symbols"/>
              <a:buNone/>
            </a:pPr>
            <a:r>
              <a:t/>
            </a:r>
            <a:endParaRPr>
              <a:latin typeface="Times New Roman"/>
              <a:ea typeface="Times New Roman"/>
              <a:cs typeface="Times New Roman"/>
              <a:sym typeface="Times New Roman"/>
            </a:endParaRPr>
          </a:p>
          <a:p>
            <a:pPr indent="0" lvl="0" marL="0" rtl="0" algn="l">
              <a:spcBef>
                <a:spcPts val="580"/>
              </a:spcBef>
              <a:spcAft>
                <a:spcPts val="0"/>
              </a:spcAft>
              <a:buClr>
                <a:schemeClr val="accent1"/>
              </a:buClr>
              <a:buSzPts val="2210"/>
              <a:buNone/>
            </a:pPr>
            <a:r>
              <a:t/>
            </a:r>
            <a:endParaRPr>
              <a:latin typeface="Times New Roman"/>
              <a:ea typeface="Times New Roman"/>
              <a:cs typeface="Times New Roman"/>
              <a:sym typeface="Times New Roman"/>
            </a:endParaRPr>
          </a:p>
          <a:p>
            <a:pPr indent="-274320" lvl="0" marL="274320" rtl="0" algn="l">
              <a:spcBef>
                <a:spcPts val="580"/>
              </a:spcBef>
              <a:spcAft>
                <a:spcPts val="0"/>
              </a:spcAft>
              <a:buClr>
                <a:schemeClr val="accent1"/>
              </a:buClr>
              <a:buSzPts val="2210"/>
              <a:buFont typeface="Noto Sans Symbols"/>
              <a:buChar char="⚫"/>
            </a:pPr>
            <a:r>
              <a:rPr lang="en-US">
                <a:latin typeface="Times New Roman"/>
                <a:ea typeface="Times New Roman"/>
                <a:cs typeface="Times New Roman"/>
                <a:sym typeface="Times New Roman"/>
              </a:rPr>
              <a:t>It defines what </a:t>
            </a:r>
            <a:r>
              <a:rPr lang="en-US" u="sng">
                <a:latin typeface="Times New Roman"/>
                <a:ea typeface="Times New Roman"/>
                <a:cs typeface="Times New Roman"/>
                <a:sym typeface="Times New Roman"/>
              </a:rPr>
              <a:t>areas</a:t>
            </a:r>
            <a:r>
              <a:rPr lang="en-US">
                <a:latin typeface="Times New Roman"/>
                <a:ea typeface="Times New Roman"/>
                <a:cs typeface="Times New Roman"/>
                <a:sym typeface="Times New Roman"/>
              </a:rPr>
              <a:t>, </a:t>
            </a:r>
            <a:r>
              <a:rPr lang="en-US" u="sng">
                <a:latin typeface="Times New Roman"/>
                <a:ea typeface="Times New Roman"/>
                <a:cs typeface="Times New Roman"/>
                <a:sym typeface="Times New Roman"/>
              </a:rPr>
              <a:t>systems</a:t>
            </a:r>
            <a:r>
              <a:rPr lang="en-US">
                <a:latin typeface="Times New Roman"/>
                <a:ea typeface="Times New Roman"/>
                <a:cs typeface="Times New Roman"/>
                <a:sym typeface="Times New Roman"/>
              </a:rPr>
              <a:t>, </a:t>
            </a:r>
            <a:r>
              <a:rPr lang="en-US" u="sng">
                <a:latin typeface="Times New Roman"/>
                <a:ea typeface="Times New Roman"/>
                <a:cs typeface="Times New Roman"/>
                <a:sym typeface="Times New Roman"/>
              </a:rPr>
              <a:t>processes</a:t>
            </a:r>
            <a:r>
              <a:rPr lang="en-US">
                <a:latin typeface="Times New Roman"/>
                <a:ea typeface="Times New Roman"/>
                <a:cs typeface="Times New Roman"/>
                <a:sym typeface="Times New Roman"/>
              </a:rPr>
              <a:t>, and </a:t>
            </a:r>
            <a:r>
              <a:rPr lang="en-US" u="sng">
                <a:latin typeface="Times New Roman"/>
                <a:ea typeface="Times New Roman"/>
                <a:cs typeface="Times New Roman"/>
                <a:sym typeface="Times New Roman"/>
              </a:rPr>
              <a:t>controls</a:t>
            </a:r>
            <a:r>
              <a:rPr lang="en-US">
                <a:latin typeface="Times New Roman"/>
                <a:ea typeface="Times New Roman"/>
                <a:cs typeface="Times New Roman"/>
                <a:sym typeface="Times New Roman"/>
              </a:rPr>
              <a:t> will be assessed to ensure compliance with relevant regulations, standards, policies, and best practices in the field of information technology (IT).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914400" y="274638"/>
            <a:ext cx="7772400" cy="922114"/>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Clr>
                <a:srgbClr val="FF0000"/>
              </a:buClr>
              <a:buSzPts val="4000"/>
              <a:buFont typeface="Times New Roman"/>
              <a:buNone/>
            </a:pPr>
            <a:r>
              <a:rPr lang="en-US">
                <a:solidFill>
                  <a:srgbClr val="FF0000"/>
                </a:solidFill>
                <a:latin typeface="Times New Roman"/>
                <a:ea typeface="Times New Roman"/>
                <a:cs typeface="Times New Roman"/>
                <a:sym typeface="Times New Roman"/>
              </a:rPr>
              <a:t>Regulatory Compliance</a:t>
            </a:r>
            <a:endParaRPr/>
          </a:p>
        </p:txBody>
      </p:sp>
      <p:sp>
        <p:nvSpPr>
          <p:cNvPr id="160" name="Google Shape;160;p21"/>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10"/>
              <a:buChar char="⚫"/>
            </a:pPr>
            <a:r>
              <a:rPr lang="en-US">
                <a:latin typeface="Times New Roman"/>
                <a:ea typeface="Times New Roman"/>
                <a:cs typeface="Times New Roman"/>
                <a:sym typeface="Times New Roman"/>
              </a:rPr>
              <a:t>Ensuring that the organization adheres to relevant laws and regulations that govern IT operations, such as data protection laws (e.g., GDPR, HIPAA), financial regulations (e.g., Sarbanes-Oxley Act), or industry-specific standards (e.g., PCI DSS for payment card data security).</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