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57" r:id="rId2"/>
    <p:sldId id="408" r:id="rId3"/>
    <p:sldId id="492" r:id="rId4"/>
    <p:sldId id="466" r:id="rId5"/>
    <p:sldId id="467" r:id="rId6"/>
    <p:sldId id="483" r:id="rId7"/>
    <p:sldId id="485" r:id="rId8"/>
    <p:sldId id="486" r:id="rId9"/>
    <p:sldId id="487" r:id="rId10"/>
    <p:sldId id="488" r:id="rId11"/>
    <p:sldId id="489" r:id="rId12"/>
    <p:sldId id="470" r:id="rId13"/>
    <p:sldId id="468" r:id="rId14"/>
    <p:sldId id="471" r:id="rId15"/>
    <p:sldId id="472" r:id="rId16"/>
    <p:sldId id="481" r:id="rId17"/>
    <p:sldId id="482" r:id="rId18"/>
    <p:sldId id="474" r:id="rId19"/>
    <p:sldId id="475" r:id="rId20"/>
    <p:sldId id="477" r:id="rId21"/>
    <p:sldId id="479" r:id="rId22"/>
    <p:sldId id="480" r:id="rId23"/>
    <p:sldId id="478" r:id="rId24"/>
    <p:sldId id="4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main-name/data-in-the-sit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can be seen, the content provider lets us collect the data centrally and provide them to applications as shown in the above diagram.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providers act the same as database and also we can query it to add, delete, insert or update the data.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Provider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can be understood that a content provider hides the database details and also, it lets an application share data among other applications.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providers are not limited to texts, but also contains images and videos as well.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Provider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there is a business need when one </a:t>
            </a:r>
            <a:r>
              <a:rPr lang="en-IN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applicaiton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needs to share or access data with or from system or user install application.</a:t>
            </a:r>
            <a:endParaRPr lang="en-US" sz="2600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/>
              <a:t>ContentProvider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00034" y="2928934"/>
            <a:ext cx="1785950" cy="24288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Application : 01</a:t>
            </a:r>
            <a:endParaRPr lang="en-US" sz="28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4214810" y="1857364"/>
            <a:ext cx="2857520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System Installed App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4214810" y="2714620"/>
            <a:ext cx="2928958" cy="7143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Android System</a:t>
            </a:r>
            <a:endParaRPr lang="en-US" sz="2400" dirty="0"/>
          </a:p>
        </p:txBody>
      </p:sp>
      <p:sp>
        <p:nvSpPr>
          <p:cNvPr id="13" name="Can 12"/>
          <p:cNvSpPr/>
          <p:nvPr/>
        </p:nvSpPr>
        <p:spPr>
          <a:xfrm>
            <a:off x="4572000" y="3786190"/>
            <a:ext cx="1643074" cy="10001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Database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5" name="Flowchart: Punched Tape 14"/>
          <p:cNvSpPr/>
          <p:nvPr/>
        </p:nvSpPr>
        <p:spPr>
          <a:xfrm>
            <a:off x="4643438" y="4929198"/>
            <a:ext cx="1643074" cy="642942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solidFill>
                  <a:schemeClr val="bg1"/>
                </a:solidFill>
              </a:rPr>
              <a:t>Files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57686" y="5643578"/>
            <a:ext cx="2500330" cy="785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User Installed App</a:t>
            </a:r>
            <a:endParaRPr lang="en-US" sz="2400" dirty="0"/>
          </a:p>
        </p:txBody>
      </p:sp>
      <p:cxnSp>
        <p:nvCxnSpPr>
          <p:cNvPr id="18" name="Straight Arrow Connector 17"/>
          <p:cNvCxnSpPr>
            <a:stCxn id="9" idx="3"/>
          </p:cNvCxnSpPr>
          <p:nvPr/>
        </p:nvCxnSpPr>
        <p:spPr>
          <a:xfrm flipV="1">
            <a:off x="2285984" y="2428868"/>
            <a:ext cx="1928826" cy="1714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2" idx="1"/>
          </p:cNvCxnSpPr>
          <p:nvPr/>
        </p:nvCxnSpPr>
        <p:spPr>
          <a:xfrm flipV="1">
            <a:off x="2285984" y="3071810"/>
            <a:ext cx="1928826" cy="10715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3" idx="2"/>
          </p:cNvCxnSpPr>
          <p:nvPr/>
        </p:nvCxnSpPr>
        <p:spPr>
          <a:xfrm>
            <a:off x="2285984" y="4143380"/>
            <a:ext cx="2286016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3"/>
            <a:endCxn id="15" idx="1"/>
          </p:cNvCxnSpPr>
          <p:nvPr/>
        </p:nvCxnSpPr>
        <p:spPr>
          <a:xfrm>
            <a:off x="2285984" y="4143380"/>
            <a:ext cx="2357454" cy="11072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</p:cNvCxnSpPr>
          <p:nvPr/>
        </p:nvCxnSpPr>
        <p:spPr>
          <a:xfrm>
            <a:off x="2285984" y="4143380"/>
            <a:ext cx="2071702" cy="18931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786578" y="3571876"/>
            <a:ext cx="2143140" cy="10001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List, Call Logs, Gallery, Music Play list etc.,</a:t>
            </a:r>
            <a:endParaRPr lang="en-US" dirty="0"/>
          </a:p>
        </p:txBody>
      </p:sp>
      <p:cxnSp>
        <p:nvCxnSpPr>
          <p:cNvPr id="41" name="Shape 40"/>
          <p:cNvCxnSpPr>
            <a:stCxn id="11" idx="3"/>
            <a:endCxn id="31" idx="0"/>
          </p:cNvCxnSpPr>
          <p:nvPr/>
        </p:nvCxnSpPr>
        <p:spPr>
          <a:xfrm>
            <a:off x="7072330" y="2250273"/>
            <a:ext cx="785818" cy="132160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hape 42"/>
          <p:cNvCxnSpPr/>
          <p:nvPr/>
        </p:nvCxnSpPr>
        <p:spPr>
          <a:xfrm rot="16200000" flipH="1">
            <a:off x="7072330" y="3143248"/>
            <a:ext cx="571504" cy="428628"/>
          </a:xfrm>
          <a:prstGeom prst="bentConnector3">
            <a:avLst>
              <a:gd name="adj1" fmla="val -149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8062" y="1643050"/>
            <a:ext cx="2857520" cy="385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Application : 01</a:t>
            </a:r>
            <a:endParaRPr lang="en-US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14282" y="714356"/>
            <a:ext cx="1928826" cy="20002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How Does App:01 expose  Data to App:02 securely ? </a:t>
            </a:r>
            <a:br>
              <a:rPr lang="en-IN" dirty="0" smtClean="0"/>
            </a:br>
            <a:endParaRPr lang="en-US" dirty="0"/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 Provider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55798" y="1643050"/>
            <a:ext cx="2857520" cy="385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Application : 02</a:t>
            </a:r>
            <a:endParaRPr lang="en-US" sz="2800" b="1" dirty="0"/>
          </a:p>
        </p:txBody>
      </p:sp>
      <p:sp>
        <p:nvSpPr>
          <p:cNvPr id="13" name="Can 12"/>
          <p:cNvSpPr/>
          <p:nvPr/>
        </p:nvSpPr>
        <p:spPr>
          <a:xfrm>
            <a:off x="714348" y="4429132"/>
            <a:ext cx="571504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</a:t>
            </a:r>
            <a:endParaRPr lang="en-US" b="1" dirty="0"/>
          </a:p>
        </p:txBody>
      </p:sp>
      <p:sp>
        <p:nvSpPr>
          <p:cNvPr id="14" name="Flowchart: Punched Tape 13"/>
          <p:cNvSpPr/>
          <p:nvPr/>
        </p:nvSpPr>
        <p:spPr>
          <a:xfrm>
            <a:off x="1997890" y="4643446"/>
            <a:ext cx="571504" cy="42862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</a:t>
            </a:r>
            <a:endParaRPr lang="en-US" b="1" dirty="0"/>
          </a:p>
        </p:txBody>
      </p:sp>
      <p:sp>
        <p:nvSpPr>
          <p:cNvPr id="15" name="Pentagon 14"/>
          <p:cNvSpPr/>
          <p:nvPr/>
        </p:nvSpPr>
        <p:spPr>
          <a:xfrm>
            <a:off x="1357290" y="4000504"/>
            <a:ext cx="928694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16" name="Left Arrow 15"/>
          <p:cNvSpPr/>
          <p:nvPr/>
        </p:nvSpPr>
        <p:spPr>
          <a:xfrm>
            <a:off x="3143240" y="2214554"/>
            <a:ext cx="3000396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Request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3143240" y="4214818"/>
            <a:ext cx="307183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</a:t>
            </a:r>
            <a:r>
              <a:rPr lang="en-US" b="1" dirty="0" smtClean="0"/>
              <a:t> Response</a:t>
            </a:r>
            <a:endParaRPr lang="en-IN" b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428992" y="5572140"/>
            <a:ext cx="278608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Android OS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8062" y="1970602"/>
            <a:ext cx="2857520" cy="385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Application : 01</a:t>
            </a:r>
            <a:endParaRPr lang="en-US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285852" y="2327792"/>
            <a:ext cx="1857388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ContentProvider</a:t>
            </a:r>
            <a:endParaRPr lang="en-US" b="1" dirty="0"/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 Provider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6155798" y="1970602"/>
            <a:ext cx="2857520" cy="40005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Application : 02</a:t>
            </a:r>
            <a:endParaRPr lang="en-US" sz="2800" b="1" dirty="0"/>
          </a:p>
        </p:txBody>
      </p:sp>
      <p:sp>
        <p:nvSpPr>
          <p:cNvPr id="13" name="Can 12"/>
          <p:cNvSpPr/>
          <p:nvPr/>
        </p:nvSpPr>
        <p:spPr>
          <a:xfrm>
            <a:off x="714348" y="4756684"/>
            <a:ext cx="571504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</a:t>
            </a:r>
            <a:endParaRPr lang="en-US" b="1" dirty="0"/>
          </a:p>
        </p:txBody>
      </p:sp>
      <p:sp>
        <p:nvSpPr>
          <p:cNvPr id="14" name="Flowchart: Punched Tape 13"/>
          <p:cNvSpPr/>
          <p:nvPr/>
        </p:nvSpPr>
        <p:spPr>
          <a:xfrm>
            <a:off x="2357422" y="4899560"/>
            <a:ext cx="571504" cy="42862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</a:t>
            </a:r>
            <a:endParaRPr lang="en-US" b="1" dirty="0"/>
          </a:p>
        </p:txBody>
      </p:sp>
      <p:sp>
        <p:nvSpPr>
          <p:cNvPr id="15" name="Pentagon 14"/>
          <p:cNvSpPr/>
          <p:nvPr/>
        </p:nvSpPr>
        <p:spPr>
          <a:xfrm>
            <a:off x="1357290" y="4328056"/>
            <a:ext cx="928694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16" name="Left Arrow 15"/>
          <p:cNvSpPr/>
          <p:nvPr/>
        </p:nvSpPr>
        <p:spPr>
          <a:xfrm>
            <a:off x="3143240" y="2542106"/>
            <a:ext cx="2357454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Request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3143240" y="4542370"/>
            <a:ext cx="307183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</a:t>
            </a:r>
            <a:r>
              <a:rPr lang="en-US" b="1" dirty="0" smtClean="0"/>
              <a:t> Response</a:t>
            </a:r>
            <a:endParaRPr lang="en-IN" b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428992" y="5899692"/>
            <a:ext cx="278608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Android OS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15074" y="4399494"/>
            <a:ext cx="1643074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Cursur</a:t>
            </a:r>
            <a:endParaRPr lang="en-US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5500694" y="2327792"/>
            <a:ext cx="1643074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Content Resolver</a:t>
            </a:r>
            <a:endParaRPr lang="en-US" b="1" dirty="0"/>
          </a:p>
        </p:txBody>
      </p:sp>
      <p:sp>
        <p:nvSpPr>
          <p:cNvPr id="26" name="Left Arrow Callout 25"/>
          <p:cNvSpPr/>
          <p:nvPr/>
        </p:nvSpPr>
        <p:spPr>
          <a:xfrm>
            <a:off x="7143768" y="2542106"/>
            <a:ext cx="1071570" cy="64294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URI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18" idx="2"/>
            <a:endCxn id="15" idx="0"/>
          </p:cNvCxnSpPr>
          <p:nvPr/>
        </p:nvCxnSpPr>
        <p:spPr>
          <a:xfrm rot="5400000">
            <a:off x="1446588" y="3560098"/>
            <a:ext cx="1071570" cy="464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rot="5400000">
            <a:off x="785788" y="3327926"/>
            <a:ext cx="1500199" cy="13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4" idx="0"/>
          </p:cNvCxnSpPr>
          <p:nvPr/>
        </p:nvCxnSpPr>
        <p:spPr>
          <a:xfrm rot="16200000" flipH="1">
            <a:off x="1585892" y="3885140"/>
            <a:ext cx="1685937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643702" y="5113874"/>
          <a:ext cx="21431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5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42910" y="714356"/>
            <a:ext cx="771530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ContentProvider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hides the details related  to database, files etc., What does it mean App:02 request for data and  content provider hides details on the App:01 side and provide detail to App:01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500694" y="2143116"/>
            <a:ext cx="500066" cy="428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1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7572396" y="2214554"/>
            <a:ext cx="500066" cy="428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2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6143636" y="4143380"/>
            <a:ext cx="500066" cy="428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Resolver: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need to use the 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ContentResolver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object in our application, in order to communicate with the content providers for data access. 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ContentRsolver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resolver = </a:t>
            </a:r>
            <a:r>
              <a:rPr lang="en-IN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getContnetResolver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Cursor </a:t>
            </a:r>
            <a:r>
              <a:rPr lang="en-IN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 </a:t>
            </a:r>
            <a:r>
              <a:rPr lang="en-IN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resolver.query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projection, selection, </a:t>
            </a:r>
            <a:r>
              <a:rPr lang="en-IN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selectionArgs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sortOrder</a:t>
            </a: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IN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Resolver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Content Resolver is the single, global instance in your application that provides access to your (and other applications’) content providers.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Content Resolver behaves exactly as its name implies: it accepts requests from clients, and resolves these requests by directing them to the content provider with a distinct authority.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do this, the Content Resolver stores a mapping from authorities to Content Providers. </a:t>
            </a:r>
            <a:endParaRPr lang="en-US" sz="26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Resolver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Content Resolver includes the CRUD (create, read, update, delete) methods corresponding to the abstract methods (insert, query, update, delete) in the Content Provider class.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Content Resolver does not know the implementation of the Content Providers it is interacting with (nor does it need to know); each method is passed an URI that specifies the Content Provider to interact with.</a:t>
            </a:r>
            <a:endParaRPr lang="en-US" sz="26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Resolver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Cursor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getContentResolver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().query(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URI,   	// The content URI of the words table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projection,      // The columns to return for each row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selectionClause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// Selection criteria WHERE 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 value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selectionArgs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   // Selection criteria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sortOrder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         // The sort order for the returned rows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id, name from </a:t>
            </a:r>
            <a:r>
              <a:rPr lang="en-IN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tbl_student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where id = </a:t>
            </a:r>
            <a:r>
              <a:rPr lang="en-IN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student_id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Resolver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22" y="317048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 content URI is a URI that identifies data in a provider. Content URIs include the symbolic name of the entire provider (its authority) and a name that points to a table (a path).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http://domain-name/data-in-the-site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Uniquer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domains in http 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urls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content://authority-name/data-in-the-provider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content://user_dictionary/words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where the 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user_dictionary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string is the </a:t>
            </a: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provider's authority,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the words string is the table's path. 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/>
              <a:t>ContentProvider</a:t>
            </a:r>
            <a:r>
              <a:rPr lang="en-IN" sz="2400" b="1" dirty="0" smtClean="0"/>
              <a:t> Authorities and URI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Provider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8062" y="1970602"/>
            <a:ext cx="2857520" cy="385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Application : 01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85852" y="2327792"/>
            <a:ext cx="1857388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ContentProvider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/>
              <a:t>ContentProvider</a:t>
            </a:r>
            <a:r>
              <a:rPr lang="en-IN" sz="2400" b="1" dirty="0" smtClean="0"/>
              <a:t> Authorities and URI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Dr.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Digvijaysinh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Rathod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55798" y="1970602"/>
            <a:ext cx="2857520" cy="2815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Application : 02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Can 12"/>
          <p:cNvSpPr/>
          <p:nvPr/>
        </p:nvSpPr>
        <p:spPr>
          <a:xfrm>
            <a:off x="714348" y="4756684"/>
            <a:ext cx="571504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Flowchart: Punched Tape 13"/>
          <p:cNvSpPr/>
          <p:nvPr/>
        </p:nvSpPr>
        <p:spPr>
          <a:xfrm>
            <a:off x="2357422" y="4899560"/>
            <a:ext cx="571504" cy="42862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1357290" y="4328056"/>
            <a:ext cx="928694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Call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eft Arrow 15"/>
          <p:cNvSpPr/>
          <p:nvPr/>
        </p:nvSpPr>
        <p:spPr>
          <a:xfrm>
            <a:off x="3143240" y="2542106"/>
            <a:ext cx="2357454" cy="5000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Data Request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00694" y="2327792"/>
            <a:ext cx="1643074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Content Resolver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eft Arrow Callout 25"/>
          <p:cNvSpPr/>
          <p:nvPr/>
        </p:nvSpPr>
        <p:spPr>
          <a:xfrm>
            <a:off x="7143768" y="2542106"/>
            <a:ext cx="1071570" cy="642942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URI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8" name="Straight Arrow Connector 27"/>
          <p:cNvCxnSpPr>
            <a:stCxn id="18" idx="2"/>
            <a:endCxn id="15" idx="0"/>
          </p:cNvCxnSpPr>
          <p:nvPr/>
        </p:nvCxnSpPr>
        <p:spPr>
          <a:xfrm rot="5400000">
            <a:off x="1446588" y="3560098"/>
            <a:ext cx="1071570" cy="464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rot="5400000">
            <a:off x="785788" y="3327926"/>
            <a:ext cx="1500199" cy="13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4" idx="0"/>
          </p:cNvCxnSpPr>
          <p:nvPr/>
        </p:nvCxnSpPr>
        <p:spPr>
          <a:xfrm rot="16200000" flipH="1">
            <a:off x="1585892" y="3885140"/>
            <a:ext cx="1685937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42910" y="714356"/>
            <a:ext cx="77153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ContenrProvider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has unique Authority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Applicaiton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: 02 can resolved the content provider using content://&lt;AuthorityName&gt;/table-name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500694" y="2143116"/>
            <a:ext cx="500066" cy="428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7572396" y="2214554"/>
            <a:ext cx="500066" cy="428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643306" y="4643447"/>
            <a:ext cx="5500694" cy="49866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14400" lvl="1" indent="-457200" algn="just">
              <a:lnSpc>
                <a:spcPct val="150000"/>
              </a:lnSpc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UserDictionary.Words.CONTENT_URI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6322231" y="3464719"/>
            <a:ext cx="1500198" cy="857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714876" y="5357826"/>
            <a:ext cx="4286248" cy="50462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914400" lvl="1" indent="-457200" algn="just">
              <a:lnSpc>
                <a:spcPct val="150000"/>
              </a:lnSpc>
            </a:pP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CallLog.Calls.CONTENT_URI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6215074" y="3643314"/>
            <a:ext cx="2214578" cy="12144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83342" y="2393690"/>
            <a:ext cx="2857520" cy="38576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Application : 01</a:t>
            </a:r>
            <a:endParaRPr lang="en-US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1081132" y="2750880"/>
            <a:ext cx="1857388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err="1" smtClean="0"/>
              <a:t>ContentProvider</a:t>
            </a:r>
            <a:endParaRPr lang="en-US" b="1" dirty="0"/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Cursor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951078" y="2393690"/>
            <a:ext cx="2857520" cy="40005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Application : 02</a:t>
            </a:r>
            <a:endParaRPr lang="en-US" sz="2800" b="1" dirty="0"/>
          </a:p>
        </p:txBody>
      </p:sp>
      <p:sp>
        <p:nvSpPr>
          <p:cNvPr id="13" name="Can 12"/>
          <p:cNvSpPr/>
          <p:nvPr/>
        </p:nvSpPr>
        <p:spPr>
          <a:xfrm>
            <a:off x="509628" y="5179772"/>
            <a:ext cx="571504" cy="7143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</a:t>
            </a:r>
            <a:endParaRPr lang="en-US" b="1" dirty="0"/>
          </a:p>
        </p:txBody>
      </p:sp>
      <p:sp>
        <p:nvSpPr>
          <p:cNvPr id="14" name="Flowchart: Punched Tape 13"/>
          <p:cNvSpPr/>
          <p:nvPr/>
        </p:nvSpPr>
        <p:spPr>
          <a:xfrm>
            <a:off x="2152702" y="5322648"/>
            <a:ext cx="571504" cy="428628"/>
          </a:xfrm>
          <a:prstGeom prst="flowChartPunchedTa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F</a:t>
            </a:r>
            <a:endParaRPr lang="en-US" b="1" dirty="0"/>
          </a:p>
        </p:txBody>
      </p:sp>
      <p:sp>
        <p:nvSpPr>
          <p:cNvPr id="15" name="Pentagon 14"/>
          <p:cNvSpPr/>
          <p:nvPr/>
        </p:nvSpPr>
        <p:spPr>
          <a:xfrm>
            <a:off x="1152570" y="4751144"/>
            <a:ext cx="928694" cy="285752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A</a:t>
            </a:r>
            <a:endParaRPr lang="en-US" b="1" dirty="0"/>
          </a:p>
        </p:txBody>
      </p:sp>
      <p:sp>
        <p:nvSpPr>
          <p:cNvPr id="17" name="Right Arrow 16"/>
          <p:cNvSpPr/>
          <p:nvPr/>
        </p:nvSpPr>
        <p:spPr>
          <a:xfrm>
            <a:off x="2938520" y="3066270"/>
            <a:ext cx="307183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Data </a:t>
            </a:r>
            <a:r>
              <a:rPr lang="en-US" b="1" dirty="0" smtClean="0"/>
              <a:t> Response</a:t>
            </a:r>
            <a:endParaRPr lang="en-IN" b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3428992" y="5899692"/>
            <a:ext cx="2786082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chemeClr val="tx1"/>
                </a:solidFill>
              </a:rPr>
              <a:t>Android OS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010354" y="2923394"/>
            <a:ext cx="1643074" cy="9286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Cursor</a:t>
            </a:r>
            <a:endParaRPr lang="en-US" b="1" dirty="0"/>
          </a:p>
        </p:txBody>
      </p:sp>
      <p:cxnSp>
        <p:nvCxnSpPr>
          <p:cNvPr id="28" name="Straight Arrow Connector 27"/>
          <p:cNvCxnSpPr>
            <a:stCxn id="18" idx="2"/>
            <a:endCxn id="15" idx="0"/>
          </p:cNvCxnSpPr>
          <p:nvPr/>
        </p:nvCxnSpPr>
        <p:spPr>
          <a:xfrm rot="5400000">
            <a:off x="1241868" y="3983186"/>
            <a:ext cx="1071570" cy="4643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2"/>
          </p:cNvCxnSpPr>
          <p:nvPr/>
        </p:nvCxnSpPr>
        <p:spPr>
          <a:xfrm rot="5400000">
            <a:off x="581068" y="3751014"/>
            <a:ext cx="1500199" cy="1357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14" idx="0"/>
          </p:cNvCxnSpPr>
          <p:nvPr/>
        </p:nvCxnSpPr>
        <p:spPr>
          <a:xfrm rot="16200000" flipH="1">
            <a:off x="1381172" y="4308228"/>
            <a:ext cx="1685937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367544" y="3852088"/>
          <a:ext cx="214314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253">
                <a:tc>
                  <a:txBody>
                    <a:bodyPr/>
                    <a:lstStyle/>
                    <a:p>
                      <a:r>
                        <a:rPr lang="en-IN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53">
                <a:tc>
                  <a:txBody>
                    <a:bodyPr/>
                    <a:lstStyle/>
                    <a:p>
                      <a:r>
                        <a:rPr lang="en-IN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Digvijay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53">
                <a:tc>
                  <a:txBody>
                    <a:bodyPr/>
                    <a:lstStyle/>
                    <a:p>
                      <a:r>
                        <a:rPr lang="en-IN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Parag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253">
                <a:tc>
                  <a:txBody>
                    <a:bodyPr/>
                    <a:lstStyle/>
                    <a:p>
                      <a:r>
                        <a:rPr lang="en-IN" dirty="0" smtClean="0"/>
                        <a:t>.......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........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642910" y="714356"/>
            <a:ext cx="771530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must be created when you are executing a SELECT statement that returns more than one row. Even though the cursor stores multiple records,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only one record can be processed at a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is called as current row. When you fetch a row the current row position moves to next row.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5938916" y="2667280"/>
            <a:ext cx="500066" cy="4286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cursor.moveToNext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()) {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			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Cursor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 of Android Services and discussion of source code.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contentprovider_contacts_example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(Application will not </a:t>
            </a:r>
            <a:r>
              <a:rPr lang="en-US" sz="26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run successfully)</a:t>
            </a:r>
          </a:p>
          <a:p>
            <a:pPr marL="914400" lvl="1" indent="-457200" algn="just">
              <a:lnSpc>
                <a:spcPct val="150000"/>
              </a:lnSpc>
            </a:pPr>
            <a:endParaRPr lang="en-US" sz="2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lnSpc>
                <a:spcPct val="150000"/>
              </a:lnSpc>
            </a:pPr>
            <a:endParaRPr lang="en-US" sz="2600" b="1" dirty="0" err="1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 smtClean="0"/>
              <a:t>ContentProvider</a:t>
            </a:r>
            <a:r>
              <a:rPr lang="en-IN" sz="2400" b="1" dirty="0" smtClean="0"/>
              <a:t> Authorities and URI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 smtClean="0">
              <a:solidFill>
                <a:schemeClr val="tx1"/>
              </a:solidFill>
            </a:endParaRPr>
          </a:p>
          <a:p>
            <a:r>
              <a:rPr lang="en-IN" sz="4400" b="1" dirty="0" smtClean="0">
                <a:solidFill>
                  <a:schemeClr val="tx1"/>
                </a:solidFill>
              </a:rPr>
              <a:t>Reference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2665983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2214554"/>
            <a:ext cx="2571768" cy="320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500694" y="2428868"/>
            <a:ext cx="335758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www.developer.google.com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 Provider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857231"/>
            <a:ext cx="6858048" cy="52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IN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Content Provider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928670"/>
            <a:ext cx="657229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" y="423458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providers provide the content/data to Android applications from an Android system or other Android applications.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Let’s go through the details of the content provider in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Android,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 first, let’s take a glance of topics that we will discuss: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are Content Providers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CRUD operations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Accessing data with Content provider</a:t>
            </a:r>
          </a:p>
          <a:p>
            <a:pPr marL="1371600" lvl="2" indent="-457200" algn="just">
              <a:buFont typeface="Wingdings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Implementing Content Provider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Provider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Providers are an important component of Android. They handle the access to the central repository and supply data from one application to another on request.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task of handling is done by methods of 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ContentResolver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class. So, content providers can store data in various ways such as files, database or over the internet.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What are Content Providers in Android?</a:t>
            </a: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206" y="576360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Many a time we need to share our data with applications and that’s where it becomes useful. </a:t>
            </a:r>
          </a:p>
          <a:p>
            <a:pPr marL="9144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diagram depicts how the content provider helps in sharing data with applications from data stores.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Provider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Content Provider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ontent provider in andro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7639050" cy="4857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32815</TotalTime>
  <Words>818</Words>
  <Application>Microsoft Office PowerPoint</Application>
  <PresentationFormat>On-screen Show (4:3)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DELL</cp:lastModifiedBy>
  <cp:revision>632</cp:revision>
  <dcterms:created xsi:type="dcterms:W3CDTF">2018-03-30T10:15:50Z</dcterms:created>
  <dcterms:modified xsi:type="dcterms:W3CDTF">2025-01-24T05:00:32Z</dcterms:modified>
</cp:coreProperties>
</file>