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8"/>
  </p:notesMasterIdLst>
  <p:sldIdLst>
    <p:sldId id="256" r:id="rId4"/>
    <p:sldId id="257" r:id="rId5"/>
    <p:sldId id="260" r:id="rId6"/>
    <p:sldId id="261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-5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59B74-A143-48D4-B4CA-134F8B51582A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2E8C6-1C6B-415D-ACE4-A208BCDF0F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2E8C6-1C6B-415D-ACE4-A208BCDF0FF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2E8C6-1C6B-415D-ACE4-A208BCDF0FF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2E8C6-1C6B-415D-ACE4-A208BCDF0FF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5242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5702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901133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76969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2936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073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0207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1888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78626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099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ndAc>
      <p:endSnd/>
    </p:sndAc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49DDD-3D8B-4822-B62F-A7B3CB127C2C}" type="datetimeFigureOut">
              <a:rPr lang="en-IN" smtClean="0"/>
              <a:pPr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DAA0-DD9C-4D91-89E4-D74B41CA60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915b4a-Zjk0M/SEABORN_PPT/?p=ppt-tr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00808"/>
            <a:ext cx="6400800" cy="482453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IN" dirty="0" err="1" smtClean="0"/>
              <a:t>Seaborn</a:t>
            </a:r>
            <a:endParaRPr lang="en-IN" dirty="0"/>
          </a:p>
        </p:txBody>
      </p:sp>
      <p:pic>
        <p:nvPicPr>
          <p:cNvPr id="4" name="Picture 3" descr="seaborn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772816"/>
            <a:ext cx="4896544" cy="4464496"/>
          </a:xfrm>
          <a:prstGeom prst="rect">
            <a:avLst/>
          </a:prstGeom>
        </p:spPr>
      </p:pic>
      <p:pic>
        <p:nvPicPr>
          <p:cNvPr id="5" name="Picture 4" descr="LOGO LEARNB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6050" y="357166"/>
            <a:ext cx="3175724" cy="609739"/>
          </a:xfrm>
          <a:prstGeom prst="rect">
            <a:avLst/>
          </a:prstGeom>
        </p:spPr>
      </p:pic>
      <p:pic>
        <p:nvPicPr>
          <p:cNvPr id="6" name="Picture 5" descr="COPYRIGH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2" y="6429396"/>
            <a:ext cx="2509422" cy="260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60" y="857231"/>
            <a:ext cx="8124940" cy="5433399"/>
          </a:xfrm>
        </p:spPr>
        <p:txBody>
          <a:bodyPr>
            <a:noAutofit/>
          </a:bodyPr>
          <a:lstStyle/>
          <a:p>
            <a:r>
              <a:rPr lang="en-IN" sz="2000" dirty="0" err="1"/>
              <a:t>Seaborn</a:t>
            </a:r>
            <a:r>
              <a:rPr lang="en-IN" sz="2000" dirty="0"/>
              <a:t> is a </a:t>
            </a:r>
            <a:r>
              <a:rPr lang="en-IN" sz="2000" dirty="0" smtClean="0"/>
              <a:t>Python</a:t>
            </a:r>
            <a:r>
              <a:rPr lang="en-IN" sz="2000" dirty="0"/>
              <a:t> statistical graphics library. </a:t>
            </a:r>
          </a:p>
          <a:p>
            <a:r>
              <a:rPr lang="en-IN" sz="2000" dirty="0"/>
              <a:t>It builds on top of </a:t>
            </a:r>
            <a:r>
              <a:rPr lang="en-IN" sz="2000" dirty="0" err="1"/>
              <a:t>matplotlib</a:t>
            </a:r>
            <a:r>
              <a:rPr lang="en-IN" sz="2000" dirty="0"/>
              <a:t> </a:t>
            </a:r>
            <a:r>
              <a:rPr lang="en-IN" sz="2000" dirty="0" smtClean="0"/>
              <a:t>and</a:t>
            </a:r>
            <a:r>
              <a:rPr lang="en-IN" sz="2000" dirty="0"/>
              <a:t> incorporates data 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structures</a:t>
            </a:r>
            <a:r>
              <a:rPr lang="en-IN" sz="2000" dirty="0"/>
              <a:t> closely with pandas. </a:t>
            </a:r>
          </a:p>
          <a:p>
            <a:r>
              <a:rPr lang="en-IN" sz="2000" dirty="0" err="1" smtClean="0"/>
              <a:t>Seaborn</a:t>
            </a:r>
            <a:r>
              <a:rPr lang="en-IN" sz="2000" dirty="0"/>
              <a:t> allows you to </a:t>
            </a:r>
            <a:r>
              <a:rPr lang="en-IN" sz="2000" dirty="0" smtClean="0"/>
              <a:t>explore</a:t>
            </a:r>
            <a:r>
              <a:rPr lang="en-IN" sz="2000" dirty="0"/>
              <a:t> and understand your 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data</a:t>
            </a:r>
            <a:r>
              <a:rPr lang="en-IN" sz="2000" dirty="0"/>
              <a:t>. </a:t>
            </a:r>
          </a:p>
          <a:p>
            <a:r>
              <a:rPr lang="en-IN" sz="2000" dirty="0"/>
              <a:t>Its plotting functions work on data frames and arrays 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containing</a:t>
            </a:r>
            <a:r>
              <a:rPr lang="en-IN" sz="2000" dirty="0"/>
              <a:t> entire datasets and internally </a:t>
            </a:r>
            <a:r>
              <a:rPr lang="en-IN" sz="2000" dirty="0" smtClean="0"/>
              <a:t>perform</a:t>
            </a:r>
            <a:r>
              <a:rPr lang="en-IN" sz="2000" dirty="0"/>
              <a:t> the 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necessary</a:t>
            </a:r>
            <a:r>
              <a:rPr lang="en-IN" sz="2000" dirty="0"/>
              <a:t> semantic mapping and statistical </a:t>
            </a:r>
            <a:r>
              <a:rPr lang="en-IN" sz="2000" dirty="0" err="1" smtClean="0"/>
              <a:t>aggregationfor</a:t>
            </a:r>
            <a:r>
              <a:rPr lang="en-IN" sz="2000" dirty="0"/>
              <a:t> the development of informative plots. </a:t>
            </a:r>
          </a:p>
          <a:p>
            <a:r>
              <a:rPr lang="en-IN" sz="2000" dirty="0" smtClean="0"/>
              <a:t>It</a:t>
            </a:r>
            <a:r>
              <a:rPr lang="en-IN" sz="2000" dirty="0"/>
              <a:t> makes the charts more appealing and promotes 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some</a:t>
            </a:r>
            <a:r>
              <a:rPr lang="en-IN" sz="2000" dirty="0"/>
              <a:t> of the common needs for data visualisation </a:t>
            </a:r>
            <a:r>
              <a:rPr lang="en-IN" sz="2000" dirty="0" smtClean="0"/>
              <a:t>(</a:t>
            </a:r>
            <a:r>
              <a:rPr lang="en-IN" sz="2000" dirty="0"/>
              <a:t>like mapping a </a:t>
            </a:r>
            <a:r>
              <a:rPr lang="en-IN" sz="2000" dirty="0" err="1"/>
              <a:t>color</a:t>
            </a:r>
            <a:r>
              <a:rPr lang="en-IN" sz="2000" dirty="0"/>
              <a:t> to a variable</a:t>
            </a:r>
            <a:r>
              <a:rPr lang="en-IN" sz="2000" dirty="0" smtClean="0"/>
              <a:t>).</a:t>
            </a:r>
          </a:p>
          <a:p>
            <a:r>
              <a:rPr lang="en-IN" sz="2000" dirty="0" smtClean="0"/>
              <a:t>Importing </a:t>
            </a:r>
            <a:r>
              <a:rPr lang="en-IN" sz="2000" dirty="0" err="1" smtClean="0"/>
              <a:t>seaborn</a:t>
            </a:r>
            <a:r>
              <a:rPr lang="en-IN" sz="2000" dirty="0" smtClean="0"/>
              <a:t>:</a:t>
            </a:r>
            <a:br>
              <a:rPr lang="en-IN" sz="2000" dirty="0" smtClean="0"/>
            </a:br>
            <a:r>
              <a:rPr lang="en-IN" sz="2000" dirty="0" smtClean="0"/>
              <a:t>	import </a:t>
            </a:r>
            <a:r>
              <a:rPr lang="en-IN" sz="2000" dirty="0" err="1" smtClean="0"/>
              <a:t>seaborn</a:t>
            </a:r>
            <a:r>
              <a:rPr lang="en-IN" sz="2000" dirty="0" smtClean="0"/>
              <a:t> as </a:t>
            </a:r>
            <a:r>
              <a:rPr lang="en-IN" sz="2000" dirty="0" err="1" smtClean="0"/>
              <a:t>sns</a:t>
            </a:r>
            <a:endParaRPr lang="en-IN" sz="2000" dirty="0" smtClean="0"/>
          </a:p>
          <a:p>
            <a:r>
              <a:rPr lang="en-IN" sz="2000" dirty="0" smtClean="0"/>
              <a:t>To check the version of </a:t>
            </a:r>
            <a:r>
              <a:rPr lang="en-IN" sz="2000" dirty="0" err="1" smtClean="0"/>
              <a:t>seaborn</a:t>
            </a:r>
            <a:r>
              <a:rPr lang="en-IN" sz="2000" dirty="0" smtClean="0"/>
              <a:t> on your system: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	print(</a:t>
            </a:r>
            <a:r>
              <a:rPr lang="en-IN" sz="2000" dirty="0" err="1" smtClean="0"/>
              <a:t>sns.__version</a:t>
            </a:r>
            <a:r>
              <a:rPr lang="en-IN" sz="2000" dirty="0" smtClean="0"/>
              <a:t>__)</a:t>
            </a:r>
          </a:p>
        </p:txBody>
      </p:sp>
      <p:pic>
        <p:nvPicPr>
          <p:cNvPr id="4" name="Picture 3" descr="COPYRIGH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238" y="6454035"/>
            <a:ext cx="2509422" cy="260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acteristic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332656"/>
            <a:ext cx="8640960" cy="6264696"/>
          </a:xfrm>
        </p:spPr>
      </p:pic>
      <p:pic>
        <p:nvPicPr>
          <p:cNvPr id="3" name="Picture 2" descr="COPYRIGH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238" y="6454035"/>
            <a:ext cx="2509422" cy="260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110155"/>
            <a:ext cx="78867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3839370"/>
            <a:ext cx="7945367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xmlns="" val="2474074225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58D3368-3540-44B9-9987-939098C5C6C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PB6Qkd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PB6Qkd7BdOSwAEAANoDAAAPAAAAAAAAAAEAAAAAAAAAAABub25lL3BsYXllci54bWxQSwUGAAAAAAEAAQA9AAAA7QEAAAAA"/>
  <p:tag name="ISPRING_PRESENTATION_TITLE" val="9526090"/>
  <p:tag name="ISPRING_RESOURCE_PATHS_HASH_PRESENTER" val="c5c18ed94289d45e69924734affc755d7d26dd4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</TotalTime>
  <Words>66</Words>
  <Application>Microsoft Office PowerPoint</Application>
  <PresentationFormat>On-screen Show (4:3)</PresentationFormat>
  <Paragraphs>15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Civic</vt:lpstr>
      <vt:lpstr>Flow</vt:lpstr>
      <vt:lpstr>TruncatedFinalSlide</vt:lpstr>
      <vt:lpstr>Seaborn</vt:lpstr>
      <vt:lpstr>Introduction</vt:lpstr>
      <vt:lpstr>Slide 3</vt:lpstr>
      <vt:lpstr>Interesting, right?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9526090</dc:title>
  <dc:creator>SHARVARI&amp;SAKSHI</dc:creator>
  <cp:lastModifiedBy>Admin</cp:lastModifiedBy>
  <cp:revision>13</cp:revision>
  <dcterms:created xsi:type="dcterms:W3CDTF">2020-11-27T05:44:24Z</dcterms:created>
  <dcterms:modified xsi:type="dcterms:W3CDTF">2020-12-04T05:12:17Z</dcterms:modified>
</cp:coreProperties>
</file>