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5"/>
  </p:notesMasterIdLst>
  <p:sldSz cx="9753600" cy="5486400"/>
  <p:notesSz cx="5486400" cy="97536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2023-10-03T18:01:41Z</dcterms:created>
  <dcterms:modified xsi:type="dcterms:W3CDTF">2023-10-03T18:01:41Z</dcterms:modified>
</cp:coreProperties>
</file>