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3:59:20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0 280,'0'0'360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47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238 23 512,'4'-10'20615,"-4"9"-20585,-1 0 1,1 0-1,0 1 0,-1-1 1,1 0-1,-1 1 0,1-1 1,-1 0-1,0 1 0,1-1 0,-1 1 1,0-1-1,1 1 0,-1-1 1,0 1-1,0-1 0,1 1 0,-1 0 1,0-1-1,0 1 0,0 0 1,1 0-1,-1 0 0,0-1 0,0 1 1,0 0-1,0 0 0,0 0 1,-1 1-1,-39-2 704,27 1-500,6 0-220,1 0 0,-1 1 1,0 0-1,1 0 0,-1 0 1,0 1-1,1 0 1,-12 5-1,13-4 5,0 0 0,0 0 1,0 0-1,1 1 0,-1 0 1,1 0-1,0 0 0,0 1 0,-8 9 1,10-10 2,1 1 1,-1-1-1,1 1 1,0 0 0,0 0-1,0-1 1,1 1 0,-1 1-1,1-1 1,1 0-1,-1 0 1,1 11 0,0 92 382,0-106-401,1 0 0,-1-1 0,1 1 0,0 0 0,0 0 0,0-1 0,0 1 0,0-1 0,0 1 0,0-1 0,1 1-1,-1-1 1,0 0 0,1 0 0,-1 0 0,1 0 0,0 0 0,-1 0 0,3 1 0,1 1 6,0-1 0,0 1 1,0-1-1,0 0 0,8 1 0,45 0 114,-40-4-70,-17 1-51,0-1 1,-1 1-1,1-1 1,0 1 0,-1-1-1,1 1 1,0-1 0,-1 0-1,1 1 1,-1-1-1,0 0 1,1 1 0,-1-1-1,1 0 1,-1 0-1,0 1 1,0-1 0,1 0-1,-1 0 1,0-1 0,6-24 1,-5 21 6,3-33 36,-4 30-43,0 1 1,1-1-1,0 1 0,1 0 1,2-11-1,1-8 45,-2 22-8,0 0 0,-1 0 0,0 0-1,0-1 1,0 1 0,0-1 0,-1 0 0,1 1-1,-1-1 1,-1 0 0,2-7 0,-2 12-27,4 64 162,1-39-124,-2 1-1,0 0 0,-2 42 1,-1 285 1169,1-360-1156,-1 0 0,1 1 0,0-1 1,0 0-1,1 0 0,0 1 0,0-1 0,1 1 0,0 0 0,0-1 0,0 1 0,6-7 0,160-240 515,-157 237-513,-12 16-82,-17 0-13517,-4 0 3251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6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1 856,'0'0'8501,"-3"3"-7121,-15 11 7710,44-14-7191,50 1-255,21 0-1708,-65-2-4216,1 0-3593,-9-1 2065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4337,'0'0'15873,"3"23"-15036,11 70-206,-14-92-600,0 1 0,1-1 0,-1 1 0,0-1-1,1 1 1,-1-1 0,1 1 0,-1-1 0,1 0 0,0 1 0,-1-1 0,1 0 0,0 1-1,0-1 1,0 0 0,0 0 0,0 0 0,0 0 0,0 0 0,1 0 0,-1 0 0,0 0 0,1 0-1,-1-1 1,0 1 0,1 0 0,-1-1 0,1 1 0,-1-1 0,1 0 0,-1 1 0,1-1-1,-1 0 1,1 0 0,-1 0 0,1 0 0,-1 0 0,1 0 0,-1-1 0,4 0 0,3 0 184,-3 2-76,0-1 0,1 0 1,-1 0-1,0-1 0,1 0 1,-1 1-1,0-2 1,0 1-1,1-1 0,-1 0 1,0 0-1,-1 0 0,1-1 1,0 1-1,-1-1 0,1 0 1,-1-1-1,0 1 1,0-1-1,0 0 0,-1 0 1,1 0-1,5-8 0,-5 4-109,-1 0 0,0-1-1,0 1 1,0-1-1,-1 1 1,0-1-1,-1 0 1,0 0 0,0 0-1,-1 0 1,-1-11-1,1 19-66,0 1-435,-1 0 0,0 0 0,1 0 1,-1 0-1,1 0 0,-1 0 0,1 0 0,-1 1 1,0-1-1,1 0 0,-1 0 0,1 1 1,-1-1-1,1 0 0,0 1 0,-1-1 0,1 1 1,-1-1-1,1 0 0,-1 2 0,-1 11-10913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5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0 122 8514,'0'0'16327,"24"-6"-15529,76-22-243,-86 25-329,0-2 0,16-6 0,-28 10-169,-1 0 0,1 0 0,0-1 1,0 1-1,-1 0 0,1 0 0,-1-1 0,1 1 1,-1-1-1,1 0 0,-1 1 0,0-1 1,0 0-1,0 0 0,1-2 0,-1 3-23,0 0 0,-1 0 1,1 0-1,-1-1 0,0 1 0,1 0 0,-1 0 0,0 0 0,0-1 0,0 1 0,0 0 1,0 0-1,0-1 0,0 1 0,0 0 0,0 0 0,0-1 0,-1 1 0,1 0 0,-1 0 1,1 0-1,-1-1 0,1 1 0,-2-1 0,1 1-33,0 0 1,0 0-1,-1 0 0,1 0 1,-1 0-1,1 0 1,-1 0-1,1 1 0,-1-1 1,1 1-1,-1-1 0,0 1 1,1 0-1,-1-1 0,-3 1 1,1 0-42,-1 0 0,0 0 0,1 0 1,-1 1-1,0 0 0,1 0 0,-1 0 1,1 0-1,-1 1 0,1 0 0,-1 0 0,-3 2 1,2 0 32,1 0 1,1 0-1,-1 0 1,1 0-1,-1 1 1,1 0 0,1 0-1,-1 0 1,1 0-1,-1 0 1,2 1-1,-1 0 1,1-1-1,-1 1 1,1 0 0,1 0-1,-1 0 1,1 0-1,1 1 1,-1-1-1,1 0 1,0 0-1,1 8 1,-1-13 12,1 0 0,-1 0 0,1 1 0,0-1 0,0 0 0,0 0-1,0 0 1,-1 0 0,1 0 0,1 0 0,-1 0 0,0 0 0,0 0 0,0 0 0,0-1 0,1 1 0,-1 0 0,0-1 0,1 1 0,-1-1 0,0 0-1,1 1 1,-1-1 0,1 0 0,1 0 0,40 3 114,-40-3-115,97 0-708,-31 0-2815,-27 0-2886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6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29 4097,'0'0'18433,"-28"11"-17431,-85 38-313,109-48-638,0 1 0,0 1 0,0-1 0,1 0 0,-1 1 1,1 0-1,-1 0 0,1 0 0,0 0 0,-5 7 0,6-7-6,1-1 0,0 1 1,0 0-1,0 0 0,0 0 1,1 0-1,-1 0 0,1 0 1,-1 4-1,1 2 62,-1-7-87,1 0-1,0 0 1,-1-1 0,1 1 0,0 0-1,0 0 1,0 0 0,1-1 0,-1 1 0,0 0-1,1 0 1,-1-1 0,1 1 0,0 0-1,1 2 1,-1-3-3,1 0 0,-1 0 0,0 0 1,1 0-1,-1 0 0,1 0 0,0-1 0,-1 1 0,1 0 0,0-1 0,-1 0 0,1 1 0,0-1 0,-1 0 0,1 0 0,3 0 1,20 1 176,-1-1 1,35-5 0,-48 4-151,0-2 1,0 1-1,-1-1 0,0-1 0,1 0 0,-1 0 0,17-12 0,-24 15-17,-1-1 1,0 1-1,0-1 0,0 0 1,0 0-1,0 0 0,-1 0 1,1 0-1,0 0 0,-1 0 1,0-1-1,1 1 0,-1-1 1,0 1-1,1-4 0,-1-1 87,0-1 0,0 1-1,0 0 1,-2-10 0,1 11-70,0 3-38,0 0 1,-1 0 0,1 0-1,-1 0 1,0 0-1,0 1 1,0-1 0,0 0-1,-1 0 1,1 1 0,-1-1-1,1 1 1,-1-1-1,0 1 1,0 0 0,0 0-1,0 0 1,0 0 0,-1 0-1,1 0 1,-1 0 0,1 1-1,-1-1 1,0 1-1,1 0 1,-1 0 0,0 0-1,-4-1 1,-5-1-56,-1 0-1,0 0 1,0 1-1,0 1 1,-16 0 0,14 1-244,-31 1-304,44-1 446,0 1 1,0-1-1,0 0 1,1 1-1,-1-1 1,0 1-1,0 0 1,0 0-1,0 0 1,1 0 0,-1 0-1,0 0 1,1 0-1,-1 0 1,1 1-1,-1-1 1,1 1-1,-2 2 1,2-4 22,1 1 1,0-1 0,0 0-1,0 1 1,0-1 0,-1 1-1,1-1 1,0 0-1,0 1 1,0-1 0,0 0-1,0 1 1,0-1-1,0 1 1,0-1 0,0 0-1,0 1 1,0-1-1,0 1 1,0-1 0,0 0-1,1 1 1,-1-1 0,0 1-1,0-1 1,0 0-1,0 1 1,1-1 0,-1 0-1,0 1 1,0-1-1,1 0 1,0 1 0,14 6-5410,16 1-4030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0 6065,'0'0'16995,"-3"28"-16346,2-14-559,-12 201 816,14-17-355,-3 244 636,1-401-1111,-2-1-1,-13 64 1,11-84-69,-1 0 0,0 0 0,-1 0 1,-1-1-1,-1 0 0,-22 33 0,28-48-57,0-1-1,0 1 1,-1 0-1,1-1 1,-1 0-1,0 0 0,0 0 1,0 0-1,0-1 1,-1 1-1,1-1 0,-1 0 1,-8 2-1,11-3 37,-1-1 0,1 1 0,0-1-1,-1 0 1,1 1 0,-1-1 0,1 0-1,0-1 1,-1 1 0,1 0-1,-1-1 1,1 1 0,0-1 0,-1 0-1,1 0 1,0 0 0,0 0 0,0 0-1,0 0 1,0 0 0,0-1 0,0 1-1,0-1 1,0 0 0,0 1 0,1-1-1,-1 0 1,-1-4 0,-4-5 17,2 0 0,0-1 0,0 1 0,1-1 0,1 0 0,0-1-1,-2-18 1,1-9 164,2-41 0,2 71-125,1 1-1,0-1 1,1 0 0,0 1-1,0-1 1,1 1-1,0 0 1,1 0-1,0 0 1,0 0 0,1 0-1,0 1 1,0 0-1,1 0 1,0 1 0,1-1-1,11-9 1,-3 4-232,0 1 1,0 1-1,18-10 0,53-21-3994,-48 26-4079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8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6873,'0'0'19290,"0"3"-19206,-1 50 263,0-10-410,8 79 0,-7-119-206,1-1 0,0 1 0,-1-1 1,1 0-1,0 1 0,0-1 0,1 0 0,-1 1 0,3 2 0,8 8-4298,-3-4-2466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9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0 247 11306,'0'0'16089,"21"-15"-15370,64-46-315,-76 54-321,1-1 0,-1 1 0,8-11 1,-14 14-57,0 0 1,0 0 0,-1-1-1,0 1 1,3-7 0,-4 7-16,1 0 1,-1 1 0,0-1-1,0 0 1,0 0 0,-1 0-1,1 0 1,-1 0 0,0-1-1,0 1 1,-1 0 0,1 0-1,-1 0 1,0 0-1,0 0 1,-1-3 0,1 5-73,0 0 0,0 0-1,0 1 1,-1-1 0,1 0 0,0 1 0,-1-1 0,1 1 0,0-1 0,-1 1 0,0 0 0,1 0-1,-1 0 1,0 0 0,0 0 0,0 0 0,1 0 0,-1 0 0,0 1 0,0-1 0,0 1 0,0 0-1,0-1 1,0 1 0,0 0 0,0 0 0,0 0 0,0 0 0,-1 1 0,1-1 0,1 1 0,-5 0-1,5 0 33,0 0 0,0-1-1,0 1 1,0 0-1,0 0 1,1 0-1,-1 0 1,0 0 0,0 0-1,1 0 1,-1 0-1,0 0 1,1 0-1,-1 0 1,1 0 0,-1 0-1,1 1 1,0-1-1,-1 0 1,1 0-1,0 1 1,0-1 0,0 2-1,0 0 26,-1 0 0,1 0-1,0 0 1,0 0 0,1 0 0,-1 0-1,0 0 1,1-1 0,1 5 0,2-1 47,1 0-1,0-1 1,0 1 0,0-1 0,1 0 0,-1-1 0,1 0 0,12 7 0,14 12 118,-29-21-142,12 10 111,23 26 0,-35-34-130,0-1 1,0 0-1,-1 1 1,1 0-1,-1 0 0,0 0 1,0 0-1,0 0 1,0 0-1,-1 0 0,0 0 1,0 1-1,1 7 1,-2-9-39,0-1 0,0 0 0,0 1 1,0-1-1,0 1 0,-1-1 0,1 0 1,-1 1-1,1-1 0,-3 4 1,2-5-49,0 0 0,-1 1 0,1-1 0,0 0 0,-1 0 0,1 0 0,-1 0 0,1 0 0,-1-1 0,1 1 0,-1 0 0,0-1 0,1 1 0,-1-1 0,0 0 0,-3 1 0,-23 3-3904,-33 0 0,14-4-5487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8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9778,'0'0'14701,"-3"9"-14243,-2 12-138,1 1 0,2 0 0,-1 40-1,3 1-38,-3 142 109,0-148-364,-17 88 0,15-112-6,-7 24-115,12-56 95,0-1 0,0 0-1,0 0 1,0 0-1,0 0 1,0 0 0,0 0-1,0 0 1,0 0-1,0 1 1,0-1 0,0 0-1,0 0 1,0 0-1,0 0 1,0 0 0,0 0-1,0 0 1,0 0 0,0 1-1,0-1 1,0 0-1,0 0 1,0 0 0,0 0-1,-1 0 1,1 0-1,0 0 1,0 0 0,0 0-1,0 0 1,0 0-1,0 1 1,0-1 0,0 0-1,0 0 1,0 0-1,0 0 1,-1 0 0,1 0-1,0 0 1,0 0-1,0 0 1,0 0 0,0 0-1,0 0 1,0 0-1,0 0 1,-1 0 0,1 0-1,0 0 1,0 0 0,0 0-1,0 0 1,0 0-1,0 0 1,0 0 0,0 0-1,-1 0 1,1 0-1,-2-9 18,0-14 22,2 11 8,-1 0-11,1 0-1,0 1 1,1-1 0,0 0-1,1 1 1,0-1-1,1 1 1,0 0 0,8-18-1,-3 13-38,2 0 1,0 1-1,0 0 0,1 1 1,1 0-1,1 0 0,27-22 1,-37 34-4,0 0 1,1 1 0,0-1-1,-1 1 1,1-1-1,0 1 1,0 0 0,0 1-1,0-1 1,4 1-1,-6-1 2,-1 1 0,1 0-1,-1 0 1,1 0-1,0 0 1,-1 0-1,1 0 1,0 0-1,-1 1 1,1-1-1,-1 1 1,1-1 0,-1 1-1,1-1 1,-1 1-1,1 0 1,-1 0-1,1 0 1,-1 0-1,0 0 1,0 0-1,1 0 1,-1 0 0,2 3-1,-1 1-6,0 1 0,0-1 0,-1 1 0,0-1 0,0 1 0,0 0-1,0-1 1,-1 1 0,0 0 0,0 0 0,-1-1 0,0 1 0,0 0 0,0-1 0,0 1 0,-1-1-1,0 1 1,0-1 0,-1 0 0,1 1 0,-1-2 0,0 1 0,-1 0 0,1 0 0,-1-1 0,0 0-1,0 0 1,0 0 0,-1 0 0,1-1 0,-1 1 0,0-1 0,-10 5 0,5-4 34,-1-1 0,1 0 0,-1 0 0,0-1 0,0 0 0,0-1 1,-1 0-1,-19-2 0,31 1 114,3 0-165,16 3 64,0 0-1,0 1 1,0 1 0,0 1 0,27 13-1,-29-12 41,35 15 160,0 2 0,93 61 1,-137-80-347,-4-2-164,0 0 0,0 0 0,0-1 0,0 0 0,6 3 0,17-2-9422,-15-3-5732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9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5697,'0'0'18299,"-4"7"-15231,5-5-3024,0 0-1,0 0 0,1 0 0,-1 0 0,1 0 0,-1 0 0,1-1 0,-1 1 0,1 0 0,0-1 0,0 0 0,2 2 0,12 12-12,-2 8-156,-12-20-305,0 1 0,1 0 0,-1 0 1,0-1-1,1 0 0,0 1 0,0-1 0,0 0 0,0 0 0,4 2 0,10 4-5311,0-2-4414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0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10778,'0'0'14547,"-25"30"-14114,16-12-129,1 0-56,-1-3-184,1 1 8,-1-1 0,-4 0-72,1 0-216,-5 13-577,8-5-1319,1-2-4970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1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7 4001,'0'0'16277,"-6"-2"-15617,5 1-628,-1 1-1,1-1 1,-1 0 0,1 1 0,-1 0-1,1-1 1,-1 1 0,1 0 0,-1 0 0,1 0-1,-1 0 1,1 0 0,-1 0 0,1 0-1,-2 1 1,1 0 1,1 0 0,0 0 0,1 0 0,-1 0 0,0 0-1,0 0 1,0 0 0,1 0 0,-1 0 0,0 0 0,1 1 0,-1-1 0,1 0 0,0 0-1,-1 1 1,1-1 0,0 0 0,0 1 0,0-1 0,0 0 0,0 1 0,0-1 0,0 3-1,0 30 637,-1-11-162,3 30 0,-2-50-489,1-1-1,0 0 1,-1 0 0,1 0-1,0 0 1,0 0-1,0-1 1,0 1-1,0 0 1,0 0-1,1-1 1,-1 1-1,1-1 1,-1 1-1,1-1 1,-1 1-1,1-1 1,0 0-1,0 0 1,0 0-1,-1 0 1,1 0-1,0 0 1,0-1-1,0 1 1,1 0-1,3-1 1,6 2 84,1 0 1,-1-1-1,20-1 1,-19 0 30,-9 0-55,-1 0-1,0 0 1,0 0 0,1-1 0,-1 1-1,0-1 1,0 0 0,0 0 0,0 0-1,0 0 1,0 0 0,0-1 0,0 1-1,0-1 1,-1 0 0,1 0-1,-1 0 1,1 0 0,-1 0 0,0 0-1,0-1 1,0 1 0,0-1 0,0 0-1,0 1 1,-1-1 0,3-6-1,0-4 134,0 0 0,-1 0-1,0 0 1,-1 0 0,0-22-1,-2 21-3487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7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1192,'0'0'13701,"13"3"-10202,26-4-319,-4 0-2305,60 7-1,-73-4-5356,34-1-1,-38-1 1355,5 0-2331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1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7522,'0'0'11753,"0"14"-11258,0 27-260,0-10 3925,9-46-2133,0-5-1584,1 1 0,16-22-1,-21 33-411,1 0 0,1 0-1,-1 1 1,1 0 0,0 1 0,1-1-1,11-6 1,-18 12-36,0 0 0,0 1 1,0-1-1,0 0 0,0 1 0,0-1 1,1 1-1,-1 0 0,0-1 0,0 1 1,1 0-1,-1 0 0,0 0 0,0 0 1,1 0-1,-1 0 0,0 0 0,1 0 1,-1 0-1,0 0 0,0 1 0,0-1 1,1 1-1,-1-1 0,0 1 0,0-1 1,0 1-1,0 0 0,0-1 0,0 1 1,0 0-1,0 0 0,0 0 0,0 0 1,0 0-1,0 0 0,-1 0 0,1 0 1,0 0-1,-1 0 0,2 2 0,2 7-6,-1-1 0,0 1-1,0-1 1,2 15 0,-1-6-18,1 0-258,-1 0 1,-1 1 0,-1 0 0,0 19 0,-2-38 197,0 1 1,0-1 0,1 1 0,-1 0-1,0-1 1,0 1 0,0 0 0,0-1-1,1 1 1,-1-1 0,0 1 0,0-1-1,1 1 1,-1-1 0,1 1 0,-1-1-1,0 1 1,1-1 0,-1 1 0,1-1-1,-1 1 1,1-1 0,-1 0 0,1 1-1,-1-1 1,1 0 0,0 0 0,0 1-1,20 2-4925,-19-3 4126,15 1-6522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2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3881,'0'0'19891,"-3"23"-18950,1-6-746,-4 34 435,0 60 0,14 222 378,-7-151-2188,-1-181 982,0-11 143,0-17 58,1-1 0,1 1 0,2 0 0,8-34 1,-10 52-2,1 1 1,0-1-1,0 0 1,1 1-1,0 0 1,1 0-1,-1 0 1,2 0-1,-1 1 1,1 0-1,0 0 1,0 0-1,1 1 1,0 0-1,0 0 1,14-8 0,-17 12 14,0 0 0,0 1 0,0-1 0,0 1 0,0 0 0,1 0 0,-1 0 0,0 0 0,7 1 0,-9 0-21,-1 0 0,0 0 0,1 0 1,-1 0-1,0 0 0,0 1 0,1-1 0,-1 0 0,0 1 0,0-1 0,1 1 0,-1-1 1,0 1-1,0 0 0,0-1 0,0 1 0,0 0 0,0 0 0,0 0 0,0 0 1,0 0-1,0 0 0,-1 0 0,1 0 0,0 0 0,-1 0 0,1 1 0,-1-1 1,1 0-1,-1 0 0,1 0 0,-1 1 0,0 1 0,1-1-9,-1 0 0,0 1-1,1-1 1,-1 1 0,0-1 0,0 1-1,-1-1 1,1 1 0,0-1-1,-1 0 1,1 1 0,-1-1 0,0 0-1,0 1 1,0-1 0,0 0 0,0 0-1,-1 0 1,1 0 0,-1 0-1,-1 2 1,-2 0 14,1-1 0,-1 0 0,0 0 0,0-1 0,0 1 0,-1-1 0,1 0 0,-8 2 0,-83 17 103,95-21-98,0 1 0,0-1-1,1 1 1,-1-1 0,0 1-1,0-1 1,1 1 0,-1 0-1,0-1 1,1 1 0,-1 0-1,1 0 1,-1 0-1,1-1 1,-1 1 0,1 0-1,0 0 1,-1 0 0,1 0-1,0 0 1,0 0 0,-1 0-1,1 0 1,0 0-1,0 0 1,0-1 0,0 1-1,0 0 1,0 0 0,1 0-1,-1 0 1,0 0 0,0 0-1,1 1 1,0 2 39,0-1-1,0 1 1,1-1 0,-1 0-1,1 1 1,0-1 0,3 5-1,7 4 42,-1-1-1,2-1 0,0 0 0,0 0 0,0-2 1,1 1-1,1-2 0,-1 0 0,1-1 1,0 0-1,18 4 0,9-9-2227,-25-1-1364,0 0-3874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2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26 9298,'0'0'12337,"-3"22"-11810,-8 67-204,8-44-66,4-44-192,-1-1 0,0 0-1,0 1 1,0-1 0,0 1-1,1-1 1,-1 1 0,0-1 0,0 0-1,1 1 1,-1-1 0,0 0 0,1 1-1,-1-1 1,0 0 0,1 1-1,-1-1 1,0 0 0,1 0 0,-1 0-1,1 1 1,-1-1 0,1 0 0,-1 0-1,0 0 1,1 0 0,-1 0 0,1 0-1,-1 1 1,1-1 0,-1 0-1,1-1 1,-1 1 0,1 0 0,-1 0-1,1 0 1,-1 0 0,0 0 0,1 0-1,-1 0 1,1-1 0,0 1-1,0-2 65,0 1-1,1-1 0,-1 1 1,0-1-1,1 1 0,-1-1 1,0 0-1,-1 0 0,1 0 1,0 1-1,0-1 0,0-4 1,2-2 224,8-17-137,20-43 413,-28 63-595,1-1-1,-1 1 0,1 0 0,0 0 0,0 1 0,0-1 0,1 1 0,-1 0 0,8-5 0,-9 7-40,-1 1-1,1 0 1,-1 0-1,1 0 1,-1 0-1,1 0 1,0 1-1,-1-1 0,1 1 1,0-1-1,-1 1 1,1 0-1,0 0 1,0 1-1,-1-1 1,1 0-1,0 1 0,-1 0 1,1 0-1,4 1 1,-2 1-8,-1-1 1,0 1-1,0-1 1,0 1 0,0 1-1,0-1 1,-1 0-1,1 1 1,-1 0 0,4 6-1,-1-1-395,-1 0 1,0 0-1,0 0 0,4 16 1,-8-21-179,1 0 0,0 0 0,0 0 0,0 0 0,5 6 0,8 8-7064,1-5-3445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35 3017,'0'0'18929,"-11"12"-18245,-34 37-209,43-47-445,1-1 0,-1 1 0,1 0 0,0 0 0,0 1 0,0-1 0,0 0 0,0 0 1,0 0-1,0 1 0,1-1 0,-1 0 0,1 1 0,0-1 0,0 0 0,0 1 0,0-1 0,0 0 0,1 5 0,0 6 240,-1-12-234,0-1 1,0 1-1,1 0 1,-1 0-1,0-1 0,0 1 1,0 0-1,1 0 1,-1-1-1,0 1 1,1 0-1,-1-1 1,1 1-1,-1-1 0,0 1 1,1 0-1,-1-1 1,1 1-1,0-1 1,-1 1-1,1-1 1,-1 1-1,1-1 0,0 0 1,-1 1-1,3-1 1,-1 1 72,1 0 1,0 0 0,0-1 0,0 1-1,0-1 1,0 0 0,5 0-1,-4 0-7,0 0 0,1-1 0,-1 0 0,0 1 0,0-1 0,1-1 0,-1 1 0,0-1 0,0 1 0,6-5 0,-7 3-30,-1 0 0,1 0 0,-1 0 0,0 0-1,0-1 1,0 1 0,0-1 0,-1 1 0,1-1 0,-1 0 0,0 1-1,0-1 1,0-5 0,0-1 45,0-1 0,-1 1 0,-2-20 0,2 28-121,-1 0 1,1 0 0,-1-1 0,0 1-1,0 0 1,0 0 0,0 0 0,0 0-1,-1 0 1,1 0 0,-1 0 0,1 1-1,-1-1 1,1 0 0,-1 1 0,0 0-1,0-1 1,0 1 0,0 0 0,0 0-1,0 0 1,0 0 0,0 0 0,-1 0-1,1 1 1,-4-2 0,-1 1-295,0 0-1,0 0 1,0 0 0,0 1 0,0 0-1,0 0 1,-13 2 0,18-1 178,1-1-1,0 1 1,-1-1 0,1 1 0,0-1-1,-1 1 1,1 0 0,0-1 0,-1 1-1,1 0 1,0 0 0,0 0 0,0 0-1,0 0 1,0 0 0,0 0 0,0 1-1,1-1 1,-1 0 0,-1 2 0,1 1-1144,-1 1 1,1-1-1,0 1 1,0-1-1,-1 9 1,2 10-8261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3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 9218,'0'0'12132,"-3"10"-11640,-1 8-181,0 1 0,1-1 1,2 1-1,-1-1 0,3 24 0,-1-39-272,0-1 0,0 0-1,1 0 1,-1 0 0,1 0 0,0 0-1,-1 0 1,1 0 0,0 0 0,0-1 0,0 1-1,1 0 1,-1 0 0,0-1 0,1 1-1,-1 0 1,0-1 0,1 0 0,0 1 0,-1-1-1,1 0 1,0 0 0,0 0 0,0 0-1,0 0 1,0 0 0,3 0 0,3 1 119,0-1 0,0 0 0,0 0 0,0-1 0,0 0 0,8-1 1,-14 0-132,0 1 0,0 0 0,0-1 0,0 0 0,0 1 0,0-1 0,0 0 0,0 0 0,0 0 0,0 0 0,0-1 0,-1 1 0,1 0 1,-1-1-1,1 1 0,-1-1 0,1 0 0,-1 1 0,0-1 0,0 0 0,0 0 0,0 0 0,0 0 0,0 0 0,0 0 0,-1 0 1,1 0-1,-1 0 0,1-3 0,1-8 75,0-1 1,-2 1 0,0-23 0,-1 19-97,2 16-15,-1 1 1,0 0-1,0 0 0,0 0 0,0 0 0,0 0 1,0 0-1,0 0 0,0 0 0,0-1 0,0 1 1,0 0-1,0 0 0,0 0 0,0 0 0,0 0 1,0 0-1,0 0 0,0-1 0,0 1 0,0 0 1,0 0-1,0 0 0,-1 0 0,1 0 0,0 0 1,0 0-1,0 0 0,0-1 0,0 1 0,0 0 1,0 0-1,0 0 0,0 0 0,0 0 0,0 0 1,-1 0-1,1 0 0,0 0 0,0 0 0,0 0 1,0 0-1,0 0 0,0 0 0,0 0 0,0 0 1,-1 0-1,1 0 0,0 0 0,0 0 1,0 0-1,0 0 0,0 0 0,0 0 0,0 0 1,-1 0-1,1 0 0,0 0 0,0 0 0,0 0 1,0 0-1,0 0 0,0 0 0,0 0 0,0 0 1,0 0-1,-1 1 0,1-1 0,0 0 0,-4 10-399,4 9 309,1 29 30,-1-47 72,0 0 1,1 0-1,-1 0 1,1 0-1,0 0 1,-1 0-1,1 0 1,0-1-1,-1 1 1,1 0-1,0 0 1,0-1-1,0 1 1,0 0-1,0-1 1,-1 1-1,1-1 1,0 1-1,0-1 1,1 1-1,-1-1 1,0 0-1,0 1 1,0-1-1,0 0 1,2 0-1,35 2 339,-29-3-129,-6 1-149,1 0 0,-1 0 0,1 0 0,-1-1 0,0 1-1,1-1 1,-1 0 0,0 0 0,0 0 0,1-1 0,-1 1-1,0-1 1,0 1 0,-1-1 0,1 0 0,0 0 0,-1-1 0,1 1-1,2-4 1,-2 2 23,-1 0-1,1 0 0,-1 0 1,0 0-1,0-1 0,-1 1 1,1-1-1,-1 1 0,0-1 1,0 0-1,-1 1 0,1-1 1,-1-6-1,0 2-75,0 5-25,0 1 1,0-1 0,0 0 0,0 1-1,-1-1 1,-1-6 0,2 9-91,-1 0-1,1 1 1,-1-1-1,1 0 1,-1 1-1,1-1 1,-1 0-1,1 1 1,-1-1 0,0 1-1,1-1 1,-1 1-1,0-1 1,1 1-1,-1 0 1,0-1-1,0 1 1,0 0-1,1-1 1,-1 1-1,0 0 1,0 0 0,0 0-1,0 0 1,1 0-1,-1 0 1,0 0-1,0 0 1,0 0-1,0 0 1,1 0-1,-1 1 1,0-1 0,-1 1-1,-7 4-3830,4 4-2919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4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32 9154,'0'0'12637,"-2"19"-12027,-5 136 437,7-154-968,0-1 0,0 1 1,0 0-1,0-1 1,0 1-1,0-1 0,0 1 1,0 0-1,0-1 1,0 1-1,0-1 0,0 1 1,1 0-1,-1-1 1,0 1-1,0-1 0,1 1 1,-1-1-1,0 1 1,1-1-1,-1 1 0,1-1 1,-1 1-1,0-1 0,1 0 1,-1 1-1,2 0 1,-2-2-24,1 1 1,-1 0-1,1 0 0,-1 0 1,1-1-1,-1 1 1,1 0-1,-1 0 1,1-1-1,-1 1 0,1 0 1,-1-1-1,0 1 1,1-1-1,-1 1 1,1-1-1,-1 1 0,0 0 1,0-1-1,1 1 1,-1-1-1,0 0 1,0 1-1,1-1 0,-1 1 1,0-1-1,0 1 1,0-2-1,6-20 151,1 0-1,1 0 1,1 0-1,1 1 1,1 1-1,19-28 1,-28 45-197,1 0 1,0 1-1,0-1 0,0 1 1,1-1-1,-1 1 0,1 0 1,-1 0-1,1 1 1,-1-1-1,1 1 0,5-2 1,-7 2-14,1 1-1,-1-1 1,0 1 0,0 0 0,0-1 0,1 1 0,-1 0-1,0 0 1,0 1 0,0-1 0,1 0 0,-1 1-1,0-1 1,0 1 0,0 0 0,0-1 0,0 1 0,0 0-1,0 1 1,0-1 0,0 0 0,0 0 0,2 3-1,2 4 3,-2-1-1,1 1 0,-1-1 0,0 1 0,-1 0 0,5 14 0,9 53 18,-16-42-2099,-7-15-5161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26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66 2529,'0'0'21890,"8"-18"-19841,-3 11-1781,6-12 13,-10 18-274,-1 1-1,0-1 0,1 0 1,-1 1-1,0-1 0,0 0 0,1 1 1,-1-1-1,0 0 0,0 1 1,0-1-1,0 0 0,0 0 0,0 1 1,0-1-1,0 0 0,0 1 1,-1-1-1,1 0 0,0 1 1,0-1-1,-1 0 0,1 0 0,-1 0-7,1 1-1,-1 0 0,1-1 0,-1 1 0,1 0 1,-1-1-1,1 1 0,-1 0 0,1 0 0,-1 0 0,1-1 1,-1 1-1,0 0 0,1 0 0,-1 0 0,1 0 1,-1 0-1,1 0 0,-1 0 0,0 0 0,1 0 1,-1 0-1,0 1 0,-14-1 73,15 0 7,0-2-118,0 12-11383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1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3289,'0'0'21579,"-4"0"-17405,404 0-2681,-314 0-6224,0 0-4879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1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6 1432,'0'0'20939,"-6"-5"-19922,7 6-939,0 1 1,0-1-1,0 0 0,0 1 1,0-1-1,0 0 1,0 0-1,0 0 0,0 0 1,1 0-1,-1 0 1,0 0-1,3 1 1,24 14 484,-6-7-103,43 13 0,12 5-55,-69-23-385,1 0 1,-1 0 0,0 1 0,-1 0-1,1 1 1,10 9 0,-16-12-15,0-1 0,0 1 0,0-1 1,0 1-1,0 0 0,-1 0 0,1 0 0,-1 0 0,0 0 0,0 0 1,0 0-1,0 0 0,0 0 0,-1 1 0,0-1 0,1 0 0,-1 0 0,0 1 1,-1-1-1,1 0 0,-2 6 0,1-3 24,-1 0-1,0 0 1,0-1 0,-1 1-1,0 0 1,0-1 0,0 0-1,-1 1 1,0-1 0,-4 5-1,-12 8-58,-1 0 0,0-1-1,-1-1 1,-37 20-1,43-27-195,6 2-691,9-4-906,5-2-3479,10-2-3434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2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27 2817,'0'0'22487,"-1"-6"-21999,1-1-428,-2-7 90,1 31 19,3 16 417,1-1-1,9 41 1,3 27 495,-11-33-682,-7 87 1,2-143-675,-1 0 0,0 0 0,0-1-1,-1 1 1,-1-1 0,0 1 0,-6 11 0,10-22 180,0 1 0,0-1 0,0 0-1,0 0 1,0 0 0,0 0 0,0 0-1,0 0 1,0 1 0,0-1 0,0 0-1,0 0 1,0 0 0,0 0 0,0 0-1,0 0 1,0 0 0,0 1 0,1-1-1,-1 0 1,0 0 0,0 0 0,0 0 0,0 0-1,0 0 1,0 0 0,0 0 0,0 0-1,1 0 1,-1 0 0,0 0 0,0 0-1,0 1 1,0-1 0,0 0 0,0 0-1,1 0 1,-1 0 0,0 0 0,0 0 0,0 0-1,0 0 1,0 0 0,0-1 0,1 1-1,-1 0 1,0 0 0,0 0 0,0 0-1,0 0 1,0 0 0,10-1-2406,13-5-3178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7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3 544,'0'0'10484,"7"0"-5321,3 0-3726,122-1 4289,-66 0-7700,-1 1-10277,-52 0 6939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2.5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3081,'0'0'19815,"6"20"-18686,3 3-801,-2-4-40,0 0 0,-2 1 0,0-1-1,2 23 1,-3 6 297,-3 60-1,-1-62-477,-1-22 164,-2 0 0,-6 30 0,1-2-1319,4 0-5709,-3-47-1659,1-5 2045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2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1296,'0'0'22141,"38"-23"-21829,-21 23-48,0 0-264,8 0 0,1 0-16,-1 0-496,18 3-792,-10 2-1657,1-5-3704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3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49 3185,'0'0'20676,"0"-3"-19977,1 3-685,-1 0 1,0-1 0,0 1-1,0-1 1,0 1-1,0 0 1,0-1-1,0 1 1,0-1-1,0 1 1,0-1 0,0 1-1,0-1 1,0 1-1,0 0 1,0-1-1,-1 1 1,1-1-1,0 1 1,0 0 0,0-1-1,-1 1 1,1-1-1,0 1 1,0 0-1,-1-1 1,1 1-1,0 0 1,-1 0 0,1-1-1,0 1 1,-1 0-1,1 0 1,-1-1-1,-12 11 210,-10 27-61,20-28-105,0 0 0,0 0 0,1 0 0,1 0 0,0 0 0,0 1 0,0-1 0,2 13 0,-1-8-37,0-13-21,0 0 0,0 0 0,1 0 0,-1 0 0,0 0 0,0 0-1,1-1 1,-1 1 0,0 0 0,1 0 0,-1 0 0,1 0 0,-1 0 0,1 0 0,0 0 0,-1-1 0,1 1 0,0 0 0,-1-1 0,1 1 0,0 0 0,0-1-1,1 2 1,1-1 35,0 0 0,0 0 0,0 0 0,0 0 0,1 0 0,-1 0-1,6-1 1,0 1 156,1-1 0,0-1 0,0 0 0,13-3 0,-15 2-119,-1-1 0,1 0 0,0 0 0,-1-1 0,1 0 0,-1 0 0,0-1 0,-1 0 0,1 0 0,-1-1 0,0 1 0,0-1 0,-1-1 0,0 1 0,7-12 0,-10 15-61,-1 0 0,0 0 1,0 0-1,0 0 0,0 0 0,0 0 0,-1-1 0,1 1 0,-1 0 0,0-1 0,0 1 0,0 0 0,-1 0 0,1-1 0,-1 1 0,0 0 0,0 0 0,0 0 0,0 0 0,0 0 0,-1 0 0,1 0 1,-1 0-1,0 0 0,0 1 0,0-1 0,0 1 0,0-1 0,0 1 0,-1 0 0,1 0 0,-1 0 0,0 0 0,0 0 0,-3-1 0,-1-1-241,0 1 0,0 0 0,-1 0 0,1 1 0,-1-1 0,0 2 0,1-1 0,-1 1-1,0 0 1,0 1 0,0 0 0,0 0 0,-12 3 0,16-2-278,1 0 0,0 0 0,0 1 0,0-1 0,0 1-1,0 0 1,0 0 0,0 0 0,1 0 0,-1 1 0,-3 3 0,-7 8-5752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3.9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76 3369,'0'0'17725,"-2"6"-16881,-2 15-291,1-1 1,1 1-1,1 37 1,1-57-497,1 0 0,-1-1 0,1 1 0,-1-1 0,1 1 0,-1-1 0,1 1 0,0-1 0,-1 0 1,1 1-1,0-1 0,-1 0 0,1 1 0,0-1 0,0 0 0,-1 0 0,1 0 0,0 0 0,0 0 0,-1 0 0,1 0 0,0 0 0,0 0 1,0 0-1,29 0 791,-22-1-661,-2 1-153,-1 0 1,1-1 0,0 0 0,0 0 0,0-1-1,-1 1 1,1-1 0,-1-1 0,1 1-1,-1-1 1,0 0 0,0 0 0,7-6-1,-11 8-75,-1-1 0,1 0 0,0 1-1,0-1 1,-1 0 0,0 0 0,1 0-1,-1 0 1,0 1 0,0-1 0,1 0-1,-2 0 1,1 0 0,0-3 0,-1 5 16,1 0 1,0 0 0,-1 1 0,1-1-1,-1 0 1,1 0 0,0 0 0,-1 0-1,1 0 1,0 1 0,-1-1 0,1 0-1,0 0 1,-1 1 0,1-1 0,0 0-1,0 0 1,-1 1 0,1-1 0,0 0-1,0 1 1,0-1 0,-1 0 0,1 1-1,0-1 1,0 0 0,0 1 0,0-1-1,0 1 1,0-1 0,0 0 0,0 1-1,0-1 1,0 0 0,0 1 0,0-1-1,0 1 1,0-1 0,0 1 0,-1 19-296,1-19 255,0 0 59,0 0 1,1 1 0,-1-1 0,0 0-1,0 0 1,1 1 0,-1-1-1,1 0 1,-1 0 0,1 0 0,0 0-1,-1 0 1,1 0 0,0 0-1,0 0 1,-1 0 0,1 0 0,0 0-1,0-1 1,0 1 0,0 0-1,0 0 1,0-1 0,1 1 0,-1-1-1,0 1 1,0-1 0,0 0-1,0 1 1,1-1 0,-1 0 0,2 0-1,6 2 196,0-2 0,0 1 0,15-2 0,-9 0 113,-4 1-206,0 0 0,0-2 1,0 1-1,0-1 0,-1-1 0,1 0 1,-1 0-1,1-1 0,-1-1 0,0 1 1,11-9-1,-19 11-16,-1 0-1,1 0 1,0 0 0,-1 0 0,0 0 0,1 0-1,-1-1 1,0 1 0,0-1 0,0 1-1,-1 0 1,1-1 0,0 0 0,-1 1 0,0-1-1,0 1 1,0-1 0,0 1 0,0-4 0,0-1-14,-1 1 1,0 0 0,0 1 0,0-1 0,0 0 0,-1 0 0,-3-7 0,-1 3-28,0 1 0,-1-1 1,0 1-1,-9-10 0,15 19-116,1-1 1,-1 1-1,1-1 0,-1 1 0,1-1 0,-1 1 1,1 0-1,-1-1 0,1 1 0,-1 0 0,1-1 0,-1 1 1,1 0-1,-1 0 0,0 0 0,1-1 0,-1 1 1,1 0-1,-1 0 0,0 0 0,1 0 0,-1 0 1,0 0-1,1 0 0,-1 0 0,1 0 0,-1 1 0,0-1 1,1 0-1,-1 0 0,1 0 0,-1 1 0,1-1 1,-1 0-1,0 1 0,1-1 0,-1 1 0,-1 0-654,1 1 0,0-1 1,0 0-1,0 1 0,1-1 0,-1 1 0,0-1 0,0 1 0,1-1 0,-1 1 0,0 2 0,0 7-10539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4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183 5 3289,'0'0'23021,"-1"-4"-22693,1 4-328,0 0 0,0 0 0,0 0 0,0 0 0,0 0 1,0 0-1,0 1 0,0-1 0,0 0 0,0 0 0,0 0 0,0 0 0,0 0 0,0 0 1,-1 0-1,1 0 0,0 0 0,0 0 0,0 0 0,0 0 0,0 0 0,0 1 0,0-1 0,0 0 1,0 0-1,0 0 0,0 0 0,0 0 0,0 0 0,0 0 0,0 0 0,0 0 0,-1 0 1,1 0-1,0 0 0,0 0 0,0 0 0,0 0 0,0 0 0,0 0 0,0 0 0,0 0 0,0 0 1,0 0-1,0 0 0,0 0 0,-1 0 0,0 19 154,1 0-1,1 0 1,0 0-1,2 0 1,8 33-1,3 27 201,15 154-581,-28-227 35,0 10-1179,-1-15 1262,0-1-1,0 0 1,-1 1 0,1-1-1,0 0 1,0 1 0,0-1-1,-1 0 1,1 1 0,0-1 0,0 0-1,-1 1 1,1-1 0,0 0-1,-1 1 1,1-1 0,0 0-1,-1 0 1,1 0 0,0 1-1,-1-1 1,1 0 0,-1 0 0,1 0-1,0 0 1,-1 0 0,1 0-1,-1 0 1,1 0 0,0 0-1,-1 0 1,0 0 0,-5 0-286,0 0 1,0-1 0,1 0-1,-1 0 1,0 0 0,0-1-1,1 1 1,-1-1 0,1-1-1,-1 1 1,1-1 0,0 0-1,0 0 1,0-1 0,-8-7-1,-1-1-715,1 0-1,0-1 0,-17-22 0,23 26 992,1 0-1,0 0 0,1-1 1,0 0-1,0 0 0,-5-21 0,5 16 576,-5-27 2064,8 13 3209,19 28-3367,194 17 865,-203-15-3509,0 1 1,0 0-1,0 0 1,11 5-1,11 7-3961,-27-13 3565,15 8-6510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4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1 1872,'0'0'18674,"-12"20"-17689,-36 63-286,46-79-650,0-1-1,1 1 0,-1-1 1,1 1-1,-1 0 1,1 0-1,0-1 1,1 1-1,-1 0 1,1 0-1,0 0 1,0 0-1,0 0 0,0 5 1,1-7-26,0 0 1,0 0-1,-1-1 1,1 1-1,0 0 1,0 0-1,1 0 1,-1-1-1,0 1 1,1-1-1,-1 1 1,1-1-1,-1 1 1,1-1-1,-1 0 1,1 0-1,0 0 1,0 0-1,2 1 1,6 1 106,0 0 0,0-1 0,1 0 1,-1-1-1,0 0 0,1 0 0,12-2 0,-14 1 75,-1 0-73,0 0 1,0 0-1,0-1 0,-1 0 0,1-1 0,0 0 1,-1 0-1,0-1 0,13-5 0,-17 6-75,0 0 1,0 0-1,0-1 1,0 1-1,-1 0 0,1-1 1,-1 0-1,1 0 1,-1 1-1,0-1 0,0-1 1,0 1-1,-1 0 1,1 0-1,-1-1 0,0 1 1,0-1-1,0 1 1,0-1-1,0 1 0,-1-1 1,0 1-1,0-6 1,0 4-60,0 1 0,0 0 0,-1-1 1,1 1-1,-1 0 0,0-1 1,-1 1-1,1 0 0,-1 0 1,1 0-1,-1 0 0,0 0 1,-1 1-1,1-1 0,-1 1 1,1-1-1,-1 1 0,0 0 0,-1 0 1,1 0-1,0 0 0,-1 1 1,1-1-1,-1 1 0,0 0 1,0 0-1,0 0 0,0 1 1,0-1-1,0 1 0,-1 0 1,1 0-1,-7 0 0,5 0-352,1 1 0,-1 0 0,0 0 0,0 0 0,0 1 0,1 0 0,-8 1 0,10-1-349,0 0 0,0 1 0,0-1 0,1 0 1,-1 1-1,0 0 0,1-1 0,0 1 0,-4 3 0,-8 9-8341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5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0 193 1400,'0'0'22272,"16"0"-21139,49 1-310,-58-2-725,-1 1 0,0-1 0,0 0 0,0-1 0,0 1 0,0-1 0,0-1 0,0 1 0,0-1 0,-1 0 0,1 0 0,-1 0-1,0-1 1,8-7 0,-7 6-65,-3 3 17,-1 0 1,1-1-1,0 0 1,-1 1 0,1-1-1,-1 0 1,0 0-1,0 0 1,0-1-1,-1 1 1,1 0 0,-1-1-1,2-6 1,-1 1 0,-1 0 0,0-1-1,-1-17 1,-1 9-89,1 17 26,1 0 0,-1 0 0,-1 0 0,1 0-1,0 0 1,0 0 0,0 0 0,0-1 0,-1 1-1,1 0 1,0 0 0,-1 0 0,1 0 0,-1 0-1,0 1 1,1-1 0,-1 0 0,0 0 0,1 0-1,-1 0 1,0 1 0,0-1 0,1 0 0,-1 1-1,-2-2 1,1 2-40,0-1-1,0 0 1,0 1-1,0 0 1,0-1-1,0 1 1,0 0 0,0 0-1,-1 0 1,1 0-1,0 1 1,-3 0-1,-1 0-39,0 1-1,0 0 1,0 0-1,0 1 1,0 0-1,0 0 1,-10 7-1,11-5 85,0 0-1,-1 0 1,2 1-1,-1-1 1,1 1-1,0 0 1,0 0-1,0 1 1,1-1-1,0 1 1,1 0-1,-1 0 1,1 0-1,0 0 0,1 0 1,0 0-1,-1 13 1,2-18 9,0-1-1,0 1 1,1-1-1,-1 1 1,0-1 0,1 1-1,-1-1 1,1 1 0,-1-1-1,1 1 1,0-1 0,-1 0-1,1 1 1,0-1 0,0 0-1,0 0 1,0 0-1,0 1 1,2 0 0,0 0 13,0 0 1,0 0-1,1 0 0,-1-1 1,0 0-1,0 0 1,1 0-1,5 1 0,8 1 127,-1-2-1,1 0 0,17-2 1,-15 0 99,-6 1-162,0-2 0,-1 1 1,1-2-1,-1 1 0,1-2 0,-1 0 0,0 0 0,0-1 0,-1-1 1,1 0-1,-1 0 0,0-1 0,-1 0 0,13-12 0,-20 15-67,0 1 0,-1 0 0,0-1 0,0 1 0,0-1 0,0 0-1,0 0 1,-1 1 0,1-1 0,-1 0 0,0-1 0,-1 1 0,1 0-1,-1 0 1,1 0 0,-1 0 0,0 0 0,-1-1 0,1 1 0,-2-4-1,2 6-24,-1 1 0,1 0 0,-1-1 0,0 1-1,1 0 1,-1-1 0,0 1 0,0 0 0,0 0-1,0 0 1,0 0 0,0 0 0,0 0-1,0 0 1,0 0 0,0 0 0,-1 0 0,1 0-1,0 1 1,-1-1 0,1 1 0,0-1 0,-1 1-1,1-1 1,-1 1 0,1 0 0,-4 0 0,-2-1-209,0 0 1,-1 1 0,1 0 0,-10 1 0,16 0 212,0 0-1,0 0 1,-1 0 0,1 0-1,0 0 1,0 0 0,1 0-1,-1 0 1,0 0 0,0 0-1,0 0 1,1 0 0,-1 1-1,1-1 1,-1 0 0,1 1-1,-1-1 1,1 0 0,0 1-1,-1-1 1,1 0 0,0 1-1,0-1 1,0 1-1,0-1 1,1 2 0,-1 0 12,-1 0 0,1 0 0,1 0 1,-1 1-1,0-1 0,1 0 0,0 0 0,-1 0 1,1 0-1,1-1 0,-1 1 0,2 3 0,8 4 52,1 0 0,0-1 0,0 0 0,16 7 0,4 4-40,-19-12 10,-8-6-20,0 1 0,0 0-1,-1-1 1,0 2 0,1-1-1,-1 0 1,-1 1 0,1 0-1,0 0 1,-1 0 0,5 8-1,-8-12 0,1 1 0,-1 0 0,0-1 0,0 1 0,0-1 0,0 1 0,0 0 0,0-1 0,0 1 0,0 0 0,0-1 0,0 1 0,0 0 0,0-1 0,-1 1 0,1 0 0,0-1 0,0 1 0,-1-1 0,1 1 0,0-1-1,-1 1 1,1-1 0,-1 1 0,1-1 0,-1 1 0,1-1 0,-1 1 0,1-1 0,-1 0 0,1 1 0,-1-1 0,1 0 0,-1 1 0,0-1 0,-27 7 50,19-5-18,-23 6-485,0-1 1,0-1-1,-51 1 0,83-7 286,-1 0 1,1 0-1,0 0 1,0-1-1,0 1 0,-1 0 1,1 0-1,0 0 0,0 0 1,0-1-1,0 1 0,0 0 1,0 0-1,-1 0 1,1 0-1,0-1 0,0 1 1,0 0-1,0 0 0,0-1 1,0 1-1,0 0 0,0 0 1,0 0-1,0-1 1,0 1-1,0 0 0,0 0 1,0-1-1,0 1 0,0 0 1,0 0-1,0 0 0,0-1 1,0 1-1,1 0 1,-1 0-1,0 0 0,0-1 1,0 1-1,0 0 0,0 0 1,1 0-1,-1 0 0,0-1 1,11-13-11201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6.3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3593,'0'0'21152,"-1"7"-20716,0 8-234,1-1 0,1 1 0,0-1 0,1 0 0,0 0 0,7 21 0,8 16 33,1 1-123,-2 0 1,9 60-1,-17-58-767,-8-53 387,-2-1-357,-1 0 543,-1 0 0,1-1 0,-1 0 0,1 1 0,0-1 0,-1 0 0,1 0 0,0-1 0,0 1 0,-1-1 0,1 1 0,1-1 0,-1 0 0,0 0 0,0-1 0,1 1 0,-4-4 0,-2-4-84,0 0-1,0-1 1,-7-15 0,-2-2 430,17 27-246,0 1 0,0 0 0,0 0 0,0-1 0,0 1 0,0 0 0,0 0 0,0-1 0,0 1 0,0 0 0,0 0-1,0 0 1,0-1 0,1 1 0,-1 0 0,0 0 0,0-1 0,0 1 0,0 0 0,0 0 0,1 0 0,-1-1 0,0 1 0,0 0-1,0 0 1,1 0 0,-1 0 0,0 0 0,0-1 0,0 1 0,1 0 0,-1 0 0,0 0 0,0 0 0,1 0 0,-1 0 0,0 0-1,0 0 1,1 0 0,-1 0 0,0 0 0,0 0 0,1 0 0,-1 0 0,17-2-53,-15 2 100,53-6-142,43-4-98,-34 0-7857,-46 5-501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6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3545,'0'0'17828,"51"92"-17204,-47-67-248,0 3-160,5-5-200,-1-3 136,1-4-152,-5 2-920,-4-6-2849,4-4-2617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7.2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 1528,'0'0'14090,"2"14"-12892,-1 6-866,-1-8-103,1 0 0,0 0 0,4 14 0,-5-25-76,0 0-1,0-1 1,0 1-1,0 0 1,0 0 0,0-1-1,1 1 1,-1 0 0,0 0-1,0-1 1,1 1 0,-1 0-1,1-1 1,-1 1 0,0 0-1,1-1 1,-1 1 0,1-1-1,0 1 1,-1 0-1,1-1 1,-1 0 0,1 1-1,0-1 1,-1 1 0,1-1-1,0 0 1,1 1 0,-1-1-16,0-1 0,0 1 0,-1 0-1,1-1 1,0 1 0,0-1 0,0 1 0,0-1 0,-1 0 0,1 1 0,0-1 0,-1 0 0,1 1 0,0-1 0,-1 0 0,1 0 0,-1 1 0,1-1 0,-1 0 0,0 0 0,1 0 0,-1 0 0,1-2 0,9-33 600,-9 30-733,0 0 1,0-1-1,1 1 0,0 1 1,0-1-1,1 0 1,-1 0-1,1 1 0,0-1 1,1 1-1,-1 0 1,1 0-1,5-5 0,-7 9-28,-1 1 0,0-1-1,0 0 1,1 1-1,-1-1 1,0 1 0,1-1-1,-1 1 1,0 0-1,1 0 1,-1-1 0,0 1-1,1 0 1,-1 0-1,1 0 1,-1 0 0,0 1-1,1-1 1,-1 0 0,0 1-1,1-1 1,-1 1-1,0-1 1,0 1 0,1-1-1,-1 1 1,0 0-1,0 0 1,0 0 0,0 0-1,0 0 1,0 0-1,0 0 1,0 0 0,0 0-1,0 0 1,0 1-1,6 19-973,19 37 0,-25-58 1032,-1 0 1,0 1-1,0-1 0,0 0 0,1 1 0,-1-1 1,0 0-1,0 0 0,1 0 0,-1 1 1,0-1-1,0 0 0,1 0 0,-1 0 0,0 0 1,1 1-1,-1-1 0,0 0 0,1 0 1,-1 0-1,0 0 0,1 0 0,-1 0 1,0 0-1,1 0 0,-1 0 0,0 0 0,1 0 1,-1 0-1,0 0 0,1 0 0,-1-1 1,0 1-1,1 0 0,-1 0 0,0 0 1,0 0-1,1-1 0,-1 1 0,0 0 0,0 0 1,1 0-1,-1-1 0,0 1 0,0 0 1,1 0-1,-1-1 0,0 0 0,14-17 739,-11 14-752,5-6 42,0 0 0,1 1 0,16-14 0,-21 20-70,0 1 0,1-1-1,-1 1 1,0 0 0,1 0 0,-1 1 0,1-1 0,-1 1 0,1 0-1,0 0 1,0 0 0,9 1 0,-13 0 1,1-1 1,0 1-1,0 1 1,-1-1-1,1 0 1,0 0-1,0 1 1,-1-1-1,1 1 1,-1-1-1,1 1 1,0 0-1,-1-1 1,1 1-1,-1 0 1,1 0-1,-1 0 1,0 0-1,1 1 0,-1-1 1,0 0-1,0 0 1,0 1-1,0-1 1,0 1-1,0-1 1,0 1-1,1 2 1,-1 3-822,1 0 1,-1 0-1,0-1 1,-1 1-1,0 13 1,0-12-1010,-1 0-3429,-6 0-2269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8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1568,'1'5'19551,"-1"-5"-19409,19 1 3021,38-1-4325,-33-1 2017,44 1-777,-67 0-157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8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110 399 2761,'0'0'16587,"-11"3"-14996,3-2-1256,4-1-249,0 0-1,1 1 1,-1-1 0,1 1 0,0 0 0,-1 0-1,1 0 1,0 1 0,-1-1 0,1 1-1,0-1 1,0 1 0,0 0 0,0 0 0,1 1-1,-1-1 1,0 0 0,-3 6 0,1 1 45,1 0 1,1 0 0,-1 0 0,1 0-1,1 0 1,0 1 0,0-1 0,1 1 0,0 0-1,1 15 1,16-24-112,-12-1-7,-1 0 0,1 0 0,-1-1 0,1 1 0,-1-1 0,0 0 0,1 0-1,-1 0 1,0-1 0,1 1 0,-1-1 0,0 0 0,0 0 0,-1 0 0,1 0 0,0 0 0,-1 0 0,1-1-1,-1 0 1,0 1 0,1-1 0,-1 0 0,-1 0 0,1 0 0,0 0 0,-1 0 0,1 0 0,-1-1-1,0 1 1,1-7 0,0-3-522,-4 17-1279,-6 23-105,6-19 1844,1-1-1,0 1 1,0 0-1,1 0 1,0 0-1,0 0 1,1 0 0,2 11-1,-2-15 100,0 0 0,1-1-1,0 1 1,-1 0 0,1-1 0,1 1-1,-1-1 1,0 0 0,1 0 0,0 0-1,0 0 1,0 0 0,0-1-1,0 1 1,0-1 0,1 0 0,-1 0-1,6 2 1,1 0 173,1 0 1,-1-1-1,1 0 0,0-1 1,0-1-1,0 0 0,1 0 0,-1-1 1,0 0-1,0-1 0,12-2 0,-18 2-124,-1-1 0,1 0 0,-1 0-1,1 0 1,-1 0 0,0-1 0,0 0-1,0 1 1,0-1 0,0-1 0,-1 1-1,1-1 1,-1 1 0,0-1-1,0 0 1,3-6 0,5-8 268,-1-1-1,10-26 1,-20 44-360,13-34 335,-3-1-1,0 0 1,-3-1-1,6-70 1,-6-128 1452,-7 198-1252,12 301-535,-1-164-25,20 114-257,-23-163-1536,-7-29-5551,-2-27 3939,-6-10-2148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8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3185,'0'0'19540,"161"-8"-18308,-118 6-440,-1-1-384,-4-2-24,-4 3-304,-4-1-80,-13 3 0,0 0-504,-13 0-592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38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0 140 2737,'0'0'20937,"7"1"-19780,2 0-938,1 0 0,0 0 0,0-1 0,0 0 1,-1-1-1,1 0 0,0-1 0,0 0 0,-1 0 1,16-7-1,-18 6-169,0-1 1,0 0-1,0 0 1,-1-1-1,1 0 1,10-10-1,-15 11-43,1 1 0,0 0 0,-1-1 0,0 1 0,0-1 0,0 1 0,0-1 0,-1 0 0,1 0-1,-1 0 1,0 0 0,0 0 0,-1 0 0,1 0 0,-1-6 0,0 9-15,0 0 0,0 0 0,0 1 0,0-1 0,0 0 0,0 0 1,-1 1-1,1-1 0,0 0 0,0 1 0,-1-1 0,1 0 0,-1 1 0,1-1 0,0 0 0,-1 1 1,1-1-1,-1 1 0,1-1 0,-1 1 0,0-1 0,1 1 0,-1-1 0,0 1 0,1-1 0,-1 1 0,-1-1 1,0 1-33,-1-1 0,0 0 0,1 1 0,-1 0 1,1-1-1,-1 1 0,0 0 0,-4 1 1,2 0-3,1-1 1,-1 1-1,0 1 0,0-1 1,1 0-1,-1 1 1,0 0-1,1 0 1,-6 4-1,5-1 41,0 0 0,0 1 1,0-1-1,1 1 0,0 0 0,0 1 1,0-1-1,1 1 0,0-1 0,-3 10 0,5-13 16,0 0-1,0 0 0,1 0 1,-1 1-1,1-1 0,0 0 1,0 0-1,0 0 0,0 0 0,0 0 1,1 0-1,-1 0 0,1 0 1,0 0-1,0 0 0,0 0 0,0 0 1,1 0-1,-1-1 0,1 1 1,0 0-1,0-1 0,0 1 1,0-1-1,0 0 0,3 2 0,4 3-34,0 0 0,1-1-1,0 0 1,1-1-1,-1-1 1,1 1-1,11 2 1,-5-3-2472,35 6 1,-18-7-5792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40.2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111 103 1768,'0'0'19794,"-4"-16"-18488,-13-51-190,10 47 46,4 20-542,1 1-232,1-1 202,-3 10-460,1 24 155,1 54 0,2-21-126,-33 219 37,26-272-283,7-13 90,0-1 0,-1 0 0,1 0-1,0 1 1,-1-1 0,1 0 0,-1 0 0,1 0 0,-1 1-1,1-1 1,0 0 0,-1 0 0,1 0 0,-1 0-1,1 0 1,-1 0 0,1 0 0,0 0 0,-1 0 0,1 0-1,-1 0 1,1 0 0,-1-1 0,1 1 0,0 0 0,-1 0-1,1 0 1,-1-1 0,1 1 0,0 0 0,-1 0-1,1-1 1,0 1 0,-1 0 0,1 0 0,-1-1 0,0-1 4,0 0 1,0 1-1,0-1 1,0 0-1,0 0 1,0 0-1,0 0 1,0 0-1,1 0 1,-1 0-1,1 0 1,0 0-1,-1-3 1,0-30-79,1 32 59,0-5-19,1 1-1,0-1 0,1 1 1,-1 0-1,2-1 1,-1 1-1,1 0 0,0 1 1,0-1-1,1 0 0,0 1 1,0 0-1,0 0 1,1 0-1,0 0 0,0 1 1,6-6-1,2 0 19,1 1-1,-1 0 1,2 1 0,-1 0-1,1 1 1,26-9-1,-22 11 84,-15 4-263,-20 4 98,2 0 93,0 0 1,1 1-1,-1 0 0,-25 11 1,36-13-2,-1 0-1,1 1 1,0 0 0,0 0 0,-1 0-1,1 0 1,0 0 0,1 1 0,-1-1 0,0 1-1,1 0 1,-1 0 0,1 0 0,0 0-1,0 0 1,0 0 0,0 0 0,1 1 0,0-1-1,-1 1 1,1-1 0,0 1 0,0 5-1,0-2 8,1 1-1,-1-1 0,2 1 1,-1-1-1,1 1 0,2 7 1,-2-12 10,0 0 0,0 0 1,1 1-1,-1-1 0,1 0 0,0-1 1,0 1-1,0 0 0,0-1 1,0 1-1,0-1 0,1 1 1,0-1-1,-1 0 0,5 2 0,5 4 110,1-2-1,0 0 0,0 0 0,0-1 0,1-1 0,0 0 1,18 2-1,12 0 133,44-1 0,-45-3-241,-35-2-409,0 1 1,-1 1 0,1-1-1,0 1 1,9 4-1,-17-6 183,0 0-1,1 0 1,-1 1-1,0-1 1,1 0-1,-1 0 1,0 0-1,0 1 1,1-1-1,-1 0 1,0 0-1,0 1 1,1-1-1,-1 0 1,0 1-1,0-1 1,0 0-1,0 1 1,1-1-1,-1 0 1,0 1-1,0-1 1,0 0-1,0 1 1,0-1-1,0 1 1,0-1-1,0 0 1,0 1-1,0-1 1,0 0-1,0 1 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40.7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2777,'0'0'16144,"4"1"-14419,1 1-1467,0 0 0,0 0 0,-1 0 1,1 1-1,-1-1 0,1 1 0,-1 0 0,0 1 0,0-1 1,0 1-1,-1 0 0,1 0 0,-1 0 0,0 0 1,5 9-1,-5-7-318,1-1 0,0 1 1,1-1-1,-1 1 0,1-1 0,0-1 1,0 1-1,0-1 0,1 0 1,10 6-1,18 2-4896,-17-9-1533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41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14 3201,'0'0'19000,"6"-3"-18180,16-7-83,-21 10-709,-1 0 0,1 0-1,-1 0 1,1-1-1,-1 1 1,0 0-1,1 0 1,-1 0-1,1 0 1,-1 0 0,1 0-1,-1 1 1,1-1-1,-1 0 1,0 0-1,1 0 1,-1 0-1,1 0 1,-1 1-1,0-1 1,1 0 0,-1 0-1,1 1 1,-1-1-1,0 0 1,1 1-1,-1-1 1,0 0-1,0 1 1,1-1 0,-1 0-1,0 1 1,0-1-1,0 0 1,1 1-1,-1-1 1,0 1-1,0-1 1,0 1 0,0-1-1,0 1 1,0-1-1,0 0 1,0 1-1,0-1 1,0 1-1,0-1 1,0 1 0,0 0-1,0-1 81,1 18 355,0-1 0,-2 19 1,1-6-154,-1-24-277,1 0-1,-1 0 1,0 0-1,-1 0 1,1 0-1,-1-1 1,0 1-1,-1-1 1,1 1-1,-1-1 1,0 0-1,-1 0 1,1 0-1,-5 5 1,-28 24-1298,-3-7-4163,18-18-1660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5:44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57 2921,'0'0'12762,"-9"-21"-3229,10 20-9499,-1-1 0,1 1 0,-1-1 1,1 0-1,0 1 0,0-1 0,0 1 0,0 0 0,0-1 0,0 1 0,0 0 0,1 0 1,-1 0-1,0-1 0,1 1 0,-1 1 0,1-1 0,-1 0 0,1 0 0,-1 0 0,1 1 1,-1-1-1,1 1 0,0-1 0,-1 1 0,4 0 0,5-3-31,0 2 0,0-1 0,14 1 1,-13 1-7,-6-1-7,0 1 1,-1 0-1,1 1 0,0-1 1,-1 1-1,9 2 0,-11-2 8,0 0-1,-1 0 1,1 0 0,0 0-1,0 1 1,-1-1 0,1 1-1,0-1 1,-1 1-1,0-1 1,1 1 0,-1 0-1,0 0 1,0 0-1,0 0 1,0 0 0,1 4-1,2 8 19,-1 0 0,-1 0 0,0 0 0,-1 0 0,0 0 0,-1 1 0,-3 14-1,2 13 44,0 6-76,0-24-174,0 1 0,5 30 0,-4-53 57,1 0 1,-1 1-1,1-1 0,0 0 0,-1 0 0,1 0 0,0 0 1,0 0-1,1 0 0,-1-1 0,0 1 0,1 0 1,1 2-1,14 10-3871,-7-7-1418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5:44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20 2817,'0'0'12205,"-2"1"-10892,-12 1 5018,14-14-3543,0 11-2902,-1 0 115,0 0-1,0 0 1,0 1 0,0-1-1,0 0 1,0 1 0,0-1 0,0 1-1,0-1 1,0 1 0,-1-1-1,1 1 1,0 0 0,0-1-1,0 1 1,0 0 0,-1 0-1,1 0 1,0 0 0,0 0-1,-2 1 1,-31 0-48,33 0 45,0-1-1,0 0 1,0 1-1,0-1 1,1 1-1,-1-1 1,0 1 0,0-1-1,0 1 1,1 0-1,-1-1 1,0 1-1,0 0 1,1 0 0,-2 0-1,2 0 4,0-1-1,0 0 1,0 0 0,0 1-1,0-1 1,0 0 0,0 0-1,0 1 1,0-1 0,0 0-1,0 1 1,0-1 0,0 0-1,0 0 1,1 1-1,-1-1 1,0 0 0,0 0-1,0 0 1,0 1 0,0-1-1,1 0 1,-1 0 0,0 0-1,0 1 1,0-1 0,0 0-1,1 0 1,-1 0 0,0 0-1,0 1 1,1-1-1,-1 0 1,0 0 0,0 0-1,1 0 1,-1 0 0,0 0-1,0 0 1,1 0 0,-1 0-1,0 0 1,0 0 0,1 0-1,-1 0 1,0 0 0,0 0-1,1 0 1,-1 0-1,0 0 1,0 0 0,1 0-1,-1-1 1,4 1-444,14 0 1613,-11-3-7429,-14 14-22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0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6161,'0'0'13050,"0"-3"-11785,0-2-1677,0-12 3924,0 7-2535,0 17-7335,0 6 142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0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0 0 8026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53.1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30512,'26'811'0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0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8026,'5'181'3176,"-14"-171"-175,1 5-680,-1 5-657,-4 1-440,5-1-416,4 3-368,-5 2-224,5 3-88,-5 0-7,5 0-57,0-5-64,4-2-96,0-4-841,0-4-1215,17-3-2369,8-7-2545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1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7 6225,'0'0'13817,"-1"-3"-13301,1 3-508,0 0 0,0 0 0,0 0 1,0 0-1,0-1 0,-1 1 0,1 0 0,0 0 1,0 0-1,0 0 0,0-1 0,0 1 1,0 0-1,0 0 0,-1 0 0,1 0 0,0 0 1,0-1-1,0 1 0,0 0 0,-1 0 0,1 0 1,0 0-1,0 0 0,0 0 0,0 0 1,-1 0-1,1 0 0,0 0 0,0 0 0,0 0 1,-1 0-1,1 0 0,0 0 0,0 0 1,0 0-1,0 0 0,-1 0 0,1 0 0,0 0 1,0 0-1,0 0 0,-1 0 0,1 0 0,0 0 1,0 1-1,0-1 0,-6 13 423,1 33 416,3-28-491,-2 25 399,4 84 0,2-83-976,-8 83 0,6-101-2132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39 5873,'0'0'10752,"-7"5"-5392,8-5-5332,-1 0 0,1 0 0,-1 0 0,1 0 0,-1 0 0,1 0 0,-1 0 1,1-1-1,-1 1 0,1 0 0,-1 0 0,1-1 0,-1 1 0,0 0 0,1-1 0,-1 1 1,0 0-1,1-1 0,-1 1 0,0 0 0,1-1 0,-1 1 0,0-1 0,1 1 1,-1-1-1,0 1 0,0-1 0,0 1 0,0 0 0,1-1 0,-1 1 0,0-1 0,0 0 1,0-21 904,0 12-647,-3 10-316,2 0 19,0 0 1,0 0-1,1-1 1,-1 1 0,0 0-1,0 0 1,0 0-1,0 0 1,0 0-1,0 0 1,0 1 0,0-1-1,1 0 1,-1 0-1,0 1 1,0-1-1,0 0 1,0 1 0,-1 0-1,2 0-87,0 0 0,0-1 0,0 1 0,0 0 0,0 0 0,0-1 0,0 1 0,0 0 0,1 0 0,-1-1 0,0 1 0,0 0 0,1 0 0,-1-1 0,0 1 0,1 0 0,-1-1 0,0 1 0,1 0 0,-1-1 0,1 1 0,0-1 0,0 2 0,19 0-3917,-16-2 3466,16 0-4557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2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2 212 6065,'0'0'15500,"0"-1"-15351,-1 0 0,1 0 1,0 1-1,0-1 0,0 0 0,-1 1 1,1-1-1,0 0 0,0 0 1,0 1-1,0-1 0,0 0 1,1 0-1,-1 1 0,0-1 1,0 0-1,0 1 0,1-1 0,-1 0 1,0 0-1,1 1 0,-1-1 1,1 0-1,133-53 2393,-67 29-2034,-19 6-282,208-71-125,-251 89-422,0 0-1,1 0 1,-1 0 0,0 0 0,0 1-1,0 0 1,6 0 0,-9 0-83,-1 1 1,1-1-1,-1 1 0,1-1 1,-1 1-1,1-1 0,-1 1 1,1 0-1,-1 0 1,0 0-1,1-1 0,-1 1 1,0 1-1,0-1 0,0 0 1,0 0-1,0 0 1,0 0-1,0 1 0,0-1 1,-1 1-1,1-1 0,0 0 1,-1 1-1,1 1 1,4 15-8665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3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1 181 8850,'0'0'14316,"15"-5"-13409,241-74 1714,-184 54-2537,65-19-698,-47 22-4251,-62 16-1303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49 8346,'0'0'15926,"-3"-8"-15062,-12-24-248,12 24-297,13 220-208,1-3-37,-11-175 221,9-41 560,6-22-621,-13 24-247,0 0 0,0 0 0,1 0 0,-1 0 0,1 0 1,0 1-1,1-1 0,-1 1 0,1 0 0,-1 0 0,2 0 0,-1 0 0,8-5 0,-9 8-13,0 0-1,0 0 1,0 0-1,0 1 1,0-1-1,1 1 1,-1-1 0,0 1-1,0 0 1,0 1-1,0-1 1,0 0-1,0 1 1,0 0-1,0 0 1,0 0-1,0 0 1,0 0 0,0 0-1,0 1 1,-1-1-1,1 1 1,0 0-1,-1 0 1,0 0-1,1 0 1,-1 0-1,0 1 1,0-1 0,2 3-1,8 22-1637,0-2-2821,3-9-2678,-7-10-363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5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16 7258,'0'0'12884,"-2"3"-12183,-2 2-575,1 1 1,0-1-1,0 1 0,0 0 0,1 0 0,0 0 1,0 0-1,0 0 0,1 0 0,0 1 1,0-1-1,1 1 0,0 8 0,0-15-118,0 1-1,0 0 1,0-1-1,1 1 1,-1-1 0,0 1-1,0-1 1,1 1-1,-1-1 1,0 1-1,1-1 1,-1 1 0,1-1-1,-1 0 1,1 1-1,-1-1 1,1 1-1,-1-1 1,1 0 0,-1 0-1,1 1 1,-1-1-1,1 0 1,-1 0-1,1 0 1,-1 1 0,1-1-1,0 0 1,-1 0-1,1 0 1,-1 0-1,2 0 1,25 0 131,-17-1-65,-8 1-57,1-1 0,-1 1 0,1-1 0,-1 0 0,0 0 0,1 0 0,-1 0 0,0 0 0,0-1 0,0 1 0,0-1 0,0 1 0,0-1 0,-1 0 0,1 0 0,0 0 0,-1 0 0,1 0 0,-1 0-1,0 0 1,0 0 0,2-5 0,2-3 255,-1-1-1,0 0 0,4-19 0,-7 25-47,0 0-58,-1 7-264,3 12 7,-2-11 83,0 0 0,0 0-1,0 0 1,1 0 0,-1-1-1,1 1 1,0-1-1,0 1 1,0-1 0,0 0-1,0 0 1,1 1 0,-1-2-1,4 4 1,-4-4 20,0 0-1,0 0 1,0-1 0,0 1 0,0-1-1,0 1 1,0-1 0,0 1-1,0-1 1,0 0 0,0 0 0,0 0-1,0 0 1,0-1 0,0 1 0,0 0-1,0-1 1,0 1 0,0-1-1,0 0 1,0 0 0,0 0 0,2-1-1,20-18 245,-20 16-202,0 0 0,0 0 0,1 1 0,0-1 0,5-2 0,-9 5-64,1 1 0,-1-1-1,1 0 1,-1 1 0,1 0 0,-1-1-1,1 1 1,-1 0 0,1 0-1,-1 0 1,1 0 0,-1 0-1,1 0 1,-1 1 0,1-1 0,-1 0-1,1 1 1,-1-1 0,1 1-1,-1-1 1,0 1 0,1 0 0,-1 0-1,2 0 1,7 8-79,-1-1 0,13 14-1,4 4 73,-25-25 66,0-1 0,0 1 0,0-1 0,0 1 0,0-1 0,0 1 0,-1-1 0,1 0 0,0 1 0,0-1 0,0 0 0,0 0 0,0 0 1,1 1-1,-1-1 0,0 0 0,0 0 0,0-1 0,0 1 0,0 0 0,0 0 0,0 0 0,0-1 0,0 1 0,0-1 0,-1 1 0,1 0 0,0-1 1,0 0-1,0 1 0,0-1 0,1-1 0,23-25 1025,-24 25-1089,2-2 6,0 0 0,0-1 1,0 1-1,0-1 1,-1 0-1,0 0 1,0 0-1,0 0 1,1-9-1,-3 12-644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5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4545,'0'0'17553,"7"-2"-16377,3-1-766,-1 0 0,1-1 1,-1-1-1,16-9 0,-22 12-361,0 0 1,0 0 0,-1 0-1,1-1 1,0 1 0,-1-1-1,1 0 1,-1 1-1,0-1 1,0 0 0,0 0-1,-1 0 1,1-1 0,0 1-1,-1 0 1,0-1-1,0 1 1,0-1 0,0 1-1,0-5 1,-3-8-451,-1 30 297,-1 30 70,4-32 40,0-9-3,-1 0 0,1 1 1,1-1-1,-1 0 1,0 0-1,1 0 0,1 4 1,-2-6-13,1 1 0,0-1 0,0 0 0,0 0 0,0 0 0,0 1 0,0-1 0,0 0 0,0 0 0,0 0 0,1-1 0,-1 1 1,0 0-1,1 0 0,-1-1 0,0 1 0,1-1 0,1 1 0,17 6-2389,35 7 0,-29-9-3950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48 6025,'0'0'17759,"0"-7"-17095,-2-24-267,1 30-373,0 0-1,0 1 0,1-1 0,-1 0 1,0 0-1,0 1 0,0-1 0,0 1 0,0-1 1,0 1-1,0-1 0,0 1 0,0-1 1,0 1-1,0 0 0,0 0 0,0-1 1,0 1-1,0 0 0,0 0 0,-1 0 1,1 0-1,0 0 0,0 1 0,-1-1 1,-29 6 365,22-1-331,1 1-1,-1 0 1,1 0 0,0 1 0,0 0-1,1 1 1,0 0 0,1 0 0,-1 0-1,1 1 1,1 0 0,-7 13 0,12-21-65,-1 0 0,1-1 1,-1 1-1,1 0 1,0 0-1,0-1 1,-1 1-1,1 0 0,0 0 1,0-1-1,0 1 1,0 0-1,0 0 0,0-1 1,0 1-1,0 0 1,0 0-1,0 0 0,0-1 1,0 1-1,0 0 1,1 0-1,-1-1 0,0 1 1,1 0-1,-1-1 1,0 1-1,1 0 0,-1-1 1,1 1-1,-1-1 1,1 1-1,-1 0 0,1-1 1,0 1-1,-1-1 1,1 0-1,0 1 1,-1-1-1,1 1 0,0-1 1,0 0-1,-1 0 1,2 1-1,3 0-51,0-1 1,0 0-1,0 0 1,1 0-1,7-1 0,-8 0 53,1 0 6,0-1 0,0 1 1,0-1-1,0 0 1,0-1-1,0 0 1,-1 0-1,1 0 1,8-7-1,-4 2 7,1-1 0,-1 0-1,12-16 1,-20 76-391,-11 119 365,0-35 21,6 125 192,3-260-132,1 0 0,0 0 0,-1 0 0,1 0 0,0-1 0,-1 1 0,1 0 0,0 0 0,-1 0 0,1-1 0,-1 1 0,1 0 0,0 0 0,-1-1 0,1 1 0,-1-1 0,1 1-1,0-1 1,9-16 240,-2 1 0,0-1-1,-1 0 1,-1-1-1,7-25 1,-5 15-91,2-3-64,-3 9-152,0 1 0,-2-1 1,0-1-1,3-39 0,-6 39-855,3 16-1308,4 2-3622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7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25 10338,'0'0'12221,"0"8"-11623,-1 7-391,0-6 12,1-1 0,0 1 0,1-1 0,0 1 0,2 11-1,-2-18-164,-1 0-1,1 0 0,0 0 1,0 0-1,0 0 0,0 0 0,0 0 1,0 0-1,0-1 0,1 1 1,-1 0-1,1-1 0,-1 1 0,1-1 1,-1 0-1,1 1 0,0-1 1,0 0-1,0 0 0,0 0 1,0 0-1,0 0 0,0-1 0,0 1 1,0-1-1,0 1 0,0-1 1,3 1-1,3-1 184,0 1 1,0-1-1,-1 0 1,1-1-1,0 0 0,8-2 1,-12 2-184,-1 0 1,1-1 0,-1 1-1,1-1 1,-1 0 0,0 0-1,0 0 1,0-1 0,0 1-1,0-1 1,-1 0 0,1 1-1,-1-1 1,3-5 0,0 2-112,-2-1 0,1 0 0,-1 0 0,0 0 0,0 0 0,-1-1 0,0 1 0,0-1 0,-1 1 0,0-1 1,-1 0-1,0-14 0,-12 30-3583,4 9-1217,3 1-2688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58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1400,'-1'0'22449,"147"7"-21945,127-2 2822,-156-7-3238,239 2 182,-229-5-262,-37 2 58,-82 2-2057,-21 0-6205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7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49 10546,'0'0'14561,"0"-3"-14187,1 2-365,-1 1 0,0-1-1,0 1 1,0-1 0,0 1-1,1-1 1,-1 0 0,0 1-1,0-1 1,0 1 0,0-1-1,0 1 1,-1-1 0,1 1-1,0-1 1,0 1 0,0-1 0,0 1-1,0-1 1,-1 1 0,1-1-1,-9 1 144,5 2-127,1 0 1,0 0-1,0 1 0,0-1 1,0 1-1,-3 3 1,0 0-21,1-1 1,0 1 0,0 1 0,1-1-1,0 1 1,0-1 0,0 1 0,1 0-1,0 1 1,0-1 0,1 0 0,0 1-1,0 0 1,1-1 0,0 1 0,0 0-1,1 0 1,0 10 0,1-16-5,-1-1 0,1 0-1,0 1 1,-1-1 0,1 0 0,0 0 0,0 0 0,0 0 0,-1 1-1,1-1 1,1 0 0,-1-1 0,0 1 0,0 0 0,0 0 0,0 0-1,0-1 1,1 1 0,-1 0 0,0-1 0,1 1 0,-1-1-1,0 0 1,1 1 0,-1-1 0,1 0 0,2 0 0,46 1 44,-36-1-37,-9 0 7,0 0 0,0-1 0,0 1 0,0-1 0,0 0 0,0 0 0,0 0-1,0-1 1,-1 0 0,1 0 0,0 0 0,5-4 0,-7 4-3,0-1 0,-1 1 0,1-1 0,-1 0 0,0 0-1,1 1 1,-1-2 0,-1 1 0,1 0 0,0 0 0,-1-1 0,1 1 0,-1-1 0,0 1 0,0-1 0,-1 1-1,1-8 1,1 0 7,-1 0-1,0 0 1,-1 0-1,0 0 1,-1 0-1,-5-21 1,6 32-29,0 0 1,0 0-1,0 0 1,0 1-1,0-1 1,0 0-1,0 0 1,0 0-1,0 0 1,0 0-1,0 0 1,0 1-1,0-1 1,0 0-1,-1 0 1,1 0-1,0 0 1,0 0-1,0 0 1,0 0-1,0 0 1,0 0-1,-1 0 1,1 1-1,0-1 1,0 0-1,0 0 1,0 0-1,0 0 1,0 0-1,-1 0 1,1 0-1,0 0 1,0 0-1,0 0 1,0 0-1,0 0 1,-1 0-1,1 0 1,0 0-1,0-1 1,0 1-1,0 0 1,0 0-1,-1 0 1,1 0-1,0 0 1,0 0-1,0 0 1,0 0-1,0 0 1,0 0-1,0-1 1,-1 1-1,1 0 1,0 0-1,0 0 1,0 0-1,-3 12-6,3-11 1,0 3 1,0-1 0,0 1-1,0 0 1,0-1 0,1 1 0,0 0 0,0 0 0,0-1 0,1 5 0,0-6 14,-1-1-1,0 0 0,0 1 1,1-1-1,-1 0 1,1 0-1,-1 0 0,1 0 1,-1 0-1,1 0 1,0 0-1,-1 0 1,1-1-1,0 1 0,0-1 1,-1 1-1,1-1 1,0 0-1,0 0 0,0 0 1,1 0-1,2 1 22,-1-1 0,1 1-1,0-1 1,-1 0-1,1-1 1,-1 1 0,1-1-1,-1 0 1,1 0 0,-1 0-1,0-1 1,0 1 0,1-1-1,-1 0 1,0-1 0,0 1-1,-1 0 1,1-1-1,-1 0 1,1 0 0,-1 0-1,0-1 1,0 1 0,4-6-1,7-11 88,-14 20-112,0 0 0,1-1 0,-1 1 0,0 0 0,0 0 0,1 0-1,-1-1 1,0 1 0,0 0 0,0 0 0,1 0 0,-1 0 0,0 0-1,1-1 1,-1 1 0,0 0 0,0 0 0,1 0 0,-1 0 0,0 0-1,1 0 1,-1 0 0,0 0 0,0 0 0,1 0 0,-1 0 0,0 0-1,1 0 1,-1 1 0,0-1 0,0 0 0,1 0 0,-1 0 0,0 0-1,0 0 1,1 1 0,-1-1 0,0 0 0,0 0 0,0 0 0,1 1-1,-1-1 1,0 0 0,0 0 0,0 0 0,0 1 0,1-1 0,-1 0-1,0 1 1,0-1 0,0 0 0,0 0 0,0 1 0,0-1 0,0 0-1,0 1 1,5 13-36,-2 1-1,0-1 1,0 1-1,0 16 1,1-1 16,-5-21 24,1-9 0,0 1 1,0 0-1,0 0 1,0 0-1,0 0 0,0 0 1,0 0-1,0 0 0,0-1 1,0 1-1,0 0 0,1 0 1,-1 0-1,0 0 1,1 0-1,-1-1 0,0 1 1,1 0-1,-1 0 0,1-1 1,-1 1-1,1 0 0,0-1 1,-1 1-1,1 0 1,0-1-1,0 1 0,0 0 41,0-1 0,0 0 0,0 1-1,0-1 1,0 0 0,-1 0 0,1 0-1,0 0 1,0 0 0,0 0 0,0 0 0,0 0-1,0 0 1,0 0 0,0-1 0,0 1-1,0 0 1,0 0 0,-1-1 0,1 1 0,0-1-1,0 1 1,0-1 0,-1 1 0,3-2-1,15-17 481,22-33-22,-30 37-460,0 0 1,2 1-1,0 0 1,0 1-1,1 0 1,1 1-1,17-12 0,-29 23-49,0 0 0,0 0 0,0 0 0,0 0 0,0 0 0,1 1 0,-1-1 0,0 1 0,1 0 0,-1-1-1,0 1 1,1 0 0,-1 0 0,0 0 0,1 1 0,-1-1 0,0 1 0,1-1 0,-1 1 0,0 0 0,0 0 0,0-1-1,0 2 1,1-1 0,-1 0 0,-1 0 0,1 1 0,0-1 0,0 1 0,0-1 0,-1 1 0,1 0 0,-1 0 0,1 0-1,1 3 1,1 1-7,0 0-1,-1 1 0,0-1 1,0 0-1,-1 1 0,1 0 1,-1-1-1,-1 1 0,1 0 1,0 13-1,-2 23-2001,0-42 975,13-1-5222,-1 0-1825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10746,'0'0'12480,"0"25"-11499,0 149 52,0 125-710,0-298-801,-6-1-806,4-1 1072,0 1-1,0-1 0,0 1 1,0-1-1,0 0 1,0 0-1,0 0 1,1 0-1,-1 0 1,0 0-1,0 0 0,1-1 1,-1 1-1,-1-3 1,-23-25-2664,20 21 2152,-49-69-2649,55 76 3621,-1 0-1,1 0 1,-1 1 0,1-1-1,-1 0 1,1 0 0,-1 1-1,1-1 1,0 0-1,-1 0 1,1 0 0,0 0-1,0 0 1,0 0 0,0 1-1,0-2 1,0 1-127,0 1 0,0-1 0,0 1 0,1-1 0,-1 1 1,0-1-1,0 1 0,1 0 0,-1-1 0,0 1 0,0 0 0,1-1 0,-1 1 0,1 0 1,-1-1-1,0 1 0,1 0 0,-1 0 0,1-1 0,-1 1 0,1 0 0,4-1 240,-1 0 1,1 0-1,-1 0 0,1 1 0,5 0 0,1 0-146,106-7 1499,-79 6-3506,0 1-3465,-28 0-2118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8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1408,'0'0'18779,"0"21"-17914,0 66-220,0-80-538,0-1 0,1 1 1,0-1-1,0 1 0,2 7 0,-2-12-37,-1 0 0,1-1-1,0 1 1,0 0 0,0 0-1,0 0 1,0 0 0,1-1-1,-1 1 1,0-1 0,1 1-1,2 1 1,-1-1 102,0 0 0,1-1 0,-1 0 1,1 0-1,0 0 0,-1 0 0,1 0 0,0-1 0,-1 1 1,1-1-1,0 0 0,0 0 0,7-2 0,-7 1-110,0 0 0,0 0 0,1 0-1,-1-1 1,0 0 0,-1 1 0,1-2 0,0 1-1,0 0 1,-1-1 0,0 1 0,1-1 0,-1 0-1,0 0 1,0-1 0,0 1 0,-1 0 0,1-1-1,-1 0 1,0 1 0,0-1 0,2-5 0,1-5-42,1 0 0,-2 0 0,0 0 1,0 0-1,1-19 0,-4 15-1284,-1 13-3715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11362,'0'0'11032,"3"13"-10436,24 103 647,-22-105-608,2-15 546,4-22 390,-8 19-1929,9-37 492,-10 36-130,-1 1-1,1 0 1,1-1-1,-1 1 1,1 0-1,0 0 0,1 0 1,4-6-1,-8 13-12,0 0 0,0-1 0,1 1-1,-1 0 1,0 0 0,0 0 0,0 0 0,0 0 0,1-1-1,-1 1 1,0 0 0,0 0 0,0 0 0,1 0 0,-1 0-1,0 0 1,0 0 0,0 0 0,1 0 0,-1 0-1,0 0 1,0 0 0,1 0 0,-1 0 0,0 0 0,0 0-1,0 0 1,1 0 0,-1 0 0,0 0 0,0 0 0,1 0-1,-1 0 1,0 0 0,0 1 0,0-1 0,0 0-1,1 0 1,-1 0 0,0 0 0,0 0 0,0 1 0,0-1-1,1 0 1,-1 0 0,0 0 0,0 1 0,0-1-1,0 0 1,9 17-96,1 2 58,-10-18 50,1-1-1,0 1 0,0-1 1,0 1-1,-1-1 0,1 0 1,0 1-1,0-1 0,0 0 1,0 0-1,0 0 0,0 0 1,0 0-1,0 0 0,0 0 0,-1 0 1,1 0-1,0 0 0,2-1 1,-2 1 12,4-1 51,0 1-1,0-1 1,0-1 0,0 1 0,0-1 0,0 1 0,0-1-1,0-1 1,-1 1 0,1-1 0,-1 0 0,7-5 0,-7 5-25,0-1 1,1 1 0,-1 1-1,1-1 1,0 0 0,0 1-1,0 0 1,0 0 0,0 1-1,0-1 1,1 1 0,8-1-1,-9 2-42,-1 1 0,1-1 0,-1 1 0,1 0 0,-1 0 0,1 0 0,-1 1 0,0-1-1,0 1 1,0 0 0,0 0 0,0 0 0,0 1 0,5 4 0,2 3-52,-1 1 0,-1 0-1,11 15 1,4 5-702,-22-29 538,0 0 0,1 1 0,-1-1 0,1 0 0,-1-1 0,1 1 0,0 0 0,-1-1 0,1 0 0,0 1 0,0-1 0,0 0 0,6 1 1,24 1-4593,-7-2-1457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1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8 10442,'0'0'14438,"-3"-2"-13941,2 1-474,0 1 0,1-1 0,-1 1-1,0-1 1,0 1 0,0-1 0,0 1-1,0 0 1,0 0 0,0-1 0,0 1-1,0 0 1,0 0 0,0 0 0,0 0-1,0 0 1,0 0 0,0 0 0,0 1-1,0-1 1,0 0 0,0 0 0,0 1-1,0-1 1,-1 1 0,-3 2 61,0 0 1,0 0-1,0 0 1,1 1-1,-5 4 1,-8 8 248,-22 29 1,35-40-339,0 0 0,1 0 0,-1 1 1,1-1-1,0 1 0,1-1 0,-1 1 0,1 0 0,0 0 0,1 0 0,0 0 0,-1 0 1,2 0-1,-1 1 0,1-1 0,0 0 0,1 8 0,-1-14-17,0 1-1,0-1 1,1 1 0,-1 0-1,0-1 1,0 1 0,0-1-1,1 1 1,-1-1 0,0 1-1,1-1 1,-1 1 0,0-1-1,1 0 1,-1 1 0,1-1-1,-1 1 1,1-1-1,-1 0 1,1 1 0,-1-1-1,1 0 1,-1 0 0,1 1-1,11 3-884,0 0 1,0-1-1,19 3 0,7-3-4414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0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38 9522,'0'0'12773,"-7"18"-12108,-21 56-73,27-72-537,1 0 0,-1 0 0,1 0 0,-1 0 0,1 0 0,0 0 0,-1 0 0,1 0 0,0 0 0,1 3 0,-1-4-34,0 0 0,0-1 0,1 1 0,-1-1 0,0 1 0,0 0 1,1-1-1,-1 1 0,1-1 0,-1 1 0,0 0 0,1-1 0,-1 1 1,1-1-1,-1 0 0,1 1 0,0-1 0,-1 1 0,1-1 1,0 1-1,2-1 42,-1 1 1,1-1-1,-1 1 1,1-1 0,0 0-1,-1 0 1,1 0-1,0 0 1,4-1 0,0 0 142,3 2 66,0-1-1,0-1 1,0 0 0,0 0 0,19-6-1,-27 6-222,1 0-1,-1 0 1,1 0-1,-1-1 0,1 1 1,-1-1-1,0 0 0,0 0 1,1 0-1,-2 0 1,1 0-1,0 0 0,0 0 1,0 0-1,-1-1 1,0 1-1,1-1 0,-1 1 1,0-1-1,0 0 0,0 1 1,-1-1-1,1 0 1,0 0-1,-1-4 0,1 1-27,0 0-1,-1 0 1,0 0-1,0 0 1,0 1-1,-1-1 1,0 0-1,0 0 1,-2-5-1,2 9-32,0-1 0,-1 1 1,1 0-1,0 0 0,-1 1 0,1-1 0,-1 0 0,0 0 0,1 1 0,-1-1 1,0 1-1,0 0 0,0-1 0,0 1 0,0 0 0,0 0 0,-1 0 0,1 0 1,0 1-1,0-1 0,-1 1 0,1-1 0,0 1 0,-4 0 0,-5-1-468,0 0 0,1 1 0,-1 0 0,-13 2 0,24-2 394,-1 1-1,0-1 1,0 0 0,1 0 0,-1 1 0,0-1 0,1 0-1,-1 1 1,1-1 0,-1 1 0,0-1 0,1 1-1,-1-1 1,1 1 0,-1-1 0,1 1 0,-1-1-1,1 1 1,0 0 0,-1-1 0,1 1 0,0 0 0,-1-1-1,1 1 1,0 1 0,-1 19-4534,1-12 1044,0 4-5017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0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6705,'0'0'13109,"0"15"-12331,0 110 1572,0-125-1872,0 0-266,1 0 1,0 0 0,0 0 0,0 0 0,-1 0-1,1 0 1,0 0 0,0-1 0,-1 1 0,1 0-1,0 0 1,-1-1 0,1 1 0,0-1 0,0 0-1,21-42 854,-7 9-927,-14 33-157,-1 0 0,0 0 0,1 0 0,0 0 0,-1 0 0,1 0 0,0 0 0,-1 0 0,1 1 0,0-1 0,0 0 0,0 1 0,0-1 0,-1 0-1,1 1 1,0-1 0,0 1 0,0-1 0,0 1 0,0 0 0,1-1 0,-1 1 0,0 0 0,0 0 0,0 0 0,0 0 0,0 0 0,0 0 0,0 0 0,0 0 0,2 0 0,2 1-104,-4-1 84,0 1 0,0 0 0,0 0 0,1 0 1,-1 1-1,-1-1 0,1 0 0,0 0 0,0 0 0,0 1 1,0-1-1,-1 0 0,1 1 0,-1-1 0,1 1 0,-1 1 1,4 5-84,7 13-3,-6-10 104,1-1 0,12 18 1,-17-27 41,-1-1-1,1 1 1,-1-1 0,1 1 0,-1-1 0,1 1-1,0-1 1,-1 0 0,1 1 0,-1-1-1,1 0 1,0 0 0,-1 0 0,1 1-1,0-1 1,-1 0 0,1 0 0,0 0-1,-1 0 1,1 0 0,0 0 0,0 0-1,-1 0 1,1 0 0,0-1 0,-1 1-1,1 0 1,0 0 0,-1 0 0,1-1-1,-1 1 1,1 0 0,0-1 0,-1 1-1,1-1 1,-1 1 0,1-1 0,19-21 322,-19 21-341,82-110 261,-83 111-273,0-1 1,1 1 0,-1-1-1,1 1 1,0-1 0,-1 1 0,1 0-1,-1-1 1,1 1 0,0 0-1,-1-1 1,1 1 0,-1 0-1,1 0 1,0-1 0,-1 1 0,1 0-1,0 0 1,0 0 0,-1 0-1,1 0 1,0 0 0,-1 0-1,1 0 1,0 1 0,-1-1 0,1 0-1,0 0 1,-1 0 0,1 1-1,0-1 1,-1 0 0,1 1-1,-1-1 1,1 0 0,-1 1 0,1-1-1,-1 1 1,1-1 0,-1 1-1,1-1 1,-1 1 0,1 0 0,17 26-52,-18-26 57,6 9-130,0 1 1,-1 0-1,0 0 1,-1 1 0,0-1-1,-1 1 1,0 0-1,-1 0 1,0 0 0,0 16-1,6-28-4949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1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9522,'0'0'13204,"3"24"-12361,12 159 487,5 386 317,-20-412-3554,-2-140-1106,-4-8-3554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8618,'0'0'15510,"9"-12"-14907,28-37-250,-34 47-321,0-1 0,1 1-1,-1-1 1,0 1 0,1 0 0,0 0 0,-1 1-1,1-1 1,0 1 0,0 0 0,0 0-1,0 0 1,0 0 0,0 1 0,0-1 0,0 1-1,0 0 1,8 1 0,-1 0 54,5-2-11,-8 1-46,0 0 0,-1 0 0,1 1 0,-1-1 0,14 5 1,-18-5-29,-1 1 0,0 0 0,0 1 0,1-1 0,-1 0 0,0 1 0,0-1 0,0 1 0,-1-1 0,1 1 0,0 0 0,-1 0 0,1 0 0,-1 0 0,1 0 0,-1 0 0,0 0 0,0 1 0,0-1 0,0 0 0,-1 1 0,2 2 0,-1-1 3,0 0 0,0 0 0,0-1 0,-1 1 1,0 0-1,1 0 0,-1 0 0,0-1 0,-1 1 0,1 0 0,-1 0 1,0 0-1,0-1 0,0 1 0,0 0 0,0-1 0,-1 1 0,0-1 1,0 0-1,0 1 0,0-1 0,0 0 0,-1 0 0,1 0 1,-1-1-1,0 1 0,-5 3 0,-2 1 58,0-1-1,-1 0 1,-22 9 0,19-11-3120,-1-3-3321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2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9154,'0'0'11892,"1"16"-11231,2 51-150,-3-62-432,1 1-1,-1 0 1,1 0 0,0-1-1,0 1 1,1-1-1,0 1 1,0-1 0,0 1-1,6 8 1,-7-12-11,1 0 1,0-1-1,0 1 1,0 0-1,0 0 1,1-1-1,-1 1 0,0-1 1,1 0-1,-1 0 1,1 1-1,-1-2 0,1 1 1,-1 0-1,1 0 1,0-1-1,-1 0 1,1 1-1,0-1 0,4-1 1,1 1 145,1 1 31,1-1 1,0-1-1,-1 0 0,1 0 0,11-3 0,-18 3-188,0-1-1,0 1 1,0 0-1,-1-1 1,1 1-1,0-1 1,-1 0-1,1 0 1,-1 0-1,0 0 1,0-1-1,1 1 0,-1 0 1,-1-1-1,1 0 1,0 1-1,-1-1 1,1 0-1,-1 0 1,2-5-1,-1 1-3,-1-1 0,1 1 0,-1-1 0,0 0 1,-1 1-1,0-1 0,0 0 0,-1 1 0,-2-13 0,3 19-93,-1 0 0,1 0 0,-1 0 0,0 0 0,1 0 0,-1 0 0,0 0 0,0 1 0,0-1 1,0 0-1,0 0 0,1 1 0,-1-1 0,0 1 0,0-1 0,-1 1 0,1-1 0,0 1 0,0-1 0,0 1 0,0 0 0,0 0 0,0 0 0,0-1 0,-3 1 0,-10 0-5799,10 0 1883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01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27339,'1103'0'0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2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4601,'0'0'20530,"3"-2"-20218,2 9-302,-1 8 55,-1-1-1,0 1 1,0 22-1,1 0 23,13 237 103,-16-156-3346,-1-117 2945,-1-1 0,1 1 0,0 0 0,0-1 0,0 1 0,-1-1 0,1 1 0,0-1 0,-1 1 0,1 0 0,-1-1 0,1 1 0,0-1 0,-1 1 0,1-1 0,-1 0 0,1 1 0,-1-1 0,1 1 0,-1-1 1,0 0-1,1 0 0,-1 1 0,1-1 0,-1 0 0,0 0 0,1 0 0,-1 1 0,0-1 0,1 0 0,-1 0 0,0 0 0,1 0 0,-1 0 0,0-1 0,1 1 0,-1 0 0,0 0 0,0-1 0,-3 1-1699,-5 0-4372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2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2721,'0'0'19556,"148"-40"-19468,-118 40-88,12 0-1417,-8 0-2983,-4 0-5010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3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6265,'0'0'16641,"16"0"-15399,51-1-451,-60 0-686,-1 1 1,1-1-1,0 0 0,-1-1 1,1 1-1,0-1 1,-1-1-1,0 1 1,0-1-1,0 0 0,0-1 1,0 1-1,0-1 1,-1 0-1,0-1 1,7-6-1,-11 9-88,0 0 1,0-1-1,-1 1 1,1 0-1,0-1 0,-1 1 1,1-1-1,-1 1 1,0-1-1,0 1 1,0-1-1,0-3 0,-1-1-39,1 7 9,0-1 1,-1 0-1,1 1 0,-1-1 0,1 0 0,-1 1 1,1-1-1,-1 1 0,1-1 0,-1 1 0,0-1 1,1 1-1,-1 0 0,0-1 0,1 1 0,-1 0 1,0 0-1,1-1 0,-1 1 0,0 0 1,0 0-1,1 0 0,-1 0 0,0 0 0,0 0 1,1 0-1,-1 0 0,0 0 0,0 0 0,-27 2-458,25-2 458,0 1 0,0 0 0,0 1 0,0-1-1,0 0 1,1 1 0,-1 0 0,0-1 0,1 1 0,0 0-1,-1 0 1,1 1 0,0-1 0,0 0 0,0 1 0,0 0-1,0-1 1,1 1 0,-1 0 0,1 0 0,0-1 0,0 1-1,0 0 1,-1 5 0,-1 1-1,1 1 0,1 0 0,-1 0 0,1 0 0,1-1 0,1 19 0,-1-26 15,0 0-1,1 0 0,-1-1 0,1 1 1,0 0-1,0-1 0,-1 1 0,1 0 1,0-1-1,0 1 0,0-1 0,0 0 1,1 1-1,-1-1 0,0 0 0,1 1 1,-1-1-1,1 0 0,-1 0 0,1 0 1,-1-1-1,1 1 0,0 0 0,-1 0 1,1-1-1,0 1 0,0-1 0,2 1 1,6 0 86,1 1 1,0-2 0,19 0-1,-15 0 118,-10 0-181,1-1 0,0 1-1,-1-1 1,1 0 0,0-1-1,-1 1 1,1-1 0,-1 0-1,0-1 1,0 1 0,0-1 0,0 0-1,0 0 1,0-1 0,-1 1-1,1-1 1,-1 0 0,0 0-1,-1-1 1,1 1 0,-1-1-1,1 0 1,-1 0 0,-1 0 0,1 0-1,-1 0 1,0-1 0,0 1-1,0-1 1,-1 1 0,0-1-1,0 1 1,0-12 0,-1 13-29,0 2-26,1-1 1,-1 1 0,0-1-1,0 1 1,0-1-1,0 0 1,0 1 0,-1-1-1,1 1 1,-1-1-1,0 1 1,0 0 0,0-1-1,0 1 1,0 0-1,0-1 1,-1 1 0,1 0-1,-1 0 1,1 0-1,-1 0 1,-3-3 0,4 5-93,55 0-266,57-1 694,-106 0-242,-1 1 1,0-2-1,1 1 0,-1 0 1,7-4-1,-8 3 6,1 1 0,-1-1 1,1 1-1,0 0 0,0 0 0,0 0 0,4 0 0,-7 1-98,7 67-143,-3 54 632,0-103-4037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4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11162,'0'0'12967,"-4"5"-12780,2 9-59,1 0 1,0 0-1,1 0 1,2 14-1,-1 10-26,-1-30-78,1 0-1,-1 0 1,1 0-1,1 0 1,-1 0-1,6 13 1,-6-18-2,0-1 0,0 0 1,0 1-1,0-1 0,1 0 0,-1 0 0,1 0 1,-1 0-1,1 0 0,0 0 0,0 0 0,0-1 1,0 1-1,0-1 0,0 1 0,1-1 0,-1 0 1,0 0-1,1 0 0,-1 0 0,1 0 1,-1 0-1,1-1 0,4 1 0,-1 0 202,0-1 0,0 0 0,0 0 0,-1 0-1,1 0 1,0-1 0,9-2 0,-13 2-180,0 0 1,1-1 0,-1 1-1,0 0 1,-1-1-1,1 1 1,0-1-1,0 1 1,-1-1-1,1 0 1,-1 0-1,1 0 1,-1 0-1,0 0 1,1 0-1,-1 0 1,0 0-1,-1 0 1,1-1-1,0 1 1,0-4-1,1-3-137,0 0 1,0-1-1,0-17 0,-2 27-347,1 2-964,-1 1 1254,1 0 0,-1-1 0,0 1 0,0 0 0,0-1-1,-1 5 1,0 1 11,2-7 136,-1 0-1,0 0 1,0 0 0,1 0-1,-1 0 1,0 0-1,1 0 1,-1 0-1,1 0 1,-1 0 0,1 0-1,0 0 1,-1 0-1,1 0 1,0-1-1,0 1 1,-1 0-1,1 0 1,0-1 0,0 1-1,0-1 1,0 1-1,0 0 1,0-1-1,0 0 1,0 1-1,0-1 1,0 0 0,0 1-1,0-1 1,0 0-1,3 0 1,5 1 154,1-1 0,20-1 1,-13 1 83,-12 0-124,0 0-1,1-1 0,-1 1 0,0-1 0,0 0 0,0-1 0,0 1 1,9-5-1,-12 6-39,0-2 0,-1 1 0,1 0 1,0 0-1,-1 0 0,1-1 0,-1 1 0,1-1 1,-1 1-1,0-1 0,0 0 0,0 0 0,1 1 1,-2-1-1,1 0 0,0 0 0,0 0 0,-1 0 1,1 0-1,-1 0 0,1 0 0,-1 0 0,0 0 1,0-3-1,1-13 167,-1-17-8,-1 34-242,1-1 0,0 1 0,-1-1 0,1 1 0,-1-1 1,1 1-1,-1-1 0,0 1 0,1 0 0,-1-1 0,0 1 0,0 0 0,0 0 0,0 0 0,0 0 0,-1 0 0,1 0 0,-2-2 0,3 3-37,0 0 0,-1 0 0,1 0 0,0 0 0,0 0 0,-1-1-1,1 1 1,0 0 0,0 0 0,-1 0 0,1 0 0,0 0 0,0 0 0,-1 0 0,1 0 0,0 0 0,0 0-1,-1 0 1,1 0 0,0 0 0,0 0 0,-1 0 0,1 1 0,0-1 0,0 0 0,-1 0 0,1 0-1,0 0 1,0 0 0,0 0 0,-1 1 0,1-1 0,0 0 0,0 0 0,0 0 0,0 1 0,-1-1-1,1 0 1,0 0 0,0 1 0,0-1 0,0 0 0,0 0 0,0 0 0,0 1 0,0-1 0,0 0 0,-1 1-1,1-1 1,0 0 0,0 0 0,1 1 0,-1-1 0,0 0 0,0 19-1681,0-17 1200,0 21-4417,0-2-2790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4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10922,'0'0'12427,"0"28"-11995,8-7-96,-4-1-96,1-5-104,3 1-136,1-1-120,8-2-792,12-6-944,1-2-2809,0-5-4785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5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14563,'0'0'9050,"-1"29"-8464,-2 98-25,3-71-293,2 0 1,2 0-1,18 78 0,-22-133-267,5 30-253,0 1 1,-1 35 0,-13-74 367,3-4-48,1 0 0,0 0 1,0 0-1,1 0 0,1-1 0,-4-21 0,3 5-31,1-51 0,3 77-45,0-1 1,1 1-1,-1 0 1,1 0-1,-1-1 0,1 1 1,0 0-1,0 0 1,0 0-1,0 0 1,0 0-1,0 0 1,1 0-1,-1 0 0,0 1 1,1-1-1,0 0 1,-1 1-1,1-1 1,0 1-1,0 0 1,0 0-1,0-1 0,0 1 1,3-1-1,7-2-14,0 0-1,0 0 0,20-2 1,-15 2-5,-5 2 31,1-1-1,-1 0 0,-1-1 1,1-1-1,-1 0 0,15-8 1,-23 11 102,0-1 1,1 1 0,-1-1 0,0 0-1,0 1 1,0-2 0,0 1-1,-1 0 1,1-1 0,-1 1 0,0-1-1,0 1 1,0-1 0,-1 0 0,1 0-1,-1 0 1,0 0 0,0 0-1,0 0 1,-1 0 0,1 0 0,-1-5-1,0 8-84,0 3-234,-2 97-106,5 117 336,-2-209-20,6 42 15,-7-45-9,1 0 0,0 0 0,0 0 0,1 0 0,-1 0 0,1 0 0,0 0 0,4 5 1,-6-9 7,0 1 1,1-1 0,-1 0 0,0 0 0,1 1 0,-1-1 0,1 0 0,-1 0 0,1 0 0,-1 0 0,0 0 0,1 0 0,-1 0 0,1 0 0,-1 0 0,1 0 0,-1 0 0,1 0 0,-1 0 0,0 0 0,1 0 0,-1 0-1,1 0 1,-1 0 0,1 0 0,-1-1 0,0 1 0,1 0 0,-1 0 0,0-1 0,1 1 0,-1 0 0,0-1 0,1 1 0,-1-1 0,11-10 249,39-78-40,-32 54-329,33-47 0,-50 81 95,-1 0 1,1 1 0,-1-1 0,1 0-1,-1 1 1,1-1 0,-1 1-1,1-1 1,-1 1 0,1-1 0,0 1-1,-1-1 1,1 1 0,0-1 0,-1 1-1,1 0 1,0-1 0,0 1-1,-1 0 1,1 0 0,0 0 0,0 0-1,0-1 1,-1 1 0,1 0-1,0 0 1,0 0 0,0 1 0,-1-1-1,1 0 1,0 0 0,0 0 0,0 1-1,-1-1 1,1 0 0,1 1-1,-1 0-10,1 1 1,0-1-1,0 1 0,-1 0 0,1-1 0,-1 1 0,0 0 0,1 0 0,-1 0 0,0 0 0,1 2 1,11 25-31,-4-10 51,10 28-1,16 101 99,-33-139-594,1 1-1,0-1 1,1 0-1,0-1 1,0 1 0,8 10-1,1 0-6023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9554,'0'0'15305,"-1"10"-14348,0 38 1,7 77 1,2-5-653,-3-20-1303,-4-95 544,0-1 1,0 1 0,0 0 0,0-1-1,4 8 1,7 7-4719,0-8-1079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6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8026,'0'0'13349,"-4"20"-12955,-10 64-69,13-76-265,0 0 0,1 0-1,0 0 1,0 1 0,1-1-1,0 0 1,0 0 0,1 0 0,4 12-1,-4-15-31,0 1 0,1-1 0,-1 0 0,1 0 1,1 0-1,-1-1 0,1 1 0,0-1 0,0 1 0,0-1 0,7 5 0,-9-8 26,0 0 1,0 1-1,0-1 0,0 0 1,1 0-1,-1 0 1,0-1-1,0 1 1,1-1-1,-1 1 1,1-1-1,-1 0 1,0 1-1,1-1 0,-1-1 1,1 1-1,-1 0 1,0 0-1,1-1 1,3-1-1,-2 1 84,0-1 1,-1 0-1,1 0 0,0 0 0,-1-1 0,1 1 0,-1-1 0,0 0 1,0 0-1,4-4 0,108-118 1047,-111 120-1308,0 1 0,1-1 0,0 1 0,0 0-1,0 1 1,0-1 0,1 1 0,0 0 0,-1 1-1,1-1 1,0 1 0,0 0 0,0 0-1,0 1 1,1 0 0,-1 0 0,10 0 0,-15 19-9369,-1-10 2287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25 7522,'0'0'17097,"-2"-4"-16401,-7-15-287,6 18-246,1 7-133,1 8-28,1 88 710,0 222-1399,1-324 336,0 1-1,1 0 0,-1-1 1,0 1-1,0-1 1,0 0-1,0 1 1,0-1-1,1 0 1,-1 0-1,0 0 0,0 0 1,0 0-1,1 0 1,-1 0-1,0 0 1,2-1-1,1 1-967,16 0-4295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7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11963,'0'0'10442,"6"18"-9839,20 59-107,-23-70-424,0-1 0,0 0 1,0 0-1,1 0 0,0 0 1,0-1-1,1 0 0,0 1 1,0-1-1,0-1 0,11 8 1,-6-4 26,4 3-20,1-2 1,1 0-1,20 9 1,-22-12-61,-1 0 0,0 1 0,-1 1 1,0 0-1,16 13 0,-27-20 6,1 1-1,-1-1 1,0 1 0,0 0-1,1-1 1,-1 1 0,-1 0 0,1-1-1,0 1 1,0 0 0,-1 0-1,1 0 1,-1 0 0,1 0-1,-1 0 1,0 0 0,0 0-1,0 0 1,0-1 0,0 1 0,0 0-1,0 0 1,-1 0 0,1 0-1,-1 0 1,0 0 0,1 0-1,-1 0 1,0-1 0,0 1-1,0 0 1,0-1 0,0 1 0,-3 2-1,-4 5 188,0 1 0,-1-1-1,0-1 1,-13 10 0,14-12-184,-28 23 311,-10 7-16,-70 74-1,114-109-357,-12 18-64,14-18 51,0-1 0,-1 0 1,1 1-1,0-1 0,0 1 0,-1-1 1,1 1-1,0-1 0,0 0 0,0 1 1,0-1-1,0 1 0,-1-1 0,1 1 1,0-1-1,0 1 0,0-1 0,1 1 1,-1-1-1,0 1 0,0-1 0,0 1 1,0-1-1,0 1 0,0-1 0,1 0 0,-1 1 1,0-1-1,0 1 0,1-1 0,-1 1 1,0-1-1,1 0 0,-1 1 0,0-1 1,1 0-1,-1 0 0,0 1 0,1-1 1,-1 0-1,1 0 0,-1 1 0,1-1 1,-1 0-1,1 0 0,26 5-2322,10 1-2348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12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57 1112,'0'0'5779,"0"-36"4372,0 15-509,0 32-9530,-1 10 371,1-14-293,-1-1-1,1 1 1,0 0 0,1 0 0,-1-1-1,1 1 1,3 6 0,-2-1-1,1 0 0,-1 1 0,-1-1 0,0 0 1,-1 16-1,0 58 695,4-44-444,0 67 440,-4 69-318,0-174-557,0-1 1,-1 1-1,0-1 1,0 1-1,0-1 1,0 1-1,-2 3 1,1-3-3,1-1 0,0 1 0,-1-1 0,2 1 1,-1 0-1,0 0 0,0 4 0,-7 60-3,8 32 0,-2-95 9,2-3-12,-1-1-1,1 0 1,-1 0-1,1 1 1,-1-1-1,1 0 1,0 1-1,0-1 1,0 0 0,0 1-1,0-1 1,0 0-1,0 1 1,1 2-1,-1-4-302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79 11266,'0'0'14808,"-2"-16"-14044,-9-46-252,11 95-363,2 0-1,1-1 1,9 38 0,48 232 939,-48-214-1116,1 131 0,-13-160-790,0-21-2820,12-50-3115,1-8-1701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8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7362,'0'0'12220,"28"-3"-11515,91-7-120,-107 9-478,-1 1 0,1 0-1,0 0 1,19 4 0,-26-2-68,-1-1 0,1 1 0,-1 0 1,1 0-1,-1 0 0,0 1 1,0 0-1,7 5 0,-10-7-23,1 0 0,-1-1-1,0 1 1,0 0-1,0 0 1,0 1 0,0-1-1,0 0 1,0 0-1,0 0 1,0 1 0,0-1-1,-1 0 1,1 1-1,0-1 1,-1 1 0,1-1-1,-1 1 1,0-1-1,1 1 1,-1-1 0,0 1-1,0-1 1,0 1 0,0-1-1,0 1 1,-1-1-1,1 1 1,0-1 0,-1 1-1,0 1 1,0-1 53,-1 1 0,0 0 0,0-1 0,0 1 0,0-1 0,-1 0 1,1 1-1,0-1 0,-1 0 0,0-1 0,1 1 0,-1 0 0,-5 1 0,-21 8 163,0-1 0,-1-2 0,0 0 0,0-3 1,-60 5-1,83-9-1706,14-1-397,16 0-2969,11-2-6609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9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8370,'0'0'11381,"9"20"-10856,25 66-114,-25-62-236,-8-22-137,-1 0 0,0 0 0,1-1 0,-1 1 0,1-1 0,0 1 0,0 0 0,-1-1 0,1 1 0,0-1 0,0 0 0,0 1 0,0-1 0,1 0 0,-1 1 0,0-1 1,0 0-1,3 2 0,-3-3 330,-1 0-273,1 0 0,-1 0 0,0 1 0,0-1 1,1 0-1,-1 0 0,0 0 0,1 0 0,-1 0 1,0 0-1,1 0 0,-1 0 0,0 0 0,0 0 1,1 0-1,-1 0 0,0 0 0,1 0 0,-1 0 1,0 0-1,1 0 0,-1 0 0,0 0 0,0 0 1,1-1-1,-1 1 0,0 0 0,1 0 0,-1 0 0,0-1 1,0 1-1,0 0 0,1-1 0,10-6 878,1-14-374,-1-2 1,13-35 0,-24 58-665,0-1 1,1 0 0,-1 0 0,0 1-1,1-1 1,-1 0 0,0 1 0,1-1-1,-1 0 1,1 1 0,-1-1 0,1 1-1,0-1 1,-1 1 0,1-1 0,-1 1-1,1-1 1,0 1 0,-1 0-1,1-1 1,0 1 0,0 0 0,-1 0-1,1-1 1,0 1 0,0 0 0,-1 0-1,1 0 1,0 0 0,0 0 0,-1 0-1,1 0 1,0 0 0,0 0 0,-1 0-1,1 1 1,0-1 0,0 0 0,-1 0-1,2 1 1,1 0-399,-1 1 1,0-1-1,0 0 1,0 1-1,0-1 1,0 1-1,0-1 0,-1 1 1,1 0-1,2 3 1,5 13-4906,0-3-1980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31 103 9154,'0'0'11845,"3"4"-10858,-3-2-882,1 0 0,0-1 0,0 1 0,0-1-1,0 1 1,0-1 0,0 0 0,1 1 0,-1-1 0,0 0 0,1 0 0,-1 0-1,1 0 1,-1 0 0,1 0 0,-1 0 0,1-1 0,0 1 0,-1 0 0,1-1-1,0 0 1,0 1 0,-1-1 0,1 0 0,0 0 0,0 0 0,0 0 0,-1 0-1,1 0 1,0 0 0,0-1 0,-1 1 0,1-1 0,0 1 0,-1-1 0,1 0 0,0 0-1,2-1 1,-2 1-77,0-1 0,0 1 0,0-1 0,0 1 0,0-1 0,-1 0 0,1 0 0,-1 1-1,1-1 1,-1 0 0,1 0 0,-1-1 0,0 1 0,0 0 0,0 0 0,1-4 0,-1-1-3,0 0 1,0-1 0,-1 1-1,0-9 1,0 5 19,-1 10-46,1-1 0,0 1 0,-1-1 0,1 1 0,-1-1 0,1 1 0,-1 0 0,0-1 0,0 1 0,1 0 0,-1-1 0,0 1-1,0 0 1,0 0 0,-1 0 0,1 0 0,0 0 0,0 0 0,0 0 0,-1 0 0,1 1 0,-1-1 0,1 0 0,0 1 0,-1-1 0,-2 0-1,1 0-13,1 1-1,-1-1 1,1 0-1,-1 1 1,0 0-1,1 0 1,-1 0-1,0 0 0,1 0 1,-1 0-1,0 1 1,1-1-1,-1 1 1,1 0-1,-1-1 1,-3 3-1,3 0 11,-1 0-1,1 1 1,-1-1 0,1 1 0,0 0-1,0 0 1,1 0 0,-1 0 0,1 0-1,0 1 1,0-1 0,1 1 0,-3 7-1,2-5 3,0 0-1,1 1 1,-1-1-1,1 1 1,1 0-1,0-1 1,0 1-1,1 11 1,0-18 1,-1 0 0,1 0 1,0 0-1,-1 0 0,1 0 1,0 0-1,-1 0 0,1 0 0,0 0 1,0 0-1,0 0 0,0-1 1,0 1-1,0 0 0,0 0 1,0-1-1,0 1 0,0-1 1,1 1-1,-1-1 0,0 0 1,0 1-1,0-1 0,3 0 1,38 4-333,-33-4 187,69 0-3198,-52 0 514,22 0-5194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29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10898,'0'0'11201,"-2"23"-10054,1-5-907,-5 139 1309,9-82-850,14 97 0,27 74-115,-7-43-339,-35-173-1356,-3-27-2129,1-17-1096,0-6-2180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30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9098,'0'0'15094,"12"-14"-14741,44-44-150,-54 56-196,0 0 0,0 0 0,1 0 0,-1 0 0,1 1-1,0 0 1,-1-1 0,1 1 0,0 0 0,0 0 0,-1 0 0,1 1 0,0-1 0,0 1 0,0-1 0,0 1-1,0 0 1,0 0 0,0 1 0,5 0 0,5 0 41,-10-1-48,-1 0 0,0 0 0,1 0 0,-1 0-1,0 0 1,1 1 0,-1-1 0,0 1 0,1-1-1,-1 1 1,0 0 0,0 0 0,1 0 0,-1 0-1,0 1 1,0-1 0,-1 1 0,1-1 0,0 1-1,2 2 1,-2 0 1,0-1-1,0 1 1,-1-1 0,0 1-1,0 0 1,0-1 0,0 1-1,0 0 1,-1 0-1,0 0 1,1 0 0,-2 4-1,1-6 15,-1 0 0,0 1 0,0-1 0,0 0 0,0 0-1,0 0 1,0 0 0,0 0 0,-1 0 0,1 0 0,-1 0 0,1 0-1,-1-1 1,0 1 0,0-1 0,0 1 0,0-1 0,0 0 0,0 1-1,0-1 1,-2 0 0,-54 24 146,49-22-167,-11 3-43,-15 6 81,33-11-207,0 0-1,0 0 1,0 0-1,0 0 1,0 0-1,0 0 1,1 1-1,-1-1 1,0 1-1,1-1 1,-1 1-1,-1 2 1,2 2-3505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31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30 3345,'0'0'18893,"-25"11"-18254,-77 36-295,100-46-329,-1 0 1,1 1-1,0-1 1,-1 1-1,1-1 0,0 1 1,0 0-1,0 0 1,0 0-1,-1 3 0,2-5-8,1 1 0,0 0-1,-1 0 1,1-1 0,0 1 0,0 0-1,0 0 1,0-1 0,0 1-1,0 0 1,0 0 0,0-1-1,0 1 1,0 0 0,0 0 0,0-1-1,1 2 1,0 4 36,-1-5-30,-1 0-1,1 0 0,0 0 0,0 0 0,0 0 0,0 1 0,1-1 1,-1 0-1,0 0 0,0 0 0,1 0 0,-1 0 0,1 0 1,-1 0-1,0 0 0,1 0 0,0 0 0,-1 0 0,1 0 1,0 0-1,-1-1 0,1 1 0,1 1 0,0-1 30,1-1 0,-1 1 0,1-1-1,-1 1 1,1-1 0,-1 0 0,1 1-1,4-2 1,-5 1-31,6 0 71,-2 1-35,0-1-1,-1 0 1,1 0-1,0 0 1,0-1-1,0 0 0,0 0 1,-1 0-1,1-1 1,-1 0-1,1 0 1,-1 0-1,1-1 1,-1 0-1,8-5 1,-11 6-39,0 1-1,0-1 1,0 1 0,-1-1 0,1 0 0,0 0 0,-1 0 0,0 0 0,1 0 0,-1 0-1,0 0 1,0 0 0,1-3 0,-1-1 25,0 1 0,0-1-1,-1 0 1,0-8 0,0 12-26,0 1-42,0 2-116,-1-1 142,0 1-1,0-1 0,1 1 1,-1-1-1,0 1 0,1 0 0,-1-1 1,0 1-1,1 0 0,-1 0 1,1 0-1,0-1 0,-1 1 1,1 0-1,0 0 0,-1 0 1,1 0-1,0 0 0,0 0 0,0 0 1,0-1-1,-1 1 0,2 2 1,-3 24-156,1-23 165,1 0-1,0 0 0,1 0 1,-1 0-1,1-1 0,-1 1 1,1 0-1,2 5 0,-1-7 1,-1-1 0,0 1 0,0-1 0,0 1 0,1-1 0,-1 0 0,1 1 0,-1-1-1,1 0 1,-1 0 0,1 0 0,0 0 0,0-1 0,-1 1 0,1 0 0,0-1 0,0 1 0,0-1-1,2 1 1,15 2 115,0-1-1,0-1 0,1-1 0,-1 0 1,27-5-1,-42 4-91,1 0-1,-1 0 1,1-1 0,-1 0 0,1 0-1,-1 0 1,0-1 0,5-3 0,-7 5-14,0 0-1,0-1 1,0 1 0,-1-1 0,1 0 0,0 1 0,-1-1 0,0 0 0,1 0 0,-1 0 0,0 0 0,0 0 0,0 0 0,0 0 0,0 0 0,-1-1 0,1 1 0,0-4 0,-1-1 4,0 3-17,1 1 0,-1 0-1,0 0 1,0 0 0,-1 0 0,1 0-1,-1 0 1,1 0 0,-1-1 0,0 1 0,0 1-1,0-1 1,-1 0 0,1 0 0,-1 0-1,1 1 1,-1-1 0,-2-2 0,-2-1-225,1 0-1,-1 1 1,0 0 0,-1 0 0,1 0-1,-1 1 1,0 0 0,-8-4 0,43 14 305,1-2 0,0-1 0,0-1 0,0-1 0,44-5 0,-39-3 267,-34 20-489,0 6 123,-1-8 22,1 1 0,1-1 0,0 1-1,4 21 1,-4-30 9,0 0 0,-1-1 0,1 1 0,1-1-1,-1 1 1,0-1 0,0 0 0,1 0 0,0 0 0,-1 1 0,1-1-1,0-1 1,0 1 0,0 0 0,0 0 0,0-1 0,0 1-1,1-1 1,-1 0 0,0 1 0,1-1 0,-1 0 0,1-1 0,-1 1-1,1 0 1,0-1 0,2 1 0,37 2 466,57-5 0,-77 1-418,-14 1-29,-1-1-1,0 0 1,0 0-1,0-1 1,0 0-1,0-1 1,11-5-1,-15 7 1,-1 0-1,1 0 1,-1 0-1,0-1 1,1 0-1,-1 1 0,0-1 1,0 0-1,0 0 1,-1 0-1,1 0 1,0 0-1,-1 0 1,1-1-1,-1 1 0,0 0 1,0-1-1,0 1 1,0-1-1,0 1 1,0-1-1,-1 0 1,1-3-1,-1-6 91,1 7-94,-1 0 0,0 1-1,-1-1 1,1 0 0,-1 1 0,1-1-1,-4-6 1,4 9-27,-2 0-1,1 1 1,0-1-1,0 1 1,0-1 0,-1 1-1,1 0 1,0 0-1,-1-1 1,1 1-1,-1 0 1,0 0 0,1 0-1,-1 1 1,0-1-1,0 0 1,1 1-1,-1-1 1,0 1 0,0-1-1,0 1 1,-2 0-1,-1-1-4,1 0 0,-1 0 0,0 1 0,1 0 0,-1 0-1,0 0 1,1 0 0,-9 3 0,11-2 6,0 0 0,-1 0-1,1 0 1,1 1 0,-1-1 0,0 1 0,0-1 0,0 1-1,1 0 1,-1 0 0,1-1 0,-1 1 0,1 0 0,0 1-1,0-1 1,0 0 0,0 0 0,-1 4 0,-1 5 20,1 0 1,0 1 0,0-1-1,1 0 1,0 1-1,1-1 1,1 1 0,1 13-1,-1-23-15,-1 0 0,1 0 0,-1 0 0,1 0 0,-1 0 0,1 0 0,0 0 0,0-1 0,0 1 0,0 0 0,1 0 0,-1-1-1,0 1 1,1 0 0,-1-1 0,1 0 0,-1 1 0,1-1 0,0 0 0,0 0 0,-1 0 0,1 0 0,0 0 0,0 0 0,0 0 0,0-1 0,3 1-1,4 1-202,1 0-1,0-1 0,-1 0 0,15-2 0,-13 1-238,24 0-2560,-1 0-3686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31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159 352 144,'0'0'24068,"-24"17"-23349,-70 56-249,89-70-428,1 1 0,0 0 0,1 0 0,-1 0 0,1 0 0,-5 8 0,2 12 146,5-16-145,0-4-24,0 1 1,1-1 0,0 0 0,-1 1 0,1-1-1,1 0 1,-1 1 0,2 6 0,-2-10-14,1 0 1,0 1-1,-1-1 0,1 0 1,0 0-1,0 0 0,0 0 1,0 0-1,0 0 0,0 0 1,0 0-1,0 0 0,0 0 1,0 0-1,0 0 0,1-1 1,-1 1-1,0-1 1,1 1-1,-1-1 0,0 1 1,1-1-1,-1 0 0,0 1 1,1-1-1,-1 0 0,3 0 1,11 1 37,-1-1 0,0 0 0,0-1 1,0 0-1,0-2 0,15-3 0,-23 4-33,1 0-1,-1-1 0,0 0 0,0 0 0,-1 0 0,1-1 0,-1 0 0,1 0 0,-1 0 0,-1 0 0,1-1 0,0 0 0,-1 0 0,0-1 0,4-7 0,-3 3 17,0 1-1,-1-1 0,-1 0 0,0 0 0,0-1 1,-1 1-1,0 0 0,0-21 0,-5-87 129,2 112-152,-1-17 57,-2 0 0,-1 0 1,0 1-1,-2 0 0,0 0 0,-2 1 1,0 0-1,-1 0 0,-19-26 1,17 32 192,11 15-254,1 0 1,0 0-1,0 0 1,0 0-1,0 0 1,-1 0-1,1 0 1,0 0-1,0 0 1,0 0-1,0 0 1,-1 0-1,1 0 1,0 0-1,0 0 1,0 0-1,0 0 0,-1 0 1,1 0-1,0 0 1,0 0-1,0 0 1,0 0-1,-1 0 1,1 0-1,0 0 1,0 0-1,0 0 1,0 0-1,-1 0 1,1 1-1,0-1 1,0 0-1,0 0 1,0 0-1,0 0 1,0 0-1,-1 0 1,1 1-1,0-1 1,0 0-1,0 0 1,-3 30-261,3-26 255,1 30 97,1 1 1,1-1 0,16 68-1,-18-100-86,83 283-76,-83-281-437,1 0 0,0 0 0,0 0 1,0-1-1,0 1 0,0-1 0,1 1 1,0-1-1,-1 0 0,7 5 0,4 3-6356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6:32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4721,'0'0'24133,"0"3"-23317,0-1-256,0 1-560,0 2-96,0 3-920,0 4-664,-13 9-433,0-1-3248,5-5-7177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01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3385,'0'0'14451,"0"3"-17356,0 4 185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16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1488,'0'0'20866,"-1"20"-19104,-2-7-1098,1 1 0,-1 24 1,2-24-457,0 1 0,-5 18 1,0 0-73,1 1 1,1 0-1,2 66 0,2-80-292,0-19 19,0-1 99,0 0-64,0 0 1,0 1-1,0-1 1,0 0-1,0 0 0,0 1 1,0-1-1,0 0 1,0 0-1,0 1 1,0-1-1,0 0 0,0 0 1,0 0-1,0 1 1,0-1-1,1 0 1,-1 0-1,0 1 0,0-1 1,0 0-1,0 0 1,0 0-1,1 1 1,-1-1-1,0 0 0,0 0 1,0 0-1,0 0 1,1 0-1,-1 1 0,0-1 1,0 0-1,1 0 1,-1 0-1,0 0 1,0 0-1,0 0 0,1 0 1,2 0-316,0-1 0,0 0 0,0 0 0,-1 0 0,1 0 0,0 0 0,-1-1 0,1 1-1,-1-1 1,1 1 0,-1-1 0,0 0 0,0 0 0,0 0 0,4-4 0,0 0-590,20-21-4963,-1-3-2465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1.6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 2561,'0'0'20167,"0"-8"-19517,0-15-275,0 17-82,0 20-209,18 207 1357,-11-161-1228,3 322 586,-11-245-727,1 28-2573,0-164 2403,2 10-3423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2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88 1616,'0'0'18339,"20"-15"-17467,66-42-481,-82 54-370,1 0 0,-1 1 0,1 0 0,0 0 0,5-2 0,8 4 42,-11 2-43,-4-2-18,0 1 1,-1-1-1,1 1 0,-1 0 0,1 0 0,-1 0 0,1 1 0,-1-1 1,0 1-1,0-1 0,0 1 0,0 0 0,0-1 0,0 1 1,0 0-1,0 0 0,-1 1 0,1-1 0,-1 0 0,1 0 0,-1 1 1,0-1-1,0 1 0,0-1 0,0 5 0,3 6 69,-1 0 0,0 0-1,1 24 1,-3-23-22,0 1-1,-1-1 1,-2 15-1,1-25-35,1 1 0,-1-1 0,-1 0 0,1 1 0,0-1 0,-1 0 0,0 0-1,0 0 1,0 0 0,-1 0 0,1 0 0,-1-1 0,-5 6 0,0-2 11,1 0 0,-1 0 0,0-1 1,0 0-1,-1-1 0,0 0 1,0 0-1,0-1 0,0 0 0,-1 0 1,0-1-1,0-1 0,0 1 0,0-2 1,-15 2-1,24-3 933,4 0-713,4 0-146,1-1-34,0 1 0,0 0-1,0 1 1,0-1 0,1 2 0,-1-1 0,0 1 0,-1 0 0,1 1 0,12 5 0,-6 2 27,0-1 0,-1 2 0,0 0 0,-1 0 0,0 1 0,-1 0 0,14 21 0,3 9 86,24 51 0,-1 0-151,-47-88-16,-1 1 1,1-1-1,0 0 1,8 8-1,-11-11-74,1-1-1,1 1 1,-1-1-1,0 1 1,0-1-1,0 0 1,1 0-1,-1 0 0,1 0 1,-1-1-1,1 1 1,-1-1-1,1 1 1,-1-1-1,4 0 1,51 0-3788,-27 0-1016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3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65 2921,'0'0'19370,"-7"-8"-18761,-22-20-55,29 27-542,-1 0 0,1 1 0,-1-1 0,1 1 0,-1-1 0,1 1 0,-1-1-1,0 1 1,1-1 0,-1 1 0,0-1 0,0 1 0,1 0 0,-1-1 0,0 1 0,0 0-1,0 0 1,1 0 0,-1 0 0,0 0 0,0 0 0,0 0 0,1 0 0,-1 0 0,0 0-1,0 0 1,0 0 0,1 0 0,-1 1 0,0-1 0,0 0 0,1 1 0,-1-1-1,0 0 1,0 1 0,1-1 0,-1 1 0,1-1 0,-1 1 0,0 0 0,1-1 0,-1 1-1,1-1 1,-1 1 0,1 0 0,0-1 0,-1 2 0,-2 3 19,1-1 1,1 1 0,-1-1-1,0 1 1,0 5-1,2-10-26,-3 11 38,1 0 0,0 0 0,1 0 0,0 0 0,1 1 0,0-1 0,3 16 0,-2-24-41,-1 1-1,1-1 1,1 0-1,-1 1 1,0-1-1,1 0 1,-1 0-1,1 0 1,0 0-1,0 0 1,1 0-1,-1 0 1,0-1-1,1 1 1,0-1-1,-1 0 1,1 1-1,0-1 1,0-1-1,0 1 1,1 0-1,-1-1 1,0 1-1,0-1 1,1 0-1,-1 0 1,5 0-1,-2 0 20,0 1 0,1-1 0,0-1 0,-1 1 0,1-1 0,-1 0-1,1-1 1,0 1 0,11-4 0,-15 3 38,-1 0 1,1-1-1,0 1 0,0-1 0,-1 0 0,1 1 1,-1-1-1,0 0 0,0-1 0,1 1 1,-1 0-1,-1-1 0,1 1 0,0-1 0,0 1 1,-1-1-1,0 0 0,1 0 0,-1 0 1,0 0-1,-1 0 0,2-3 0,0-3 52,0-1-1,-1 1 1,0 0-1,0-1 0,-1 1 1,0-1-1,-1 1 1,0 0-1,0-1 1,-4-11-1,4 17-128,0 1 0,-1-1 0,1 0-1,-1 1 1,0 0 0,0-1 0,0 1 0,0 0-1,-1 0 1,1 0 0,-1 0 0,0 1 0,0-1-1,0 1 1,0-1 0,0 1 0,0 0 0,-1 0-1,1 1 1,-1-1 0,1 1 0,-1 0 0,0-1-1,1 2 1,-1-1 0,0 0 0,-5 1 0,6-1-143,0 1 0,0 0 0,1 0 0,-1 0 0,0 0 0,0 1 0,1-1 0,-1 1 0,0 0 0,1 0 0,-1 0 0,-3 1 0,5-1-326,-1 1 0,0-1 0,1 1 0,-1-1 0,1 1 0,0 0 0,0-1 0,-1 1 0,1 0 0,0 0 0,0 0 0,1 0 0,-1 0 0,0 0 0,1 0 0,-1 3 0,-1 14-9214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3.6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1 158 3689,'0'0'18436,"11"-7"-17313,0 0-895,0 0 40,-1 1 0,0-1 0,-1-1 0,0 0 0,12-13 0,-18 18-187,-1 1 1,-1-1-1,1 0 0,0 0 1,-1 0-1,1 0 0,-1 0 1,0 0-1,0 0 0,0 0 1,-1-1-1,1 1 0,0-4 1,-1 5-76,0 1 1,0-1-1,-1 1 1,1-1 0,0 1-1,0-1 1,-1 1-1,1-1 1,-1 1-1,1 0 1,-1-1 0,0 1-1,0 0 1,1-1-1,-1 1 1,0 0 0,0 0-1,0 0 1,0 0-1,0 0 1,-1 0 0,1 0-1,0 0 1,0 0-1,-1 1 1,1-1 0,0 0-1,-1 1 1,-1-1-1,-6-1-165,1 0 0,-1 1 1,0 1-1,-13-1 0,16 1 6,5 1 128,1 0 0,-1-1 0,1 1-1,-1 0 1,1-1 0,-1 1 0,1 0-1,-1-1 1,1 1 0,0 0 0,0 0-1,-1-1 1,1 1 0,0 0 0,0 0-1,0 0 1,0-1 0,0 1 0,0 0-1,0 0 1,0 0 0,0-1 0,0 1-1,0 0 1,0 0 0,1 0-1,-1-1 1,0 1 0,1 0 0,-1 0-1,0-1 1,2 2 0,2 0 31,1 0 0,0 0 0,0 0 0,0-1 0,0 1 0,0-1 0,0 0 0,7 0 0,48-2 59,-30 1-56,97 0 246,-126 0-256,0 0 1,0 0-1,0 1 1,0-1-1,0 1 1,0-1-1,-1 1 1,1-1 0,0 1-1,0 0 1,0-1-1,0 1 1,-1 0-1,1 0 1,0-1-1,0 1 1,-1 0-1,1 0 1,-1 0-1,1 0 1,-1 0 0,1 0-1,-1 0 1,0 0-1,1 0 1,-1 0-1,0 2 1,6 31 41,-6-32-33,8 122-61,-7-70-6158,-1-41 451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4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0 144 1136,'0'0'18742,"0"-9"-17474,0-24-228,0 24 583,0 11-1471,0 139 1639,0-151-860,1-1-884,0 0 0,1 0 0,0 0 0,0 0 0,1 0 0,1 1 0,0-1 0,9-16 0,-4 9 7,2 1-1,0 1 1,0 0-1,17-16 1,-28 31-64,1 0 1,0 0-1,0 0 1,0 0-1,0 0 0,0 1 1,0-1-1,0 0 1,0 1-1,0-1 1,0 0-1,1 1 0,-1-1 1,0 1-1,0 0 1,1 0-1,-1-1 0,0 1 1,0 0-1,1 0 1,-1 0-1,0 0 1,1 0-1,-1 0 0,0 1 1,0-1-1,1 0 1,-1 1-1,0-1 1,0 0-1,0 1 0,0 0 1,1-1-1,-1 1 1,0 0-1,0-1 1,0 1-1,0 0 0,1 2 1,3 2-71,0 1 1,-1-1-1,0 1 1,0 0-1,5 9 1,2 7 9,15 42 0,-26-64 76,0 1 0,1-1 1,-1 1-1,0-1 0,0 1 1,0-1-1,1 0 0,-1 1 1,0-1-1,1 1 1,-1-1-1,0 0 0,1 1 1,-1-1-1,1 0 0,-1 0 1,0 1-1,1-1 0,-1 0 1,1 0-1,-1 0 0,1 1 1,-1-1-1,1 0 0,-1 0 1,0 0-1,1 0 1,-1 0-1,1 0 0,-1 0 1,1 0-1,-1 0 0,1 0 1,-1 0-1,1-1 0,-1 1 1,1 0-1,-1 0 0,1 0 1,-1 0-1,0-1 0,1 1 1,-1 0-1,1-1 1,-1 1-1,0 0 0,1-1 1,-1 1-1,0 0 0,1-1 1,18-19 317,-15 14-337,0 0 1,1 1-1,-1-1 1,1 1-1,1 1 1,-1-1-1,1 1 0,-1 0 1,12-6-1,-15 8 8,0 1-1,0 0 0,0 1 0,1-1 0,-1 0 1,0 1-1,0-1 0,0 1 0,1 0 0,-1-1 1,0 1-1,0 0 0,1 1 0,-1-1 0,0 0 1,0 1-1,1-1 0,-1 1 0,0-1 0,0 1 1,0 0-1,0 0 0,0 0 0,0 0 0,0 1 0,0-1 1,0 0-1,-1 1 0,1-1 0,0 1 0,-1 0 1,1 0-1,0 1 0,2 3-58,0 0 1,0 0-1,-1 1 1,1-1-1,-2 1 0,1-1 1,-1 1-1,0 0 0,0 0 1,0 8-1,0 25-3800,-2-28-306,0-4-2545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5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 1504,'0'0'18858,"-10"18"-17851,-33 58-353,41-72-612,0 0 0,1-1-1,-1 1 1,1 0-1,0 0 1,0 0-1,0 1 1,1-1 0,-1 0-1,1 0 1,0 0-1,1 6 1,0 2 26,-1-9-47,0-1 0,0 0 1,0 0-1,1 0 0,-1 0 1,1 0-1,-1 0 0,1 0 1,0 0-1,0 0 0,0 0 1,0 0-1,0 0 1,0 0-1,1-1 0,-1 1 1,0 0-1,1-1 0,0 1 1,-1-1-1,1 0 0,0 0 1,0 1-1,-1-1 1,1 0-1,0 0 0,4 1 1,-1-1 123,0 0 0,0 0 0,0 0 0,0 0 0,0-1 0,0 0 0,0 0 0,0 0 0,0 0 0,0-1 1,7-2-1,-9 2-92,0 0 1,0-1-1,0 1 1,0-1 0,0 0-1,0 0 1,0 0-1,-1 0 1,1 0 0,-1-1-1,0 1 1,0-1-1,0 0 1,0 0 0,0 1-1,0-1 1,-1 0-1,1-1 1,-1 1 0,0 0-1,0 0 1,0-1-1,0-4 1,2-9 11,0 0 0,-2 0 0,0-22 0,-1 37-66,0-2-2,0 0-1,-1 0 0,1 0 0,-1 0 1,0 0-1,0 0 0,-2-7 1,-8-3-1814,9 14 1298,1-1 1,0 0-1,0 1 0,-1-1 1,1 1-1,0-1 0,-1 1 1,1 0-1,0-1 1,-1 1-1,1 0 0,-2 0 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6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1 242 3041,'0'0'19118,"25"-19"-18161,81-61-173,-93 71-483,-1-2 0,13-12 0,-23 20-222,0 0 1,0 0-1,0 0 0,0 0 1,-1 0-1,1-1 0,1-5 0,-2 7-44,0-1-1,0 1 0,-1-1 1,1 0-1,-1 1 1,0-1-1,1 1 0,-1-1 1,0 0-1,0 1 0,-1-1 1,1 0-1,-1 1 0,1-1 1,-2-4-1,1 6-35,0-1 0,0 1 0,0-1 0,0 1 0,-1-1 0,1 1 0,0 0 0,-1 0-1,1 0 1,0-1 0,-1 1 0,1 1 0,-1-1 0,0 0 0,1 0 0,-1 0 0,0 1 0,1-1 0,-1 1 0,0 0 0,0-1 0,0 1 0,-2 0 0,-4-1-137,1 1 1,-1 0 0,1 0 0,0 1 0,0 0 0,-1 0 0,1 1 0,0 0 0,-9 4 0,13-5 104,0 1 0,1-1 1,-1 1-1,1 0 1,-1 0-1,1 0 1,0 0-1,0 0 0,0 0 1,0 1-1,0-1 1,0 1-1,1-1 1,-1 1-1,1 0 0,0 0 1,0 0-1,0-1 1,0 1-1,0 0 1,1 0-1,-1 0 0,1 0 1,0 0-1,0 5 1,0-6 30,0 0 1,1 0 0,-1-1-1,1 1 1,-1 0 0,1-1-1,0 1 1,0 0 0,-1-1-1,1 1 1,0-1 0,0 1-1,1-1 1,-1 0 0,0 0-1,0 1 1,1-1 0,-1 0-1,0 0 1,1 0 0,-1 0-1,1 0 1,0-1 0,-1 1-1,1 0 1,-1-1 0,1 1-1,0-1 1,0 0 0,1 1-1,10 1 5,0 0-1,0 0 0,14-2 0,-15 1 21,161-1 7,-172 1-35,-1-1-1,1 1 1,-1 0 0,1-1 0,-1 1 0,1 0-1,-1 0 1,0-1 0,1 1 0,-1 0 0,0 0 0,0 0-1,0-1 1,1 1 0,-1 0 0,0 0 0,0 0-1,0-1 1,0 1 0,0 0 0,-1 0 0,1 0-1,0 1 1,0-1-6,-1 19 61,0-11-67,1 0-1,0 1 0,0-1 0,1 0 0,2 10 1,-2-17 38,-1 0 1,1-1 0,-1 1 0,1 0-1,0 0 1,0-1 0,0 1-1,0-1 1,0 1 0,0-1 0,0 1-1,0-1 1,1 0 0,-1 1-1,0-1 1,1 0 0,-1 0 0,1 0-1,0 0 1,-1 0 0,1 0-1,0-1 1,-1 1 0,1-1 0,0 1-1,0-1 1,-1 1 0,1-1-1,0 0 1,0 0 0,2 0 0,13 0 106,0-1 0,0-1 0,0-1 0,0 0 0,-1-1 0,1-1 0,-1-1 0,23-11 0,-17 8-133,-12 5 13,0 0 0,0 0 1,-1-1-1,0 0 0,0-1 0,12-10 0,-19 14-14,-1 0 0,1 0 0,-1 0 0,0 0 0,0 0 0,0-1 0,0 1 0,0 0-1,-1-1 1,1 1 0,-1 0 0,1-1 0,-1 1 0,0-1 0,0 1 0,0 0 0,0-1 0,-1 1 0,1-1 0,0 1 0,-1 0 0,0-1 0,0 1 0,1 0 0,-1 0 0,-1-1 0,1 1 0,0 0 0,0 0 0,-1 0 0,1 0 0,-1 1 0,0-1 0,1 0 0,-1 1 0,0-1 0,0 1 0,0-1-1,0 1 1,0 0 0,-5-2 0,4 2-19,-1 1-1,0-1 1,1 1-1,-1 0 1,0 0-1,1 0 1,-1 1-1,0-1 1,1 1-1,-1 0 1,1 0-1,-1 0 0,1 0 1,-1 0-1,1 1 1,0 0-1,0 0 1,0 0-1,0 0 1,0 0-1,0 0 1,0 1-1,1 0 1,-5 4-1,2 0 34,0 0 0,1 0 0,0 1 0,0-1 1,1 1-1,0 0 0,0 0 0,0 0 0,-1 15 0,2-17 37,2 0 0,-1 0 0,1 0 1,-1 0-1,2 0 0,0 11 0,0-15-29,-1 0-1,1 0 1,0-1 0,0 1-1,-1 0 1,1 0-1,0-1 1,0 1 0,0-1-1,1 1 1,-1-1 0,0 1-1,1-1 1,-1 0-1,1 0 1,-1 0 0,1 1-1,-1-1 1,1-1 0,0 1-1,-1 0 1,1 0-1,0-1 1,3 2 0,14 1 93,-1-1 0,0 0 1,1-2-1,22-1 0,3 0-144,67-4-2493,-60 0-2906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6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35 288,'0'0'23692,"-7"-8"-22997,3 2-604,-14-14 130,18 20-218,0 0 0,-1 0-1,1 0 1,0 0 0,0 0 0,0 0-1,-1-1 1,1 1 0,0 0-1,0 0 1,0 0 0,-1 0 0,1 0-1,0 0 1,0 0 0,0 0 0,-1 0-1,1 0 1,0 1 0,0-1-1,0 0 1,0 0 0,-1 0 0,1 0-1,0 0 1,0 0 0,0 0 0,-1 0-1,1 1 1,0-1 0,0 0-1,0 0 1,0 0 0,0 0 0,0 0-1,-1 1 1,1-1 0,0 0 0,-3 19 124,3 8 57,10 223 1602,11 397-1441,-22-488-2397,-5-168-1681,-4-12-2008,1-4-3091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7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81 416,'0'0'15427,"27"-13"-12250,88-37-1066,-107 47-1897,0 0-1,0 0 1,0 1-1,1 0 1,-1 0 0,0 1-1,1 0 1,-1 1-1,12 0 1,-3 1 45,-12-2-231,-1 1-1,1 0 1,0 1 0,-1-1-1,1 1 1,-1 0-1,0 0 1,1 0-1,-1 1 1,0-1 0,1 1-1,-1 0 1,0 0-1,-1 1 1,1-1-1,0 1 1,-1 0-1,1 0 1,-1 0 0,0 0-1,0 1 1,0-1-1,0 1 1,-1 0-1,1 0 1,-1 0 0,0 0-1,0 0 1,1 6-1,-1-4-2,-1 0 0,1-1 0,-2 1 0,1 0-1,0 0 1,-1 0 0,0 0 0,-1 0 0,1 0 0,-1 0-1,-1 0 1,1 0 0,-1-1 0,0 1 0,0 0 0,0-1-1,-1 1 1,0-1 0,0 0 0,-5 7 0,-4-2 19,0 0 1,0 0-1,-1-1 1,-1-1-1,1 0 1,-1-1-1,-18 7 1,-8 1-15,-59 12 0,82-22-612,-1-2 0,0 0 0,-21 0 1,29-4-2591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7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1 213 3745,'0'0'17842,"15"8"-16572,47 28-246,-58-34-921,-1 0 0,1-1 0,0 0-1,-1 1 1,1-1 0,0 0 0,0-1 0,0 1 0,-1-1-1,1 0 1,0 0 0,0 0 0,0 0 0,0 0 0,0-1-1,0 0 1,-1 0 0,1 0 0,7-3 0,-11 4-97,5-3 59,0 1 0,0 0 0,0-1 0,0 0 0,-1 0 0,1-1 0,-1 1 0,0-1 0,0 0 0,0 0 0,-1 0 0,1 0 0,-1-1 0,0 1 0,0-1 0,-1 0 0,0 0 0,1 0 0,-1 0 0,-1-1 0,1 1 0,-1 0 0,0-1 0,0-9 0,0-3-78,-1 8 13,0-1 0,0 0 0,-1 1 0,0-1 0,-5-17 0,5 26-26,0-1-1,0 0 1,0 1 0,0-1-1,-1 1 1,0 0-1,1-1 1,-1 1-1,0 0 1,0 0 0,0 0-1,0 0 1,0 0-1,0 1 1,-1-1 0,1 1-1,-1-1 1,1 1-1,-1 0 1,1 0 0,-1 0-1,0 0 1,0 1-1,1-1 1,-1 1-1,-4-1 1,-1 0-117,0 1 0,0 0 1,0 0-1,0 1 0,0 0 0,-14 3 0,20-3 135,0-1 0,0 1 0,0 0 0,0-1 0,0 1-1,0 0 1,0 0 0,0 0 0,0 1 0,1-1 0,-1 0-1,0 1 1,1-1 0,-1 1 0,1-1 0,-1 1 0,1 0 0,0 0-1,0-1 1,0 1 0,0 0 0,0 0 0,0 0 0,1 0 0,-1 0-1,0 0 1,1 1 0,0-1 0,-1 2 0,1-2 1,1-1 1,-1 0 0,0 0-1,0 0 1,1 0 0,-1 0-1,1 0 1,-1 1 0,1-1-1,-1 0 1,1 0 0,0 0-1,-1-1 1,1 1 0,0 0-1,0 0 1,0 0 0,-1 0-1,1-1 1,0 1-1,0 0 1,0-1 0,0 1-1,1-1 1,-1 1 0,2 0-1,34 7 31,-30-7-30,36 3 100,0-1-1,47-4 1,-26 0 63,-58 1-151,-3 0 1,0 0 1,0 0-1,0 0 1,1 0-1,-1 0 0,0-1 1,0 0-1,0 0 0,5-1 1,-7 0 57,-1 1-141,0 6-168,-1 3 237,0-1-1,-1 0 0,0 0 1,0-1-1,-1 1 1,-4 10-1,-9 24-10,13-29 15,0 1-1,1 0 0,0 0 0,1 18 1,0-28 4,1 0 0,0 0 1,1-1-1,-1 1 1,0 0-1,1-1 0,-1 1 1,1 0-1,0-1 0,0 1 1,0-1-1,0 1 1,0-1-1,1 1 0,-1-1 1,1 0-1,0 0 1,-1 0-1,1 0 0,0 0 1,0 0-1,0 0 1,1 0-1,-1-1 0,0 1 1,0-1-1,5 2 0,4 0 54,0 0-1,1-1 0,-1-1 0,1 1 0,-1-2 0,1 0 0,0 0 0,20-4 0,-24 3-34,0-1 1,0 0-1,-1 0 0,1 0 1,-1-1-1,0-1 0,1 1 1,-1-1-1,-1 0 0,1-1 0,-1 1 1,0-1-1,11-12 0,-14 13-10,0 0-1,0 0 0,0-1 1,-1 1-1,0-1 0,0 0 1,0 1-1,-1-1 0,1 0 1,0-9-1,0-3 18,-2 1 0,0-17 0,-1 7 1,2 25-32,-1 0 0,0 1 0,0-1 0,0 0 0,0 0 0,0 0 0,0 0 0,0 1-1,0-1 1,0 0 0,0 0 0,0 0 0,-1 1 0,1-1 0,0 0 0,-1 0 0,1 1-1,0-1 1,-1 0 0,1 0 0,-1 1 0,1-1 0,-1 1 0,1-1 0,-1 0 0,1 1 0,-1-1-1,0 1 1,1-1 0,-1 1 0,0 0 0,0-1 0,1 1 0,-1 0 0,0-1 0,0 1-1,0 0 1,1 0 0,-1 0 0,0 0 0,0-1 0,0 1 0,1 0 0,-1 1 0,0-1 0,0 0-1,0 0 1,1 0 0,-1 0 0,-1 1 0,-1 0-11,1 0 0,0 0 0,-1 0 0,1 1 0,0-1 0,0 1 0,-1-1 0,1 1 0,1 0 0,-1-1 0,0 1 0,0 0 0,1 1 0,-3 3 0,-1 7 19,2 0 0,-1 0 0,2 0 1,0 1-1,0-1 0,1 1 0,2 25 1,-1-23 3,0-14-8,0 0 0,1 0-1,-1 1 1,0-1-1,1 0 1,0 0 0,-1 0-1,1 0 1,0 0 0,0 0-1,0 0 1,0-1 0,1 1-1,-1 0 1,0 0-1,1-1 1,-1 1 0,1-1-1,0 1 1,-1-1 0,1 0-1,0 0 1,0 0-1,0 0 1,0 0 0,0 0-1,3 1 1,6 1-235,0 0-1,0 0 1,23 1-1,-20-3-204,33 5-2751,0-3-3599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17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45 760,'0'0'5409,"-4"0"-3015,-21 0 118,4 0 3029,21-1-5380,-1 1 1,1 0 0,0 0 0,-1-1 0,1 1-1,-1 0 1,1 0 0,0-1 0,-1 1 0,1 0-1,0-1 1,0 1 0,-1-1 0,1 1 0,0 0 0,0-1-1,-1 1 1,1-1 0,0 1 0,0-1 0,0 1-1,0 0 1,0-1 0,0 1 0,0-1 0,0 1-1,0-1 1,0 1 0,0-1 0,0 1 0,0-1-1,0 1 1,0-1 0,0 1 0,0 0 0,1-1 0,-1 0-1,0 0-79,0 0-1,0 0 1,1 0-1,-1 0 1,0 0 0,1 0-1,-1 0 1,1 0-1,-1 0 1,1 0-1,-1 0 1,1 0-1,0 1 1,-1-1-1,1 0 1,0 0-1,1 0 1,12-3 23,1 1-1,0 1 1,0 0 0,1 2 0,-1-1 0,23 3-1,6 0-48,-38-2-58,0 0 0,0 1 0,0 0 0,0 0 0,0 1 0,0-1 0,0 1 0,-1 1 0,1-1 0,-1 1 0,1 0 0,-1 0 0,8 7 0,-9-7 3,-1 0 1,0 0-1,1 0 0,-2 1 0,1-1 0,0 1 0,-1 0 0,1 0 0,-1 0 0,0 0 0,0 0 0,-1 0 0,1 1 0,-1-1 0,0 0 0,0 1 0,-1-1 0,1 7 0,-1-4 27,0 0 0,0 0 0,-1 0 0,0 0 0,-3 12 0,3-15-18,-1-1-1,1 0 1,-1 0 0,0-1-1,0 1 1,0 0 0,-1-1 0,1 1-1,-1-1 1,1 0 0,-1 1 0,0-1-1,1-1 1,-5 3 0,-3 1 42,-1-1 0,1 0 0,-1-1 0,0 0 0,0 0 0,0-1 0,0-1 0,-1 0 0,1 0 0,-19-3 0,18 2 87,11 0 345,14 1-223,-5 3-191,-1-1 0,0 1 0,0 0 0,0 1 0,0 0 0,-1 0 0,0 1 0,0-1 0,8 11 0,17 13 108,-11-12-92,-1 0 1,0 2 0,-1 0-1,29 39 1,-2 0 14,-44-56 51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8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0 2801,'0'0'22716,"-80"122"-21987,67-89-497,4 3 40,5-5-264,0-6 88,4-5-192,0-4 88,0-6-640,17-5-177,4-5-1311,5 0-4081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8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0 2985,'0'0'19972,"-46"138"-18964,46-105-512,0 0-304,0-5 24,0-3-216,4-4-432,9-9-976,8-7-2377,-4-5-2000,0 0-5802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9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1 209 3121,'0'0'21227,"15"-2"-20100,51-9-158,-62 10-894,1 0 0,-1 0 0,0 0 0,0-1 0,0 1 0,0-1 0,-1 0 0,1 0 0,0-1 0,4-3 0,3-2 94,-1 2 38,-1-1 0,1 0 1,12-13-1,-20 17-179,1 0 0,-1 0-1,0 1 1,0-1 0,0-1 0,0 1-1,0 0 1,-1 0 0,1-1 0,-1 1 0,0-1-1,0 1 1,0-1 0,-1 1 0,1-6-1,-1-44-9,0 52-29,0 0 1,-1 1-1,1-1 1,-1 0-1,1 0 0,-1 0 1,1 0-1,-1 1 1,0-1-1,1 0 1,-1 1-1,0-1 1,1 0-1,-1 1 0,0-1 1,0 1-1,0-1 1,1 1-1,-1-1 1,0 1-1,0 0 1,0-1-1,0 1 0,0 0 1,0 0-1,0 0 1,0-1-1,0 1 1,0 0-1,0 1 0,0-1 1,0 0-1,0 0 1,-1 0-1,-2 1-37,-1-1 0,1 0-1,0 1 1,-1 0 0,1 0-1,0 0 1,-6 3 0,4 0 40,1 1 0,-1-1 1,1 1-1,0 0 1,1 0-1,-1 1 0,1-1 1,0 1-1,1 0 0,-1 0 1,1 0-1,0 0 0,1 1 1,-1-1-1,1 1 1,1 0-1,-1 0 0,1 0 1,0-1-1,1 1 0,0 0 1,0 0-1,0 0 1,3 12-1,-2-16 8,0 0 1,1 0-1,-1-1 1,1 1-1,-1 0 1,1-1-1,0 1 1,0-1-1,0 0 1,1 0-1,-1 0 1,0 0-1,1 0 0,-1 0 1,5 2-1,48 22 76,-37-18-34,15 6 50,-22-10-88,0 0 0,0 1 0,-1 0 0,1 1 0,-1 0 0,16 14 0,-25-20-5,-1 1 1,1-1-1,-1 1 0,1-1 0,-1 1 0,0-1 0,1 1 0,-1-1 1,1 1-1,-1-1 0,0 1 0,0 0 0,1-1 0,-1 1 0,0 0 1,0-1-1,0 1 0,1 0 0,-1-1 0,0 1 0,0 0 0,0-1 1,0 1-1,0 0 0,-1-1 0,1 1 0,0 0 0,0-1 0,0 1 1,0 0-1,-1-1 0,1 1 0,0-1 0,-1 1 0,1 0 0,0-1 1,-1 1-1,1-1 0,-1 1 0,1-1 0,-1 1 0,1-1 0,-1 0 1,1 1-1,-2 0 0,-30 13-46,29-13 41,-27 11-20,19-7-144,0-1 1,0 0 0,-1-1 0,0 0 0,-17 2 0,42-5 73,1-2 0,0 0 1,-1 0-1,0-1 1,21-8-1,68-32-7,-62 25 138,-8 4-38,76-36 391,-91 41-211,0-1-1,-1 0 0,0-1 1,14-15-1,-27 24-126,-1 0 0,0-1 1,0 1-1,0-1 0,-1 1 0,1-1 0,-1 0 0,1 1 0,-1-1 0,0 0 1,0 0-1,0 0 0,0 0 0,-1 0 0,1 0 0,-1-1 0,0-2 0,0 4-47,0 1 0,0-1-1,-1 1 1,1-1 0,0 1-1,-1-1 1,1 1 0,-1 0-1,1-1 1,-1 1 0,0 0-1,0 0 1,1-1-1,-1 1 1,0 0 0,0 0-1,0 0 1,0 0 0,-1 0-1,1 0 1,0 0 0,0 0-1,0 1 1,-1-1 0,1 0-1,0 1 1,-1-1 0,1 1-1,-1-1 1,1 1 0,-1 0-1,1 0 1,0 0-1,-1 0 1,1 0 0,-3 0-1,0 0-7,-1 0-1,1 0 0,0 0 1,0 1-1,0 0 0,0 0 0,0 0 1,0 0-1,0 1 0,0 0 0,0-1 1,0 1-1,1 1 0,-1-1 1,1 0-1,-1 1 0,1 0 0,0 0 1,0 0-1,0 0 0,1 0 0,-1 1 1,-2 4-1,-2 2 25,0 0-1,1 1 1,1 0-1,0 0 1,0 0-1,1 1 1,0 0-1,1 0 1,1-1-1,0 2 1,0-1-1,1 0 1,1 0-1,0 0 1,3 20-1,-2-30-17,-1 1-1,2-1 0,-1 1 1,0-1-1,0 0 0,1 1 1,-1-1-1,1 0 1,0 0-1,0 0 0,-1 0 1,1-1-1,0 1 0,1 0 1,-1-1-1,0 1 1,0-1-1,1 0 0,-1 0 1,3 1-1,6 2 53,1 0 1,22 4-1,-1-3-992,0-2 0,60-2 0,-54-1-4222,-25 0-2824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19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18 2593,'0'0'23030,"-4"-5"-22290,-9-7-596,13 12-142,0 0 1,0 0 0,-1 0 0,1 0-1,0 0 1,0-1 0,0 1 0,0 0-1,-1 0 1,1 0 0,0 0 0,0 0-1,0 0 1,0 0 0,-1 0 0,1 0-1,0 0 1,0 0 0,0 0 0,-1 0-1,1 0 1,0 1 0,0-1 0,0 0-1,0 0 1,-1 0 0,1 0 0,0 0-1,0 0 1,0 0 0,0 0 0,0 1-1,0-1 1,-1 0 0,1 0 0,0 0-1,0 0 1,0 0 0,0 1-1,0-1 1,0 0 0,-1 5 39,0 0-1,0 0 1,1 0-1,0-1 1,1 8 0,-1 7 80,15 227 1163,-6-132-1380,-7 119 0,-3-126-5229,3-102-107,5-4-2813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0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14 1880,'0'0'16780,"-1"22"-15270,-2 9-1047,-1 75 1262,4-105-1662,0 0-1,0 1 1,0-1 0,1 0 0,-1 1-1,1-1 1,-1 0 0,1 1-1,-1-1 1,1 0 0,0 0-1,0 1 1,-1-1 0,1 0-1,0 0 1,0 0 0,0 0-1,0 0 1,1 0 0,-1-1-1,0 1 1,0 0 0,0 0-1,1-1 1,-1 1 0,0-1-1,1 1 1,-1-1 0,0 0 0,1 1-1,-1-1 1,0 0 0,1 0-1,-1 0 1,1 0 0,1 0-1,2 0 46,0 0 0,0-1 0,-1 1-1,1-1 1,0 0 0,0 0 0,0-1-1,-1 1 1,9-5 0,-5 0-82,0 0 1,-1 0-1,1-1 1,-1 0-1,0 0 1,-1 0-1,0-1 1,0 0-1,-1 0 1,0-1-1,0 0 1,-1 0-1,0 0 1,-1 0-1,0 0 1,0-1-1,-1 1 1,0-1-1,-1 0 0,1-16 1,-4 112-144,0-39 274,2 0 0,2 0-1,2 0 1,12 56 0,53 149 161,20 82-239,-82-296-65,-2 1 0,-1-1-1,-1 49 1,-3-83-14,0 0 0,0 0-1,0 0 1,-1 0 0,0 0 0,1 0 0,-1 0-1,0 0 1,-4 7 0,4-10 2,0 1-1,-1-1 1,1 1 0,-1-1-1,1 1 1,-1-1-1,0 0 1,1 1 0,-1-1-1,0 0 1,0 0-1,0 0 1,0-1 0,0 1-1,0 0 1,0-1-1,0 1 1,0-1 0,0 0-1,-2 0 1,-5 1 4,1-1 0,-1 0 0,1-1 0,0 0 0,-1 0 0,1-1 0,0 0 0,0 0 0,0-1 0,0 0 0,0-1 0,1 1 0,-13-9 0,1-2 19,0 0 0,1-1 0,-27-31 0,27 26 46,0-1-1,2 0 1,1-1 0,0-1-1,2-1 1,-16-37 0,22 42-20,0 0 1,2-1-1,0 1 1,1-1-1,1-1 1,1 1-1,0 0 0,2-1 1,3-25-1,-3 43-50,1-1-1,0 1 1,0-1-1,0 1 0,1-1 1,-1 1-1,1 0 0,0 0 1,0 0-1,0 0 0,0 0 1,0 0-1,1 0 1,0 1-1,-1-1 0,1 1 1,0 0-1,0 0 0,0 0 1,0 0-1,6-2 0,5-3-46,1 2-1,0 0 0,24-5 0,-35 9 37,105-18-1602,-38 12-2916,-26 2-5091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1.4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2921,'0'0'17942,"-1"26"-16262,-1-3-1349,-3 160 1799,5-140-1673,2 1 0,2-1 0,14 64 0,-9-72-270,17 75 456,20 178 0,-32-56-539,-14-232-106,3 23-57,-3-22 20,1 0 1,-1-1-1,0 1 0,0-1 1,0 1-1,0 0 1,1-1-1,-1 1 0,0-1 1,1 1-1,-1-1 0,0 1 1,1-1-1,-1 1 0,1-1 1,-1 0-1,0 1 0,1-1 1,-1 1-1,1-1 0,-1 0 1,1 0-1,0 1 0,-1-1 1,1 0-1,-1 0 0,1 1 1,1-1-1,-2-1-35,1 1 0,-1 0 0,1-1 0,0 0-1,-1 1 1,1-1 0,-1 1 0,1-1 0,-1 1 0,1-1 0,-1 0-1,0 1 1,1-1 0,-1 0 0,0 0 0,1 1 0,-1-1 0,0 0-1,0 0 1,0 1 0,0-1 0,0 0 0,0 0 0,0 1-1,0-1 1,0 0 0,0-1 0,0-2-276,1-48-5836,-1 33 1539,0-18-8281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1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184 174 2697,'0'0'22998,"0"-10"-22333,0-48 278,0 58-906,-1-1 1,1 1-1,0 0 0,-1-1 0,1 1 0,-1 0 0,1-1 1,-1 1-1,1 0 0,-1 0 0,1 0 0,-1-1 0,1 1 1,-1 0-1,0 0 0,1 0 0,-1 0 0,1 0 0,-1 0 1,1 0-1,-1 0 0,1 0 0,-1 0 0,0 0 0,1 1 1,-1-1-1,0 0 0,-18 5 37,8 4-55,0 1 0,0 0 0,1 0 0,0 1 0,1 0 0,-11 17 0,9-12-24,3-5 3,1 1 0,0-1 1,0 1-1,1 1 0,-5 15 0,8-21-2,1 1 1,0 0-1,1 0 0,0 1 1,0-1-1,0 0 0,1 0 0,0 1 1,1-1-1,1 8 0,-1-13 4,0-1 1,0 0-1,0 0 0,0 0 1,0 0-1,0 0 0,1 0 0,-1 0 1,1-1-1,-1 1 0,1 0 1,0-1-1,0 1 0,-1-1 0,1 0 1,0 0-1,0 1 0,0-1 0,0 0 1,1-1-1,-1 1 0,0 0 1,0-1-1,4 1 0,6 2 27,1-1 1,0-1-1,14 0 0,-22-1-12,22 1 18,0-2 1,1 0 0,-1-2-1,0-1 1,-1-1 0,1-2 0,33-12-1,49-28 8,-95 40-18,0-1 0,-1 0 0,0-1 0,-1 0 0,18-18 0,-26 23-17,-1 0 1,0 0 0,0-1-1,0 1 1,0-1-1,-1 1 1,0-1 0,0 0-1,0 0 1,0 0-1,-1 0 1,0 0-1,0-1 1,0 1 0,-1 0-1,1 0 1,-2-1-1,1 1 1,0 0-1,-1 0 1,0-1 0,0 1-1,0 0 1,-1 0-1,0 0 1,0 0-1,0 1 1,-1-1 0,-4-6-1,-3 0-31,-1 0 0,0 1-1,-1 1 1,0 0-1,-1 0 1,0 1 0,0 1-1,-1 0 1,-26-9 0,15 8-176,-1 1 1,0 0 0,0 2 0,-47-3-1,67 8 109,-8-1-157,1 1 1,-1 0-1,-23 3 1,33-2-59,0 0-1,0 0 0,0 1 1,1-1-1,-1 1 1,0 0-1,1 0 1,-1 0-1,1 0 1,-1 1-1,1-1 0,0 1 1,0 0-1,0 0 1,1 0-1,-3 4 1,-10 17-6559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3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30 146 1272,'0'0'19306,"-3"-20"-17914,-8-62-352,4 39 2449,7 43-2984,-1 0-489,1 0-1,0 0 1,0 0-1,0 0 0,-1 0 1,1 0-1,0 0 1,0 1-1,0-1 0,-1 0 1,1 0-1,0 0 1,0 0-1,0 0 0,0 1 1,-1-1-1,1 0 0,0 0 1,0 0-1,0 1 1,0-1-1,0 0 0,0 0 1,0 0-1,-1 1 1,1-1-1,0 0 0,0 0 1,0 1-1,0-1 1,0 0-1,0 0 0,0 0 1,0 1-1,0-1 0,0 1 1,-2 143 390,1-71-1868,0-1-5301,1-60 819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3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1 1 4585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3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1 192 4585,'107'10'4556,"-103"-9"-3623,-1-1 0,1 0 1,-1 0-1,1 0 1,-1 0-1,1 0 0,5-2 1,-9 2-756,1-1 0,0 1 0,0-1 0,-1 1 0,1 0 0,0-1 1,-1 1-1,1-1 0,0 0 0,-1 1 0,1-1 0,-1 0 0,1 1 0,-1-1 0,1-1 1,5-5 1107,19-15 1789,-15 15-2739,-1-1 0,1 0 0,-2-1 1,1 1-1,-1-2 0,-1 1 0,0-1 0,9-16 0,-14 21-284,-1 0-1,0 0 1,0 0-1,0 0 0,-1-1 1,0 1-1,0-9 1,-1 1-90,0 12-3,0 1 1,0-1-1,0 1 1,0 0-1,0-1 1,0 1 0,0 0-1,-1 0 1,1 0-1,0 0 1,0 0-1,0 0 1,0 0-1,0 0 1,0 0-1,-1 1 1,1-1-1,0 0 1,0 1-1,0-1 1,0 1-1,-2 1 1,0 1 10,-1 0 0,1 1 0,-1 0 0,1 0 0,0 0 1,1 0-1,-1 0 0,1 1 0,-1-1 0,-1 7 0,3-9 34,0 0 0,1-1-1,-1 1 1,0 0 0,1 0-1,0 0 1,-1-1 0,1 1 0,0 0-1,0 0 1,0 0 0,0 0 0,0 0-1,0 0 1,1 0 0,-1 0-1,0-1 1,1 1 0,0 0 0,-1 0-1,1 0 1,0-1 0,0 1 0,0 0-1,0-1 1,0 1 0,1-1-1,-1 0 1,0 1 0,4 2 0,13 5 139,0-1 0,1 0 0,31 7 0,-25-7-75,37 15 0,-55-19-47,45 23 59,-47-24-82,0 0 0,0 0 0,-1 1 0,0 0 0,1-1 0,-2 1 1,1 1-1,3 4 0,-6-9 1,-1 1 0,1-1 0,-1 1 0,1 0 0,-1-1 0,0 1 0,1 0 0,-1-1 0,0 1 1,1 0-1,-1-1 0,0 1 0,0 0 0,0-1 0,0 1 0,0 0 0,0 0 0,0-1 0,0 1 0,0 0 0,0 0 1,0-1-1,0 1 0,0 0 0,-1-1 0,1 1 0,0 0 0,-1-1 0,1 1 0,0 0 0,-1-1 0,1 1 0,-1-1 0,1 1 1,-1-1-1,1 1 0,-1-1 0,1 1 0,-1-1 0,-1 1 0,-2 1 4,0 0-1,0 0 1,-1-1-1,1 0 1,-8 1-1,2 0-11,-49 11-568,-72 6 1,49-15-9183,71-4-970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48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28 696,'-3'2'17262,"2"2"-17004,1 95 5614,0-102-5850,0 0 0,1 0 0,-1 0 1,1 0-1,0 1 0,0-1 0,0 0 1,0 0-1,0 1 0,1-1 0,-1 1 0,1-1 1,2-2-1,28-28 4,-20 22-20,-5 5-6,1 0 1,0 0 0,0 0 0,0 1-1,1 0 1,9-3 0,-12 6-23,0 1 0,1 0-1,-1 0 1,0 0 0,1 1 0,-1 0 0,0 0 0,1 1 0,8 1 0,-11 2 12,0-1 1,0 1 0,-1 0 0,1 0 0,-1 0 0,0 1 0,0-1 0,4 9 0,-5-9 9,0 0 0,-1-1 0,1 1 0,-1 0 0,0 0 0,0 1 0,0-1 0,0 0 0,-1 5 0,9 12-3130,4-21-7251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19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17 1280,'0'0'3368,"-26"0"5514,19 0-903,6 1-7929,0 1 0,0-1 0,1 0 0,-1 0 0,1 1 0,-1-1 0,1 0 0,0 1 0,-1-1-1,1 1 1,0-1 0,0 0 0,0 1 0,0-1 0,0 1 0,0-1 0,1 2 0,-1-1 41,-13 87 2050,13-109-1813,0-79-75,0 98-254,1 0 0,-1 0 0,1 0 0,-1 1 0,1-1 0,-1 0 0,1 1 0,-1-1-1,1 0 1,0 1 0,-1-1 0,1 0 0,0 1 0,-1-1 0,1 1 0,0-1 0,0 1-1,0 0 1,0-1 0,-1 1 0,1 0 0,0 0 0,0-1 0,0 1 0,0 0-1,0 0 1,0 0 0,0 0 0,1 1 0,0-2-2,-1 1 1,1 0-1,0 0 1,-1 0-1,1 0 1,-1 0-1,1 0 0,0 1 1,-1-1-1,1 1 1,-1-1-1,1 1 0,-1-1 1,1 1-1,2 2 1,0 2 7,-1 1 1,1 0-1,-1 0 1,0 1-1,0-1 0,-1 1 1,0-1-1,0 1 1,-1 0-1,1 11 1,3-3-21,-4-6-1398,6-5-7686,-6-4 8564,0 0 0,-1 0 0,1 0-1,-1 0 1,1 0 0,-1 0 0,1 0-1,-1 0 1,1 0 0,5 0-2014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4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121 187 1856,'0'0'16980,"2"10"-14066,5-10-2527,0-2 1,0 1-1,0-1 0,0 0 0,0 0 1,-1-1-1,1 1 0,-1-2 1,1 1-1,-1-1 0,8-6 1,-7 5-247,1-1 0,-1-1 0,0 1 0,0-1 1,-1 0-1,1-1 0,-2 1 0,7-11 1,-11 15-95,0 0 1,1 1 0,-1-1 0,-1 0-1,1 0 1,0 0 0,-1 0-1,1 0 1,-1 0 0,0 0 0,0-1-1,0 1 1,0 0 0,-1 0 0,1 0-1,-3-5 1,2 6-51,1 0 1,-1 0-1,-1 0 0,1 0 0,0 0 0,0 1 0,-1-1 1,1 0-1,0 1 0,-1-1 0,0 1 0,1-1 1,-1 1-1,0 0 0,0 0 0,0 0 0,0 0 1,0 0-1,0 0 0,0 0 0,0 1 0,0-1 1,-4 0-1,-1 0-21,1 1 1,0 0 0,0 0-1,-1 0 1,1 1 0,0-1-1,0 2 1,0-1 0,0 1-1,-11 3 1,9 0-12,0-1 1,1 1-1,-1 0 1,1 1-1,0 0 1,-12 13-1,8-7 14,0 1 0,1 0 0,0 1 0,-13 26 0,18-30 22,1-1-1,0 2 1,0-1-1,1 0 1,1 1-1,-1-1 1,2 1-1,-1 16 1,1-13-5,1-12 9,-1 1 0,1 0 0,0-1 0,0 1 0,0 0 0,0-1 0,0 1 0,0 0 0,1-1 0,-1 1 0,1-1 0,0 1 0,0-1 0,0 1 0,0-1 0,0 0 0,1 1 0,-1-1 0,1 0 0,-1 0 0,1 0 0,0 0 0,2 2 0,2 0 2,1-1 0,-1 0 0,1 0 0,0 0 0,0 0-1,0-1 1,0-1 0,1 1 0,12 0 0,11 0-28,32-3-1,-20 0-295,60-4-2008,-35-6-3483,-28 1-2408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5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1 162 5025,'0'0'19044,"4"-1"-17836,4-1-884,-1 0 0,1-1 0,-1 0-1,0-1 1,0 0 0,0 0-1,9-7 1,-4 2-61,-1-1 0,0 0 0,14-17 1,-22 23-301,-1 0 1,1 0-1,-1-1 1,-1 1-1,1-1 1,-1 1-1,1-1 1,-1 0-1,0 0 1,-1 1-1,0-1 1,1 0-1,-2-8 1,-25 14-1675,21 1 1687,0 1-1,0 0 1,0 0 0,0 0 0,0 0 0,1 1-1,0-1 1,0 1 0,0 0 0,0 1 0,0-1 0,1 1-1,0-1 1,0 1 0,0 0 0,1 0 0,-1 0-1,1 1 1,0-1 0,1 1 0,-1-1 0,0 8 0,2-11 28,1-1-1,-1 1 1,0-1 0,1 1 0,0-1 0,-1 1 0,1-1 0,0 1 0,-1-1 0,1 0 0,0 0 0,0 1 0,0-1 0,0 0 0,1 0 0,-1 0 0,0 0 0,0 0 0,1 0 0,-1 0 0,0-1 0,1 1 0,-1 0 0,1-1-1,1 1 1,46 13 331,-39-12-224,39 8 116,-1 3 0,77 30 0,-124-43-228,-1 0 0,0 0 0,1 0-1,-1 0 1,0 0 0,1 1 0,-1-1 0,0 0-1,0 0 1,1 0 0,-1 1 0,0-1 0,1 0-1,-1 0 1,0 1 0,0-1 0,0 0 0,1 0-1,-1 1 1,0-1 0,0 0 0,0 1 0,0-1-1,1 0 1,-1 1 0,0-1 0,0 0-1,0 1 1,0-1 0,0 0 0,0 1 0,0-1-1,0 0 1,0 1 0,0-1 0,0 0 0,0 1-1,0-1 1,-1 1 0,1-1 0,0 0 0,0 0-1,0 1 1,0-1 0,-1 0 0,1 1 0,0-1-1,0 0 1,0 0 0,-1 1 0,1-1 0,-1 1-1,-16 11-3,-15 4-119,-14 8-1076,-91 32 1,128-54 79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5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3145,'0'0'20037,"0"28"-19135,0-3-700,-1 4 56,2-1 0,1 1 0,1-1 0,9 35 0,3 12-528,-3 0-1,-4 0 1,0 83 0,-35-158-781,21 0 921,-1-1 0,1 0 0,0-1 1,0 0-1,0 0 0,0 0 1,0 0-1,0-1 0,1 0 0,-8-5 1,9 5 151,-1 0 1,0-1-1,1 1 1,0-1-1,0 0 1,0 0 0,0 0-1,1-1 1,0 1-1,0-1 1,0 0 0,-3-7-1,6 12 5,0-1 0,0 1 0,0-1 0,0 0 0,0 1 0,1-1 0,-1 1 0,0-1 0,0 1 0,0-1 0,1 1 0,-1-1 0,0 1 0,1-1 0,-1 1 0,0-1 0,1 1 0,-1 0 0,1-1 0,-1 1 0,1 0 0,-1-1 0,1 1 0,-1 0 0,1 0 0,-1-1 0,1 1 0,-1 0 0,1 0 0,-1 0 0,1 0 0,-1-1 0,1 1 0,0 0 0,0 0 0,31-4 100,-22 3 10,289-52 251,-172 25-8444,-97 20-4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5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1216,'0'0'22957,"12"107"-22397,-7-77-240,-1-2-304,4-5 216,-3-5-232,-1-3-480,4-2-496,1-6-1416,4-4-2569,-1-3-3281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6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3081,'0'0'17179,"0"23"-16234,0 116 65,0-98-340,2-36 121,2-9 854,3-10-608,-4 2-991,24-78 365,-22 77-363,1 0 0,0 0-1,0 0 1,13-17 0,-19 29-56,1 0 1,0 0 0,0 0-1,0 0 1,0 0-1,0 0 1,0 0-1,0 0 1,0 1 0,0-1-1,0 0 1,0 0-1,0 1 1,1-1 0,-1 1-1,0-1 1,1 1-1,-1 0 1,0-1-1,1 1 1,-1 0 0,3 0-1,-2 0-19,0 1 0,0-1-1,0 1 1,0 0 0,-1 0-1,1 0 1,0 0 0,0 0 0,0 0-1,-1 0 1,1 0 0,0 1 0,1 1-1,5 6-95,-1 1-1,0-1 1,-1 1 0,6 11-1,-10-17 119,36 62-124,-38-66 143,0 0 0,0 1 0,1-1 0,-1 0 0,0 1 0,1-1 0,-1 0 0,0 0 0,1 1 0,-1-1 0,0 0 0,1 0 1,-1 0-1,0 1 0,1-1 0,-1 0 0,1 0 0,-1 0 0,0 0 0,1 0 0,-1 0 0,1 0 0,-1 0 0,1 0 0,-1 0 1,0 0-1,1 0 0,-1 0 0,1 0 0,-1 0 0,0 0 0,1 0 0,-1-1 0,1 1 0,-1 0 0,0 0 0,1 0 0,-1-1 1,0 1-1,1 0 0,-1 0 0,0-1 0,1 1 0,-1 0 0,0-1 0,16-18 101,-14 17-25,9-14 65,-5 7-101,0 1 1,1 0-1,9-9 1,-14 15-65,1 0 0,-1 0 1,1 0-1,-1 0 1,1 1-1,0-1 1,0 1-1,0 0 1,-1 0-1,1 0 0,1 0 1,-1 0-1,0 1 1,0-1-1,4 1 1,-4 0 1,0 0 1,0 1-1,1-1 1,-1 1-1,0 0 1,0 0-1,0 0 1,-1 0 0,1 1-1,0-1 1,0 1-1,-1-1 1,1 1-1,-1 0 1,1 0-1,2 3 1,-1 0-44,0-1 1,0 1 0,-1 0 0,1 0-1,-1 1 1,0-1 0,3 10-1,-5-11-241,0 0 0,-1 0 0,1 0 0,-1 0-1,0 0 1,-1 8 0,0 0-4103,18-11-15457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7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122 512 2481,'0'0'17154,"-6"-9"-16037,1 3-846,1 0-1,-1 0 1,-10-10-1,14 16-233,0-1-1,0 1 1,0-1 0,0 1 0,0 0-1,0 0 1,0-1 0,0 1-1,0 0 1,0 0 0,0 0 0,0 0-1,0 0 1,0 0 0,0 0 0,0 0-1,0 1 1,0-1 0,0 0-1,0 1 1,0-1 0,0 1 0,0-1-1,0 1 1,0-1 0,1 1-1,-1-1 1,0 1 0,0 0 0,1-1-1,-1 1 1,-1 1 0,-21 30 760,20-28-672,-1 3 15,0 1 1,0 0 0,0 0 0,-4 15-1,7-19-127,0 0 0,0 1 0,0-1 1,1 0-1,0 1 0,-1-1 0,1 1 0,1-1 0,-1 1 0,1-1 0,1 6 0,-2-10-6,1 1 0,-1 0 0,1-1-1,-1 1 1,1 0 0,0-1 0,-1 1 0,1 0 0,0-1 0,-1 1-1,1-1 1,0 1 0,0-1 0,-1 0 0,1 1 0,0-1 0,0 0-1,0 1 1,0-1 0,0 0 0,-1 0 0,1 0 0,0 0 0,0 0-1,0 0 1,0 0 0,0 0 0,0 0 0,-1 0 0,1-1-1,0 1 1,0 0 0,1-1 0,0 0 9,1 1 0,0-1-1,-1 0 1,1 0 0,-1-1 0,1 1-1,-1 0 1,0-1 0,3-2 0,-1 0-18,0-1 0,0 0 0,0-1 1,-1 1-1,0-1 0,0 1 0,-1-1 0,1 0 1,-1 0-1,0 0 0,-1 0 0,0 0 1,0-1-1,0-12 0,-1 19-218,0 3-1442,0 8 1417,1 1 0,0-1 0,0 1 0,6 21 0,-5-27 245,1 1 1,-1-1-1,1-1 1,0 1-1,1 0 1,-1-1-1,1 0 1,0 0-1,0 0 1,10 9-1,-9-10 94,-1-1 0,1 0 0,0 0 0,0 0 0,0 0 0,0-1 0,0 0 0,1 0 0,-1 0 1,7 1-1,0-2 180,0 1 0,0-1 0,21-2 0,-27 0-172,-1 0 0,1-1 0,0 1 0,-1-1 0,1 0 0,-1-1 0,0 0 0,0 1 0,0-1 0,0-1 0,-1 1 1,1-1-1,-1 0 0,0 0 0,5-5 0,2-4 130,0-1 0,-1 1 1,-1-2-1,8-15 0,-5 6-38,-2-1-1,-1 0 0,-1 0 1,-1 0-1,-1-1 1,3-36-1,-1-159 382,-8 188-493,0 26-1,-1 0-1,0-1 0,0 1 0,0 0 1,-1 0-1,0 0 0,-1 0 1,1 0-1,-1 0 0,-1 0 1,1 1-1,-1 0 0,-6-8 0,10 13-78,-1 1 0,1 0 0,0 0-1,0 0 1,0 0 0,0 0-1,0 0 1,0 0 0,0 0 0,0 0-1,0 0 1,-1 0 0,1-1 0,0 1-1,0 0 1,0 0 0,0 0-1,0 0 1,0 0 0,0 0 0,-1 0-1,1 0 1,0 0 0,0 0 0,0 0-1,0 0 1,0 0 0,0 0-1,0 0 1,-1 0 0,1 0 0,0 0-1,0 0 1,0 1 0,0-1-1,0 0 1,0 0 0,0 0 0,-1 0-1,1 0 1,0 0 0,0 0 0,0 0-1,0 0 1,0 0 0,0 0-1,0 1 1,0-1 0,0 0 0,0 0-1,0 0 1,0 0 0,0 0-1,0 0 1,0 0 0,0 1 0,0-1-1,0 0 1,0 0 0,0 0 0,0 0-1,0 0 1,0 0 0,0 1-1,0 458-36,0-261-2442,0-197 2409,0-1 1,0 0-1,0 0 0,-1 1 1,1-1-1,0 0 0,0 1 1,0-1-1,0 0 1,0 0-1,0 1 0,0-1 1,-1 0-1,1 0 0,0 1 1,0-1-1,0 0 0,-1 0 1,1 0-1,0 1 0,0-1 1,0 0-1,-1 0 1,1 0-1,0 0 0,0 0 1,-1 1-1,1-1 0,0 0 1,-1 0-1,1 0 0,0 0 1,0 0-1,-1 0 1,1 0-1,0 0 0,-1 0 1,1 0-1,-1 0 0,-11-4-1704,-2-11-3284,-2-5-3294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7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57 2937,'0'0'21700,"144"-51"-21436,-123 46-256,0 5-8,-4 0-536,-4 0-1320,-5 0-3905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8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4 161 4721,'0'0'19332,"21"-1"-18498,68-6-206,-82 7-570,-1-1 1,1 0-1,0-1 1,-1 1-1,1-1 1,-1-1-1,0 1 1,1-1-1,-1 0 1,10-7-1,-5 3 4,-9 5-55,0 0-1,-1 1 1,1-1-1,-1 0 1,0 0-1,1 0 1,-1 0-1,0-1 1,0 1-1,0 0 1,-1 0 0,1-1-1,0 1 1,-1 0-1,0-1 1,1 1-1,-1 0 1,0-1-1,0 1 1,-1-4-1,1 2-8,0 1 0,0 0-1,-1-1 1,1 1 0,-1 0 0,0 0-1,0-1 1,0 1 0,0 0 0,-1 0-1,1 0 1,-1 0 0,-3-4 0,3 4-17,-1 2 0,1-1 0,-1 0 0,1 0 0,-1 1 0,0 0 1,1-1-1,-1 1 0,0 0 0,0 0 0,0 1 0,0-1 0,0 0 1,0 1-1,0 0 0,0 0 0,0 0 0,-6 1 0,4 0 5,0 0 0,0 1-1,0 0 1,0 0 0,0 0 0,1 1-1,-1-1 1,0 1 0,1 0 0,-5 4-1,0 2 8,-1 0-1,1 1 0,1 0 0,0 0 1,0 1-1,1 0 0,-11 24 0,15-28 6,1 1-1,0 0 0,0-1 1,-1 15-1,3-20-25,-1 0 0,1-1 0,0 1 0,0 0 0,0 0 0,0-1 0,0 1 0,0 0 0,0 0 0,1-1 0,-1 1 1,1 0-1,-1-1 0,1 1 0,0 0 0,-1-1 0,1 1 0,0-1 0,0 1 0,0-1 0,0 0 0,0 1 0,1-1 0,-1 0 0,0 0 0,1 0 0,1 2 0,7-1-538,1 0 0,-1 0 0,1-1 0,0 0 0,0-1 0,19-1 0,3-1-3298,11 2-5060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8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90 393 4641,'0'0'18807,"-13"21"-17935,-42 67-245,51-81-508,0 1 1,0-1 0,-4 14 0,6 4 118,3-12-166,1-12-38,0-1 1,0 1-1,0 0 0,0-1 0,0 0 1,0 1-1,0-1 0,0 0 0,0 0 1,0 0-1,1-1 0,1 1 0,-2-1 17,3 1-22,1-1 0,-1 0 0,0-1 0,0 0 0,0 1 0,0-2 0,0 1 0,0 0 0,-1-1 0,1 0 0,-1 0 0,0 0 0,0-1 0,0 0 0,0 1 0,-1-1-1,1-1 1,-1 1 0,0 0 0,3-6 0,-1 1 36,0 0 0,0-1 0,-1 0 0,-1 0-1,1 0 1,-1-1 0,-1 1 0,0 0 0,0-15 0,-2-120 453,-2 121-479,-1 1 0,-2-1 1,0 1-1,-9-24 0,7 25-4,1 4 72,-1-1 0,0 1-1,-11-18 1,17 35-106,1 1 1,0-1-1,0 1 1,0 0-1,0-1 1,-1 1 0,1 0-1,0-1 1,0 1-1,-1 0 1,1-1-1,0 1 1,0 0-1,-1 0 1,1-1-1,0 1 1,-1 0-1,1 0 1,-1-1 0,1 1-1,0 0 1,-1 0-1,1 0 1,-1 0-1,1 0 1,-1 0-1,-3 8-93,3 21-72,1-26 192,0 34-26,3 158 216,1-146-124,18 94 0,-18-127-143,-1 3-483,2-1 0,1 1 1,10 24-1,-14-39 326,-1-1 0,1 1 0,1 0 0,-1-1 0,0 0 0,1 1-1,-1-1 1,1 0 0,0 0 0,0 0 0,0-1 0,1 1 0,-1-1-1,1 0 1,-1 0 0,1 0 0,0 0 0,0 0 0,0-1 0,0 0 0,5 1-1,9-1-7581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9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 1 3041,'0'0'20185,"-1"8"-19783,-1 7-226,0 0 1,2 0 0,0 1 0,0-1 0,2 0-1,0 0 1,0 0 0,6 17 0,10 27 146,52 197 462,-67-240-679,0 0-1,-1 0 1,-1 26 0,-1-42-100,0 1-1,0 0 1,0-1 0,0 1 0,0-1-1,-1 1 1,1 0 0,0-1 0,0 1 0,-1-1-1,1 1 1,0-1 0,-1 1 0,1-1 0,0 1-1,-1-1 1,1 1 0,-1-1 0,1 0 0,-1 1-1,1-1 1,-1 0 0,1 1 0,-1-1 0,1 0-1,-1 1 1,1-1 0,-1 0 0,0 0 0,1 0-1,-1 0 1,0 0 0,-25 1 91,17-1-48,-7-1-27,-1 0-1,1-1 1,-1-1 0,1 0-1,0-2 1,0 1 0,1-2-1,0 0 1,0-1 0,0-1-1,0 0 1,-18-14 0,31 20-20,0 0 0,0 0 0,0 0 0,0 0 0,1 0 1,-1-1-1,1 1 0,-3-6 0,3 7-10,1 0 1,-1 1-1,1-1 0,0 0 0,0-1 0,-1 1 1,1 0-1,0 0 0,0 0 0,0 0 1,0 0-1,0 0 0,0 0 0,0 0 1,0 0-1,1 0 0,-1 0 0,0 0 1,1 0-1,-1 0 0,1 0 0,-1 0 0,1 0 1,-1 0-1,1 1 0,-1-1 0,1 0 1,0 0-1,0 0 0,11-6-90,-1 0 0,1 1 1,0 0-1,1 1 0,17-4 0,3-3 69,0 1 13,-2-2 0,1-2 0,-2 0 0,37-26 0,-59 35 55,0 0 1,0 0-1,0-1 1,-1 0-1,0-1 1,0 1-1,-1-1 1,0-1 0,0 1-1,-1-1 1,0 0-1,0 0 1,-1 0-1,0-1 1,-1 0-1,0 1 1,-1-1-1,2-18 1,-3-53 1043,1 103-1107,1-1 1,1 0 0,0 0-1,14 35 1,2 12-2,-15-47-4,5 15 27,-2 0 0,-2 1 0,3 57 0,-9-93 5,17-3 222,-12-2-149,-1 0 0,0 0 0,1 0 0,-2 0 0,7-9-1,1-1-27,-1 2-32,3-2 18,0-1-1,21-16 0,-30 28-40,0 0 0,0-1 0,1 2 0,-1-1 0,1 1 0,0-1 0,0 1 0,0 1 0,0-1-1,0 1 1,1 0 0,-1 0 0,8-1 0,-7 2-8,0 0 1,0 0-1,0 1 0,0 0 0,0 0 1,0 0-1,0 1 0,6 2 0,-9-2-9,1 0-1,-1 0 0,0 0 0,0 1 0,0 0 0,0 0 0,0-1 0,0 1 0,-1 1 0,1-1 0,-1 0 1,0 1-1,2 4 0,0 1-134,-1 0 1,0 0 0,-1 0 0,0 0 0,0 0-1,-1 0 1,0 1 0,-1-1 0,-1 17-1,1-7-823,0-19 892,1 1 1,-1-1-1,0 1 0,0-1 0,0 1 0,0-1 1,0 1-1,0-1 0,0 1 0,-1-1 1,1 1-1,0-1 0,0 0 0,0 1 0,0-1 1,-1 1-1,1-1 0,0 1 0,0-1 1,-1 0-1,1 1 0,0-1 0,-1 1 0,1-1 1,0 0-1,-1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19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0 536,'0'0'4996,"-5"0"-3157,-17 0 61,2 0 12278,47 0-14330,-7 0-89,-15 0-4880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29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2865,'0'0'17602,"14"15"-16875,39 47-139,-36-39 1167,-12-24 139,4-7 93,0-20-833,-8 22-1073,1 1 0,0-1 0,0 0 0,0 1 0,0 0 0,1-1 0,0 1 0,0 0 0,0 0 1,6-6-1,-7 10-186,-1 1 0,0-1 0,0 0 1,0 1-1,1-1 0,-1 1 0,0-1 0,1 1 1,-1 0-1,0-1 0,1 1 0,-1 0 1,0 0-1,1 0 0,-1 0 0,1 0 1,-1 0-1,0 1 0,1-1 0,-1 0 1,0 1-1,1-1 0,-1 1 0,0-1 0,0 1 1,2 1-1,3 1-663,1 2 1,-1-1-1,8 9 0,-3-4-1427,3 2-2997,2-1-3047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30.3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1 1984,'0'0'21585,"-21"12"-20714,-63 39-206,81-48-628,-1-1-1,1 1 0,-1-1 0,1 1 1,0 0-1,0 0 0,0 0 0,1 1 1,-1-1-1,1 1 0,0-1 0,-1 1 0,2 0 1,-1 0-1,0 0 0,1 0 0,0 0 1,0 0-1,0 0 0,0 0 0,1 1 1,0-1-1,-1 0 0,2 8 0,-1-6-23,0-5-6,0-1 0,1 1-1,-1-1 1,0 1 0,0-1-1,0 0 1,0 1 0,1-1-1,-1 1 1,0-1 0,0 0-1,1 1 1,-1-1 0,0 0-1,1 1 1,-1-1 0,0 0 0,1 1-1,-1-1 1,1 0 0,-1 0-1,0 0 1,1 1 0,-1-1-1,1 0 1,-1 0 0,1 0-1,-1 0 1,1 0 0,-1 0-1,1 0 1,18 1 249,-15-2-154,4 2 3,0-1 0,0-1 0,0 0 0,0 0 0,0 0 0,12-5 1,-17 6-90,-1-1 1,0-1 0,0 1 0,0 0 0,0 0-1,-1-1 1,1 1 0,0-1 0,0 1 0,-1-1-1,1 0 1,-1 0 0,0 0 0,1 0 0,-1 0-1,0 0 1,0 0 0,0 0 0,-1 0 0,1 0-1,0-1 1,-1 1 0,1 0 0,-1-1 0,0 1-1,0 0 1,0-4 0,0-8-18,1 9-20,-1 0 1,0 0-1,0 0 0,-1 0 0,0 1 0,-1-8 0,1 11-33,1 0 0,-1-1 0,1 1 0,-1 0 0,0 0 0,0 0 0,0-1 0,0 1 0,0 0 0,0 0 1,0 0-1,0 1 0,0-1 0,0 0 0,0 0 0,-1 0 0,1 1 0,0-1 0,-1 1 0,1-1 0,0 1 0,-1 0 0,1-1 0,0 1 0,-1 0 0,1 0 0,-2 0 0,-45-1-6240,29 1-1713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30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1 1 4081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30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4081,'171'39'1786,"-140"-33"4086,-19 0 6675,-17 1-14358,-2 9 2128,0-2-114,1-1 1,0 1 0,1 0 0,1 0-1,0 1 1,1-1 0,0 1 0,0 18-1,3-32-146,0-1 1,0 1-1,0 0 0,-1 0 0,1 0 0,1-1 0,-1 1 0,0 0 0,0 0 1,0-1-1,0 1 0,0 0 0,1 0 0,-1-1 0,0 1 0,1 0 1,-1-1-1,1 1 0,-1 0 0,0-1 0,1 1 0,0-1 0,-1 1 0,1-1 1,0 1-1,21-1 1481,-21 0-1532,4-1 98,-1 0-1,0-1 0,0 0 1,0 0-1,0 0 0,0 0 1,0 0-1,-1-1 1,1 0-1,-1 1 0,1-1 1,-1-1-1,5-5 0,-1-1 34,0 1 0,0-1 0,-1 1 0,6-15-1,-9 17-139,-1 1-1,0-1 0,0 0 0,-1 0 1,0 1-1,0-9 0,0-10-6336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7:31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361 20 1136,'0'0'21834,"-22"-4"-21115,-8-3-429,-33-2 0,59 9-256,-1 0 0,1 0 0,0 1 0,0-1 0,0 1 0,0 0-1,0 0 1,0 0 0,0 0 0,1 1 0,-1 0 0,0-1 0,1 1 0,-1 1 0,1-1-1,0 0 1,-1 1 0,-3 5 0,0-3 49,2 0-63,0-1-1,1 1 1,0 0-1,0 0 1,0 1 0,0-1-1,1 1 1,0 0-1,0-1 1,0 2 0,1-1-1,0 0 1,0 0-1,1 1 1,-1-1 0,1 1-1,1-1 1,-1 1-1,2 9 1,-1-15-16,0 1 1,0-1-1,0 0 0,1 0 0,-1 1 1,0-1-1,1 0 0,-1 0 0,1 0 1,-1 1-1,1-1 0,0 0 1,0 0-1,-1 0 0,1 0 0,0 0 1,0 0-1,0 0 0,0-1 0,0 1 1,0 0-1,0 0 0,0-1 0,1 1 1,-1-1-1,0 1 0,0-1 0,0 1 1,1-1-1,-1 0 0,0 0 1,3 1-1,6 0 10,0 0 0,0-1 0,14-1 0,-6 0-10,-11 1 12,0 0-1,-1-1 0,1 1 1,-1-1-1,1-1 0,-1 1 0,0-1 1,1 0-1,9-6 0,-13 7 11,0-1 0,-1 0 0,1 0 0,-1 0 0,0 0-1,0 0 1,0 0 0,0-1 0,0 1 0,0-1 0,-1 1 0,1-1 0,-1 0-1,0 1 1,0-1 0,0 0 0,0 0 0,0 0 0,0 0 0,-1 0-1,0 0 1,1 0 0,-1-5 0,-12 94-101,9-49 89,2 0-1,2 0 1,1 0 0,2-1-1,10 42 1,48 99-28,-21-64 32,-35-96-12,-1 0 0,-1 1 1,-1 0-1,0 0 0,-1 0 1,-1 0-1,-3 31 0,2-48-5,0 0-1,0-1 1,0 1-1,-1 0 1,1 0-1,-1 0 0,1 0 1,0 0-1,-1 0 1,0 0-1,1-1 1,-1 1-1,1 0 1,-1 0-1,0-1 1,0 1-1,1-1 1,-1 1-1,0 0 0,0-1 1,0 1-1,1-1 1,-3 1-1,-1 0 9,0 0-1,0 0 1,0 0-1,0 0 1,0-1 0,-5 1-1,-3-1 14,-1-1-1,0 0 1,-16-4 0,-4-5 160,0-2 0,0-1 0,2-1 1,-1-2-1,-50-34 0,76 46-155,-6-4 85,0 0 0,1-1 0,-16-16 0,24 23-94,1-1 0,-1 0 0,1 0 0,0 0 0,0-1 1,0 1-1,1 0 0,-1-1 0,1 1 0,0-1 0,-1 1 0,2-1 0,-1 0 1,0 0-1,1 1 0,0-1 0,0 0 0,0-6 0,0 9-41,1-1 0,-1 1 1,1-1-1,0 0 0,-1 1 0,1-1 0,0 1 1,0-1-1,0 1 0,0 0 0,0-1 0,0 1 1,0 0-1,1 0 0,-1 0 0,0 0 0,1 0 1,-1 0-1,2-1 0,34-13-756,-26 11 419,36-13-1442,-4 2-2915,-8 1-3981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08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0 255 1720,'0'0'1618,"0"-3"-831,0-8 31,0 1 0,1-1 0,0 1 0,1-1 0,0 1 0,1 0 0,4-14 0,41-100 8117,-45 98-6014,-2 21-1014,-1 10 1338,13 227-3221,-1 1 177,-3-113-116,-9-120-23,1 0 43,1 0 56,-1-7 233,1-10-366,0-1 0,1 1 0,1 0 0,1 0 1,0 0-1,2 0 0,-1 1 0,2 0 0,17-27 0,-24 41-39,1 1 0,-1-1 1,0 1-1,0 0 0,1-1 0,-1 1 0,1 0 0,-1 0 0,1 0 0,-1 0 0,1 0 1,0 0-1,-1 1 0,1-1 0,0 0 0,0 1 0,0-1 0,0 1 0,-1 0 0,1 0 0,0 0 1,0 0-1,0 0 0,0 0 0,0 0 0,0 0 0,3 2 0,-1-1 3,0 0 0,1 1 0,-1 0 0,0-1 0,0 1 0,0 1 0,0-1 0,-1 1 0,1-1 0,5 6 0,2 5 6,0 1 1,-1 1-1,0-1 1,-1 1-1,-1 1 1,0 0 0,-2 0-1,1 1 1,6 32-1,-12-48-41,-1-1 0,1 1-1,-1 0 1,1-1 0,-1 1 0,1 0 0,-1-1-1,1 1 1,0-1 0,-1 1 0,1-1 0,0 1-1,-1-1 1,1 1 0,0-1 0,0 1 0,-1-1-1,1 0 1,0 0 0,0 1 0,0-1 0,-1 0-1,1 0 1,0 0 0,1 0 0,27 0-2560,-17-1 628,8 1-3926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2.1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32 4121,'0'0'20435,"-2"-6"-19916,-7-20-246,9 26-269,0 0 0,0 0 1,0 1-1,0-1 0,0 0 0,0 0 0,0 0 1,0 0-1,0 0 0,0 0 0,0 0 0,0 0 1,0 0-1,0 0 0,0 1 0,0-1 0,0 0 0,0 0 1,0 0-1,0 0 0,0 0 0,0 0 0,-1 0 1,1 0-1,0 0 0,0 0 0,0 0 0,0 0 1,0 0-1,0 0 0,0 0 0,0 0 0,0 0 1,0 0-1,-1 0 0,1 0 0,0 0 0,0 0 0,0 0 1,0 0-1,0 0 0,0 0 0,0 0 0,0 0 1,0 0-1,-1 0 0,1 0 0,0 0 0,0 0 1,0 0-1,0 0 0,0 0 0,0 0 0,0 0 0,0 0 1,-2 9 24,0 139 935,3-79-805,11 74-11,-3-66-113,-9-46-46,0-31 10,0 0 0,0 0 0,0 1 0,0-1 0,0 0 0,0 0-1,0 0 1,0 0 0,0 1 0,0-1 0,0 0 0,0 0 0,0 0 0,0 0 0,0 1 0,0-1-1,0 0 1,0 0 0,0 0 0,0 0 0,-1 1 0,1-1 0,0 0 0,0 0 0,0 0 0,0 0 0,0 0-1,0 0 1,-1 0 0,1 0 0,0 1 0,0-1 0,0 0 0,0 0 0,-1 0 0,1 0 0,0 0 0,0 0-1,-6 1 13,0-1-1,0 0 0,0 0 0,0 0 0,0-1 0,0 0 0,0 0 1,0 0-1,0-1 0,0 0 0,1 0 0,-1-1 0,1 1 0,-1-1 1,1 0-1,-8-7 0,3 3 5,0-1 1,0-1 0,0 0-1,1 0 1,1-1 0,-1 0-1,-6-11 1,13 16-17,-1 1 1,1-1-1,0 0 0,1 0 1,-1 1-1,1-1 0,-1-6 1,2 9-6,-1 0 0,1 1-1,0-1 1,0 0 0,0 0 0,0 0 0,0 0 0,1 0 0,-1 0 0,0 0 0,1 0 0,0 1-1,-1-1 1,1 0 0,0 0 0,0 1 0,0-1 0,0 0 0,0 1 0,0-1 0,0 1 0,3-3-1,9-4-22,0 1 1,0 1-1,24-8 0,3-2-12,-7 2 0,-1-2-1,45-29 1,-68 39 52,1-1 1,-2 0 0,1-1 0,-1 0 0,0 0 0,0-1 0,-1 0-1,0 0 1,-1-1 0,0 1 0,9-21 0,-12 18-72,-4 24 1,1 411 23,0-422 149,10-6 360,2-5-377,0-2 1,0 0 0,-1 0 0,0-1 0,9-15 0,18-21-80,-33 43-9,-1 1-13,1 0 0,-1 0 0,1 1 0,0-1 0,8-4 0,-12 8-6,0 0 0,0 1 0,0-1 0,0 1 0,0-1 0,1 1 0,-1 0 0,0-1 0,0 1 0,1 0 0,-1 0 0,0 0 0,0 0 0,1 0-1,-1 0 1,0 0 0,0 0 0,0 1 0,1-1 0,-1 0 0,0 1 0,0-1 0,0 1 0,0-1 0,1 1 0,-1 0 0,0-1 0,0 1 0,0 0 0,0 0 0,-1 0-1,1-1 1,0 1 0,0 0 0,1 2 0,4 7-26,-1 1 0,1-1-1,-2 1 1,1 0 0,-1 1-1,-1-1 1,4 22 0,8 25-58,-11-42-190,9 19-1423,-13-34 1614,1 1 0,0-1 0,0 0 0,0 0 0,0 0 0,0 0 0,0 0 0,0 0 0,0 0 0,0 0 0,0 0 0,0 0 0,1 0 0,-1-1 0,0 1 0,1-1 0,-1 1 0,0-1 0,1 1 0,-1-1 0,3 1 0,22-1-3685,-7-1-2072,2-6-5712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2.5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0 186 3265,'0'0'20197,"16"3"-19035,53 11-254,-65-13-778,1-1-1,0 1 1,-1-1-1,1 0 1,-1-1-1,1 1 1,0-1 0,-1 0-1,1 0 1,-1 0-1,0 0 1,1-1-1,-1 0 1,0 0-1,7-4 1,-5 1-16,0 0 0,0 0-1,0 0 1,-1 0 0,0-1 0,0 0 0,4-7-1,-5 5-65,0 0 0,0-1-1,-1 1 1,0-1 0,0 0-1,-1 0 1,-1 0 0,1 0 0,-1 0-1,-1-1 1,0-16 0,-1 26-52,1-1 1,0 0-1,0 0 0,-1 1 1,1-1-1,-1 0 1,1 1-1,0-1 1,-1 0-1,1 1 1,-1-1-1,1 1 1,-1-1-1,0 1 1,1-1-1,-1 1 1,0-1-1,1 1 1,-1 0-1,0-1 1,1 1-1,-1 0 1,0 0-1,0-1 1,1 1-1,-1 0 1,0 0-1,0 0 0,1 0 1,-1 0-1,0 0 1,0 0-1,1 0 1,-1 0-1,0 0 1,0 1-1,1-1 1,-2 1-1,-3-1-17,1 1 1,0 0-1,0 0 0,0 0 0,0 1 1,-7 3-1,2 2 12,0-1 1,1 1 0,0 1-1,1-1 1,-1 1 0,1 1-1,1-1 1,0 1 0,0 1-1,1-1 1,0 1 0,0-1-1,1 2 1,0-1 0,1 0-1,1 1 1,-1-1-1,0 17 1,2-25 11,1 1 0,0-1 0,1 1 0,-1-1 0,0 1 0,1-1-1,-1 1 1,1-1 0,0 0 0,0 1 0,0-1 0,0 0 0,0 0 0,0 0 0,1 0 0,-1 0-1,1 0 1,-1 0 0,1 0 0,0 0 0,-1-1 0,1 1 0,0-1 0,0 1 0,1-1 0,-1 0-1,0 0 1,0 0 0,0 0 0,1 0 0,2 0 0,8 3 18,1-2-1,-1 1 1,1-2 0,20 0-1,-29 0-12,226 0-421,-78-9-3765,-73 0-4758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3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228 173 4633,'0'0'20650,"-9"-3"-20025,3 1-534,4 1-77,1 0-1,-1 0 0,0 1 0,1-1 0,-1 0 0,0 1 0,1-1 0,-1 1 0,0 0 0,0-1 0,1 1 1,-1 0-1,0 0 0,0 0 0,0 1 0,1-1 0,-1 0 0,0 1 0,0-1 0,1 1 0,-1-1 0,0 1 1,1 0-1,-1-1 0,1 1 0,-1 0 0,1 0 0,-1 0 0,1 1 0,0-1 0,-1 0 0,1 0 0,0 1 1,-2 2-1,-21 38 165,2 1 0,2 1 0,2 1 1,2 1-1,2 0 0,2 1 0,1 0 1,3 1-1,2 0 0,3 0 1,2 72-1,2-115-179,-1 0 1,1-1-1,0 1 1,0 0-1,0 0 1,1-1-1,0 1 1,0-1-1,0 1 1,0-1-1,1 0 1,0 0-1,-1 0 1,2 0-1,-1 0 1,0-1-1,1 1 1,-1-1-1,1 0 1,0 0-1,0 0 1,0-1-1,1 0 1,-1 1-1,1-1 1,-1-1-1,1 1 1,5 1-1,6 0 9,0-1 0,0-1 0,0 0 0,0-1 1,19-2-1,-27 2 0,9-2 12,0-1-1,0 0 1,-1-1-1,1-1 1,-1 0-1,0-1 1,-1-1-1,1-1 1,-1 0-1,14-11 1,-5 3 16,-1-2 0,-1-1 1,0-1-1,-2 0 0,22-29 1,-28 31 41,-2-1 1,-1 0 0,0 0 0,-1-1 0,-1 0 0,-1-1 0,-1 0-1,5-26 1,-6 18-4,-2-1 0,-1 1-1,-1-1 1,-1 0-1,-6-48 1,3 62-62,-1 1 0,-1-1 0,0 1 0,-1 0 0,0 0 1,-2 0-1,1 1 0,-2 0 0,-17-25 0,19 30-30,-1 2 0,1-1-1,-1 1 1,-1 0 0,1 0 0,-1 1 0,0 0 0,-1 0 0,1 1 0,-1 0 0,0 1 0,0 0-1,-1 0 1,1 1 0,-1 0 0,-16-2 0,16 4-53,0 0 0,1 0 0,-1 2-1,1-1 1,-1 1 0,1 0 0,-1 1 0,1 0-1,-1 1 1,1 0 0,0 0 0,0 1 0,-8 5-1,8-4-38,0 2-1,1-1 1,0 1-1,0 0 1,0 1 0,1 0-1,0 0 1,1 0-1,0 1 1,0 0-1,-7 15 1,7-11-73,1-1 0,1 1 0,0 0 0,1 0 0,-3 25 0,1 63-1107,10 3-1561,-1-81 9,13 41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4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66 4721,'0'0'20358,"2"-11"-19816,11-31-215,-12 41-314,-1 0 0,1 0 0,-1 0 1,1 1-1,0-1 0,0 0 0,-1 0 0,1 1 0,0-1 0,0 0 0,0 1 0,0-1 0,-1 1 0,1 0 1,0-1-1,0 1 0,0-1 0,0 1 0,0 0 0,0 0 0,0 0 0,0 0 0,0 0 0,1 0 0,-1 0 1,0 0-1,0 0 0,0 0 0,0 0 0,0 1 0,0-1 0,0 0 0,0 1 0,-1-1 0,1 1 1,0-1-1,1 2 0,6 4 74,-1 0 0,0 1 1,0 1-1,-1-1 1,0 1-1,9 15 1,-3-5 64,35 56 313,-32-49-404,0 0 0,2-2-1,0 0 1,2-1 0,29 29-1,-44-48-240,1-1 0,-1 1 0,0-1 0,1 0 0,-1 0 0,1 0 0,0 0 0,0-1 0,-1 0 0,1 0 0,0 0 0,0-1 0,9 1-1,-8-2-876,1 1 0,0-1 0,0 0 0,0 0 0,8-4 0,15-8-7613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21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14 960,'0'0'6235,"-28"-1"10446,35-2-16633,1 1 0,0 0 0,0 0 0,0 1 1,0-1-1,0 2 0,1-1 0,-1 1 0,0 1 1,9 0-1,11 0-41,-27 0-11,-1-1-1,1 1 1,-1-1-1,0 0 1,1 1-1,-1-1 1,1 1 0,-1-1-1,0 1 1,0-1-1,1 1 1,-1-1-1,0 1 1,0 0-1,0-1 1,1 1-1,-1-1 1,0 1-1,0-1 1,0 1 0,0 0-1,0-1 1,0 1-1,-1 0 1,1 20-31,0-17 35,1 5-7,0-7 9,-1 0 1,0 0 0,1 0-1,-1-1 1,0 1-1,0 0 1,0 0 0,0 0-1,-1 0 1,1 0-1,-1 0 1,1-1 0,-1 1-1,1 0 1,-1 0-1,0 0 1,0-1 0,0 1-1,0-1 1,0 1 0,-1 1-1,-2 0 46,-8-3 168,11 0-178,1-1-43,1 0 0,-1 0 0,1 0 1,0 1-1,-1-1 0,1 0 1,0 0-1,-1 1 0,1-1 0,0 1 1,0-1-1,-1 1 0,1-1 1,0 1-1,0-1 0,0 1 0,0 0 1,0-1-1,0 1 0,0 0 1,0 0-1,0 0 0,0 0 0,0 0 1,0 0-1,0 0 0,-1 0 1,3 0-1,-1 0-7,1 0 1,-1 0 0,0 0-1,0 0 1,0 1-1,1-1 1,-1 1-1,0-1 1,0 1 0,0 0-1,0 0 1,3 1-1,-3 1 8,0-2 1,-1 1 0,0-1 0,0 1 0,1-1 0,-1 1 0,0-1 0,0 1 0,-1 0 0,1-1 0,0 1 0,-1 0 0,1 0 0,0 2 0,-2-2 12,1-1 0,-1 1 0,1-1 0,-1 1 1,0-1-1,1 1 0,-1-1 0,0 1 0,0-1 1,0 1-1,-1-1 0,1 0 0,0 0 0,0 0 0,-1 0 1,1 0-1,0 0 0,-1 0 0,1 0 0,-1 0 1,1-1-1,-1 1 0,-3 0 0,-42 13 132,22-11 43,1-1 0,-43-1 0,35-2-105,28 1-859,-6 0 860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4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18 128 3305,'0'0'21100,"-3"0"-20804,2 0-284,1-1 1,-1 1-1,1 0 0,-1 0 0,1 0 0,-1 0 1,1 1-1,-1-1 0,1 0 0,-1 0 1,1 0-1,-1 0 0,1 0 0,-1 1 0,1-1 1,-1 0-1,1 0 0,-1 1 0,1-1 0,0 0 1,-1 1-1,1-1 0,-1 0 0,1 1 0,0-1 1,-1 1-1,1-1 0,0 1 0,0-1 0,-1 0 1,1 1-1,0-1 0,0 1 0,0-1 0,0 1 1,-1 0-1,1 1 20,1 0 1,-1 0 0,0 0-1,1 0 1,-1 0 0,1 0-1,-1 0 1,1 0 0,0 0-1,1 2 1,1 1 23,0 0-1,0 0 1,1-1 0,-1 1-1,1-1 1,0 0 0,9 7 0,-7-8 4,1-1 1,-1 0 0,1-1 0,0 1 0,0-1-1,-1-1 1,1 1 0,0-1 0,0 0 0,10-2-1,7 1 208,-22 1-242,-1 0 0,1 0 0,0 0 0,0-1 0,-1 1 0,1-1 0,0 1 0,-1-1 0,1 1 0,0-1 0,-1 0 0,1 0 0,-1 0 0,1 0 0,-1 0 1,0 0-1,1 0 0,-1-1 0,2-1 0,-1 0 56,0-1 1,0 1-1,0-1 0,0 0 1,0 0-1,-1 1 1,0-1-1,1-4 0,1-9 215,-1 1-1,0 0 1,-2-19-1,0-39 452,0 75-780,0-1 0,0 0 0,0 0 0,0 0 0,0 0-1,0 0 1,0 0 0,-1 0 0,1 0 0,0 0-1,0 0 1,0 0 0,0 0 0,0 0 0,-1 0 0,1 1-1,0-1 1,0 0 0,0 0 0,0 0 0,0 0 0,-1-1-1,1 1 1,0 0 0,0 0 0,0 0 0,0 0-1,0 0 1,-1 0 0,1 0 0,0 0 0,0 0 0,0 0-1,0 0 1,0 0 0,0 0 0,0-1 0,-1 1 0,1 0-1,0 0 1,0 0 0,0 0 0,0 0 0,0 0-1,0-1 1,0 1 0,0 0 0,0 0 0,0 0 0,0 0-1,0 0 1,0-1 0,0 1 0,0 0 0,0 0-1,-7 13-2171,3 7-728,4 0-2888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5.3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0 127 2961,'0'0'15551,"1"-4"-14555,2-15 5262,-3 27-5953,0 126 1570,1-139-1634,0 0 0,1-1 0,-1 1 0,1 0 0,0 0 0,0 0 0,0 0 0,1 0 0,6-8 1,5-12-112,-3-1-20,0 0-78,2 0 1,31-49 0,-43 75-44,-1-1 0,1 0 0,0 0 0,0 0 0,0 1 0,0-1 0,0 1 0,0-1 0,0 1 0,0-1 0,0 1 0,0-1 1,0 1-1,0 0 0,1-1 0,-1 1 0,0 0 0,0 0 0,0 0 0,0 0 0,1 0 0,-1 0 0,0 1 0,0-1 0,2 1 0,0 0-14,0-1 0,-1 1 0,1 1 0,0-1 0,-1 0-1,0 0 1,1 1 0,3 2 0,3 6-67,0 0 1,0 1-1,0 0 1,-2 0 0,1 0-1,-1 1 1,-1 0-1,5 14 1,-10-22-404,0 1 0,-1-1-1,1 0 1,-1 1 0,0-1 0,-1 7 0,1-1-1755,-4-7-1111,-9 0 1046,-4-2-2530,0-1-29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5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29 2801,'0'0'20113,"-3"-5"-18957,1 2-1063,1 2-53,1 0 1,-1 1-1,0-1 1,1 0-1,-1 0 1,1 0-1,0 0 1,-1 1-1,1-1 1,0 0-1,0 0 1,-1 0-1,1 0 1,0-1 0,1 1-25,-1 0 0,1 1 0,0-1 0,-1 1 0,1-1 0,0 1 0,-1 0 0,1-1 0,0 1 0,0-1 0,-1 1 0,1 0 0,0 0 0,0 0 0,0-1 0,-1 1 0,1 0 0,0 0 0,0 0 0,0 0 0,0 0 0,-1 0 0,3 1 0,16-1-296,0 1 0,1 0 0,-1 2 1,19 4-1,-28-5-1538,0 0 1,0-1 0,14 0-1,1-1-4626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6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26 129 184,'0'0'19000,"-1"13"-17502,0 0-1138,0 0 74,0 0 0,-1 0 1,0 0-1,-7 23 0,7-32-325,1 0 1,-1 0-1,1 0 0,1 0 1,-1 0-1,0 0 0,1 5 1,0-8 1832,1-19-702,4 3-1017,0 0-1,13-26 1,-1 1-98,-7 12-85,-5 14-17,0 0 1,1 0-1,7-12 1,-12 25-37,-1 0 1,1 0 0,-1 1-1,1-1 1,0 0 0,-1 1-1,1-1 1,0 1-1,-1-1 1,1 1 0,0-1-1,0 1 1,-1-1 0,1 1-1,0-1 1,0 1 0,0 0-1,0 0 1,0-1 0,0 1-1,-1 0 1,1 0-1,0 0 1,0 0 0,0 0-1,0 0 1,0 0 0,0 1-1,0-1 1,0 0 0,-1 0-1,1 1 1,0-1 0,0 0-1,0 1 1,0-1-1,-1 1 1,1-1 0,1 2-1,3 2-63,1 0 0,-1 1 0,0-1-1,5 7 1,-6-6 66,88 100-59,-91-104 142,-1-1-6,1 0-1,-1-1 1,0 1 0,1 0-1,-1 0 1,0 0 0,1 0-1,-1 0 1,0-1 0,1 1-1,-1 0 1,0 0 0,1-1-1,-1 1 1,0 0 0,1-1-1,-1 1 1,0 0 0,0-1-1,0 1 1,1 0 0,-1-1-1,0 1 1,0 0-1,0-1 1,0 1 0,0-1-1,0 1 1,0 0 0,1-1-1,-1 0 1,0-15 115,0 13 36,1-13 144,1-1 1,4-18-1,-3 20-264,-1 0 0,1-19 0,1 9-386,-4 25 249,0-1 0,0 1 0,0 0 1,1 0-1,-1 0 0,0 0 0,0-1 0,0 1 0,0 0 0,0 0 0,0 0 0,0 0 0,1 0 0,-1-1 0,0 1 0,0 0 0,0 0 0,0 0 0,1 0 0,-1 0 0,0 0 0,0 0 1,0 0-1,1 0 0,-1 0 0,0 0 0,0 0 0,0 0 0,0 0 0,1 0 0,-1 0 0,0 0 0,0 0 0,0 0 0,1 0 0,-1 0 0,9 11-2382,11 20-1349,-9-14-640,3 6-4927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6.5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97 9770,'0'0'12883,"2"-1"-12458,-1 0-394,0 1-1,-1 0 0,1-1 0,0 1 1,-1 0-1,1 0 0,0-1 0,-1 1 1,1 0-1,0 0 0,0 0 0,-1 0 1,1 0-1,0 0 0,0 0 0,-1 0 1,1 0-1,0 1 0,-1-1 0,1 0 1,0 0-1,-1 1 0,1-1 0,0 0 1,0 1-1,0 1 29,0-1-1,0 0 1,0 0 0,0 0 0,0 1 0,-1-1-1,1 1 1,0-1 0,-1 0 0,1 1 0,-1-1-1,1 3 1,0 7 109,0 0 0,0 0 0,-1 12 0,-1-12-330,0-10-88,-1-1 0,0 1 1,0-1-1,0 1 0,0-1 0,0 0 1,0 0-1,0 0 0,0 0 1,-3 0-1,3 0-317,-10 0-1230,-22-1-2335,32 1 4044,0-1 0,1 1 0,-1-1 1,0 1-1,0-1 0,1 0 0,-1 1 0,0-1 1,1 0-1,-1 0 0,1 0 0,0 0 0,-1-1 1,1 1-1,0 0 0,-2-2 0,-2-5 75,0 1-1,1-1 0,0-1 1,0 1-1,1 0 1,0-1-1,-2-9 0,3 8 2106,0-1 0,1 1-1,0-14 1,1 23-2037,0 1 0,0-1 0,0 1 0,0-1 0,1 1 0,-1-1 0,0 1 0,0-1 1,1 1-1,-1-1 0,0 1 0,1 0 0,-1-1 0,0 1 0,1 0 0,-1-1 0,1 1 0,-1 0 0,1-1 0,-1 1 0,1 0 0,-1 0 1,1-1-1,-1 1 0,1 0 0,-1 0 0,1 0 0,20-4 276,-7 1-104,1-2-230,-1 1-1,1 0 0,0 1 0,0 1 1,29-1-1,7 2-5767,-37 1-594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6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10 9098,'0'0'14956,"0"10"-14374,-1 8-393,0 0 5,0 0 0,4 27 0,-3-42-178,1 1 1,-1-1-1,1 1 1,0-1-1,0 0 1,0 1-1,0-1 1,0 0-1,1 0 1,-1 1-1,1-1 1,0 0-1,0-1 1,0 1-1,0 0 1,1-1-1,-1 1 1,1-1-1,0 0 1,3 3-1,-3-4 63,1 0-1,-1 0 0,0-1 0,0 1 0,1-1 0,-1 0 0,0 0 0,1 0 0,-1-1 0,0 1 0,1-1 0,-1 1 0,0-1 0,0 0 0,0 0 0,1-1 0,-1 1 0,0-1 0,3-2 0,-1-1 9,-1 0 0,1 0 0,-1-1 0,-1 0 0,1 0 0,-1 0 0,0 0 0,0-1 0,-1 1 0,1-1 0,1-9 0,-1-2-542,0 1 0,-2-1 0,1-21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7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 7890,'0'0'15844,"3"9"-15125,1 7-499,0 0 0,-2 0 0,0 0 0,0 19 0,-2-32-154,1 15 92,-1-19-138,0 1 0,0 0 0,0 0 1,0 0-1,0 0 0,0-1 0,0 1 0,0 0 0,0 0 0,1 0 0,-1 0 0,0-1 0,0 1 0,0 0 0,0 0 1,0 0-1,1 0 0,-1 0 0,0 0 0,0 0 0,0-1 0,0 1 0,1 0 0,-1 0 0,0 0 0,0 0 1,0 0-1,1 0 0,-1 0 0,0 0 0,0 0 0,0 0 0,1 0 0,-1 0 0,0 0 0,0 0 0,0 0 0,0 0 1,1 0-1,-1 0 0,0 1 0,0-1 0,0 0 0,0 0 0,1 0 0,-1 0 0,0 0 0,0 0 0,0 0 1,0 1-1,0-1 0,1 0 0,-1 0 0,0 0 0,0 0 0,0 1 0,0-1 0,0 0 0,0 0 0,0 0 0,0 0 1,0 1-1,0-1 0,0 0 0,0 0 0,0 0 0,0 1 0,0-1 0,6-9 174,-1-1-1,0 0 1,-1 0-1,-1 0 1,5-17-1,-1 5 40,0-6-96,-6 22-119,1-1 0,-1 1 0,1 0 0,1 0 0,-1 0 0,1 0 0,6-10 0,-9 16-48,1-1 0,-1 0-1,1 1 1,0-1 0,-1 1-1,1-1 1,0 1 0,-1 0-1,1-1 1,0 1 0,0 0-1,0-1 1,-1 1 0,1 0-1,0 0 1,0 0 0,0 0-1,0 0 1,-1 0 0,1 0-1,0 0 1,0 0 0,0 0-1,0 0 1,-1 0 0,1 1-1,0-1 1,0 0 0,0 1-1,-1-1 1,1 0 0,0 1-1,-1-1 1,1 1 0,0-1 0,-1 1-1,1-1 1,0 1 0,-1 0-1,1 0 1,25 32-463,-22-28 451,33 37-44,-36-41 99,0 0 0,0 0 1,0-1-1,0 1 0,0-1 1,0 1-1,0-1 0,0 1 1,1-1-1,-1 0 0,0 0 0,0 1 1,0-1-1,0 0 0,1 0 1,-1 0-1,0 0 0,0 0 1,0-1-1,1 1 0,-1 0 1,0 0-1,0-1 0,1 0 1,25-11 394,-17 3-324,-1 0-1,15-18 1,7-6 24,-30 32-121,-1 1 0,1-1 0,-1 1-1,1 0 1,-1 0 0,1-1 0,0 1 0,-1 0 0,1 0-1,-1 0 1,1-1 0,0 1 0,-1 0 0,1 0 0,0 0-1,-1 0 1,1 0 0,0 1 0,-1-1 0,1 0 0,0 0-1,-1 0 1,1 0 0,-1 1 0,1-1 0,0 0 0,-1 1 0,1-1-1,-1 0 1,1 1 0,-1-1 0,1 1 0,-1-1 0,1 1-1,0 0 1,14 20-211,-13-18 230,4 8-47,0 0 0,0 1 0,-1 0 0,-1 0 0,0 0 0,-1 0 0,0 1 0,-1 0 0,0-1 0,0 25 0,-2-37-26,0 0 1,0 1-1,0-1 0,0 0 1,0 1-1,-1-1 0,1 0 1,0 1-1,0-1 0,0 1 1,0-1-1,-1 0 0,1 0 1,0 1-1,0-1 0,-1 0 1,1 1-1,0-1 0,-1 0 0,1 0 1,0 0-1,-1 1 0,1-1 1,0 0-1,-1 0 0,1 0 1,0 0-1,-1 0 0,1 1 1,0-1-1,-1 0 0,0 0 1,-15 0-2439,12 0 631,-5 0-4523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8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 11106,'0'0'15053,"0"2"-14809,9 206 1128,-8-176-1345,0-24-60,0 1 0,-1-1 0,0 1-1,0 0 1,-1-1 0,0 1 0,-4 14 0,4-22-86,1 0 0,-1 0 0,0 0 0,1 0 0,-1 0 0,0 0 0,0-1 0,0 1 0,0 0 0,0 0 0,1-1 0,-1 1 0,0-1 0,0 1 0,-1-1 0,1 1 0,0-1 0,0 0 0,0 1 0,0-1 0,-2 0 0,0 0-786,0 1 1,-1-1-1,1 0 1,0-1-1,0 1 1,0-1-1,-4 0 0,-6-6-5351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48.5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0 193 12003,'0'0'9720,"19"-27"-7962,62-82-618,-77 104-1072,0 1-1,0-1 1,1 1-1,0 0 0,0 0 1,0 0-1,0 0 1,0 1-1,1 0 1,-1 0-1,1 1 0,0-1 1,0 1-1,0 0 1,0 1-1,0 0 1,0 0-1,0 0 0,1 0 1,-1 1-1,0 0 1,8 2-1,3-2 29,-7 1-72,0 0-1,0 0 1,0 1-1,0 1 1,0 0-1,-1 0 1,1 1-1,-1 0 1,0 0 0,0 1-1,0 1 1,0-1-1,-1 2 1,0-1-1,-1 1 1,1 0-1,-1 0 1,8 12-1,-7-8 2,1 0 1,-2 0-1,0 1 0,0 0 0,-1 1 0,-1 0 0,0-1 0,0 2 0,-1-1 1,-1 0-1,-1 1 0,0 0 0,1 15 0,-3-15-14,0 2 22,-3 32 0,2-42-24,-1-1 1,1 1-1,-1 0 0,0-1 1,0 0-1,-1 1 1,1-1-1,-1 0 0,-4 5 1,-1 1-2,-1-1 1,-1 0-1,0 0 1,0-1-1,-1 0 1,-18 11-1,-76 35 90,14-9-1505,76-35-2832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0.9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8090,'0'0'15220,"2"-2"-14155,7-7-132,-7 7 1164,-2 5-1961,0 149 709,0-86-3196,7-66-392,32-1-4756,-17-8 1108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35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1192,'0'0'1389,"0"1"-1311,0 6-15,0-5 477,-9-1 4032,-8 3-2093,8 1-2792,-5 3 4243,-10 4 7943,84-22-9078,-34 6-2694,-20 2-75,-1 1 1,0 0-1,1 0 1,9 0-1,380 1 684,-238-2-646,-125 2 7,-9 0-3743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1.1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11 8490,'0'0'14706,"1"-3"-14328,5-4-317,-4 10 80,0 23 270,-1-6-122,0 90 303,-1-61-1808,-1-48 1002,1-1 1,0 1 0,0-1-1,0 1 1,-1-1-1,1 1 1,0-1 0,0 1-1,-1-1 1,1 1 0,-1-1-1,1 1 1,0-1-1,-1 0 1,1 1 0,-1-1-1,1 1 1,-1-1-1,1 0 1,-1 0 0,1 1-1,-1-1 1,1 0-1,-1 0 1,1 0 0,-1 0-1,0 1 1,1-1 0,-1 0-1,1 0 1,-2 0-1,-23 0-4535,18 0 2265,-10 0-3665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1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 6809,'0'0'15532,"42"-18"-14972,-16 18-128,8 0-256,-9 0 16,5 0-192,4 0-496,-9 0-1456,-8 0-3914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1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1 180 9330,'0'0'13454,"0"8"-12784,0 22 128,0-29-752,0-1 0,0 0 1,0 1-1,0-1 0,0 0 1,0 0-1,0 1 0,0-1 0,0 0 1,0 0-1,0 1 0,0-1 1,0 0-1,0 1 0,0-1 0,0 0 1,1 0-1,-1 1 0,0-1 1,0 0-1,0 0 0,0 0 0,0 1 1,1-1-1,-1 0 0,0 0 1,0 0-1,0 1 0,1-1 0,-1 0 1,0 0-1,0 0 0,1 0 1,-1 0-1,0 0 0,0 1 0,1-1 1,-1 0-1,0 0 0,1 0 1,-1 0-1,0 0 0,0 0 1,1 0-1,-1 0 0,0 0 0,0 0 1,1 0-1,-1-1 0,10-4 536,2-6-404,0-1-1,0-1 0,-1 0 1,-1-1-1,13-21 0,36-79 609,-59 113-797,0 1-1,0-1 0,1 1 1,-1 0-1,0-1 0,0 1 1,0-1-1,1 1 1,-1 0-1,0-1 0,0 1 1,1 0-1,-1-1 1,0 1-1,1 0 0,-1 0 1,0-1-1,1 1 0,-1 0 1,1 0-1,-1-1 1,0 1-1,1 0 0,-1 0 1,1 0-1,-1 0 0,0 0 1,1 0-1,-1 0 1,1 0-1,-1 0 0,1 0 1,-1 0-1,1 0 1,-1 0-1,0 0 0,1 0 1,-1 0-1,1 0 0,-1 1 1,0-1-1,1 0 1,-1 0-1,1 0 0,-1 1 1,0-1-1,1 0 1,-1 1-1,0-1 0,0 0 1,1 1-1,-1-1 0,0 0 1,0 1-1,1-1 1,-1 0-1,0 1 0,0-1 1,0 1-1,1 0 0,13 27-991,-13-26 944,9 23-287,-1 2-1,-1-1 0,-1 1 1,4 29-1,-6 18-5922,-6-64 1854,-2-2-561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1.9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3673,'0'0'17436,"93"-17"-17132,-67 17-304,-1 0-256,5 0-1393,-9 0-3056,0 0-4577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2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11 7194,'0'0'16319,"-1"-1"-16175,1 0 0,0 1 0,-1-1-1,1 0 1,-1 0 0,1 1 0,-1-1 0,1 0 0,-1 1-1,0-1 1,1 1 0,-1-1 0,-1 0 0,0 1-118,1 0 0,-1 1 0,1-1 0,-1 1 0,1-1 0,-1 1 0,1-1 0,0 1 0,-1 0 0,1 0 0,0 0 0,-1 0 0,1 0 0,0 0 0,-1 1 0,-18 22 178,12-14-113,5-6-77,-1 1 0,0 0 0,1 1 0,0-1 1,0 1-1,1-1 0,-1 1 0,1 0 0,1 0 1,-1 0-1,1 0 0,0 0 0,0 10 0,1-15-13,0-1 0,0 1 0,0-1 0,1 1-1,-1-1 1,0 1 0,0-1 0,1 1 0,-1-1 0,0 0-1,1 1 1,-1-1 0,1 1 0,-1-1 0,0 0-1,1 1 1,-1-1 0,1 0 0,-1 0 0,1 1 0,-1-1-1,1 0 1,-1 0 0,1 0 0,-1 0 0,1 0-1,-1 0 1,1 1 0,0-1 0,22 1 83,-15-1-74,8 2 36,31 6-1,-41-6-43,1-1 0,-1 1 0,0 1-1,0-1 1,0 1 0,0 0 0,9 7-1,-13-9-2,-1 1-1,1 0 0,-1 0 1,0-1-1,0 1 0,0 0 0,0 0 1,0 0-1,0 0 0,0 0 1,-1 0-1,1 1 0,0 2 1,-1-4 2,0 0 0,0 1 0,1-1 0,-1 0 0,0 0 0,0 0 1,-1 1-1,1-1 0,0 0 0,0 0 0,-1 0 0,1 0 0,0 1 0,-1-1 1,1 0-1,-1 0 0,0 0 0,1 0 0,-1 0 0,0 0 0,1 0 0,-1 0 1,0 0-1,0-1 0,0 1 0,-2 1 0,-19 8-60,-1-2-1,0 0 1,0-1-1,-46 6 1,31-5-1167,36-8 50,21-9-7139,8-5-6234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2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1 8954,'0'0'15547,"-9"13"-14816,-28 42-117,35-52-565,1 1 0,-1 0 1,1 0-1,-1-1 1,1 1-1,0 0 1,1 0-1,-1 0 1,1 0-1,-1 0 1,1 0-1,0 0 0,2 8 1,-1 4 159,-1-14-192,0-1-1,0 1 1,1-1-1,-1 0 1,0 1 0,1-1-1,-1 1 1,1-1-1,0 0 1,-1 0 0,1 1-1,0-1 1,0 0-1,-1 0 1,1 0 0,0 0-1,0 0 1,0 0-1,1 0 1,-1 0 0,0 0-1,0 0 1,0-1-1,1 1 1,-1 0-1,0-1 1,1 1 0,-1-1-1,1 1 1,-1-1-1,0 0 1,1 0 0,1 0-1,8 2 38,-1-2-1,1 1 0,17-3 1,-7 1-32,-15 1-29,28-1-125,-33 1 74,1-1 0,0 1-1,0 0 1,0-1 0,0 1 0,-1-1 0,1 0-1,0 1 1,0-1 0,-1 0 0,1 0 0,-1 0-1,1 0 1,1-2 0,-2 0-456,0 0 0,-1-1-1,1 1 1,-1-1 0,0 1 0,0-1 0,0 1 0,0-1-1,0 1 1,-2-4 0,2 3-617,-5-19-4350,-7 0-2769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2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0 1 5905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3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31 100 5905,'-28'-58'5764,"25"45"2769,9 6-5712,15 6-3552,-16 2 1692,104-11 1140,42-1-3595,-149 11-169,-16 0-5888,-6 0 2579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3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1464,'0'0'23165,"110"5"-22541,-80-5-336,-1 0-240,-7 0-48,-1 0-56,-13 0-776,1 0-1440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4.0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92 11162,'0'0'12059,"195"-53"-10931,-110 40-392,-5 6-96,1-4-511,-14 6-17,-16 3-112,-8 2-305,-22 0-479,-17 7-1392,-4 9-3721,0-1-7346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39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 1328,'0'0'18049,"25"-6"-14853,-3 2-2794,0 1 0,0 1-1,0 0 1,33 3 0,-20 0-292,24-1-1102,-58 0 177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3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12275,'0'0'13773,"3"-1"-13661,-2 1-108,-1 0 0,1 0 0,-1-1 0,1 1-1,-1 0 1,1 0 0,-1 0 0,1 0 0,-1 0-1,1 0 1,-1 0 0,1 1 0,-1-1 0,1 0 0,-1 0-1,1 0 1,-1 0 0,0 1 0,1-1 0,-1 0-1,1 0 1,-1 1 0,1-1 0,-1 0 0,0 1 0,1-1-1,-1 0 1,0 1 0,0-1 0,1 0 0,-1 1 0,0-1-1,0 1 1,1-1 0,-1 1 0,0-1 0,0 1-1,0-1 1,0 1 0,5 32 182,-12 44 323,2-37-262,1 0 0,2 53 0,2-90-242,1 0 1,-1 0-1,1 0 1,0 0 0,0 0-1,0 0 1,0 0-1,0 0 1,1 0-1,-1-1 1,1 1 0,0 0-1,0-1 1,0 0-1,0 1 1,0-1 0,0 0-1,1 0 1,-1 0-1,1 0 1,-1-1-1,1 1 1,0-1 0,-1 1-1,1-1 1,0 0-1,5 1 1,5 1 25,0 0 0,0-1 0,1-1-1,26 1 1,-30-2-19,21 0 5,-1 0 1,1-2-1,-1-2 1,32-7-1,-35 4-420,1 1 254,-1-2 0,32-13 0,-51 17-301,0 0 0,0-1 0,0 1-1,8-9 1,-11 10-171,-2-1 0,1 0 0,0 0 0,-1 0 0,0 0-1,0-1 1,0 1 0,3-7 0,4-15-8108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4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9378,'0'0'14059,"153"5"-13435,-106-5-416,-1 0-208,5 6-792,-13 1-3929,-4-2-8346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4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46 7826,'0'0'16655,"-2"-6"-15571,2 6-1078,0-2 58,0 0 1,-1 0 0,1 1-1,-1-1 1,1 0-1,-1 1 1,0-1 0,1 0-1,-1 1 1,0-1-1,0 1 1,0-1-1,0 1 1,-1 0 0,1 0-1,0-1 1,-1 1-1,1 0 1,0 0 0,-1 0-1,1 0 1,-1 0-1,0 1 1,1-1 0,-1 0-1,0 1 1,1-1-1,-1 1 1,-3-1 0,0 0 12,1 1 1,0-1-1,-1 1 1,1 0 0,-1 0-1,1 0 1,-1 1 0,1-1-1,0 1 1,-1 0 0,-7 3-1,10-3-71,0 0-1,0 1 0,1-1 0,-1 0 0,0 1 1,1-1-1,-1 1 0,1-1 0,-1 1 0,1 0 0,0-1 1,-1 1-1,1 0 0,0 0 0,0 0 0,1 0 1,-1 0-1,0 0 0,1 0 0,-1 0 0,1 1 1,0-1-1,-1 0 0,1 0 0,1 3 0,-2-2-6,1 1 0,0-1 0,0 0 0,1 0 0,-1 0 0,1 0-1,-1 0 1,1 0 0,0 0 0,0-1 0,3 7 0,-2-7 0,1 0 0,-1 1 0,1-1 0,-1 0-1,1 0 1,0 0 0,0 0 0,0-1 0,0 1 0,4 0 0,26 12-1,32 14-8,-61-26 10,0 1-1,0-1 0,0 1 0,-1 0 0,1-1 1,0 2-1,-1-1 0,0 0 0,0 1 0,0-1 1,3 7-1,-5-9 1,0 1 1,0-1-1,0 1 0,-1 0 1,1-1-1,0 1 1,-1-1-1,1 1 0,-1 0 1,0 0-1,0-1 0,0 1 1,0 0-1,0 0 1,0-1-1,0 1 0,0 0 1,-1-1-1,1 1 1,-1 0-1,1-1 0,-1 1 1,1 0-1,-1-1 1,0 1-1,0-1 0,0 1 1,0-1-1,0 0 1,0 1-1,0-1 0,-1 0 1,1 0-1,0 0 1,-1 0-1,1 0 0,-3 1 1,-5 3 15,0-2 0,0 1 1,0-2-1,0 1 1,-15 2-1,-6 2 35,19-4-143,1-1 0,-1 0 1,-15 1-1,17-2-1276,26 4-9194,4-5-3041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5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10962,'0'0'13899,"1"9"-13304,10 55 208,-5-37-757,-1 0 0,2 34-1,-7-60-690,-17-1-5674,0-1-140,0-4-5570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5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74 6065,'-106'-38'6522,"106"28"-2393,0 5-1705,17 2-712,0-2-583,4-2-409,9 4-56,-5 1-328,1 2-96,-1 0-136,-4 0-104,-4 0-152,4 0-952,-4 0-2849,-4 0-3393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5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10442,'0'0'13663,"4"9"-13317,0 1-274,0 0 1,-1 0-1,0 1 1,-1-1-1,0 1 1,-1-1-1,1 13 1,-2 5-395,0 23 873,0-18-8914,0-28 2172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6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35 280,'0'0'21845,"2"10"-21037,1 10-486,2 14 248,2 44 0,-7-10-56,0-68-476,1 0-1,-1 0 0,0 0 0,0 0 0,1 0 1,-1 0-1,0 0 0,0 0 0,1 0 0,-1 0 1,0 0-1,1 0 0,-1 0 0,0 0 0,0 0 1,1 0-1,-1 0 0,0 0 0,0 0 0,0-1 1,1 1-1,-1 0 0,0 0 0,0 0 0,0 0 1,1-1-1,-1 1 0,0 0 0,0 0 0,0-1 1,0 1-1,0 0 0,1 0 0,-1 0 0,0-1 1,0 1-1,0 0 0,0-1 0,3-17 333,2-31-1,0-6-86,-1 32-233,-4 17-38,1 0 1,0 0-1,1 1 0,2-10 1,-1 14-52,-1 0 0,1 0 1,-1 0-1,1 1 0,-1 0 0,1-1 0,-1 1 1,1 0-1,-1 0 0,1 0 0,-1 1 1,1-1-1,3 1 0,26 14-242,-28-13 256,0 1-1,1-1 1,-1 0 0,0-1-1,1 1 1,-1-1-1,1 1 1,-1-1 0,10 0-1,-12-1 29,0 0 1,1 0-1,-1 0 0,0 0 0,0 0 0,0 0 0,0-1 0,0 1 0,0-1 0,0 0 1,0 0-1,0 0 0,0 0 0,2-1 0,-1 0 11,-1-1 1,0 0-1,0 0 0,0 1 0,0-1 0,-1-1 1,1 1-1,1-4 0,18-37 217,-21 43-231,0 1 0,0 0-1,0 0 1,0 0 0,0 0 0,0 0 0,0-1 0,0 1 0,0 0 0,0 0 0,0 0 0,0 0-1,0 0 1,0 0 0,0-1 0,1 1 0,-1 0 0,0 0 0,0 0 0,0 0 0,0 0 0,0 0 0,0 0-1,0 0 1,0 0 0,1 0 0,-1-1 0,0 1 0,0 0 0,0 0 0,0 0 0,0 0 0,1 0-1,-1 0 1,0 0 0,0 0 0,0 0 0,0 0 0,0 0 0,0 0 0,1 0 0,-1 0 0,0 0 0,0 0-1,0 0 1,0 1 0,0-1 0,0 0 0,1 0 0,-1 0 0,0 0 0,0 0 0,0 0 0,0 0-1,0 0 1,0 0 0,0 0 0,0 1 0,1-1 0,-1 0 0,0 0 0,0 0 0,0 0 0,0 0 0,0 1-1,2 6-88,-1-3 82,1 12 9,0 0 0,1-1 1,1 1-1,1 0 0,0-1 1,11 21-1,-10-25-84,-1 0 0,0 0 0,0 0 0,-1 1 1,-1-1-1,0 1 0,0 0 0,-1 0 0,-1 0 0,0 1 0,-1 17 0,0-29-449,0 7 703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7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1 185 8090,'0'0'13563,"0"7"-12670,0 22-102,0-29-750,0 0 0,0 1 0,0-1 0,0 0 0,0 1 0,0-1 0,0 0 0,0 0 0,0 1 0,0-1 0,0 0 0,0 1 0,0-1 0,0 0 0,0 0 1,0 1-1,0-1 0,1 0 0,-1 0 0,0 1 0,0-1 0,0 0 0,0 0 0,1 0 0,-1 1 0,0-1 0,0 0 0,1 0 0,-1 0 0,0 0 0,0 0 0,1 1 0,-1-1 0,0 0 0,0 0 0,1 0 0,-1 0 0,0 0 0,1 0 0,-1 0 0,0 0 0,0 0 0,1 0 0,-1 0 1,1 0-1,9-5 1024,1-7-713,0 0 0,-1-1 0,16-27-1,-1 1 7,-3 4-91,-17 25-171,1 1-1,0 0 0,0 0 0,1 1 0,13-14 0,-19 21-101,0 1 1,-1-1-1,1 1 1,0-1-1,0 1 1,0-1-1,0 1 1,0 0-1,0 0 1,0-1 0,0 1-1,0 0 1,0 0-1,0 0 1,0 0-1,0 0 1,0 0-1,0 0 1,0 0-1,0 1 1,0-1-1,0 0 1,0 1-1,0-1 1,0 0-1,-1 1 1,1-1-1,2 2 1,-1-1-5,-1 1 0,1-1 0,0 1 0,0 0 0,-1-1 0,1 1 0,-1 0 1,0 0-1,1 0 0,0 3 0,6 13-72,-1 0-1,0 1 1,-2-1 0,0 1 0,-1 0 0,-1 1-1,1 34 1,-4-43 20,0-8-288,0 0-1,0 0 0,0-1 0,0 1 1,0 0-1,-1-1 0,-1 6 1,2-7 218,-1-1 0,1 1 0,-1 0 1,1 0-1,-1-1 0,0 1 1,1 0-1,-1-1 0,0 1 0,0-1 1,1 1-1,-1-1 0,0 1 1,0-1-1,0 0 0,0 1 0,0-1 1,0 0-1,0 0 0,1 0 1,-1 0-1,0 0 0,0 1 0,0-2 1,0 1-1,-1 0 0,-3 0-404,0 0 0,0 0-1,1 0 1,-1-1 0,0 1-1,0-1 1,1-1-1,-1 1 1,0-1 0,1 1-1,-1-1 1,1-1 0,-6-3-1,6 3 337,0-1-1,0 0 1,1 0-1,-1 0 1,1 0 0,0-1-1,-4-7 1,4 8 186,-3-7 688,0-1 1,-6-16-1,10 23 551,1 0 0,0 0 0,0 0 0,0 0 0,1-8 0,25 13-249,1 0-986,0 1-1,32 6 0,-15-5-3606,-27-2-1161,-3 0-3016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7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8106,'0'0'15322,"11"5"-14614,-3-2-559,-4-2-111,-1 0 0,0 0 0,1 0-1,-1 0 1,0 1 0,0-1 0,0 1 0,0 0-1,0 0 1,-1 0 0,1 0 0,-1 1-1,1-1 1,-1 1 0,0-1 0,0 1 0,0 0-1,0 0 1,0 0 0,1 4 0,36 130 379,-37-128-420,0 14-886,-3-13-1726,-24-11-3831,9-7 1271,2-6-3857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7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8130,'0'0'14754,"5"-3"-14206,7-1-284,0 0 0,0 1 0,1 0 0,-1 1 1,21 0-1,20-5 14,-35 5-342,34-1 0,-37 2-3590,0 1-3779,-13 0 6010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40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1328,'0'0'17117,"18"0"-14600,255 13-1212,-272-13-1835,16 0-20423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7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3273,'0'0'20012,"-9"102"-19452,9-79-136,0-5-264,0 0-112,0-3 24,0-3-72,0-1-440,0-4-624,0 3-1393,0 1-2456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8.3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 9818,'0'0'12763,"0"15"-12220,0 75 51,0-89-569,0 1-1,0-1 0,1 0 1,-1 1-1,1-1 0,-1 0 0,1 0 1,0 0-1,-1 1 0,1-1 0,0 0 1,0 0-1,0 0 0,0 0 1,0 0-1,0 0 0,0-1 0,0 1 1,0 0-1,0 0 0,0-1 1,0 1-1,1-1 0,-1 1 0,0-1 1,1 1-1,-1-1 0,0 0 0,1 0 1,-1 1-1,0-1 0,1 0 1,1-1-1,4 2 77,1-1 1,0 0 0,-1-1-1,12-1 1,-17 1-71,1 0 1,-1 0-1,0 0 1,0 0-1,0-1 0,0 1 1,0 0-1,0-1 0,0 0 1,0 1-1,-1-1 1,1 0-1,-1 0 0,1 0 1,-1 0-1,0 0 0,1 0 1,-1 0-1,0-1 1,0 1-1,-1 0 0,1-1 1,-1 1-1,1 0 0,-1-1 1,1-3-1,0-5 73,0 0-1,-1 0 0,0 0 1,-2-16-1,1 26-110,1-1-1,-1 1 0,1-1 0,-1 1 1,1-1-1,-1 1 0,0-1 0,0 1 1,0 0-1,0-1 0,0 1 0,0 0 1,0 0-1,0 0 0,-1 0 0,1 0 1,0 0-1,-1 0 0,1 0 0,-1 0 0,1 0 1,-1 1-1,1-1 0,-1 1 0,1-1 1,-1 1-1,0 0 0,1 0 0,-4-1 1,2 1-255,1 0 1,-1 0-1,0 0 1,0 1-1,1-1 1,-1 0-1,-4 2 1,5-1-131,1-1 1,-1 1-1,1 0 0,0-1 0,-1 1 1,1 0-1,0 0 0,0 0 1,0 0-1,0 0 0,0 0 0,0 0 1,-2 2-1,-3 10-6534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8:59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88 7162,'3'0'9590,"-2"0"-9467,-1 0-1,0 0 0,1 0 1,-1 0-1,0 0 0,1 0 1,-1 0-1,0 0 0,1 0 1,-1 0-1,0 0 0,1 0 1,-1 1-1,0-1 1,1 0-1,-1 0 0,0 0 1,0 0-1,1 1 0,-1-1 1,0 0-1,0 0 0,0 1 1,1-1-1,-1 0 0,0 1 1,0-1-1,1 1 0,1 17 557,-1 0 0,0 1 0,-3 23 0,0 3 1104,3-49-909,8-23-736,2 0 0,0 1 0,2 0 0,22-33 0,-30 50-73,-3 6-52,0-1-1,0 1 1,0-1-1,0 1 1,0 0-1,1 0 0,-1 0 1,1 0-1,0 1 1,0-1-1,5-3 1,-7 6-16,-1 0 0,1 0 0,-1 0 0,1 0 0,-1 0 0,1 0 0,-1 0 0,1 0 0,-1 0 0,1 0 0,-1 1 0,1-1 0,-1 0 0,1 0 0,-1 0 0,1 1 0,-1-1 0,1 0 0,-1 1 0,1-1 0,-1 1 0,0-1 0,1 0 0,-1 1 0,0-1 0,1 1 0,-1-1 0,0 1 0,0-1 0,1 1 0,-1-1 0,0 1 0,0-1 0,0 1 0,0-1 0,1 1 0,-1-1 0,0 1 0,0-1 0,0 1 0,0-1 0,0 1 0,-1 0 0,1-1 0,0 1 0,0 0 0,0 3-7,5 18 4,1 1 0,15 37-1,-17-50 7,1-1 0,0 0-1,1 0 1,-1 0 0,2 0 0,-1-1-1,1 0 1,12 10 0,-17-16 153,0 0 1,0 0 0,1 0 0,-1 0-1,1 0 1,0-1 0,-1 0 0,5 2-1,-7-3-116,1 0 0,-1 0 0,0 0 0,1 0 0,-1 0 0,0 0 0,1 0 0,-1 0-1,0 0 1,1 0 0,-1 0 0,1 0 0,-1 0 0,0-1 0,1 1 0,-1 0 0,0 0 0,0 0 0,1-1-1,-1 1 1,0 0 0,1 0 0,-1 0 0,0-1 0,0 1 0,0 0 0,1-1 0,2-18 605,-3-10-340,0 1 1,2 0-1,1-1 1,1 1 0,13-46-1,-17 74-406,0-1 0,1 0-1,-1 1 1,0-1 0,1 1 0,-1-1-1,1 0 1,-1 1 0,1-1 0,-1 1-1,1 0 1,-1-1 0,1 1 0,-1-1-1,1 1 1,0 0 0,1-1 0,-2 1 21,0 0 1,0 0-1,0 0 1,1 0-1,-1 0 1,0 0-1,0 0 1,1 0-1,-1 0 0,0 0 1,0 0-1,1 0 1,-1 0-1,0 0 1,0 0-1,1 0 1,-1 0-1,0 0 1,0 0-1,0 0 1,1 1-1,-1-1 1,0 0-1,0 0 1,0 0-1,0 0 1,1 1-1,-1-1 1,0 0-1,0 0 0,0 0 1,0 1-1,0-1 1,1 0-1,-1 0 1,0 0-1,0 1 1,0-1-1,0 0 1,0 0-1,0 1 1,0-1-1,0 0 1,0 0-1,0 1 1,0-1-1,0 0 1,0 1-1,0 10-3104,0-1-3247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0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0 659 5705,'0'0'17743,"0"-9"-13980,1 1-3491,-1 1-1,2-1 0,-1 1 1,1 0-1,0-1 0,0 1 1,5-10-1,30-51 524,-6 10-296,-10 8-337,-3 0 0,-2-2 0,-2 0 0,-3 0 0,-2-1 0,3-58-1,-12 105-154,1-14 49,-1 20-61,0 0 1,0-1 0,0 1-1,0 0 1,0-1-1,0 1 1,0 0 0,0 0-1,0-1 1,0 1 0,0 0-1,0 0 1,0-1-1,0 1 1,0 0 0,0 0-1,1-1 1,-1 1-1,0 0 1,0 0 0,0-1-1,0 1 1,0 0 0,1 0-1,-1 0 1,0-1-1,0 1 1,0 0 0,1 0-1,-1 0 1,0 0 0,0-1-1,1 1 1,-1 0-1,0 0 1,0 0 0,1 0-1,-1 0 1,0 0-1,0 0 1,1 0 0,-1 0-1,0 0 1,0 0 0,1 0-1,-1 0 1,1 0-1,1 7-209,24 116-62,13 153 1,-33-113-2314,-7-125 1189,2-37 1265,-1 1 0,0-1 0,0 0 0,0 1-1,-1-1 1,1 1 0,0-1 0,0 0 0,-1 1 0,1-1 0,-1 1-1,1-1 1,-1 0 0,0 0 0,1 1 0,-1-1 0,0 0 0,0 0 0,0 0-1,0 0 1,0 0 0,0 0 0,0 0 0,0 0 0,0 0 0,-1 0-1,1-1 1,-2 1 0,-1 1-744,-1-1-1,0 0 1,0-1-1,0 1 1,0-1 0,-8 0-1,3 0-922,-15 0-3506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0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0 0 11242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0.9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51 171 11242,'-51'-150'4537,"77"148"-1912,8-3-353,8 2-783,5-2-465,-1 5-256,-3-5-512,-5 5-208,-8 0-48,-9 0-576,-4 0-864,-4 0-3041,-5 0-3641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1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 7706,'0'0'17935,"2"-4"-17658,8-9-237,-10 13-37,0 0-1,0 1 1,1-1-1,-1 0 1,0 0-1,0 0 1,1 0-1,-1 0 1,0 0-1,0 0 1,0 1-1,1-1 1,-1 0-1,0 0 1,0 0-1,0 0 1,0 1-1,0-1 1,1 0-1,-1 0 1,0 1-1,0-1 1,0 0-1,0 0 1,0 0-1,0 1 1,0-1-1,0 0 1,0 0-1,0 1 1,0-1-1,0 0 1,0 0-1,0 1 1,1 40 296,-1-26-153,0 128 359,0-142-503,1-1-1,-1 1 0,0-1 0,1 1 1,-1-1-1,0 1 0,1-1 0,-1 1 1,1-1-1,-1 1 0,1-1 0,-1 0 0,1 1 1,-1-1-1,1 0 0,0 0 0,-1 1 1,1-1-1,-1 0 0,1 0 0,0 0 1,-1 1-1,1-1 0,-1 0 0,1 0 1,0 0-1,0 0 0,22 1 162,-22-1-143,144 0 534,-84 0-3479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2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16 7738,'0'0'13895,"2"-3"-13017,1-10 12,-12 19 254,-17 22-513,21-20-604,1 1-1,0 0 1,0 0 0,0 0-1,1 0 1,1 0 0,-1 0-1,1 1 1,1-1 0,0 1-1,0 0 1,2 9 0,-1-18-23,0 0 0,0 0 0,0 0 0,1 0 0,-1 0 0,1-1 1,-1 1-1,1 0 0,-1 0 0,1 0 0,-1 0 0,1-1 0,0 1 0,-1 0 0,1-1 0,0 1 1,0-1-1,-1 1 0,1-1 0,0 1 0,0-1 0,0 1 0,0-1 0,0 0 0,-1 1 1,1-1-1,0 0 0,0 0 0,0 0 0,2 1 0,34 1 197,-33-2-178,21 0 200,-8 1-99,-1-1 0,1-1 1,17-3-1,-30 4-105,0-1 0,-1 0 0,1 0 0,0 0 0,-1-1 0,1 1 0,-1-1-1,1 0 1,-1 0 0,0 0 0,0 0 0,0-1 0,0 1 0,0-1 0,0 0 0,-1 0 0,1 0 0,2-5 0,-3 6-12,-1-2 1,0 1-1,0 0 1,0 0 0,0 0-1,-1 0 1,1-1-1,-1 1 1,0 0-1,0 0 1,0-1 0,0 1-1,-1-4 1,0 6-21,1-1 0,0 0 0,-1 0 0,1 1 1,-1-1-1,1 0 0,-1 1 0,0-1 0,0 0 0,0 1 1,0-1-1,0 1 0,0 0 0,0-1 0,0 1 0,-1 0 1,1 0-1,-1-1 0,1 1 0,0 0 0,-1 0 1,0 1-1,1-1 0,-3-1 0,-20-1-518,13 1-165,26 1 587,149 1 846,-163 23-833,3 101-753,-4-123 492,0 0 0,0 0 1,1 0-1,-1 0 1,0 0-1,0 0 0,1 0 1,-1 0-1,1 0 0,-1 0 1,1-1-1,-1 1 0,1 0 1,-1 0-1,1 0 1,0-1-1,1 2 0,1 2-2587,2 4-4733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2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67 8570,'0'0'13469,"-7"1"-13146,5-1-304,0 1 0,0-1 0,0 0 0,0 1 0,-1-1 0,1 1 0,0 0 0,1-1 0,-1 1 0,0 0 0,0 0-1,0 0 1,0 1 0,1-1 0,-1 0 0,1 1 0,-1-1 0,1 1 0,-1-1 0,1 1 0,0 0 0,0-1 0,0 1 0,0 0 0,0 0 0,0 0 0,0 0 0,1 0 0,-1 0-1,1 0 1,-1 0 0,1 0 0,0 2 0,-1 46 553,1-49-554,0 0-1,0-1 0,0 1 0,0-1 1,1 1-1,-1-1 0,0 1 0,0-1 1,1 1-1,-1-1 0,0 0 0,1 1 1,-1-1-1,0 1 0,1-1 0,-1 0 1,1 1-1,-1-1 0,0 0 1,1 1-1,-1-1 0,1 0 0,-1 1 1,1-1-1,-1 0 0,1 0 0,-1 0 1,1 0-1,-1 0 0,1 0 0,0 1 1,0-1-1,24 0 652,-15-1-382,0 2-127,-1-2-1,1 1 1,-1-1-1,1-1 1,-1 0-1,16-5 1,-23 6-132,1 0 1,0 0-1,-1-1 1,0 1-1,1-1 0,-1 1 1,0-1-1,1 0 1,-1 0-1,0 0 1,0 0-1,0 0 0,-1 0 1,1-1-1,-1 1 1,1-1-1,-1 1 0,0-1 1,0 1-1,0-1 1,0 0-1,0 0 0,0 1 1,-1-1-1,0 0 1,1 0-1,-1-3 0,0-4 4,0 3 5,0 0-1,0-1 1,-1 1-1,0 0 1,-3-14-1,3 19-57,0 0 0,0 0 0,0 0 0,0 0-1,0 1 1,0-1 0,0 0 0,0 1 0,-1-1 0,1 1 0,-1 0-1,1-1 1,-1 1 0,0 0 0,1 0 0,-1 0 0,0 0 0,0 0-1,0 0 1,0 1 0,0-1 0,0 1 0,0-1 0,0 1 0,0 0 0,-3-1-1,0 1-387,0-1 0,-1 1 0,1 0 0,0 0 0,0 1-1,0 0 1,0 0 0,0 0 0,0 0 0,0 1-1,0-1 1,0 1 0,1 1 0,-1-1 0,-4 4 0,-9 7-4594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3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45 8650,'0'0'14791,"0"6"-14192,0 156 98,0-162-1122,-17-1-442,16-1 878,0 1 0,0-1 0,1 0 0,-1 0 0,0 0 0,1 0 0,-1 1 0,1-1 0,-1 0 0,1 0 0,0 0 0,0-2 0,-1-30 248,1 29-212,0-8 37,0 3 59,0 1 1,0 0-1,3-15 1,-2 20-103,1 0 1,-1 0-1,1 0 1,0 0-1,0 0 1,0 1-1,0-1 1,0 1-1,1-1 1,5-5-1,-4 6-25,0-1 0,0 1-1,0 0 1,0 0 0,0 1 0,1-1 0,-1 1 0,1 0-1,0 0 1,0 0 0,0 1 0,0 0 0,0 0-1,0 0 1,0 0 0,0 1 0,0 0 0,0 0-1,0 0 1,8 2 0,-12-1-18,0 0-1,0 0 1,0 0-1,0 0 1,0 0-1,0 1 1,0-1-1,-1 0 1,1 0-1,0 1 1,-1-1-1,1 1 1,-1-1-1,1 0 1,-1 1-1,0-1 1,0 1-1,1 1 1,-1 0-2,1-1 0,-1 1 0,0-1 0,0 1 0,0-1 0,0 1 0,0-1 0,-1 1 0,1-1 0,-1 0 0,-1 5 0,-1-3 12,0 0 0,0-1-1,-1 1 1,1-1-1,-1 0 1,-7 5-1,9-7 5,-1 1 0,0-1-1,1 1 1,-1 0 0,1 0 0,0 0-1,0 0 1,0 0 0,0 1-1,0-1 1,0 1 0,0-1 0,1 1-1,-1-1 1,1 1 0,0 0 0,0 0-1,0 0 1,0 0 0,0 0-1,0 4 1,1-6 12,0 1-1,0 0 1,0-1-1,0 1 1,0 0-1,0-1 1,0 1-1,1 0 1,-1-1-1,1 1 1,-1 0-1,1-1 1,-1 1-1,1-1 1,0 1-1,0-1 1,0 1-1,0-1 1,2 2-1,-1-1 15,1-1 0,0 0 0,0 0 0,1 0 0,-1 0 0,0 0 0,0-1 0,0 1 0,6-1 0,-1 1-770,-5-1 909,0 0-1,0 0 0,0 1 0,0-1 0,0 1 1,-1 0-1,5 1 0,2 7-3121,-6 7-7102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40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0 304,'0'0'4752,"3"0"-2811,96 0 8507,2 0-6718,-32 0-7013,3 0-6042,-55 0 3647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3.8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10354,'0'0'13784,"7"9"-13038,1-1-588,-5-5-116,0 0 1,0 1 0,0-1 0,-1 1-1,1-1 1,-1 1 0,1 0 0,-1 0-1,-1 0 1,1 1 0,-1-1 0,2 7-1,3 11 99,-4-17-122,-1 0 0,1 0-1,-2 0 1,1 0 0,0 8 0,1 13 698,0-9-3024,-2-5-5420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4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9250,'0'0'13616,"8"8"-13090,4 5-316,-1 0 1,-1 0 0,0 1 0,11 22-1,20 46 172,-40-81-553,-1-1 1,0 1-1,0-1 1,1 1-1,-1-1 1,0 1-1,0-1 1,0 1-1,0-1 1,0 1 0,0-1-1,0 1 1,0-1-1,0 1 1,0-1-1,0 1 1,0-1-1,0 1 1,0-1-1,0 1 1,0-1-1,-1 1 1,1-1 0,0 1-1,0-1 1,-1 0-1,1 1 1,0-1-1,0 1 1,-1-1-1,1 0 1,-1 1-1,1-1 1,0 0-1,-1 1 1,1-1 0,-1 0-1,1 1 1,-1-1-1,1 0 1,-1 0-1,1 0 1,-1 0-1,1 1 1,-1-1-1,1 0 1,-1 0-1,1 0 1,-1 0 0,1 0-1,-1 0 1,0-1-1,-32-1-4748,30 2 3671,-15-4-4712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4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0 1 4585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4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51 4585,'-116'-20'6173,"101"16"-940,21 1-2905,15 2-503,150-11 2294,-64 2-4860,-87 9-2726,-15 1 449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5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3649,'0'0'17041,"6"-6"-15784,17-18-239,-22 24-974,-1-1 0,0 1-1,1-1 1,-1 1 0,0-1 0,1 1 0,-1 0-1,0-1 1,1 1 0,-1 0 0,1-1 0,-1 1 0,1 0-1,-1-1 1,1 1 0,-1 0 0,1 0 0,-1 0-1,1 0 1,-1-1 0,1 1 0,-1 0 0,1 0 0,0 0-1,-1 0 1,1 0 0,-1 0 0,1 0 0,-1 1-1,1-1 1,-1 0 0,1 0 0,-1 0 0,1 0 0,-1 1-1,1-1 1,-1 0 0,1 1 0,-1-1 0,1 0-1,0 1 1,2 7-30,-1-1 0,0 1 0,0 0 0,-1 0 0,1 13 0,0 44 85,-2-64-99,0 62-171,0-36-4995,-16-27-3556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5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0 1 7466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5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7466,'146'-20'4187,"-105"12"3430,-35 8-6258,-3 0-1262,-2 0-59,0 1 1,0-1 0,0 0-1,-1 1 1,1-1 0,0 1-1,0 0 1,-1-1 0,1 1-1,0 0 1,-1-1-1,1 1 1,0 0 0,-1 0-1,1 0 1,-1-1 0,1 1-1,-1 0 1,0 0 0,1 0-1,-1 0 1,0 0-1,0 0 1,0 1 0,8 33 647,-4-18-438,7 20 11,10 45-99,-21-82-250,1 1 0,-1 0-1,0-1 1,0 1 0,0 0 0,0-1-1,0 1 1,0 0 0,0 0 0,0-1 0,0 1-1,0 0 1,0-1 0,0 1 0,0 0 0,0-1-1,-1 1 1,1 0 0,0-1 0,-1 1 0,1 0-1,0-1 1,-1 1 0,1-1 0,-1 1 0,1-1-1,-1 1 1,1-1 0,-1 1 0,1-1 0,-1 1-1,-1 0 1,0-1-500,-1 1 0,1-1 0,-1 0 0,0 0 0,1 0 0,-1 0 0,-4-1 0,-2 1-331,-11-3-3923,2-4-4227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5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15 592,'0'0'20068,"93"-7"-19804,-76 7-208,0-5-56,0 2-1032,0 3-1328,0 0-3730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06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1 110 3201,'0'0'17055,"5"15"-16368,14 53-295,-16-59-321,-2 0-1,1 0 0,-1 1 1,-1-1-1,-1 19 0,0-6 104,1-21-150,0-1 0,0 0-1,0 0 1,0 0 0,1 1 0,-1-1-1,0 0 1,0 0 0,0 0-1,0 0 1,0 1 0,0-1-1,0 0 1,0 0 0,0 0-1,0 0 1,1 0 0,-1 1 0,0-1-1,0 0 1,0 0 0,0 0-1,0 0 1,1 0 0,-1 0-1,0 0 1,0 1 0,0-1-1,0 0 1,1 0 0,-1 0 0,0 0-1,0 0 1,0 0 0,0 0-1,1 0 1,-1 0 0,0 0-1,0 0 1,0 0 0,1 0-1,-1 0 1,0 0 0,0 0 0,0 0-1,0-1 1,1 1 0,-1 0-1,0 0 1,0 0 0,0 0-1,0 0 1,0 0 0,1 0-1,-1 0 1,0-1 0,9-9 1191,0-55 50,-6 37-1085,2 1 0,13-47 0,-18 72-182,0 1 1,1 0-1,-1 0 1,0 0 0,0 0-1,1 0 1,-1 0-1,1 0 1,-1 0 0,1 0-1,0 0 1,-1 0-1,1 0 1,0 0-1,-1 1 1,1-1 0,0 0-1,0 0 1,0 1-1,0-1 1,0 0 0,0 1-1,0-1 1,0 1-1,0-1 1,0 1 0,0 0-1,0 0 1,0-1-1,3 1 1,-2 1-24,1 0 0,-1 0 0,0 0 1,1 0-1,-1 0 0,0 0 0,0 1 0,0-1 1,0 1-1,0 0 0,3 3 0,0 0 8,1 1-1,0 0 0,0-1-1,0 1 1,12 6-1,-15-10 30,0-1 0,0 0 0,0 0-1,0 0 1,1 0 0,-1 0-1,0-1 1,0 1 0,1-1 0,-1 0-1,0 0 1,0 0 0,1 0-1,-1-1 1,5-1 0,-3 0 1,0-1 0,0 0 0,-1 0-1,1-1 1,-1 1 0,0-1 0,0 0 0,0 0 0,0 0 0,-1-1 0,0 1-1,4-6 1,11-14 26,-11 16 2,21-21-32,-26 28 36,0-1 0,0 1 0,0-1 0,0 1 0,0 0 0,0 0 0,0 0 0,0 0 0,1 0 0,-1 0 0,0 1 0,0-1 0,4 0 0,-4 2-45,-1-1-1,0 0 1,0 1-1,1-1 1,-1 1-1,0 0 1,0-1 0,0 1-1,0 0 1,1 0-1,-1 0 1,0 0-1,-1 0 1,1 0-1,0 0 1,0 0 0,0 0-1,-1 0 1,1 0-1,0 0 1,-1 1-1,1 2 1,12 34 2,-11-30-1,11 30-5,-7-20 111,0 0 0,-1 1 0,0 0 0,-2 0 0,2 24 0,-1 56-2397,-4-99 2183,0 1 1,0-1-1,0 1 1,0 0 0,0-1-1,-1 1 1,1-1-1,0 1 1,0-1-1,-1 1 1,1-1 0,0 1-1,-1-1 1,1 1-1,0-1 1,-1 1-1,1-1 1,-1 0-1,1 1 1,-1-1 0,1 1-1,-1-1 1,1 0-1,-1 0 1,1 1-1,-1-1 1,1 0 0,-1 0-1,1 0 1,-1 0-1,0 1 1,-22 0-5883,20-1 4794,-14 0-6510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9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6409,'0'0'14155,"4"23"-13891,0-11-208,0 9-56,1 1-224,-5 17-1456,0-9-2593,4-2-3489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41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1192,'0'0'5656,"3"0"-3357,23 3 2021,30-1 1,32-3-2575,-15-1-2571,-62 2 359,28 0-2726,-12 0-4463,-19 0 1467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9.7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5705,'0'0'13243,"12"64"-13235,-7-51-16,-1 2-544,0 0-904,0 8-697,0-5-968,1-3-2424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9.9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6249,'0'0'9258,"-12"107"-8834,8-87-240,4 0-184,0 1-832,0-1 24,0-7-1096,0-3-3617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9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84 9994,'0'0'14565,"-2"-13"-13852,0-3-449,0 5 267,1 0 0,-1-22 682,2 59-770,2 3-56,9 53 0,-6-53-371,3 54 0,-8 1-2053,0-83 1962,0-1 0,0 1 0,0-1 0,0 1 0,1-1-1,-1 1 1,0-1 0,0 0 0,0 1 0,1-1 0,-1 1 0,0-1 0,1 0 0,-1 1 0,0-1-1,1 1 1,-1-1 0,0 0 0,1 0 0,-1 1 0,1-1 0,-1 0 0,1 0 0,-1 1 0,0-1-1,1 0 1,-1 0 0,1 0 0,0 0 0,18 3-3014,-14-3 1660,12 0-3916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9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3937,'0'0'17730,"2"1"-17543,3 5-22,0 0-1,-1 0 1,0 0 0,0 1-1,0-1 1,0 1 0,3 10-1,-4-10-63,0 1 0,1 0-1,0-1 1,0 0-1,1 0 1,9 11 0,-13-17-22,0 0-1,1 0 1,-1 0 0,1 0-1,-1 0 1,1 0 0,0 0 0,-1 0-1,1-1 1,0 1 0,-1 0 0,1-1-1,0 0 1,0 1 0,0-1 0,-1 0-1,1 0 1,0 0 0,0 0 0,0 0-1,-1-1 1,1 1 0,0 0-1,0-1 1,-1 1 0,1-1 0,0 0-1,1-1 1,6-2 128,-1-2 1,0 1-1,0-1 0,9-9 0,11-8-84,-10 11-62,38-18 0,-48 26-74,1 1-1,-1 0 0,1 1 0,-1 0 0,1 0 0,0 1 1,14-1-1,-22 2-46,1 0-1,-1 0 1,0 0 0,0 0 0,0 0 0,1 0-1,-1 0 1,0 0 0,0 0 0,0 1 0,0-1-1,0 0 1,0 1 0,1-1 0,-1 1 0,0-1-1,0 1 1,0 0 0,0 0 0,-1-1 0,1 1-1,1 1 1,-1 0-504,0 0-1,-1 1 0,1-1 1,-1 0-1,0 1 0,1-1 1,-1 0-1,0 1 0,-1 3 1,1 3-1914,0-1-3300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00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4281,'0'0'17810,"0"0"-17755,0 0 0,-1 0 0,1 0 0,0 0 0,0 0 0,-1 0 0,1 0 0,0 0 0,0 0 0,-1 0 0,1 0 0,0 0 0,-1 0 0,1 0 0,0 0 0,0 0 0,-1 0 0,1 0 0,0 0 0,0 0 0,0 1 0,-1-1 0,1 0 0,0 0 0,0 0 0,-1 0 0,1 0 0,0 1 0,0-1 0,0 0-1,0 0 1,-1 0 0,1 1 0,0-1 0,0 0 0,0 0 0,0 1 0,0-1 0,0 0 0,0 1 0,0 47 350,0 24 843,-8 73 0,7-87-2694,18-55-4451,-9-3 653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00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7 4305,'0'0'18997,"-1"-2"-18315,1 1-670,0 1-1,0 0 1,0 0 0,0 0-1,0 0 1,0-1 0,0 1-1,0 0 1,0 0 0,0 0 0,-1 0-1,1-1 1,0 1 0,0 0-1,0 0 1,0 0 0,0 0 0,0 0-1,0-1 1,-1 1 0,1 0-1,0 0 1,0 0 0,0 0 0,0 0-1,0 0 1,-1 0 0,1 0-1,0-1 1,0 1 0,0 0 0,0 0-1,-1 0 1,1 0 0,0 0-1,0 0 1,0 0 0,0 0 0,-1 0-1,1 0 1,0 0 0,0 0-1,0 0 1,0 0 0,-1 1-1,1-1 1,0 0 0,0 0 0,0 0-1,0 0 1,-1 0 0,1 0-1,0 0 1,0 0 0,0 1 0,0-1-1,0 0 1,0 0 0,0 0-1,-1 0 1,1 0 0,0 1 0,-2 17 735,2-15-670,0 0 0,1-1 0,-1 1 0,1 0 1,-1 0-1,1 0 0,0 0 0,0-1 0,0 1 0,0 0 0,0-1 0,1 1 0,1 2 0,14 6 75,-1-1 0,1-1 0,26 10 0,15 9 50,8 10-215,-65-38 16,-1 0 1,0 1 0,0-1 0,0 0-1,1 0 1,-1 0 0,0 1 0,0-1 0,0 0-1,0 0 1,1 1 0,-1-1 0,0 0-1,0 0 1,0 1 0,0-1 0,0 0-1,0 1 1,0-1 0,0 0 0,0 0 0,0 1-1,0-1 1,0 0 0,0 1 0,0-1-1,0 0 1,0 0 0,0 1 0,0-1 0,0 0-1,-1 0 1,1 1 0,0-1 0,0 0-1,0 0 1,0 1 0,0-1 0,-1 0 0,1 0-1,0 0 1,0 1 0,-1-1 0,-7 7 7,-80 62 569,30-21 99,55-47-709,0 1-1,0 0 1,1 1 0,-1-1-1,1 0 1,0 1 0,0 0-1,0-1 1,0 1 0,0 0-1,1 0 1,-3 5 0,3-3-1229,0 0 1,0-1 0,0 1-1,1 0 1,0 6-1,0 1-5270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09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54 4929,'0'0'13586,"-4"-19"-4254,11 16-8977,1 0-1,0 0 1,-1 1-1,1 0 1,10-2-1,6 1-321,1 0 0,31 1 0,74-8-49,-103 10 7,339 12 51,-55 22-44,148-25 615,-289-10-330,894 1 314,-731-11-447,-1 1-45,1525 10 369,-1856 1-482,7 6-203,-8-6 142,0 0 0,0 1 0,0-1-1,-1 0 1,1 0 0,0 0 0,-1 0 0,1 0 0,-1 0 0,1 0 0,-1 0 0,1 0 0,-1 0-1,0-1 1,1 1 0,-1 0 0,0 0 0,0-1 0,1 1 0,-1 0 0,0-1 0,0 1 0,-2 0 0,-30 12-1260,20-9 607,-56 16-2665,20-6-2524,46-14 5468,-57 16-14453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28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1528,'0'0'9237,"0"3"-6707,6 9 7253,4-12-2227,-1-1-6139,0-1-4095,56-7 3087,99-1-1,-20 4-330,127 4 28,-67-3-74,1038 5 1093,-1057 8-685,-61 0-171,118 8-61,80 3 111,43-14-319,348 15 0,-558-11 0,241 8 0,-266-18 0,404 10 0,-278-2 0,-53-7 0,-92-10 0,-209 2-1319,21 8-4178,43 0-530,1 0-6311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32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53 6209,'0'0'14159,"-10"-15"-6564,60 6-7201,92-2-1,57 12 754,-81 0-854,1949-3 1486,-1580 9-1674,942-7 588,-814 6-693,-124-6 0,-338-8 0,-10-2 0,-103 7 0,-3 3-55,-36 0-294,-24 0-1856,-69-5-2344,46 0-440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35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9602,'0'0'13691,"9"-12"-12283,7 10-441,-1 1 0,0 1 0,23 1-1,1 1-281,41-2-170,99 12-1,-13-3-319,-45-5-4,270 22 117,-68-14 238,-27-1-93,-72-5-100,27 3-18,-56-5-280,-72-4-25,334 2-14,-236-3-13,267-4-3,-234-8 0,304 5 0,-68 0 0,-335 4 0,302 1 0,-344 3 0,68-8 0,-113 3 0,177-2-456,-379 12-6454,91-3 1801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41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1768,'0'0'7119,"5"0"-5349,77 0 927,46 0-7951,-101 0 1491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39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264 66 8042,'0'0'15183,"-4"-8"-14256,-11-27-158,14 34-679,0-1 0,0 0 0,0 1 1,-1-1-1,1 1 0,0 0 0,-1-1 0,1 1 0,-1 0 0,0 0 0,1 0 0,-1 0 0,0 0 0,0 0 0,1 0 0,-1 1 0,0-1 0,0 1 0,0-1 0,0 1 0,0 0 0,0 0 0,0 0 0,0 0 1,0 0-1,0 0 0,-3 1 0,-3-1 85,2 0-137,0 0-1,1 1 1,-1-1 0,1 1-1,-1 0 1,1 0 0,-1 1-1,1-1 1,0 1 0,0 1-1,0-1 1,0 1 0,0-1-1,0 1 1,-4 4 0,-1 1-24,0 1 1,0 0 0,1 1-1,0-1 1,-11 16 0,16-19-24,0 1 1,1-1-1,0 0 1,0 1-1,0-1 1,1 1 0,0 0-1,0 0 1,1 0-1,0 0 1,0 12-1,1-17 2,-1-1-1,1 0 0,0 1 1,0-1-1,1 0 0,-1 1 1,0-1-1,0 0 1,1 1-1,-1-1 0,0 0 1,1 1-1,0-1 0,-1 0 1,1 0-1,0 0 0,-1 0 1,1 1-1,0-1 0,0 0 1,1 0-1,1 1-6,-1-1 0,1 0 0,-1 0 0,1-1 0,0 1 1,-1 0-1,1-1 0,0 0 0,-1 0 0,4 0 0,8 2 8,0-2 1,0 0-1,0-1 0,0 0 0,20-5 1,-29 4 11,-1 1 0,1-1 0,-1 0 0,0 0 0,0 0 0,0-1 1,0 1-1,0-1 0,0 0 0,-1 0 0,1-1 0,-1 1 0,0-1 0,0 1 0,0-1 1,0 0-1,-1 0 0,0 0 0,3-8 0,-3 6 16,0 0 0,-1-1-1,0 1 1,0 0 0,-1-1 0,0 1 0,-1-11-1,0-3 2,1 20-99,0 12-130,3 27 266,1 1 0,2-1 1,22 74-1,-1-2 72,-11-26-14,7 123 0,-15-113 87,-8-94-157,2-3 105,-1 0-1,1-1 0,-1 1 0,1 0 0,-1 0 0,0-1 0,0 1 0,0 0 0,0-1 0,0 1 1,-1-1-1,1-3 0,1 0 44,108-388 334,-99 359-2044,-11 35 1435,0 0 1,0-1 0,0 1-1,0 0 1,0 0 0,0 0-1,0 0 1,0 0-1,0 0 1,0-1 0,0 1-1,0 0 1,0 0 0,0 0-1,0 0 1,0 0 0,1 0-1,-1-1 1,0 1 0,0 0-1,0 0 1,0 0 0,0 0-1,0 0 1,0 0 0,0 0-1,0 0 1,0 0-1,1 0 1,-1-1 0,0 1-1,0 0 1,0 0 0,0 0-1,0 0 1,0 0 0,0 0-1,1 0 1,-1 0 0,0 0-1,0 0 1,0 0 0,0 0-1,0 0 1,0 0 0,1 0-1,-1 0 1,0 0 0,0 0-1,0 0 1,0 0-1,2 17-5523,-2 1-2187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1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67 2841,'0'0'11587,"0"-19"-1706,0 165-9078,0-141-416,2-11 921,0-11-436,-2 12-797,0-12 44,0 0 0,1 1 0,6-29 1,-6 41-123,0 0-1,0 0 1,0 0 0,1 0-1,0 1 1,0-1 0,0 0 0,0 1-1,0-1 1,1 1 0,-1 0-1,1 0 1,0 0 0,0 0 0,0 0-1,1 0 1,-1 1 0,0 0 0,1-1-1,5-1 1,-7 3-8,0 0-1,0 1 1,-1-1-1,1 0 1,0 1 0,0-1-1,0 1 1,0 0 0,0 0-1,0 0 1,0 0-1,-1 0 1,1 0 0,0 0-1,0 1 1,0-1 0,0 1-1,0-1 1,-1 1-1,4 1 1,-3 0 5,0 0 0,0-1 0,0 1-1,-1 0 1,1 0 0,0 0 0,-1 0 0,0 0 0,0 0 0,1 1 0,-1-1-1,0 0 1,1 5 0,1 8 20,-1-1 0,0 1 0,-1-1-1,-1 21 1,0-24 3,8 43-2496,-7-54 2291,-1 0 0,1 1 0,-1-1 0,1 0 0,-1 1 0,1-1-1,0 0 1,-1 0 0,1 1 0,0-1 0,-1 0 0,1 0 0,0 0 0,-1 0 0,1 0 0,0 0 0,-1 0 0,1 0-1,0 0 1,0-1 0,2 1-1468,6 0-3883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2.8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6529,'0'0'12867,"0"-3"-11744,4-12 3381,35 26-2949,-9-8-1225,-1-2 0,0-1 0,1-1 0,-1-1 0,30-7 0,4-4-297,-62 13-95,-6 1-2072,0 0 1419,0 0 1,0 1-1,0 0 0,0 0 1,0 0-1,1 0 0,-6 4 1,-13 5-8566,11-5-1086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3.3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9090,'0'0'14438,"0"-2"-13968,-1 1-455,1 1 0,0-1-1,0 1 1,0-1-1,0 1 1,0 0 0,0-1-1,1 1 1,-1-1-1,0 1 1,0-1 0,0 1-1,0 0 1,0-1-1,1 1 1,-1-1 0,0 1-1,0 0 1,1-1-1,-1 1 1,0 0-1,1-1 1,-1 1 0,0 0-1,1-1 1,-1 1-1,0 0 1,1 0 0,-1-1-1,0 1 1,1 0-1,-1 0 1,1 0 0,-1 0-1,1 0 1,-1-1-1,1 1 1,1 0 48,0 1 0,1-1 0,-1 0 0,0 1-1,0-1 1,0 1 0,0 0 0,3 2 0,6 2 191,-1 1 0,14 12 1,1-1-142,-19-14-93,0 1-1,-1 0 1,1 0-1,-1 0 0,0 1 1,0-1-1,8 11 1,-13-14-20,0 0 1,1 0-1,-1 0 1,0 0-1,0 0 1,1-1-1,-1 1 1,0 0-1,0 0 1,0 0-1,0 0 1,0 0 0,0 0-1,-1 0 1,1 0-1,0 0 1,0 0-1,-1 0 1,1 0-1,0-1 1,-1 1-1,1 0 1,-1 0-1,1 0 1,-1-1-1,1 1 1,-1 0-1,0 0 1,-1 0-1,-25 19-201,22-18 64,-21 16-964,11-3-5749,10-10 575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4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0 117 7890,'0'0'16613,"9"-13"-14961,-8 14-1637,0 0-1,0 1 1,0-1 0,0 1-1,-1-1 1,1 1 0,0-1 0,0 1-1,-1 0 1,1-1 0,-1 1-1,0 0 1,1 2 0,2 7 6,2 4 372,-1 0 0,3 20 0,-6-50-206,0-1 0,1 1 0,1-1 0,0 1 0,1 0 0,1 0 0,0 1 0,1-1 0,1 1 0,15-25 0,-21 38-200,0 0-1,1-1 0,-1 1 1,0 0-1,1 0 1,-1 0-1,1 0 0,-1 0 1,1 1-1,0-1 0,-1 0 1,1 1-1,0-1 0,-1 1 1,1-1-1,0 1 1,0 0-1,-1 0 0,1 0 1,0 0-1,0 0 0,-1 0 1,1 0-1,0 1 1,0-1-1,-1 1 0,1-1 1,0 1-1,-1 0 0,1-1 1,0 1-1,-1 0 0,1 0 1,-1 0-1,0 0 1,1 1-1,-1-1 0,0 0 1,0 0-1,0 1 0,0-1 1,0 1-1,0-1 1,1 3-1,4 9-270,0 0 0,-1 0 0,-1 0 0,0 0 0,-1 1 0,0-1 0,-1 1 0,-1 0 1,-1 26-1,0-25-1775,0-5-3883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4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7034,'0'0'13253,"2"25"-12213,1 9-669,9 69 800,-4-82-738,-8-21-335,-1-13-165,-10-6 93,9 18-19,1-1-1,0 0 1,-1-1 0,1 1 0,0 0 0,0 0 0,0 0 0,0-1 0,1 1 0,-1 0 0,1-1 0,-1 1 0,1-1-1,0-3 1,25 6-127,26 0-5357,-48 0 4706,15 0-5177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5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56 4785,'0'0'14467,"4"6"-13747,0 2-253,1 1 1,-1 0-1,0 0 0,-1 0 0,3 12 1,1 6 245,-5-19-486,0-1-1,0 1 1,0 0 0,0 13 0,-2-19-23,2-5 213,0-8-169,-2-24-64,-1 17-111,0 1-1,2-1 1,0 1-1,1-1 0,9-32 1,-11 49-74,1 0 0,-1 0 0,1 0 0,-1 0 0,1-1 1,0 1-1,-1 0 0,1 0 0,0 0 0,0 0 0,0 1 0,0-1 0,0 0 0,0 0 0,0 0 1,0 1-1,0-1 0,1 1 0,-1-1 0,0 1 0,0-1 0,0 1 0,1 0 0,-1-1 1,0 1-1,0 0 0,1 0 0,-1 0 0,0 0 0,1 0 0,1 1 0,0-1-7,-1 0-1,1 1 1,-1 0 0,1 0-1,0-1 1,-1 2-1,0-1 1,1 0 0,-1 0-1,0 1 1,1-1-1,-1 1 1,0 0 0,2 2-1,1 2-21,-1 0 1,0-1-1,0 1 0,-1 1 0,1-1 1,-2 0-1,1 1 0,2 10 0,-2-12-21,-2-4 40,-1-1 1,1 1-1,-1 0 1,1 0-1,-1-1 1,1 1-1,-1 0 1,0 0-1,0 0 0,1 0 1,-1 0-1,0 0 1,0-1-1,0 1 1,0 2-1,0-3 15,0 0 0,0 0 0,0 1 0,1-1 0,-1 0 0,0 0 0,0 0 0,0 1 0,0-1 0,0 0 1,0 0-1,1 0 0,-1 0 0,0 1 0,0-1 0,0 0 0,0 0 0,1 0 0,-1 0 0,0 0 0,0 0 0,0 1 0,1-1 0,-1 0 0,0 0 0,0 0 0,1 0 0,-1 0 0,0 0 0,0 0 0,0 0 0,1 0 0,-1 0 0,0 0 0,0 0 1,1 0-1,-1 0 0,0 0 0,0 0 0,1-1 0,-1 1 0,0 0 0,0 0 0,0 0 0,1 0 0,-1 0 0,0 0 0,0-1 0,1 1 0,10-8 156,2-8-25,21-23-5,-31 36-130,0 0 0,-1 1 0,1 0-1,1-1 1,-1 1 0,0 0-1,0 0 1,1 1 0,-1-1 0,8-1-1,-10 3-11,1 0 1,-1 0-1,1 0 0,0 0 0,-1 1 0,1-1 0,-1 0 0,1 1 0,-1-1 1,1 1-1,-1 0 0,0 0 0,1-1 0,-1 1 0,0 0 0,1 0 1,-1 0-1,0 0 0,0 0 0,0 0 0,0 1 0,0-1 0,0 0 0,0 1 1,-1-1-1,1 0 0,0 1 0,-1-1 0,1 1 0,0 2 0,2 5-88,0 0-1,0 1 0,2 14 0,-4-5-150,0 0 0,-2 23 0,1-23-2767,-1-1-3445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5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9010,'0'0'16051,"13"2"-15587,-5-2-103,9 0-153,-4 0-200,4 0-16,-4 0-184,0 0-481,-1 0-503,9 0-880,-4-2-2273,-4-4-2537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45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6145,'0'0'16545,"3"9"-15743,6 47 117,-6-31-383,2-1-1,14 48 1,-8-47-214,7 17 105,-14-15-3880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0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323 52 4641,'0'0'19063,"0"-9"-18110,0-33 1947,0 51-2266,0 7-227,-2 1-1,0-1 1,0 1-1,-2-1 0,0 0 1,0 0-1,-12 24 1,-165 417 917,157-395-1324,7-20 0,2 1 0,-11 51 0,18-60 0,8-34-138,0 0-1,0 1 1,0-1 0,0 1 0,-1-1-1,1 0 1,0 1 0,0-1 0,0 0-1,0 1 1,0-1 0,-1 0 0,1 1-1,0-1 1,0 0 0,-1 0 0,1 1-1,0-1 1,0 0 0,-1 1 0,1-1-1,0 0 1,-1 0 0,1 0-1,0 0 1,-1 1 0,1-1 0,0 0-1,-1 0 1,1 0 0,0 0 0,-1 0-1,1 0 1,-1 0 0,1 0 0,0 0-1,-1 0 1,1 0 0,0 0 0,-1 0-1,1 0 1,-1 0 0,1 0-1,0 0 1,-1-1 0,0-3-715,0 0 0,0-1 0,0 1 0,1-1 0,0 1 1,0-9-1,0 8-333,0-29-8095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0.1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1456,'-1'0'10551,"-10"0"688,156 0-11193,-113 0-5238,-1 0-5165,-19 0 4134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0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0 270 4369,'0'0'17253,"5"-1"-15922,1-2-774,1 1 0,-1-1 1,0 0-1,0-1 0,0 0 1,0 0-1,6-5 0,59-45 1669,-46 37-1794,0-2 0,36-36 0,10-26 155,-69 80-594,-1 0-1,0 0 1,1 0 0,-1 0 0,0 0-1,1 0 1,-1 1 0,1-1-1,-1 0 1,1 1 0,0 0-1,-1-1 1,1 1 0,-1 0 0,1 0-1,0-1 1,-1 1 0,1 1-1,0-1 1,-1 0 0,1 0-1,-1 0 1,4 2 0,-3-1-13,1 0 0,-1 0 0,1 0 0,-1 0 0,1 1 0,-1-1 0,0 1 0,0-1 0,0 1 0,0 0 0,0 0 0,3 4 0,-1 0 23,-1 0-1,0 1 0,0 0 1,0 0-1,-1-1 0,0 1 0,0 1 1,1 11-1,-1 5-309,-2 32 0,0-26-979,-1-26 851,1 1-1,-1-1 0,0 1 1,0-1-1,0 0 1,0 1-1,-4 6 1,-4 14-5355,7-8-3244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2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89 9514,'0'0'12313,"1"7"-11463,12 87 845,-10-71 1542,-3-44-2743,0 0 0,2 0 0,7-32 1,-8 47-499,0 1 1,1-1 0,0 1-1,0 0 1,0-1 0,1 1 0,-1 0-1,1 0 1,0 1 0,1-1 0,-1 1-1,1-1 1,0 1 0,0 0 0,0 1-1,1-1 1,-1 1 0,7-4 0,-9 6-15,1 0 0,-1 0 0,0 1 0,0-1 0,1 1 0,-1-1 0,0 1 0,1 0 0,-1 0 0,0 0 0,1 0 0,-1 0 0,0 1 0,0-1 0,1 1 0,-1 0 0,0-1 0,0 1 0,0 0 0,1 0 0,-1 0 0,0 1 0,0-1 0,-1 0 0,1 1 0,0-1 0,0 1 0,-1 0 0,1-1 0,-1 1 0,1 0 0,0 2 0,6 7-255,-1 1-1,0 0 0,-1 0 0,5 15 1,-8-21-33,0 4 42,7 15-431,-9-25 719,-1 1 1,0-1-1,1 1 1,-1-1-1,1 0 1,-1 1-1,1-1 1,-1 0-1,1 1 1,-1-1-1,1 0 1,-1 0-1,1 1 1,-1-1-1,1 0 1,-1 0-1,1 0 1,0 0-1,-1 0 0,1 0 1,-1 0-1,1 0 1,0 0-1,-1 0 1,1 0-1,-1 0 1,1 0-1,-1 0 1,1 0-1,0-1 1,-1 1-1,1 0 1,-1-1-1,1 1 1,-1 0-1,1 0 1,-1-1-1,0 1 1,1-1-1,0 0 0,3-3 119,0 0 0,0-1 0,-1 1 0,1-1 0,3-7 0,13-16 217,-17 24-358,0 0-1,1 1 1,0-1 0,0 1-1,0 0 1,0 0-1,0 1 1,0-1 0,6-2-1,-8 5-11,0-1-1,0 1 0,-1 0 0,1-1 1,0 1-1,0 0 0,0 0 1,0 0-1,-1 1 0,1-1 0,0 0 1,0 1-1,-1-1 0,1 1 0,0 0 1,0-1-1,-1 1 0,1 0 1,-1 0-1,1 0 0,-1 0 0,1 0 1,-1 0-1,0 1 0,1-1 1,-1 0-1,0 1 0,0-1 0,1 2 1,4 4-51,0 1-1,0-1 1,-1 1 0,0 0 0,-1 0 0,0 0 0,0 1-1,-1 0 1,0 0 0,0-1 0,-1 2 0,0-1 0,0 10 0,-2 18-2245,0-13-4877,0-9-3195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7.6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4257,'0'0'10443,"-4"12"-6210,4 39-3066,0-17-4445,0-19-1773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7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6385,'0'0'10059,"0"66"-10011,0-53-48,0 5-129,0-1 41,0 4-384,4-3-1488,1-8-2049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8.1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6041,'0'0'10875,"0"71"-10355,0-53-384,0-3 24,0 0-160,0 1-144,0-4-1465,0-1-2447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58.3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4249,'0'0'784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49.5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61 4281,'0'0'18683,"0"-6"-17851,0-26 483,-12 32 2202,8 0-1071,12 0-1947,517 0 695,-364-13-1194,301 3 0,1820 10 0,-1875 13 0,-269-14 0,326 12 0,-147 19 0,-108-28 0,-112-3 0,478-12 0,-637 8-2550,-16 5-2182,33 0-757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5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0 135 11602,'0'0'13066,"0"-6"-12509,0-16-259,0 17-133,0 12 137,5 85 700,15 95 1,-19-164-680,-1-18 570,0-15-16,0-197 288,0 196-1159,1 0-1,0-1 1,1 1-1,0 0 1,0 1-1,2-1 1,-1 0-1,1 1 1,1 0-1,7-14 1,-9 19-15,0 0 0,0 0 0,1 1 0,0 0 0,-1-1 0,2 1 0,-1 1 1,0-1-1,1 1 0,-1-1 0,1 1 0,0 1 0,0-1 0,1 1 0,-1-1 1,0 2-1,1-1 0,-1 0 0,1 1 0,-1 0 0,1 1 0,6-1 0,-9 2-3,0-1-1,0 1 0,0 0 1,0 0-1,0 0 1,0 1-1,-1-1 0,1 1 1,0-1-1,-1 1 1,1 0-1,-1 0 0,0 0 1,1 1-1,-1-1 1,0 0-1,0 1 0,1 2 1,7 10-64,15 29 0,-22-40 77,3 8-7,-1 1 1,0-1 0,-1 1 0,0 0 0,-1 1 0,3 25 0,-4 82-436,-3-71-643,1-49 988,0 0 0,0-1 0,1 1-1,-1 0 1,0 0 0,0-1 0,0 1 0,1 0-1,-1-1 1,0 1 0,1 0 0,-1-1 0,1 1-1,-1-1 1,1 1 0,-1 0 0,1-1-1,-1 1 1,1-1 0,-1 0 0,1 1 0,0-1-1,-1 1 1,1-1 0,0 0 0,-1 1 0,1-1-1,0 0 1,-1 0 0,1 0 0,0 1 0,0-1-1,30 1-3893,-21-1 1186,18 0-5927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6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0 7154,'0'0'17763,"0"15"-17209,0 220-561,-22-235-805,18-1 793,-1 1-1,0-1 1,1 0-1,-1 0 1,1-1-1,-1 1 1,1-1 0,0 0-1,0 0 1,-1-1-1,2 1 1,-1-1 0,-7-6-1,5 4 49,0-1-1,0-1 1,0 1-1,1-1 1,0 0-1,-7-13 1,11 19-1,1 1 1,-1-1-1,1 0 0,-1 1 1,1-1-1,0 0 0,-1 1 1,1-1-1,0 0 1,0 1-1,-1-1 0,1 0 1,0 1-1,0-1 0,0 0 1,0 0-1,0 1 1,0-1-1,0 0 0,0 0 1,0 1-1,0-1 0,0 0 1,1 1-1,-1-1 0,0 0 1,1 0-1,-1 1 1,0-1-1,1 1 0,-1-1 1,0 0-1,1 1 0,-1-1 1,1 1-1,-1-1 0,1 1 1,0-1-1,-1 1 1,1-1-1,-1 1 0,1 0 1,1-1-1,3 0-1,-1 0 1,1 0-1,0 1 0,0-1 1,8 1-1,2 0 0,204-7-188,-127 7-6111,-81 0 4967,23 0-7878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6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11162,'0'0'12779,"2"25"-12001,7 78-242,-7 1 464,-2-70-635,0-33 1468,0-3-1093,0-19-584,1 1 0,1 0-1,1 0 1,1 0 0,1 0 0,1 1 0,0-1-1,2 2 1,0-1 0,1 1 0,19-30 0,-27 46-166,0 1-1,0 0 1,0-1 0,0 1 0,0 0 0,1 0 0,-1-1 0,0 1 0,0 0 0,1 0-1,-1 1 1,1-1 0,-1 0 0,1 0 0,-1 1 0,1-1 0,0 1 0,-1-1 0,1 1-1,0 0 1,-1-1 0,1 1 0,0 0 0,-1 0 0,1 0 0,0 1 0,-1-1 0,1 0-1,0 1 1,-1-1 0,1 1 0,-1-1 0,1 1 0,0 0 0,-1-1 0,0 1 0,1 0-1,-1 0 1,1 0 0,-1 0 0,0 1 0,1 0 0,7 7-109,0 0 0,-1 0-1,0 1 1,9 14 0,-13-17 84,15 26-105,-15-25 131,0-1-1,0 1 0,1-1 1,0 0-1,10 11 1,-14-17 19,0 0 1,0-1 0,0 1-1,0-1 1,0 1-1,0-1 1,0 1 0,0-1-1,0 1 1,0-1-1,1 0 1,-1 0 0,0 0-1,0 0 1,0 0-1,0 0 1,0 0 0,1 0-1,-1 0 1,0 0 0,0 0-1,0-1 1,0 1-1,0-1 1,0 1 0,0-1-1,1 1 1,-1-1-1,1-1 1,27-23 275,-27 23-302,4-4 48,10-12 9,1 1 0,1 0 1,29-20-1,-44 35-44,1 0 0,-1 1 0,0-1 0,1 1-1,0 0 1,-1 0 0,1 0 0,0 0 0,-1 0 0,1 1 0,0 0-1,0 0 1,0 0 0,-1 0 0,7 2 0,-4-1-12,0 1 1,-1 0-1,1 0 1,0 1-1,-1 0 1,0 0-1,0 0 1,10 8 0,-3 0-3,0 1 0,-1 0 1,0 1-1,-1 0 0,-1 0 0,10 18 1,-14-21-14,-1 0 0,0 1 0,0-1 0,1 11 0,-1-6 29,-1-3-216,-3-11-90,0 1 0,1-1 1,-1 0-1,0 1 1,1-1-1,-1 0 1,1 1-1,0-1 0,-1 0 1,1 0-1,0 0 1,0 0-1,0 1 0,0-1 1,0 0-1,0 0 1,0-1-1,0 1 0,1 1 1,6 3-5798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49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0 992,'0'0'20126,"19"0"-19322,186 10 626,-204-10-1573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0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1 128,'0'0'3761,"2"2"-2465,4 7-413,-6-7-535,1-1 1,-1 0 0,1 1-1,0-1 1,-1 0 0,1 0-1,0 0 1,0 0 0,0 0-1,0 0 1,0 0 0,0 0-1,0 0 1,0 0 0,1 0-1,-1 0 1,0-1 0,0 1-1,1-1 1,1 1 0,73 5 4111,1-6-8873,-35 0-255,-21 0 516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7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297 61 5457,'0'0'18269,"-18"-10"-17714,-60-31-129,75 40-382,0-1 1,0 1-1,0 0 1,0 0-1,0 0 1,-1 0-1,1 1 1,0-1-1,-1 1 1,1 0 0,0 0-1,-1 0 1,1 0-1,0 1 1,-1-1-1,1 1 1,0 0-1,0 0 1,-1 0-1,1 0 1,0 1 0,0-1-1,0 1 1,1 0-1,-1 0 1,0 0-1,-3 4 1,-2-1 101,0 1-58,0 0-1,0 1 0,1 0 0,0 0 1,0 1-1,0 0 0,1 0 1,0 1-1,1-1 0,0 1 0,0 0 1,1 1-1,0-1 0,1 1 1,0-1-1,1 1 0,-1 0 0,2 0 1,-1 16-1,2-25-84,0-1 1,0 1-1,0 0 1,0-1-1,1 1 1,-1-1-1,0 1 0,0-1 1,1 1-1,-1-1 1,1 1-1,-1-1 1,0 1-1,1-1 1,-1 0-1,1 1 0,-1-1 1,1 0-1,-1 1 1,1-1-1,-1 0 1,1 1-1,-1-1 1,1 0-1,0 0 0,-1 0 1,1 0-1,-1 0 1,1 1-1,-1-1 1,1 0-1,0 0 1,27 0 153,-19-1-157,-3 1 15,-1-1 1,1 0-1,0 0 1,-1 0-1,0-1 1,1 0 0,-1 0-1,0 0 1,0-1-1,0 0 1,0 0-1,0 0 1,-1 0 0,1-1-1,-1 1 1,0-1-1,6-8 1,-4 4 4,1 0 1,-1-1 0,-1 0 0,1 0-1,-2 0 1,1-1 0,-1 0 0,4-17-1,-8 28-23,0-1 0,0 0 0,0 0 0,0 0 0,0 0 0,1 0 0,-1 0 0,0 0 0,0 0 0,0 0 0,0 0 0,0 0 0,0 0 0,0 0 0,0 0 0,0 0 0,0 0 0,0 0 0,0-1 0,0 1 0,1 0 0,-1 0 0,0 0 0,0 0 0,0 0 0,0 0 0,0 0 0,0 0 0,0 0 0,0 0 0,0 0 0,0 0 0,0 0 0,0 0 0,0 0 0,0 0 0,0 0 0,0-1 0,0 1 0,0 0 0,0 0 0,0 0 0,0 0 0,0 0 0,0 0 0,0 0 0,0 0 0,0 0 0,2 10-114,-1 18-1,-1 16 91,-2 0 1,-12 72 0,4-59 153,2 1 0,0 86 1499,8-163 267,4 3-1780,0 0 1,1 0-1,1 1 1,0 0-1,14-24 1,2-7-36,-14 28-93,-2 2-69,1 0-1,1 0 0,1 0 0,13-18 0,-20 32-209,0 1 1,0-1-1,0 1 1,0-1-1,0 1 1,0 0-1,0 0 0,1 0 1,-1 0-1,0 0 1,1 1-1,-1-1 1,0 1-1,1 0 0,-1-1 1,1 1-1,-1 0 1,1 0-1,4 1 1,2-1-1495,8 0-4428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8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13795,'0'0'10574,"1"21"-9986,3 65-296,-4-84-269,0 1 0,0-1-1,0 1 1,1-1 0,-1 1-1,1-1 1,-1 1 0,1-1-1,0 1 1,0-1 0,0 0-1,0 1 1,0-1-1,1 0 1,-1 0 0,1 0-1,-1 0 1,1 0 0,0 0-1,0-1 1,-1 1 0,5 2-1,-2-3 83,-1 0-1,1 0 0,-1 0 1,1-1-1,-1 0 0,1 1 0,0-1 1,-1 0-1,1-1 0,5 0 1,-7 0-28,0 0-1,1 0 1,-1 0 0,0 0 0,-1 0 0,1 0-1,0-1 1,0 1 0,0-1 0,-1 1 0,1-1 0,-1 0-1,1 0 1,-1 1 0,0-1 0,0 0 0,0 0 0,0 0-1,0 0 1,1-3 0,1-4 119,1 0 0,-1 0-1,2-16 1,-3 8-77,-1 0-1,-2-20 1,0 7-1308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8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41 7842,'0'0'18704,"-1"-8"-18306,0 1-335,-2-16 7,1 20-62,0 14-7,-3 53 144,-6 127 734,7 92-711,4-282-91,0-3-15,1-7-51,0-1-1,1 0 1,0 1 0,1 0 0,0 0 0,0 0-1,1 0 1,0 0 0,1 1 0,0-1 0,0 1 0,1 0-1,0 1 1,0 0 0,1 0 0,0 0 0,7-6-1,-10 12-21,-1 0-1,0-1 0,0 1 0,0 1 0,1-1 0,-1 0 0,0 1 0,4-1 0,-5 1 8,-1 0 1,0 0-1,1 0 1,-1 0-1,1 0 1,-1 0-1,0 0 1,1 0-1,-1 0 1,1 1-1,-1-1 1,0 0-1,1 1 1,-1-1-1,0 1 1,0 0-1,1-1 1,-1 1-1,0 0 1,2 1-1,-1 4-5,0-1 1,0 1-1,0 0 0,-1 0 0,0 0 0,0-1 1,-1 1-1,1 0 0,-2 8 0,1-10 33,0-1 0,-1 1 0,1 0 0,-1-1 0,0 1 0,0-1 0,0 1 0,-1-1 0,1 1-1,-1-1 1,0 0 0,0 0 0,0 0 0,0 0 0,0 0 0,-5 4 0,2-3 11,-1 0 0,0 0 1,1 0-1,-1-1 0,-1 0 0,1 0 1,0 0-1,-1-1 0,1 0 0,-1 0 1,0-1-1,0 0 0,0 0 0,0-1 1,-12 0-1,19 0-610,14-6-2512,10-5-2053,5 0-5185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9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8586,'0'0'17532,"0"2"-17215,0 165 1193,0-166-1699,0-1 0,1 1 0,-1 0 0,0-1 0,0 1-1,0 0 1,1-1 0,-1 1 0,0-1 0,1 1 0,-1-1 0,1 1 0,-1-1 0,1 1 0,-1-1 0,1 1 0,-1-1 0,1 1 0,-1-1 0,1 0 0,-1 1 0,1-1 0,0 0 0,-1 1 0,1-1 0,1 0 0,6 1-6200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0:59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11322,'0'0'15434,"8"16"-14844,9 27-106,-2 1 0,14 67 0,-9 46-149,-3-19-635,-17-137 261,0-1-1,0 0 1,0 1 0,0-1 0,0 1 0,1-1-1,-1 0 1,0 1 0,0-1 0,0 0 0,0 1-1,0-1 1,-1 1 0,1-1 0,0 0 0,0 1-1,0-1 1,0 1 0,0-1 0,0 0 0,-1 1-1,1-1 1,0 0 0,0 1 0,-1-1 0,1 0-1,0 0 1,0 1 0,-1-1 0,1 0 0,0 0-1,-1 1 1,1-1 0,0 0 0,-1 0-1,1 0 1,0 1 0,-1-1 0,-18-4-512,-15-16 229,27 14 344,0-2 0,0 1-1,0-1 1,1 0 0,0 0 0,1 0-1,0-1 1,0 0 0,1 0 0,0 0 0,-4-17-1,7 25 9,1 0 0,0 0 0,0 1 0,0-1 0,0 0 0,0 0 0,0 0 0,0 0 0,0 1 0,0-1 0,0 0 0,1 0 0,-1 0 0,0 0 0,0 1 0,1-1 0,-1 0 0,0 0 0,1 1 0,-1-1 0,1 0 0,-1 1 0,1-1 0,0 0 0,-1 1 0,1-1 0,0 1 0,-1-1 0,1 1 0,0-1 0,-1 1 0,1-1 0,1 1 0,32-10-16,-22 8 57,6-2-402,0 1 1,-1 0 0,1 2 0,0 0-1,0 1 1,0 1 0,21 3 0,-13 6-3067,-4 1-2926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1:00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0 219 8186,'0'0'18116,"15"-3"-17172,47-13-152,-57 15-690,1-1 1,-1 0-1,0 0 1,0-1-1,0 1 1,0-1-1,0 0 0,-1 0 1,0-1-1,1 1 1,-1-1-1,0 0 1,-1 0-1,1-1 1,3-5-1,-3 5 6,-1-1-57,1-1-1,-1 1 1,-1-1 0,1 0-1,-1 1 1,-1-1-1,1 0 1,-1 0 0,0-1-1,-1 1 1,1 0 0,-1 0-1,-2-8 1,2 0-37,0 14-17,0 0 0,0 1 0,0-1 0,0 0 0,-1 0 1,1 1-1,0-1 0,-1 0 0,1 1 0,0-1 0,-1 0 0,1 1 0,-1-1 1,1 0-1,-1 1 0,1-1 0,-1 1 0,1-1 0,-1 1 0,0-1 0,1 1 1,-1-1-1,0 1 0,1 0 0,-1-1 0,-1 1 0,-1-1-15,0 0-1,0 0 0,0 1 1,0-1-1,0 1 1,0 0-1,-5 0 1,5 0 10,1 0 1,-1 0-1,1 0 1,-1 0-1,1 1 1,0-1 0,-1 1-1,1-1 1,0 1-1,0 0 1,-1 0 0,1 0-1,0 0 1,0 1-1,0-1 1,0 0 0,0 1-1,0 0 1,1-1-1,-1 1 1,-2 2-1,3 0 7,0-1 0,1 0-1,-1 0 1,0 1-1,1-1 1,0 0-1,0 1 1,0-1 0,0 0-1,1 1 1,-1-1-1,1 0 1,0 0-1,0 1 1,0-1 0,0 0-1,0 0 1,1 0-1,-1 0 1,1 0-1,0-1 1,0 1 0,0 0-1,0-1 1,1 0-1,4 5 1,15 5 29,0 0-1,1-2 1,27 9 0,9 4-29,-55-21-4,0 0 0,0 1 0,-1-1 1,1 0-1,0 1 0,-1 0 0,0 0 0,5 5 0,-7-7 4,-1 0-1,1 0 1,0 0 0,-1 0 0,1 0 0,0 0 0,-1 0 0,1 0 0,-1 0 0,0 0 0,1 0 0,-1 0 0,0 0-1,0 0 1,0 0 0,0 0 0,0 1 0,0-1 0,0 0 0,0 0 0,0 0 0,0 0 0,0 0 0,-1 0 0,1 0 0,0 0-1,-1 0 1,1 0 0,-1 0 0,1 0 0,-1 0 0,0 0 0,1 0 0,-1 0 0,0 0 0,0 0 0,0-1 0,0 1 0,-1 1-1,-5 2 28,-1 1-1,0-1 1,0 0-1,-1 0 1,1-1-1,-1 0 0,1-1 1,-13 3-1,-77 6-1561,89-11 1022,-24 1-3422,20-1-1709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1:01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93 13395,'0'0'11402,"2"10"-10616,7 41 96,9 73 908,-13 2 772,-5-175-1983,13-94-1,-10 124-479,2 0 0,0 0 0,0 0 1,2 1-1,0 0 0,2 0 0,18-31 0,-25 47-99,-1-1-1,1 1 1,-1 0 0,1 0 0,0 0-1,0 0 1,0 0 0,0 1-1,0-1 1,0 0 0,0 1 0,0 0-1,1-1 1,-1 1 0,1 0-1,-1 0 1,1 1 0,-1-1 0,1 0-1,-1 1 1,1-1 0,0 1-1,-1 0 1,1 0 0,0 0 0,-1 0-1,4 1 1,0 1-1,0 0 1,0 0-1,-1 1 0,1 0 0,-1 0 1,0 0-1,0 1 0,0-1 0,0 1 1,6 8-1,1 0-16,0 1 0,-1 0 1,-1 0-1,14 25 0,-19-29 9,-1 0-1,0 0 1,-1 0-1,0 0 1,0 1 0,-1-1-1,0 1 1,-1 0-1,1 14 1,-2-16-61,-1-3-279,1 1 0,0 0 1,1-1-1,-1 1 0,1-1 1,0 1-1,1-1 1,2 9-1,-2-12-157,-1-1 0,1 1 0,0-1-1,0 1 1,0-1 0,0 0 0,0 0 0,0 0 0,0 0 0,0 0-1,0 0 1,1-1 0,-1 1 0,0-1 0,0 1 0,1-1 0,3 0 0,-4 0-601,19 1-8807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1:01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41 11258,'0'0'15581,"-4"-7"-14945,-13-27 32,16 36-610,0 1 0,1-1 0,0 0 0,0 0 0,-1 0 0,1 1 0,1-1 0,-1 0 0,0 0 0,0 1 0,1-1 0,0 0 0,-1 0 0,1 0 0,0 0 0,0 0 0,0 0 0,2 3 0,4 1 31,1-1 1,0 1-1,0-1 0,0-1 1,16 6-1,49 16 91,-55-21-173,141 49 149,-151-52-191,9 3 156,-15-1-57,-8 1-50,-8 2 74,0 2 1,1-1-1,0 2 1,0 0-1,-17 18 1,-51 64 884,67-76-829,11-13-115,-3 4 13,0 0 0,1 0 0,-1 1 0,2 0 0,-9 16 1,12-16-78,6-6-316,-5-2 331,20 1-1352,0-2 1,0 0 0,38-8 0,-11-4-4688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1:02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66 13971,'0'0'13185,"0"3"-13061,0 56 159,-12 100 0,10-149-269,2-7-4,0 0 0,0 0 0,-1 0 0,0 0 1,1 0-1,-1 0 0,0-1 0,0 1 0,-1 0 0,-1 3 0,3-5 26,-1-1 0,1 0-1,0 0 1,0 0 0,0 0-1,0 1 1,0-1 0,-1 0-1,1 0 1,0 0 0,0 0 0,0 0-1,-1 0 1,1 0 0,0 1-1,0-1 1,0 0 0,-1 0-1,1 0 1,0 0 0,0 0-1,-1 0 1,1 0 0,0 0-1,0 0 1,0 0 0,-1 0 0,1 0-1,0 0 1,0-1 0,0 1-1,-1 0 1,1 0 0,0 0-1,0 0 1,0 0 0,-1 0-1,1 0 1,0-1 0,0 1-1,0 0 1,0 0 0,0 0 0,-1 0-1,1-1 1,0 1 0,0 0-1,0 0 1,0 0 0,0-1-1,0 1 1,0 0 0,-5-11 677,5 11-732,-2-15 283,0 0 0,0 0 0,1 0-1,3-28 1,-1 6-171,-1 24-63,1 0 0,0 0 0,1 0 0,0 0-1,6-16 1,-6 23-21,0 0 0,0 1 0,1-1 0,0 0-1,0 1 1,0-1 0,1 1 0,0 0 0,0 0-1,0 1 1,1-1 0,8-6 0,-11 9-18,0 1-1,0 0 1,0 0 0,0 0 0,0 0-1,0 0 1,0 1 0,0-1 0,0 0 0,0 1-1,0 0 1,0-1 0,0 1 0,0 0-1,0 0 1,1 0 0,-1 0 0,0 1-1,0-1 1,0 1 0,0-1 0,0 1-1,0 0 1,0-1 0,0 1 0,0 0 0,0 0-1,0 1 1,-1-1 0,1 0 0,0 1-1,-1-1 1,1 1 0,-1-1 0,1 1-1,1 3 1,4 4-50,-1 1 0,0 0-1,0 1 1,-1 0 0,5 13-1,2 6-6,22 36 0,-34-65 76,0-1 0,1 1-1,-1 0 1,0-1 0,1 1-1,-1-1 1,1 1 0,-1 0-1,1-1 1,-1 0 0,1 1-1,-1-1 1,1 1 0,0-1 0,-1 1-1,1-1 1,0 0 0,-1 0-1,1 1 1,0-1 0,-1 0-1,1 0 1,0 0 0,0 0-1,-1 0 1,1 0 0,0 0-1,-1 0 1,1 0 0,0 0-1,0 0 1,-1 0 0,1 0-1,0 0 1,-1-1 0,1 1-1,0 0 1,-1-1 0,1 1-1,0 0 1,-1-1 0,1 1-1,-1-1 1,1 1 0,0-2-1,23-26 93,-21 25-116,73-97 136,-73 95-126,1 1-1,-1 0 0,1 0 1,0 0-1,0 1 0,0-1 1,0 1-1,9-5 0,-11 7-2,0 0-1,-1 1 0,1-1 0,0 1 0,0-1 0,-1 1 0,1-1 0,0 1 0,0 0 0,0 0 0,-1 0 0,1 0 0,0 1 0,0-1 0,-1 0 0,1 1 0,0-1 0,0 1 0,-1-1 0,1 1 0,0 0 0,-1 0 0,1 0 0,-1 0 0,1 0 0,-1 0 0,0 0 0,1 0 0,0 2 0,11 12-40,0-1 1,-2 2-1,0 0 1,15 29-1,25 75-37,-48-111 67,-1 1-1,0-1 1,0 1-1,-1 0 1,-1-1-1,0 12 1,3-14-1295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51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100 27 4729,'0'0'7194,"-3"0"-5321,-7 0-595,2 0 3966,-1 5-2770,7 2-2369,0-1 0,1 1 0,-1 0 0,1-1 0,0 1 0,1 0 0,0 0 1,1 10-1,-1-7-89,0-8-16,-1 0 0,1 0 0,1 0 0,-1 0 0,0 1 0,0-1 0,1 0 0,-1 0 0,1 0 0,0 0 0,-1 0 0,1 0 0,0 0 0,0 0 0,3 3 0,-2-4 14,-1 0-1,1 0 0,0 0 0,0 0 1,0 0-1,0 0 0,0 0 0,0 0 1,1-1-1,-1 1 0,0-1 0,0 0 1,0 0-1,0 0 0,1 0 1,1 0-1,-3 0 5,0 0 1,0 0 0,0 0-1,0 0 1,0 0 0,-1 0-1,1 0 1,0 0 0,0 0-1,0-1 1,0 1 0,0 0-1,0-1 1,-1 1-1,1 0 1,0-1 0,0 1-1,-1-1 1,1 1 0,0-1-1,-1 0 1,1 1 0,0-1-1,-1 0 1,1 1 0,0-2-1,0-1 94,-1 0-1,1 0 0,-1 0 0,1 0 1,-1 0-1,0 0 0,0-3 1,0 5-93,0-2 34,0 0-1,0-1 1,0 1-1,0 0 1,-1 0-1,1 0 1,-1 0-1,0 0 1,0 0-1,0 0 0,0 0 1,-3-3-1,3 4-38,-1 1-1,1-1 0,-1 1 1,1 0-1,-1 0 0,0 0 1,0 0-1,1 0 0,-1 0 0,0 0 1,0 0-1,0 1 0,0-1 1,0 1-1,0-1 0,0 1 1,0 0-1,0 0 0,0 0 1,-3 0-1,-2 0-14,2 0-8,0 0-1,0 0 1,0 1-1,0-1 0,-6 3 1,8-2 5,1 0 1,0 0-1,0 0 1,0 0 0,0 0-1,1 1 1,-1-1-1,0 1 1,0-1 0,1 1-1,-1 0 1,1-1-1,0 1 1,-2 3 0,1-2-16,0 0 0,1 0 1,0 1-1,-1-1 0,1 0 0,1 0 1,-1 1-1,0-1 0,1 0 1,0 1-1,0 4 0,0-6 8,0 0 0,0-1 0,0 1 0,0 0 0,1 0 0,-1 0 0,1-1 0,-1 1 0,1 0 1,0-1-1,0 1 0,0 0 0,0-1 0,0 1 0,0-1 0,0 1 0,0-1 0,0 0 0,1 1 0,2 1 0,1-1 12,0 0 0,0 0 0,0 0-1,0-1 1,0 0 0,1 0 0,-1 0 0,0-1 0,1 1 0,-1-1 0,7-1 0,0 1 71,-11 0-66,0 0 1,-1 0 0,1-1 0,0 1 0,0 0 0,-1 0-1,1-1 1,0 1 0,0 0 0,-1-1 0,1 1-1,0 0 1,-1-1 0,1 1 0,0-1 0,-1 0 0,1 1-1,-1-1 1,1 1 0,-1-1 0,1 0 0,-1 1 0,0-1-1,1 0 1,-1 0 0,0 1 0,1-1 0,-1 0 0,0 0-1,0 1 1,0-1 0,0 0 0,0-1 0,1-33 205,-2 23-115,1 11-98,-1 0 0,1-1-1,-1 1 1,1 0 0,-1-1 0,0 1 0,0 0-1,1 0 1,-1 0 0,0 0 0,0 0 0,0 0 0,0 0-1,0 0 1,0 0 0,0 0 0,-1 1 0,1-1-1,0 0 1,0 1 0,-1-1 0,1 1 0,0-1 0,-1 1-1,1 0 1,0-1 0,-1 1 0,-1 0 0,-42-4-52,43 4 49,1 0 1,-1-1-1,1 1 0,-1 1 0,1-1 0,-1 0 0,1 0 0,-1 1 1,1-1-1,-1 0 0,1 1 0,0-1 0,-1 1 0,1 0 1,0 0-1,-1-1 0,1 1 0,0 0 0,0 0 0,0 0 0,-2 2 1,2-1-7,0 1 1,0 0-1,0-1 1,0 1-1,1 0 1,-1 0-1,1 0 0,-1-1 1,1 1-1,0 6 1,0-7-4,0 0 1,0 0-1,0 0 1,0 0-1,1 0 1,-1 0-1,0-1 1,1 1-1,-1 0 1,1 0-1,0 0 1,0 0-1,0 0 1,0-1-1,1 3 1,1-2 7,-1 0 1,1 0 0,0 0-1,0 0 1,0-1-1,0 1 1,0-1-1,4 1 1,-4 0 14,1-1 1,0 1 0,0-1-1,0 0 1,0-1 0,0 1-1,0-1 1,0 0-1,1 0 1,-1 0 0,0 0-1,0-1 1,0 0-1,4-1 1,-5 1 1,-1 0 1,1 0-1,-1 0 0,1-1 0,-1 1 1,0-1-1,1 1 0,-1-1 1,0 0-1,0 0 0,0 0 1,0 0-1,-1 0 0,1-1 1,-1 1-1,1 0 0,-1-1 0,0 1 1,0-1-1,2-4 0,-2 3 18,0-1-1,0 1 0,0-1 1,0 1-1,-1-1 0,1 1 1,-1-1-1,0 0 1,-1 1-1,1-1 0,-1 1 1,-1-6-1,1 8-31,0 0-1,0 0 1,0 0-1,0 1 1,0-1 0,0 0-1,0 1 1,-1-1-1,1 1 1,-1-1 0,1 1-1,-1 0 1,1 0-1,-1 0 1,0-1 0,0 2-1,1-1 1,-1 0-1,0 0 1,0 0 0,0 1-1,0-1 1,0 1-1,0 0 1,0 0 0,0-1-1,0 1 1,-3 1-1,-1-1-26,1-1 15,0 1 0,0 0 0,-1 1-1,1-1 1,0 1 0,-9 3 0,13-3 10,-1-1 0,1 1 1,0 0-1,-1 0 0,1 0 0,0 0 1,0 0-1,0 0 0,-1 0 0,1 0 1,1 1-1,-1-1 0,0 0 0,0 1 1,0-1-1,1 1 0,-1-1 0,0 0 1,1 1-1,0 0 0,-1-1 0,1 1 1,0-1-1,0 1 0,0-1 0,0 1 1,0 2-1,0 8-27,-1-9 10,1 0 0,0 0 0,0 0-1,1 0 1,-1 0 0,0 0 0,3 6 0,-3-8 18,1 1 1,0-1 0,0 0-1,0 0 1,0 0 0,0 0-1,0 0 1,0-1 0,0 1 0,0 0-1,0 0 1,0-1 0,0 1-1,1 0 1,-1-1 0,0 0-1,0 1 1,1-1 0,-1 0 0,0 1-1,1-1 1,1 0 0,7 1 35,1 0 1,-1-1 0,1 0 0,10-2 0,-20 2-28,0-1 1,0 1-1,-1 0 1,1-1-1,0 1 1,0-1-1,-1 1 1,1-1-1,0 0 1,-1 1-1,1-1 1,-1 0-1,1 1 1,0-1-1,-1 0 1,0 0-1,1 1 1,-1-1-1,1 0 1,-1 0-1,0 0 1,0 0-1,1 0 1,-1 1-1,0-1 1,0 0-1,0 0 1,0-1-1,0-33 219,-1 23-177,1 10-45,-1 0-1,1 0 0,-1 0 1,1 1-1,-1-1 0,1 0 1,-1 1-1,0-1 0,0 0 1,0 1-1,0-1 0,0 1 1,0-1-1,0 1 0,-1 0 0,1-1 1,0 1-1,-1 0 0,1 0 1,-1 0-1,0 0 0,1 0 1,-1 0-1,0 1 0,1-1 1,-1 1-1,0-1 0,0 1 1,1-1-1,-4 1 0,-6-2-49,-1 0-1,0 1 1,-15 0 0,26 1 44,0 4-17,0-1 0,1 0 0,-1 0 0,0 1 0,1-1 0,0 0 0,0 0 0,0 1 0,0-1 0,1 4 0,-1-1-37,0-4 53,0 0 1,-1-1-1,1 1 1,1 0-1,-1-1 1,0 1-1,0 0 1,1-1-1,-1 1 1,1-1-1,-1 1 1,1 0-1,0-1 0,-1 1 1,1-1-1,0 0 1,0 1-1,0-1 1,0 0-1,0 1 1,1-1-1,-1 0 1,0 0-1,0 0 1,1 0-1,-1 0 1,1 0-1,-1-1 0,1 1 1,-1 0-1,1-1 1,-1 1-1,1-1 1,0 1-1,-1-1 1,1 0-1,0 0 1,-1 0-1,1 0 1,0 0-1,-1 0 1,3 0-1,14 0 15,-14 1 16,1-1-1,0 0 0,0 0 1,0 0-1,9-2 0,-14 2-18,1-1-1,0 1 1,-1-1-1,1 1 1,-1-1-1,1 1 1,0-1-1,-1 1 1,0-1-1,1 0 1,-1 1-1,1-1 1,-1 0-1,0 0 1,1 1-1,-1-1 0,0 0 1,0 0-1,1 1 1,-1-1-1,0 0 1,0 0-1,0 1 1,0-2-1,0-25 139,-1 17-107,1 7-26,0-1 1,0 0-1,0 1 0,-1-1 0,1 0 0,-1 1 0,0-1 0,0 1 0,0-1 0,0 1 0,-1-1 0,-2-3 1,2 5-23,1 0 1,-1 0 0,0 1-1,0-1 1,-1 0 0,1 1-1,0-1 1,-1 1 0,1 0-1,0 0 1,-1 0 0,1 0-1,-1 0 1,0 0 0,1 1-1,-1-1 1,0 1 0,-2 0-1,-1-1-39,1 1-1,-1-1 0,0 1 1,1 1-1,-8 0 1,12-1 42,0 1 1,-1-1 0,1 0 0,0 1 0,0-1 0,0 1 0,0-1 0,0 1 0,0-1 0,0 1-1,0 0 1,0-1 0,1 1 0,-1 0 0,0 0 0,0-1 0,0 1 0,1 0 0,-1 0 0,1 0-1,-1 0 1,1 0 0,-1 0 0,1 0 0,-1 0 0,1 1 0,0-1 0,0 0 0,-1 0 0,1 0 0,0 0-1,0 2 1,0 11-64,-1-11 49,1 0 0,0 0 0,0 1-1,0-1 1,1 0 0,-1 0 0,2 4 0,-2-6 21,0-1-1,1 1 0,-1 0 1,1 0-1,0 0 0,-1-1 1,1 1-1,-1 0 0,1-1 0,0 1 1,0-1-1,-1 1 0,1-1 1,0 1-1,0-1 0,0 1 0,0-1 1,-1 0-1,1 1 0,0-1 1,0 0-1,0 0 0,0 0 0,0 1 1,0-1-1,0 0 0,0 0 1,1-1-1,0 1-225,16 0 677,-12 1-3097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1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1408,'0'0'10174,"25"2"-5405,1-2-3420,42 0 816,-1 0-3501,-66 0 584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55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31665,'0'9079'0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12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9 216 728,'-8'-4'20302,"7"3"-18869,4 0-1219,1 0 0,-1 0-1,0 1 1,0-1 0,0 1-1,1 0 1,-1 0 0,4 1-1,-1-1 233,269 0 1896,-224-1-1799,68-10-1,-93 8-368,50 2 0,-39 2-70,236-11 722,302 7-507,-312-10-102,-103 4-206,3 0-1,-36 2 7,0-1 13,53-2 13,-38 0-62,312-21 25,-395 26-41,582-43 108,-197 32-52,-224 12-5,999-5 585,-787 10-481,-41 7 193,5 1 16,343 17-147,-624-15-148,77 4-12,137-2 83,162 5 47,-213-11-91,580 8-35,774 32 406,-1600-46-425,1821 32 130,-1602-33-137,560 3 0,-573 5 0,76-1 0,-28 1 0,692 7 0,-652-7 0,106 11 0,-269-11 0,-107-5 0,56 5 0,-72-4 0,44-1 0,25 2 0,-73-2 0,46-3 0,-6 0 0,511 16 0,2-4 0,-101-4 0,-280 2 0,114 3 0,38-8 0,-260-3 0,-73 1-369,-32-2-588,0 0 0,0 0 0,0 1 0,0-1 1,0 1-1,-7 4 0,-14 5-2572,5-6-2078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04.0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13 384 2657,'0'0'10697,"-2"0"-8961,-9 2 7880,25 1-7877,29 4-1972,96-1 1171,189 10-339,-144-12-349,198 6 69,-39-8 274,-176-4-428,97-10 52,-96 1-70,608-33 584,-468 24-494,542-47-86,-322 23-34,14 11 16,-129 10-47,-178 7-73,760-37 122,-589 37-117,197-16 48,-274 11-58,304 6 12,-335 4 33,-235 7-28,239 2-29,-154 4 6,-50-2 0,362-5 20,167 1-6,-558 7-34,82 16 0,-117-10-136,-34-8 45,1-1-1,-1 1 0,0-1 0,0 1 1,1-1-1,-1 1 0,0-1 1,0 1-1,0 0 0,0-1 1,0 1-1,0-1 0,0 1 0,0-1 1,0 1-1,0-1 0,0 1 1,0 0-1,0-1 0,0 1 0,-1-1 1,1 1-1,0-1 0,0 1 1,-1-1-1,1 1 0,0-1 1,0 1-1,-1-1 0,1 0 0,-1 1 1,1-1-1,0 1 0,-1-1 1,1 0-1,-1 1 0,1-1 0,-1 0 1,1 0-1,-1 1 0,0-1 1,-24 9-2838,-40 8 0,11-6-3838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18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311 153 600,'0'0'22988,"-1"0"-22970,1 0 1,0 0 0,0-1 0,0 1-1,0 0 1,-1 0 0,1 0 0,0-1 0,0 1-1,-1 0 1,1 0 0,0 0 0,0 0-1,-1 0 1,1 0 0,0 0 0,0 0-1,-1-1 1,1 1 0,0 0 0,0 0-1,-1 0 1,1 0 0,0 0 0,0 0-1,-1 0 1,1 1 0,0-1 0,0 0-1,-1 0 1,1 0 0,0 0 0,0 0-1,-1 0 1,1 0 0,0 1 0,0-1-1,-1 0 1,1 0 0,0 0 0,0 0 0,0 1-1,0-1 1,-1 0 0,1 1 0,-1 4 38,0 0 0,0 0 0,1 0 1,-1 0-1,1 0 0,1 9 0,0 4 263,1 32 624,10 52 0,-4-40-434,-4-22-221,16 219 316,-19-232-599,0-15 20,-1 1 1,-2 17 0,1-29-19,1 0 1,-1-1 0,1 1-1,-1 0 1,1 0-1,-1 0 1,0-1 0,1 1-1,-1 0 1,0-1-1,0 1 1,1-1 0,-1 1-1,0-1 1,0 1 0,0-1-1,0 1 1,0-1-1,0 0 1,0 1 0,0-1-1,1 0 1,-1 0-1,0 0 1,0 0 0,0 0-1,0 0 1,-2 0-1,-1 0 32,0 0 0,-1-1 0,1 1 0,0-1 0,0 0 0,-6-2 0,-2-4 13,0-1-1,1 0 0,0-1 1,0 0-1,1-1 0,0 0 1,-10-14-1,-4-4-31,1-1 0,2-1 0,0-1 0,-17-37 0,28 47-49,1-1 0,0-1 0,2 1-1,0-1 1,2-1 0,0 1 0,-1-35 0,6 53 22,-1-5-24,0 0-1,2 0 1,-1 0-1,3-13 1,-2 20 24,0 0-1,0 0 1,0 0 0,0 0 0,1 0-1,-1 0 1,1 1 0,0-1 0,0 0-1,0 1 1,0 0 0,0-1-1,0 1 1,1 0 0,-1 0 0,1 0-1,3-1 1,25-14-82,1 2-1,38-13 1,38-18-175,-85 35 268,-1-1-1,0-2 1,32-25 0,-52 38 5,-1 0 0,0 0 0,0 0 0,0 0 0,0 0 0,0 0 0,0-1 0,0 1 0,-1 0 0,1-1 0,0 1 0,-1 0 0,1-1 0,-1 1 0,1-1 0,-1 1 0,0-1 0,0 1 0,1-2 0,-1 1 24,3-2-42,-2 4-44,0 0 64,1 0-36,-1 0 10,0 1 0,0 0 0,0 0 0,0 0 0,0 0 0,0-1-1,-1 1 1,1 0 0,0 1 0,-1-1 0,1 0 0,-1 0-1,1 0 1,-1 0 0,0 0 0,1 1 0,-1-1 0,0 1-1,2 3 14,16 64 419,-2 1 0,8 93 0,-15-97-339,-7-50-69,6 48 25,2-1 1,4 0 0,24 71-1,-37-128-19,4 10 8,-5-16-10,0 0 1,0 0-1,0 1 0,0-1 0,0 0 1,0 0-1,1 0 0,-1 0 0,0 1 0,0-1 1,0 0-1,0 0 0,0 0 0,0 0 0,1 0 1,-1 0-1,0 0 0,0 1 0,0-1 1,0 0-1,0 0 0,1 0 0,-1 0 0,0 0 1,0 0-1,0 0 0,0 0 0,1 0 0,-1 0 1,0 0-1,0 0 0,0 0 0,1 0 1,-1 0-1,0 0 0,0 0 0,0 0 0,0 0 1,1 0-1,-1 0 0,0 0 0,0 0 0,0 0 1,0-1-1,0 1 0,1 0 0,-1 0 1,0 0-1,0 0 0,0 0 0,0 0 0,0-1 1,0 1-1,1 0 0,-1 0 0,0 0 0,0 0 1,0 0-1,0-1 0,0 1 0,0 0 1,0 0-1,0 0 0,0-1 0,0 1 0,0 0 1,60-128 393,-56 121-408,12-23-124,1 1-1,1 1 1,39-45-1,-57 72 85,1 1-1,-1-1 0,1 1 0,-1-1 1,1 1-1,-1-1 0,1 1 0,-1-1 1,1 1-1,-1 0 0,1-1 0,0 1 1,-1 0-1,1 0 0,-1-1 1,1 1-1,0 0 0,-1 0 0,1 0 1,0 0-1,-1 0 0,1 0 0,0 0 1,-1 0-1,1 0 0,0 0 0,-1 0 1,1 0-1,0 1 0,-1-1 1,1 0-1,0 0 0,-1 1 0,1-1 1,-1 0-1,1 1 0,-1-1 0,1 1 1,0-1-1,-1 1 0,1 0 0,16 26-858,-15-23 930,13 28-152,18 35 82,3-1 1,45 62-1,-73-116 0,-6-9-118,-1 0 0,1 0 0,0 0 1,0 0-1,0-1 0,0 1 0,1-1 0,-1 0 0,0 1 1,1-1-1,0 0 0,-1-1 0,1 1 0,0 0 0,0-1 0,0 1 1,6 1-1,39-2-8102,-26-1-2048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18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0 171 9354,'0'0'14832,"10"3"-13991,2 0-478,1 0 0,0-1 0,1 0 0,-1-1 1,25-1-1,-34-1-244,1 1 0,-1-1 0,0 0-1,0 0 1,0 0 0,0-1 0,0 1 0,0-1 0,-1 0 0,1 0 0,4-3 0,-6 3-56,0 0-1,0-1 1,0 1-1,-1 0 1,1 0 0,0-1-1,-1 1 1,0-1-1,0 1 1,1-1 0,-1 0-1,-1 1 1,1-1-1,0 0 1,-1 0 0,1 1-1,-1-1 1,0-6-1,0 1-25,0-1-1,-1 1 0,0-1 0,0 1 1,-1 0-1,-4-15 0,5 21-53,0 0-1,0-1 0,0 1 1,-1 0-1,1 0 0,0 0 1,-1 0-1,0 0 0,1 0 1,-1 0-1,0 1 1,0-1-1,0 1 0,0-1 1,0 1-1,0 0 0,-1 0 1,1 0-1,0 0 0,-1 0 1,1 0-1,0 0 1,-1 1-1,1-1 0,-1 1 1,1 0-1,-4 0 0,4 0 3,1 0-1,-1 0 0,1 1 1,-1-1-1,1 0 0,-1 1 1,1-1-1,-1 1 0,1 0 1,-1-1-1,1 1 0,-1 0 1,1 0-1,0 0 0,0 0 1,-1 0-1,-1 2 0,1 1-41,-1-1-1,1 1 1,0-1 0,0 1-1,0 0 1,-2 6-1,0 4-114,0 0 0,-2 27 0,4-27 180,0-5 16,1 0-1,1 0 1,-1 0 0,2 11-1,-1-18-18,1 1 0,-1-1 0,1 0 0,-1 0 0,1 0 1,0 0-1,0 0 0,-1 0 0,1-1 0,1 1 0,-1 0 0,0 0 0,0-1 0,1 1 0,-1-1 0,1 1 0,-1-1 0,1 1 0,-1-1 0,1 0 0,0 0 0,0 0 0,3 2 0,10 0-124,0 1 0,1-2 1,-1 0-1,1-1 0,0 0 1,-1-1-1,1-1 0,15-3 1,24-7-2215,-3-3-2515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6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 0 10362,'0'0'10610,"-25"9"-9551,-76 34-66,93-39-864,0 0 0,1 1 0,0 0 1,0 0-1,0 1 0,0 0 1,1 0-1,0 0 0,0 1 0,1 0 1,0 0-1,0 0 0,-4 9 1,1-2 55,4-9-149,0 1 0,1 0 0,0 0 1,0 0-1,1 0 0,0 1 1,0-1-1,0 1 0,-1 9 0,4-15-35,0-1 0,0 1 0,-1-1 0,1 1 0,0-1 0,0 0 0,0 1 0,0-1 0,0 0 0,0 0 0,0 0 0,0 0 0,0 1 0,0-1 0,0-1 0,0 1 0,0 0 0,0 0 0,0 0 0,3 0 2,15 0-9,-1 0-1,1-1 1,0-1-1,-1 0 1,1-2-1,28-9 1,-38 10-25,8-3-341,27-15 0,-39 19 286,-1-1 1,0 0-1,0 1 0,0-2 1,0 1-1,0 0 0,-1-1 1,1 0-1,-1 1 0,0-1 0,3-6 1,-5 8 71,0-1 0,0 1 0,0-1 0,0 0 0,0 0 1,0 1-1,-1-1 0,0 0 0,1 0 0,-1 0 0,0 0 0,0 1 1,-1-1-1,1 0 0,-1-3 0,0 4 17,1 1 0,-1 0 1,1-1-1,-1 1 0,0 0 0,1-1 1,-1 1-1,0 0 0,0 0 1,0 0-1,0 0 0,0 0 0,0 0 1,0 0-1,-1 0 0,1 0 0,0 1 1,0-1-1,-1 0 0,1 1 0,0-1 1,-1 1-1,1 0 0,0-1 0,-1 1 1,1 0-1,-1 0 0,1 0 0,-3 0 1,4 0-7,-1 0 1,0 0-1,1 0 0,-1 0 1,0 0-1,1 1 1,-1-1-1,0 0 1,1 1-1,-1-1 1,1 0-1,-1 1 1,0-1-1,1 1 0,-1-1 1,1 0-1,-1 1 1,1 0-1,-1-1 1,1 1-1,0-1 1,-1 1-1,1-1 1,0 1-1,-1 0 0,1-1 1,0 1-1,0 0 1,-1-1-1,1 1 1,0 1-1,-2 25-36,3-22 46,-2 49 106,-1-19 27,3 0 0,0 0 0,9 47-1,6 3 101,-4 1 0,-4 0 0,-3 87-1,-4-166-222,-2-1-1,1 0 0,-1 1 0,0-1 0,0 0 1,0 0-1,-1 0 0,-3 6 0,4-9-1,0-1-1,0 0 0,-1 0 1,1 1-1,-1-1 0,0 0 0,0 0 1,1-1-1,-1 1 0,0 0 0,-1-1 1,1 1-1,0-1 0,0 0 1,-1 1-1,1-1 0,-1 0 0,1-1 1,-1 1-1,1 0 0,-5 0 0,0 0 73,-1 1 0,1-1 0,-1-1 0,1 0-1,-1 0 1,1 0 0,-1-1 0,1 0 0,-1-1-1,1 1 1,0-2 0,0 1 0,0-1 0,0 0 0,0 0-1,0-1 1,1 1 0,-1-2 0,1 1 0,0-1-1,-7-7 1,6 5-125,1 0 0,0-1 0,0 0 0,1 0 1,0-1-1,0 1 0,1-1 0,0 0 0,0 0 0,1 0 0,0-1 0,1 1 0,0-1 0,1 0 0,-1 1 0,2-1 0,0-12 0,1 12-520,0 0 0,0 0 0,1 0-1,0 0 1,1 0 0,0 1-1,1-1 1,0 1 0,0 0-1,9-13 1,23-25-7950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7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73 596 10882,'0'0'10216,"-12"23"-9475,-36 75-126,35-63-252,14-22-91,0-8-180,-1-4-69,1 0 0,-1-1 0,1 1 1,0 0-1,-1 0 0,1-1 0,0 1 0,-1 0 1,1-1-1,0 1 0,0-1 0,-1 1 0,1-1 1,0 1-1,0-1 0,0 1 0,0-1 0,0 0 0,-1 0 1,1 1-1,0-1 0,0 0 0,0 0 0,0 0 1,0 0-1,1 0 0,33 0 272,-24-1-160,-7 2-94,0-1-1,1 0 1,-1-1-1,0 1 1,0-1 0,1 0-1,-1 0 1,0 0-1,0 0 1,0-1 0,0 0-1,-1 0 1,1 0-1,0 0 1,-1 0-1,1-1 1,-1 0 0,0 1-1,0-1 1,0-1-1,0 1 1,0 0-1,-1-1 1,0 1 0,1-1-1,-1 0 1,0 1-1,-1-1 1,1 0-1,-1 0 1,0 0 0,1-8-1,0-4 34,-1-1 1,-1 0-1,-3-18 1,4 35-79,-1-1 1,0 1-1,-1-1 1,1 1 0,0-1-1,0 1 1,0-1 0,0 1-1,0-1 1,0 1 0,0 0-1,-1-1 1,1 1-1,0-1 1,0 1 0,-1 0-1,1-1 1,0 1 0,-1-1-1,1 1 1,0 0-1,-1-1 1,1 1 0,0 0-1,-1 0 1,1-1 0,-1 1-1,1 0 1,-1 0 0,1 0-1,0 0 1,-1-1-1,1 1 1,-1 0 0,1 0-1,-1 0 1,1 0 0,-1 0-1,1 0 1,-1 0 0,1 0-1,-1 0 1,1 0-1,-1 1 1,1-1 0,0 0-1,-1 0 1,1 0 0,-1 1-1,1-1 1,-1 0 0,1 0-1,0 1 1,-1-1-1,1 0 1,0 1 0,-1-1-1,1 0 1,0 1 0,-1-1-1,1 0 1,0 1 0,0-1-1,-1 2 1,-3 9-25,1 1 1,-1 0-1,2 0 1,-3 24 0,3 53-61,2-86 87,0-1 6,0 1 0,0 0-1,0 0 1,1 0-1,-1 0 1,1-1-1,-1 1 1,1 0-1,0-1 1,0 1-1,1 0 1,-1-1-1,0 0 1,1 1 0,0-1-1,-1 0 1,1 1-1,0-1 1,0 0-1,0-1 1,0 1-1,1 0 1,-1 0-1,0-1 1,1 0-1,-1 1 1,1-1 0,0 0-1,-1 0 1,1 0-1,4 0 1,7 2 36,1-1 0,-1-1 0,0-1 0,29-2 0,-40 2-37,5-1 22,0 0-1,0 0 1,1-1-1,-1-1 1,-1 1-1,1-1 1,0-1-1,-1 1 0,1-1 1,-1-1-1,10-6 1,-4 0 36,0 0 1,-1-1-1,0-1 0,16-21 1,-22 24 14,0 0 1,-1 0 0,0-1-1,0 1 1,-1-1-1,0 0 1,-1 0 0,3-19-1,-1-10 194,0-44 0,-3 44-186,7-407 1248,-9 440-1239,0 13-120,1 0 0,0 0-1,0 0 1,0 0-1,6 12 1,-1 2-4,69 263-13,-63-223 47,-2 0 0,3 112 1,-12-137-125,0 30-501,-2-61 387,1 0 1,-1 0-1,1 0 1,-1 0-1,-1 0 1,1 0-1,0 0 0,-1 0 1,0 0-1,0 0 1,-4 5-1,5-8 0,1 0 1,-1-1-1,0 1 0,1-1 1,-1 1-1,0 0 0,1-1 0,-1 0 1,0 1-1,0-1 0,0 0 0,1 1 1,-1-1-1,0 0 0,0 0 1,0 1-1,0-1 0,0 0 0,1 0 1,-1 0-1,0 0 0,0 0 1,0 0-1,0-1 0,0 1 0,1 0 1,-1 0-1,0-1 0,0 1 1,0 0-1,0-1 0,-11-12-7005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7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3409,'0'0'20036,"161"15"-18948,-110-15-592,-8 0-176,-5 0-320,9 0-296,-14 0-1104,-7 0-4817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8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0 183 9162,'0'0'16550,"14"-4"-15523,46-13-231,-55 15-697,0 0 0,0 0-1,0 0 1,0 0 0,-1-1 0,1 0-1,0 0 1,-1 0 0,0 0 0,0-1-1,0 0 1,0 0 0,5-7 0,-3 3 64,-4 5-126,0 0 0,0 0 0,-1-1 1,1 1-1,-1-1 0,0 1 0,0-1 0,0 1 1,-1-1-1,1 0 0,-1 0 0,1 1 0,-1-1 0,-1 0 1,1-4-1,-1-3-5,1 10-42,0 1 0,0-1-1,0 1 1,0-1 0,0 1 0,-1-1 0,1 1 0,0-1 0,0 1 0,-1 0 0,1-1 0,0 1 0,0-1 0,-1 1 0,1 0 0,-1-1 0,1 1 0,0 0 0,-1-1 0,1 1-1,-1 0 1,1 0 0,0-1 0,-1 1 0,1 0 0,-1 0 0,1 0 0,-1 0 0,1 0 0,-1-1 0,1 1 0,-1 0 0,1 0 0,-1 0 0,0 0 0,0 0-36,-1 0 0,1 1 1,-1-1-1,1 0 1,0 0-1,-1 0 1,1 1-1,0-1 0,-1 1 1,1-1-1,0 1 1,-1 0-1,-1 1 0,-1 3-32,-1 0 0,1 0 1,0 1-1,0-1 0,0 1 0,1 0 0,-6 13 0,3-4 64,1 0 1,-5 24-1,8-32 17,1-1 0,0 1 0,1 0 0,-1-1 0,2 13 0,-1-17 4,1 0 1,-1 0 0,1 0-1,0 0 1,-1 0 0,1 0-1,0 0 1,0-1 0,0 1-1,0 0 1,0-1 0,1 1-1,-1 0 1,1-1-1,-1 0 1,1 1 0,-1-1-1,1 0 1,-1 0 0,1 0-1,0 0 1,3 1 0,10 3 103,1-1 0,-1-1 0,1 0 0,0-1 0,0-1 0,0 0 0,26-3 1,-5 1 14,-18 1-63,0 0 1,-1-2 0,1-1 0,-1 0-1,0-1 1,19-7 0,-30 9-38,0-1 0,-1 0-1,1 0 1,0-1 0,-1 1 0,0-1-1,0-1 1,0 1 0,-1-1 0,0 0 0,1-1-1,-2 1 1,1-1 0,-1 0 0,0 0-1,0-1 1,0 1 0,3-10 0,-3 1-9,-1 1 0,0-1-1,-1 0 1,-1 0 0,-1-28 0,0 37-37,0 5-9,0 0 0,0 1 0,0-1 0,-1 0 0,1 1 0,0-1 0,-1 0 0,1 1 0,0-1 0,-1 0 0,1 1 1,-1-1-1,1 1 0,-1-1 0,1 1 0,-1-1 0,1 1 0,-1-1 0,0 1 0,1-1 0,-1 1 0,0 0 0,1-1 0,-1 1 0,0 0 0,1 0 0,-1 0 0,0-1 0,0 1 0,1 0 0,-2 0 0,1 0-19,0 0 0,-1 0 0,1 0 0,0 0 0,0 0 0,0 0 1,0 0-1,-1 0 0,1 0 0,0 1 0,0-1 0,0 1 0,0-1 0,0 0 0,0 1 0,0 0 0,0-1 0,0 1 0,0 0 0,0-1 0,-1 2 0,0 1 54,0-1 0,1 1 0,-1 0 0,1 0 0,0 0 0,-1 0 0,1 0 0,1 0 0,-1 0 0,0 0 0,1 0 0,-1 0 0,1 1 0,0-1 0,0 0 0,1 0 0,-1 0 0,0 0 0,1 1 0,0-1 0,0 0 0,0 0 0,0 0 0,0 0 0,1-1 0,-1 1-1,1 0 1,0 0 0,0-1 0,0 1 0,0-1 0,0 0 0,0 0 0,1 0 0,-1 0 0,1 0 0,3 2 0,105 48 288,-66-33-159,43 26 0,-80-40-105,-1 0-1,1 0 0,-1 1 1,0 0-1,-1 0 1,7 8-1,-11-12-19,0 0 1,-1 1-1,1-1 0,0 1 1,-1 0-1,0-1 0,1 1 1,-1 0-1,0 0 0,0 0 1,-1 0-1,1 0 0,-1 0 1,1 0-1,-1 0 1,0 0-1,0 0 0,0 0 1,-1 0-1,1 0 0,-2 5 1,1-7-10,0 1 1,1-1 0,-1 0 0,0 0 0,0 0 0,0 0-1,0 0 1,0 0 0,0 0 0,0 0 0,0-1-1,-1 1 1,1 0 0,0 0 0,0-1 0,-1 1 0,1-1-1,0 1 1,-1-1 0,-1 0 0,-34 6 57,24-5-64,-16 2-1571,-47-1 1,55-2-1756,11 0-5844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9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243 58 9570,'0'0'16718,"-10"-10"-16338,-37-29-85,45 38-277,0 0 0,0 0 0,0 0-1,0 0 1,0 0 0,0 1 0,0-1 0,0 1 0,-1-1-1,1 1 1,0 0 0,0 0 0,-1 0 0,1 0-1,0 0 1,0 0 0,0 1 0,-1-1 0,1 1 0,0-1-1,0 1 1,0 0 0,0 0 0,0 0 0,0 0 0,0 0-1,0 0 1,-2 3 0,2-3 8,-10 8 112,0 1 0,1 0 0,0 1 0,1 0 0,0 1 0,1 0 1,0 1-1,-12 23 0,18-30-145,0 0 1,1 0 0,0 1 0,1-1-1,-1 1 1,1-1 0,1 1-1,-1-1 1,1 1 0,1 7-1,-1-11-13,0-1-25,0-1-1,0 1 0,0-1 0,0 0 0,1 1 0,-1-1 0,1 1 0,-1-1 0,1 0 0,-1 0 0,1 1 0,0-1 0,0 0 1,-1 0-1,1 0 0,0 1 0,0-1 0,0 0 0,0 0 0,0-1 0,1 1 0,-1 0 0,0 0 0,0 0 0,1-1 0,-1 1 1,0-1-1,1 1 0,2 0 0,3 0-163,1 1 0,-1-1 0,1 0 0,9-1 0,-7 0-40,50 1-2450,-1-1-3538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2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1792,'0'0'8888,"9"8"-2794,136-8-1644,-83 0-5076,-18 0-3519,1 0-4465,-24 0 5656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9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64 4809,'0'0'18797,"-22"22"-18199,-69 68-190,87-86-367,1 0 0,-1 0 0,1 1-1,0-1 1,-4 7 0,7-11-33,0 1 0,0-1-1,-1 0 1,1 1 0,0-1 0,0 1 0,0-1-1,0 1 1,0-1 0,0 1 0,0-1 0,0 0-1,0 1 1,0-1 0,0 1 0,0-1-1,0 1 1,0-1 0,1 0 0,-1 1 0,0-1-1,0 1 1,0-1 0,1 1 0,0 2 64,0-2-60,-1 0 0,0-1 0,1 1-1,-1-1 1,1 1 0,-1-1 0,0 1 0,1-1 0,-1 1 0,1-1-1,0 1 1,-1-1 0,1 1 0,-1-1 0,1 0 0,-1 1 0,1-1 0,0 0-1,-1 0 1,1 0 0,0 1 0,-1-1 0,1 0 0,0 0 0,1 0-1,19 0 142,-17 0-107,6 0 13,-1 0 0,0-1 0,0 0 0,0-1 0,0 1 0,0-2 0,16-5 0,-21 6-43,1-1-1,-1 1 1,0-1-1,0 0 0,0 0 1,-1 0-1,1 0 1,-1-1-1,1 0 1,-1 1-1,0-1 0,-1 0 1,1 0-1,-1-1 1,0 1-1,3-8 1,-3 4 19,0 0 0,0 0 1,-1 0-1,0 0 1,-1 0-1,0 0 1,-1-13-1,0-13 128,1 33-264,1 20-62,1-12 159,0 0 0,0 1-1,1-1 1,5 10-1,-7-15 8,0 0-1,0 0 1,0 0-1,0 0 1,0-1-1,1 1 0,-1 0 1,1-1-1,-1 1 1,1-1-1,0 0 1,0 0-1,0 1 1,-1-1-1,1 0 1,0 0-1,0-1 1,0 1-1,0 0 0,1-1 1,1 1-1,10 0 37,-1 0 0,1-1 0,0 0 0,23-5 0,-32 4-23,-1 0 1,0 0-1,1-1 1,-1 0-1,0 0 1,0 0-1,0 0 1,0 0-1,0-1 1,0 0-1,-1 0 1,0 0-1,1 0 1,-1 0-1,0-1 1,0 0-1,-1 1 1,3-5-1,13-28 714,-18 37-732,0-1-1,0 0 1,0 0 0,0 0 0,0 1 0,1-1-1,-1 0 1,0 0 0,0 0 0,0 0-1,0 0 1,0 1 0,1-1 0,-1 0-1,0 0 1,0 0 0,0 0 0,1 0-1,-1 0 1,0 0 0,0 0 0,0 0 0,1 1-1,-1-1 1,0 0 0,0 0 0,0 0-1,1 0 1,-1 0 0,0 0 0,0 0-1,0 0 1,1-1 0,-1 1 0,0 0-1,0 0 1,0 0 0,1 0 0,-1 0-1,0 0 1,0 0 0,0 0 0,0 0 0,1-1-1,-1 1 1,0 0 0,0 0 0,0 0-1,0 0 1,0-1 0,1 1 0,-1 0-1,0 0 1,0 0 0,0 0 0,0-1-1,0 1 1,0 0 0,0 0 0,0 0 0,0-1-1,0 1 1,0 0 0,0 0 0,0-1-1,0 1 1,0 0 0,3 11-62,0 0 0,-1 0 0,-1 0 1,0 1-1,0-1 0,-1 0 0,-2 20 0,0 7 41,4-29 933,2-10-179,6-16 125,-4 7-777,-4 8-57,11-18 53,1 0 0,0 1 1,2 0-1,0 1 0,2 1 1,28-23-1,-43 38-92,-1 1-1,0 0 1,1-1-1,-1 1 1,1 0-1,-1 0 1,1 1 0,0-1-1,-1 1 1,1-1-1,0 1 1,-1 0-1,1 0 1,0 0-1,0 0 1,-1 0 0,1 1-1,0-1 1,-1 1-1,1 0 1,-1 0-1,1 0 1,-1 0-1,1 0 1,-1 0-1,0 1 1,1-1 0,-1 1-1,0 0 1,0-1-1,0 1 1,0 0-1,0 0 1,-1 1-1,3 3 1,2 3-44,-1 1-1,0 1 1,0-1 0,-1 1 0,-1 0-1,0 0 1,3 14 0,-3 4-2777,0 49-1,-3-63-3251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0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6145,'0'0'17955,"1"23"-16955,0-12-896,14 165 1104,-6 123 199,-10-210-1157,-7 53 35,8-142 60,0-29 822,-1 21-1159,1 0-1,1 1 0,0-1 0,0 0 0,0 0 0,1 1 1,0-1-1,1 0 0,-1 1 0,2 0 0,-1 0 0,1 0 1,0 0-1,0 0 0,8-8 0,-11 14-8,14-18-94,1 2-1,19-17 1,-31 30 44,1 0 0,-1 1 0,1-1 0,0 1 0,0 0 0,1 0 0,-1 1 0,1 0 1,-1 0-1,1 0 0,0 0 0,-1 1 0,13-1 0,-14 2 8,3 0-51,-1 0-1,1 0 0,-1 1 1,10 1-1,-13-1 73,-1 0 1,1 0-1,-1 0 0,0 1 0,1-1 0,-1 0 1,0 1-1,0 0 0,0-1 0,0 1 0,0 0 0,0 0 1,0 0-1,1 3 0,2 2 19,0 1 0,-1 0-1,0-1 1,0 2 0,-1-1 0,0 0 0,0 1-1,-1-1 1,0 1 0,0-1 0,-1 1 0,-1 0-1,1 0 1,-2 16 0,0-22 8,0-1-1,0 1 1,-1-1 0,1 1 0,0-1-1,-1 1 1,1-1 0,-1 0-1,0 0 1,0 0 0,0 0 0,0 0-1,0 0 1,0 0 0,-1-1-1,1 1 1,0-1 0,-1 0 0,0 1-1,1-1 1,-6 1 0,-8 4 49,0-2-1,-21 5 1,30-8-51,-156 26-1059,201-35-7303,-2-9-2678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1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1 182 7698,'0'0'15836,"3"6"-14929,-3-4-836,1-1 1,0 1-1,-1-1 0,1 1 0,0-1 0,0 1 0,0-1 0,0 0 1,0 1-1,0-1 0,1 0 0,-1 0 0,0 0 0,0 0 1,1 0-1,-1 0 0,1 0 0,-1 0 0,1-1 0,0 1 0,-1 0 1,1-1-1,-1 0 0,1 1 0,0-1 0,-1 0 0,1 0 0,0 0 1,0 0-1,-1 0 0,1 0 0,0 0 0,2-1 0,4-1 66,-1-1-1,1 0 0,-1 0 0,0 0 1,-1-1-1,12-8 0,35-30 183,-44 34-269,0 0 0,-1 0 1,0-1-1,9-13 0,-14 18-34,0-1 0,-1 1 0,1-1 0,-1 0-1,-1 0 1,1 0 0,0 0 0,-1 0 0,0-1-1,-1 1 1,1-9 0,0 13-21,-1 0 0,0 1 0,0-1 0,0 0 0,0 1 0,0-1 0,0 0 0,0 1 0,0-1 0,0 0 0,-1 1 0,1-1 0,0 0 0,0 1 0,0-1 1,-1 0-1,1 1 0,0-1 0,-1 1 0,1-1 0,-1 0 0,1 1 0,-1-1 0,1 1 0,-1 0 0,1-1 0,-1 1 0,1-1 0,-1 1 0,0-1 0,-1 1-19,1 0 1,0 0-1,-1 0 0,1 1 1,0-1-1,0 0 1,-1 1-1,1-1 0,0 1 1,0-1-1,0 1 1,-1 0-1,1-1 0,-2 2 1,-5 5-142,0-1 0,1 1 1,-8 10-1,6-8 149,1 1 0,1 0 0,0 1 1,0 0-1,1 0 0,0 0 0,1 1 0,1-1 0,0 1 0,0 0 0,1 1 0,1-1 0,0 1 0,-1 17 0,3-27 22,1-1-1,-1 1 0,1 0 0,0-1 1,-1 1-1,1 0 0,0-1 0,1 1 0,-1-1 1,0 1-1,1-1 0,-1 0 0,1 0 0,0 0 1,-1 0-1,1 0 0,0 0 0,1 0 0,-1 0 1,0-1-1,0 1 0,1-1 0,-1 0 0,1 0 1,3 2-1,8 2 32,0 0 0,1-1 0,20 3 0,-22-4 1,108 20-442,-4-1-4816,-74-16-1811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1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12363,'0'0'14391,"4"-2"-14209,-4 1-178,0 1-1,1 0 1,-1-1-1,0 1 0,1 0 1,-1-1-1,0 1 1,1 0-1,-1 0 1,0 0-1,1-1 0,-1 1 1,0 0-1,1 0 1,-1 0-1,1 0 0,-1 0 1,0 0-1,1 0 1,-1 0-1,1 0 0,-1 0 1,0 0-1,1 0 1,-1 0-1,1 0 0,-1 0 1,0 0-1,1 0 1,-1 0-1,1 1 0,-1-1 1,0 0-1,1 0 1,-1 0-1,0 1 1,1-1-1,-1 0 0,0 0 1,1 1-1,-1-1 1,0 0-1,0 1 0,1-1 1,-1 0-1,0 1 1,0-1-1,0 1 0,2 28 274,-2-7-124,4 145 133,-4-166-363,0-1 0,0 1 0,1 0 0,-1-1 1,0 1-1,1 0 0,-1-1 0,0 1 0,1 0 0,-1-1 0,1 1 0,-1-1 0,1 1 0,-1-1 0,1 1 0,-1-1 0,1 1 0,0-1 0,-1 0 0,1 1 0,0-1 0,-1 0 1,1 1-1,0-1 0,-1 0 0,1 0 0,0 0 0,0 0 0,-1 0 0,1 0 0,1 0 0,30 1-3679,-24-2 1226,14 1-6187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2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72 10474,'0'0'12260,"0"22"-11460,0 111 1255,13-137-569,-8-1-1341,0-1 0,-1 0 0,0 0 0,0 0 0,0-1-1,-1 1 1,4-11 0,-1 4-125,7-15 69,-6 11-78,1 0 0,0 1-1,2 0 1,-1 1 0,17-20-1,-26 35-37,1-1-1,-1 1 0,0-1 1,1 1-1,-1 0 0,1-1 1,-1 1-1,0-1 0,1 1 1,-1 0-1,1-1 0,-1 1 0,1 0 1,-1 0-1,1-1 0,-1 1 1,1 0-1,0 0 0,-1 0 1,1 0-1,-1 0 0,1 0 1,-1 0-1,1 0 0,0 0 1,-1 0-1,2 0 0,-2 1-11,1-1 0,0 1 0,-1-1 0,1 1 0,0 0 0,-1 0 0,1-1 0,-1 1 1,1 0-1,-1 0 0,1 0 0,-1-1 0,0 1 0,1 0 0,-1 1 0,6 41-638,-6-37 648,1 99-133,-1-59 199,0-45 307,4-2-249,1 0 1,0 0 0,-1-1 0,0 1 0,1-1 0,-1 0-1,0 0 1,0-1 0,0 1 0,0-1 0,0 0 0,0 0-1,-1 0 1,1 0 0,-1-1 0,3-4 0,12-9 7,-2 2-52,-5 4-39,1 1 1,13-9 0,-21 16-30,0 1 1,0-1 0,0 1 0,0 1-1,0-1 1,0 1 0,1-1-1,-1 1 1,1 0 0,-1 1 0,7-1-1,-8 1-5,-1 0-1,0 1 1,1-1 0,-1 1-1,1 0 1,-1 0-1,0 0 1,0 0 0,0 0-1,1 0 1,-1 1-1,0-1 1,-1 1-1,1-1 1,0 1 0,0 0-1,-1-1 1,3 5-1,3 4-60,0 0 0,8 17 0,-8-13 66,11 20-113,-1 1-1,17 48 0,-34-82 24,0 0-1,0-1 1,1 1-1,-1-1 1,0 1-1,1-1 1,-1 1-1,1-1 0,-1 1 1,1-1-1,-1 0 1,0 1-1,1-1 1,0 0-1,-1 1 1,1-1-1,-1 0 1,1 1-1,-1-1 1,1 0-1,0 0 1,-1 0-1,1 0 1,-1 0-1,1 0 1,0 0-1,-1 0 1,1 0-1,0 0 1,-1 0-1,1 0 1,-1 0-1,2 0 1,13-7-6417,-3-7-5663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2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14387,'0'0'8905,"9"32"-7404,1 1-1162,3 9 54,-2 0 0,-1 1 0,3 51 0,-2 260 1339,-7-96-871,-1-181-791,6 175-850,-9-250 116,0-6-753,-4-57-2242,0 14-4067,4 6-5803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2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55 7882,'0'0'13781,"29"-9"-12492,92-27-305,-116 34-879,1 0 1,1 0-1,-1 1 0,0 0 1,0 0-1,0 1 1,8 0-1,-3 0 95,-8 0-186,-1 1 1,0-1 0,1 1 0,-1-1-1,0 1 1,0 0 0,0-1-1,0 1 1,0 1 0,0-1-1,0 0 1,0 0 0,0 1 0,0-1-1,-1 1 1,1-1 0,0 1-1,-1 0 1,1 0 0,-1-1 0,0 1-1,2 4 1,-2-4 0,1 1 0,-1 0 1,0-1-1,0 1 0,-1 0 0,1 0 1,0 0-1,-1 0 0,0 0 1,1 0-1,-1 0 0,-1-1 0,1 1 1,0 0-1,-1 0 0,1 0 0,-1 0 1,-2 5-1,2-6 6,-1 0 1,1 0 0,-1 0-1,0 0 1,0 0 0,0 0-1,0 0 1,0-1-1,0 1 1,-1-1 0,1 1-1,0-1 1,-1 0 0,1 0-1,-1 0 1,-3 1-1,-49 10 193,41-10-135,-116 15-63,74-16-3098,60-2-409,17-8-5481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3.3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11779,'0'0'13890,"12"19"-13071,0-1-620,-1-2-25,-1 0-1,-1 1 1,0 0-1,-1 0 1,10 35 0,-3 8 148,-2 0 1,-3 1-1,-3 0 0,-1 87 1,-6-142-327,1 33-81,-3 0-1,-9 63 1,8-74-486,3-22 74,0-1 0,-1 1 0,0 0 0,0-1 0,0 1 0,-1-1 0,-2 7 1,0-9-1060,4-21-18590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3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0 166 8850,'0'0'15583,"25"4"-14641,78 10-185,-99-14-713,0 1 1,1-1-1,-1 0 0,0 0 0,0 0 1,0 0-1,0-1 0,0 1 0,1-1 0,-1 0 1,0-1-1,0 1 0,6-4 0,1-1 11,-10 6-47,9-4 53,0 0 1,-1-1 0,15-9-1,-22 12-48,0 1 0,0-1 0,0 0-1,0 0 1,0 0 0,0 0 0,-1 0-1,1 0 1,-1 0 0,1 0 0,-1-1 0,0 1-1,0 0 1,0-1 0,0 1 0,-1-1-1,1 1 1,0-1 0,-1 0 0,0-2-1,0-2 19,0 0-1,0 1 1,-1-1-1,1 1 1,-2-1-1,1 1 0,-4-9 1,4 13-31,0 0-1,0 0 1,0 0 0,0 0 0,-1 0-1,1 1 1,-1-1 0,1 1 0,-1-1 0,0 1-1,1-1 1,-1 1 0,0 0 0,0 0-1,0 0 1,0 0 0,0 0 0,0 0 0,0 1-1,0-1 1,0 1 0,-1-1 0,1 1 0,0 0-1,0 0 1,-4 0 0,2 0-6,0 1 1,0 0-1,0-1 1,0 1-1,0 1 1,0-1-1,1 1 1,-1-1-1,0 1 1,1 0-1,-1 0 1,1 1-1,0-1 1,0 1-1,0-1 1,0 1-1,0 0 1,0 0-1,-3 7 1,-4 4-16,1 1 1,1 1-1,-8 19 1,13-29-3,1-1 1,1 0-1,-1 1 0,1 0 1,0-1-1,0 1 1,0 0-1,1 0 0,0 8 1,1-11-2,-1-1 1,0 0-1,1 1 0,-1-1 1,1 0-1,0 1 0,0-1 1,0 0-1,0 0 1,0 0-1,0 0 0,1 0 1,-1 0-1,1 0 1,-1 0-1,1-1 0,0 1 1,-1-1-1,1 1 0,0-1 1,0 0-1,0 1 1,0-1-1,1 0 0,3 1 1,57 10-2728,-53-10 1621,24 3-5015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4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46 11482,'0'0'12382,"0"18"-11906,0-1-375,1-1-36,0 0 1,-2 0 0,0 1-1,-1-1 1,-5 23 0,3-27-35,2-8-16,1 0 0,-1 0 0,1 0 0,0 0 0,1 1 0,-1-1 1,1 5-1,0-8 218,0-6 1019,0-7-1121,1 1 0,0-1 0,1 0 0,1 1 0,0-1 0,0 1 0,1 0 0,0 0-1,1 0 1,1 1 0,-1-1 0,13-15 0,-16 24-146,0 0-1,0 0 1,0 0-1,0 1 1,1-1-1,-1 1 1,0 0-1,1-1 1,-1 1-1,1 0 1,-1 0-1,5 0 1,-5 0-23,-1 1 1,1-1-1,0 1 1,-1 0-1,1 0 1,0 0-1,-1 0 1,1 0-1,0 0 1,-1 0-1,1 0 1,0 1 0,-1-1-1,1 1 1,-1-1-1,1 1 1,-1 0-1,1-1 1,-1 1-1,1 0 1,1 2-1,2 4-40,-1-1 0,1 2 0,-2-1-1,1 0 1,-1 1 0,4 13 0,2 3-164,-8-24 261,1 1 1,-1-1-1,1 0 0,0 1 1,-1-1-1,1 0 0,-1 0 1,1 0-1,0 0 0,-1 0 1,3-1-1,-1 1 189,-1 0-178,0-1 0,-1 1-1,1-1 1,0 1 0,-1-1 0,1 0-1,-1 0 1,1 0 0,-1 0 0,0 0 0,1 0-1,-1 0 1,2-3 0,20-22 45,-13 15-47,23-22 21,-30 31-63,-1 0 0,1 0 0,-1 1 1,1-1-1,0 1 0,-1-1 0,1 1 1,0 0-1,0 0 0,0 0 0,0 1 1,0-1-1,3 0 0,-4 2-1,-1-1 0,1 1 0,-1-1 0,0 1-1,1-1 1,-1 1 0,0 0 0,1 0 0,-1-1 0,0 1 0,0 0-1,0 0 1,0 0 0,0 0 0,0 1 0,1 1 0,17 24-58,-13-19 56,-4-4 29,1 0-1,-1 0 1,1-1-1,0 1 1,0-1-1,0 1 1,1-1-1,-1 0 0,1-1 1,0 1-1,0-1 1,0 1-1,0-1 1,0 0-1,0-1 1,1 1-1,-1-1 0,0 0 1,1 0-1,-1 0 1,1 0-1,-1-1 1,10 0-1,-7 0 52,0-1 0,1 1-1,-1-1 1,0-1 0,0 0-1,0 1 1,0-2 0,0 1 0,0-1-1,-1 0 1,1-1 0,10-7 0,-13 8-49,0 0 1,-1-1-1,1 1 1,-1-1-1,1 0 1,-1 0 0,-1 0-1,1-1 1,0 1-1,-1-1 1,0 1-1,0-1 1,0 0 0,-1 1-1,0-1 1,0 0-1,0 0 1,0 0-1,-1-8 1,0-24 34,0 37-64,-1-1-1,0 1 1,1 0-1,-1 0 0,0 0 1,0-1-1,0 1 0,1 0 1,-1 0-1,0 0 1,0 0-1,1 0 0,-1 0 1,0 1-1,0-1 0,0 0 1,1 0-1,-2 1 1,1-1-30,-2 3 8,-1 1 1,1-1-1,0 1 1,0 0-1,0 0 1,1 0-1,-1 0 0,1 0 1,0 1-1,0-1 1,-1 6-1,0-1-136,0 1 1,0 0-1,1 0 0,0 0 0,1 0 0,0 0 0,1 0 1,0 0-1,2 12 0,-2-21 59,0 0 0,1-1 0,-1 1 0,0 0 1,1-1-1,-1 1 0,1 0 0,-1-1 0,1 1 0,-1-1 0,1 1 1,0-1-1,-1 1 0,1-1 0,0 1 0,-1-1 0,1 0 0,0 1 1,-1-1-1,1 0 0,0 0 0,0 1 0,1-1 0,22 2-4932,-17-1 2123,18-1-11238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3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1320,'0'0'7163,"9"0"1552,209 0-6484,-145 0-6247,-2 0-5218,-52 0 3055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5.1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 6465,'0'0'13721,"4"17"-12959,3 6-527,-1-1 86,6 33 1,-9-39 243,0-15 826,2-22 1077,-3 9-2770,0 4 402,16-63 508,-16 64-582,0 1 1,1 0 0,0 0 0,0 0-1,1 0 1,-1 0 0,1 1 0,8-9-1,-11 13-31,0-1 0,1 1 0,-1 0 0,0 0 0,1 0 0,-1 0-1,0 0 1,1 1 0,0-1 0,-1 0 0,1 1 0,-1-1-1,1 1 1,0 0 0,-1-1 0,1 1 0,0 0 0,-1 0 0,1 0-1,0 0 1,-1 0 0,1 0 0,0 1 0,-1-1 0,4 1-1,-3 1-2,1-1-1,-1 1 0,1-1 0,-1 1 0,1 0 0,-1-1 0,0 1 0,0 1 0,0-1 0,0 0 0,0 0 1,-1 1-1,3 3 0,6 13-19,10 31-1,-14-33 24,1 0 1,0 0-1,11 14 0,-17-29-69,0 0-1,0 0 1,1 0 0,-1-1 0,1 1 0,0 0 0,-1-1 0,1 0 0,0 1 0,0-1-1,3 2 1,-4-3-154,0 0 0,0 1-1,0-1 1,0 0 0,0 0-1,1 0 1,-1 1 0,0-1 0,0-1-1,0 1 1,0 0 0,1 0-1,-1 0 1,0 0 0,0-1-1,0 1 1,0-1 0,0 1-1,0-1 1,0 1 0,0-1-1,0 1 1,0-1 0,0 0 0,1-1-1,11-14-6168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5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10322,'0'0'14997,"19"19"-14450,57 65 131,-71-77-608,0 1 1,0 0-1,-1 0 0,0 0 0,0 0 0,-1 0 0,0 1 0,-1-1 0,0 1 0,0 0 1,1 10-1,0 1 45,7 66-65,-4 1 1,-4 89 0,-3-106-1744,1-69 1582,-1-1 0,1 1 0,-1 0 0,0-1 0,1 1 0,-1-1 0,1 0 0,-1 1 0,0-1 0,0 0 0,1 1 0,-1-1 0,0 0 0,1 0 0,-1 1 0,0-1-1,0 0 1,0 0 0,1 0 0,-1 0 0,0 0 0,0 0 0,1 0 0,-1 0 0,0-1 0,0 1 0,-1 0 0,-4-1-322,1 1-112,-1-2 0,0 1 0,1 0 0,-1-1 0,1 0 0,-1-1 0,1 1 0,0-1 0,0 0 0,0 0-1,-8-7 1,1 0-1312,-1-1 0,2 0 0,-13-17-1,20 23 1577,1 0 0,-1 0 0,1 0-1,1 0 1,-1-1 0,1 0 0,0 1-1,0-1 1,-1-9 0,0-8 2688,2-1 3277,8 23-1734,11 1-3456,-16 0-88,48 0 677,131 5-2158,-146-3-2859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5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1 154 7242,'0'0'17922,"27"-3"-16899,85-9-468,-101 10-447,0 1 1,-1-2-1,19-5 1,-25 5-65,1 1 1,-1-1 0,0 1-1,0-1 1,6-5-1,-4 2-6,-3 4-23,0-1 0,-1 1-1,0-1 1,1 0 0,-1 0 0,0 0 0,-1 0 0,1 0 0,0 0 0,-1-1 0,0 1 0,0 0 0,0-1 0,0 1 0,0-1 0,-1 1 0,1-1 0,-1 1 0,0-1 0,0 1 0,-1-1 0,1 0 0,-1 1 0,1 0 0,-3-5 0,3 7-23,0 0-1,-1 1 1,1-1 0,-1 0 0,0 1-1,1-1 1,-1 1 0,1-1-1,-1 1 1,0-1 0,0 1 0,1-1-1,-1 1 1,0 0 0,0-1 0,1 1-1,-1 0 1,0 0 0,0 0-1,0-1 1,1 1 0,-1 0 0,-1 0-1,-24 0-388,15 1 218,6 0 125,-1-1-1,1 1 1,0 1 0,0-1-1,-1 1 1,1 0-1,0 0 1,1 1 0,-1-1-1,0 1 1,-7 6-1,-6 5-256,-22 23-1,37-34 83,0 0 0,1 0 0,-1 0 0,1 0 0,-1 1 0,1-1 0,0 1 0,0 0 1,-2 7-1,0 20-5034,4-12-1682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6.5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79 516 6905,'0'0'15436,"-13"14"-14553,-38 46-306,50-58-523,-1 0 0,0 0-1,1 0 1,0 0 0,-1 0 0,1 0-1,0 0 1,0 1 0,1-1 0,-1 0-1,0 1 1,0 2 0,1-4-33,0-1 1,0 1 0,0 0-1,1-1 1,-1 1 0,0-1-1,0 1 1,0-1-1,1 1 1,-1 0 0,0-1-1,0 1 1,1-1-1,-1 1 1,1-1 0,-1 0-1,0 1 1,1-1-1,-1 1 1,1-1 0,-1 0-1,1 1 1,-1-1-1,1 0 1,-1 1 0,1-1-1,-1 0 1,2 1 0,2-1 78,1 1 1,-1-1-1,1 1 1,-1-1-1,1-1 1,-1 1-1,9-2 1,-7 0-72,-1 1 1,1-1-1,0-1 1,-1 1 0,0-1-1,1 0 1,-1 0-1,0-1 1,-1 1-1,1-1 1,-1 0-1,1 0 1,-1-1-1,0 1 1,-1-1-1,1 0 1,-1 0-1,4-8 1,1-2 29,-1-1 0,0-1 1,-2 1-1,1-1 0,2-21 0,17-167 179,-7 48 248,-14 114-20,0 13 186,-3 25-332,-1 13-52,0 40-238,-7 295 1434,5-155-1188,2-107-4797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7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3105,'0'0'5463,"3"0"-4749,7-3 330,-9 2-134,0 0 1,0 0-1,0 0 1,0 0-1,0 0 0,0 0 1,0 0-1,-1 0 0,1-1 1,0 1-1,0 0 0,0-3 1,4-6 1355,-2 10 715,-1 7-2470,0 8-663,0 14 454,-2 36 0,-1-21-767,13-58-7555,-3-3-616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7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1 7098,'0'0'17801,"0"28"-16850,0 197 560,46 645 4,-41-772-1808,-5-97 278,0-1 0,0 1-1,0-1 1,0 1-1,0-1 1,-1 1 0,1-1-1,0 1 1,0-1-1,-1 1 1,1-1 0,0 1-1,0-1 1,-1 1 0,1-1-1,-1 0 1,1 1-1,0-1 1,-1 0 0,1 1-1,-1-1 1,1 0-1,-1 0 1,1 1 0,-1-1-1,1 0 1,-1 0-1,1 0 1,-1 0 0,1 1-1,-1-1 1,1 0-1,-1 0 1,1 0 0,-1 0-1,1 0 1,-1 0-1,1-1 1,-1 1 0,1 0-1,-1 0 1,1 0-1,-1 0 1,1-1 0,-1 1-1,1 0 1,-1 0-1,0-1 1,-27-14 64,15 6-46,1-1 0,0-1 0,1 0 0,0-1 0,1 0 1,0-1-1,1 0 0,-10-17 0,13 18-6,1 1-1,0-1 1,1 1 0,0-1-1,1 0 1,0-1 0,1 1-1,0 0 1,1-1 0,1 0-1,0-13 1,1 23-9,-1 0-1,1 0 1,-1 0-1,1 0 1,0 1 0,0-1-1,1 0 1,-1 1 0,1-1-1,-1 1 1,1-1-1,0 1 1,-1 0 0,1 0-1,1 0 1,-1 0 0,0 0-1,0 0 1,4-2-1,4-2-217,0 1 0,1 0 0,15-6 0,-8 4-206,30-13-2108,-1 4-3098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38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32 118 7706,'0'0'17601,"0"-11"-16593,1 4-1047,-1-28 1187,-1 31-574,-3 25-506,-8 73 126,-1 102 0,11-165-175,1 23 19,1-50-39,1 1 0,-1 0 0,1-1 0,0 0 0,0 1 0,0-1 0,1 1 0,3 6 0,-3-9 11,-1 0 0,1 0 0,0 0 0,0 0 0,0 0 0,1-1 0,-1 1 0,0-1 0,0 1 1,1-1-1,-1 0 0,1 0 0,0 0 0,-1 0 0,1-1 0,-1 1 0,1-1 0,0 1 0,0-1 0,-1 0 0,1 0 0,0 0 0,0 0 0,-1-1 0,1 1 0,4-2 0,2 0 123,0-1-1,0 1 1,0-2-1,-1 1 1,1-1-1,11-8 1,-5 2 10,0-2 0,-1 0 0,-1 0 0,0-1-1,-1-1 1,0 0 0,-1-1 0,-1 0 0,0 0 0,-1-1 0,0-1-1,-2 1 1,7-22 0,-3 2-65,-2 1-1,-2-1 0,-1-1 1,-2 1-1,-1-59 1,-3 94-477,0 11-2399,-1 50-2737,-2-31-1407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0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242 30 13051,'0'0'12160,"-11"-7"-11904,3 2-202,0 1 0,0-1 0,-13-3 0,20 8-47,0-1 1,0 1 0,-1 0-1,1 0 1,0 0-1,0 0 1,0 1-1,-1-1 1,1 0 0,0 0-1,0 1 1,0-1-1,0 1 1,-1-1 0,1 1-1,0-1 1,0 1-1,0 0 1,0-1-1,0 1 1,1 0 0,-2 1-1,-16 22 170,12-16-68,-14 19 167,2 1 0,1 1-1,1 0 1,1 1 0,-17 52 0,28-67-267,0 0 0,1 0 0,0 0 0,1 0-1,0 25 1,2-38-51,0 0 0,0 0 0,1 0 0,-1 0 0,0 0 0,1-1 0,-1 1 1,1 0-1,-1 0 0,1-1 0,0 1 0,0 0 0,0-1 0,0 1 0,0 0 0,0-1 0,0 0 0,0 1 0,1-1 0,-1 0 0,1 1 0,1 0 0,1 0-85,0 0-1,0 0 1,0-1 0,0 0-1,0 0 1,0 0-1,0 0 1,0-1 0,8 1-1,6-2-882,0 0 0,0-1 0,29-8-1,-32 7-1455,-1-2-1,23-9 0,17-18-10928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3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126 186 4521,'0'0'9891,"3"-3"-8377,2-2-1258,-3 3 267,0 0-1,0 0 0,1 0 0,-1-1 0,-1 1 0,1 0 0,0-1 0,-1 0 0,1 1 0,-1-1 0,0 0 0,0 0 0,0 0 0,0 1 0,0-1 0,0-4 0,-1 6-126,-1-32 1886,-2 31-2248,0 0 0,1 1 0,-1-1 0,0 0 0,0 1 0,0-1 0,0 1 0,0 0 0,0 0 1,0 1-1,0-1 0,-1 0 0,1 1 0,0 0 0,0 0 0,-1 0 0,1 0 0,0 0 0,0 1 0,0 0 0,-7 1 0,6 0-42,0-1 0,0 1-1,-1 0 1,1 0 0,1 0 0,-1 1 0,0-1 0,0 1 0,1 0 0,0 0 0,-1 0-1,1 0 1,0 1 0,-4 7 0,2-1-4,1 1 1,0 0-1,1-1 0,0 1 1,1 0-1,0 1 0,1-1 1,0 0-1,1 0 0,0 1 1,3 18-1,-3-29 13,0 0 0,0 0 1,1-1-1,-1 1 0,0 0 0,1 0 0,-1-1 0,1 1 1,-1-1-1,1 1 0,-1 0 0,1-1 0,-1 1 0,1-1 1,0 1-1,-1-1 0,1 1 0,0-1 0,-1 1 0,1-1 1,0 0-1,0 1 0,-1-1 0,1 0 0,0 0 0,0 0 1,-1 0-1,3 1 0,27-1 59,-18-1-41,-5 1-1,0-1-1,0-1 1,0 1-1,0-1 1,0 0-1,0-1 1,0 0-1,-1 0 1,1 0-1,-1-1 1,0 0-1,0 0 1,0-1-1,-1 1 1,0-1-1,0 0 1,0-1-1,0 1 1,-1-1-1,0 0 1,0 0-1,0 0 1,-1-1-1,0 1 1,2-9-1,-4 10-32,0-1 0,0 1 0,-1 0 0,0-1 0,-1-8 0,1 0-50,0 13-49,-9 12-754,6-3 828,1 1 0,0-1 1,1 0-1,0 0 1,0 1-1,1-1 1,1 17-1,0 0-38,-1-24 76,0 0 0,0 0 0,0 0 0,0 0 0,1 0 0,-1 0 0,0 1 0,1-1 0,-1 0 0,0 0 0,1-1 1,0 1-1,-1 0 0,1 0 0,-1 0 0,1 0 0,0 0 0,0-1 0,-1 1 0,1 0 0,0 0 0,0-1 0,1 1 0,1 1 3,0-1 0,0 0 0,0 0 0,0 0 0,0 0-1,0 0 1,0-1 0,4 1 0,2-1 8,0 0 1,0-1-1,0 1 0,0-2 1,12-2-1,-13 1-2,-1 0 1,0 0-1,0-1 0,0 0 1,0 0-1,-1-1 0,11-9 0,-4 2 23,-1-1-1,14-18 1,-23 28-15,-1-1-1,0 1 1,0-1 0,0 1 0,-1-1-1,1 0 1,-1 1 0,0-1 0,0 0 0,0 0-1,-1 0 1,1 0 0,-1-7 0,0 10-45,0 20-730,0 183 532,0-202 900,0-18 8,1-4-540,0 0 0,2 0 0,1 1 0,0-1 0,11-28 0,-10 34-133,2-1 0,0 1 1,1 1-1,0-1 0,2 1 0,0 0 1,13-14-1,-22 27-15,0 1-1,0 0 1,1-1 0,-1 1 0,0 0-1,1 0 1,-1 0 0,1 0 0,-1 0-1,1 0 1,0 1 0,-1-1 0,1 1-1,0-1 1,-1 1 0,1-1 0,0 1-1,0 0 1,0 0 0,-1 0 0,1 0-1,0 0 1,0 0 0,-1 0 0,1 1-1,0-1 1,0 0 0,-1 1 0,1 0-1,0-1 1,-1 1 0,1 0 0,-1 0-1,1 0 1,-1 0 0,1 0 0,-1 0-1,0 1 1,1-1 0,-1 0 0,0 1-1,0-1 1,0 1 0,0-1 0,0 1-1,0-1 1,0 3 0,12 27-108,9 36 0,11 26-79,-31-88-128,1 1-1,0-1 1,0 1-1,0-1 1,5 6-1,-6-9-139,1 0-1,-1 0 1,0-1-1,1 1 1,-1 0-1,1-1 1,-1 0-1,1 1 1,0-1-1,-1 0 1,1-1-1,0 1 1,3 0-1,14 0-5837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4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5 15115,'0'0'10538,"0"0"-10535,0 0 0,1 0 0,-1 0 0,0 0 0,0-1 0,0 1 0,0 0 0,0 0 0,0 0 0,-1 0 0,1 0-1,0-1 1,0 1 0,0 0 0,0 0 0,0 0 0,0 0 0,0-1 0,0 1 0,0 0 0,0 0 0,0 0 0,0 0-1,-1 0 1,1 0 0,0 0 0,0-1 0,0 1 0,0 0 0,0 0 0,0 0 0,-1 0 0,1 0 0,0 0-1,0 0 1,0 0 0,0 0 0,-1 0 0,1 0 0,0 0 0,0 0 0,0 0 0,0 0 0,-1 0 0,1 0 0,0 0-1,0 0 1,0 0 0,0 0 0,0 0 0,-1 0 0,1 0 0,0 0 0,0 0 0,0 0 0,0 0 0,0 1-1,-1-1 1,1 0 0,0 0 0,0 0 0,0 0 0,0 0 0,0 0 0,0 0 0,0 1 0,0-1 0,-1 0 0,1 0 0,0 4 6,-1 0 0,1 0 0,-1 1 1,1-1-1,1 0 0,-1 0 0,0 0 1,3 7-1,12 43 151,-3-13-30,38 182 240,-16-63-323,-22-124 7,-11-30-17,-1-5 148,1-21 404,1-5-314,11-43 0,-11 59-268,1 0 0,0 0 0,0 0 0,1 1 0,0-1 0,1 1 0,0 0 0,6-7 0,-9 13-10,-1 0-1,1 1 1,0-1 0,0 1-1,0-1 1,0 1-1,0 0 1,1-1 0,-1 1-1,0 0 1,1 1 0,-1-1-1,0 0 1,5 0 0,36 0-152,-25 1 119,-14 1 18,0 0 0,0-1 1,0 1-1,0 1 1,0-1-1,0 1 1,0-1-1,0 1 0,-1 0 1,1 1-1,-1-1 1,1 1-1,-1-1 1,0 1-1,0 0 0,0 0 1,0 0-1,-1 0 1,1 1-1,-1-1 1,3 7-1,-2-5 2,0 1 0,0-1 0,-1 1 0,0-1 0,0 1 0,0 0 1,-1 0-1,0 0 0,0 0 0,0 0 0,-1 0 0,0 0 0,0 0 0,-2 11 0,1-15 19,0 0 0,0 0 0,0 0 0,0 0 0,0 0 1,0 0-1,-1-1 0,1 1 0,-1 0 0,1-1 0,-1 1 0,0-1 0,1 0 0,-1 0 0,0 1 0,0-1 0,0 0 0,0-1 0,-3 2 0,-45 12 63,40-12-55,-175 26 21,162-23-796,21-2-1124,15-2-339,13-1-3517,6-3-5013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3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1632,'0'0'6470,"17"4"1808,-9-3-8269,101-1 1427,-85 0-5471,-1 0-4158,-18 0 2596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4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9 243 8122,'0'0'14191,"-6"-1"-11383,17-5-2575,-1-1 1,0-1-1,0 1 0,0-1 0,-1-1 0,14-17 0,-16 19-194,-2 2-17,0-1-1,0 0 0,0 0 0,-1 0 1,0 0-1,0-1 0,-1 0 1,1 0-1,-2 0 0,1 0 0,-1 0 1,0 0-1,0-1 0,-1 1 0,0-1 1,0 1-1,-1-1 0,0 1 1,-2-16-1,2 22-26,-1 1 0,1-1 0,-1 0 0,1 0 0,-1 1 0,0-1 0,1 0 1,-1 1-1,0-1 0,1 1 0,-1-1 0,0 1 0,0-1 0,1 1 0,-1 0 0,0-1 0,0 1 1,0 0-1,0-1 0,0 1 0,0 0 0,0 0 0,1 0 0,-1 0 0,0 0 0,0 0 0,0 0 0,0 0 1,0 0-1,0 1 0,0-1 0,0 0 0,1 0 0,-3 2 0,0-2-32,-1 2-1,0-1 1,0 0 0,1 1-1,-1-1 1,0 1-1,-4 4 1,1 1 18,0 0 0,1 0 0,0 1 0,0 0 0,1 0 0,0 0 1,0 1-1,1 0 0,0 0 0,1 0 0,-3 10 0,1 1 32,1 0 1,1 1-1,1-1 1,0 27-1,2-45-3,0-1 0,0 1 0,0-1 1,0 1-1,1-1 0,-1 1 0,1-1 0,-1 1 0,1-1 0,-1 1 1,1-1-1,0 0 0,0 1 0,-1-1 0,1 0 0,0 0 0,0 1 0,0-1 1,1 0-1,0 1 0,1 0 5,0 0 0,1-1 0,-1 1 0,0-1 0,0 1 0,1-1 0,-1 0 0,7 0 0,6 1-47,1-1-1,0-1 1,18-2 0,-22 1-91,81-10-1741,-32 0-4547,-23 1-2755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5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11827,'0'0'13597,"2"2"-13477,1 1-83,0 1 0,-1 0 1,1 0-1,-1 0 0,0 0 0,0 1 0,-1-1 1,1 1-1,0 6 0,9 49 236,-9-44-216,4 35 161,0-3-1691,0-16-6021,-6-22-177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5.6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38 9794,'0'0'9916,"0"24"-9010,0 114 721,1-138-1530,0 0 0,0 0 0,-1 0 0,1 0 0,0 0 0,0 0-1,0 0 1,0 0 0,0 0 0,0-1 0,-1 1 0,1 0 0,0-1-1,0 1 1,-1-1 0,1 1 0,0-1 0,1 0 0,10-14 347,-1 0 1,0 0 0,16-33-1,-18 31-284,0 1-1,1 0 0,24-28 0,-34 43-169,1 1 0,0-1 0,-1 0 0,1 1 0,-1-1-1,1 1 1,0-1 0,0 1 0,-1-1 0,1 1 0,0-1 0,0 1 0,0 0 0,-1-1 0,1 1-1,0 0 1,0 0 0,0 0 0,0 0 0,0-1 0,-1 1 0,1 0 0,0 1 0,0-1 0,0 0-1,0 0 1,0 0 0,-1 0 0,1 1 0,0-1 0,0 0 0,0 1 0,-1-1 0,1 1 0,0-1-1,0 1 1,-1-1 0,1 1 0,0-1 0,-1 1 0,1 0 0,0 1 0,4 4-63,-1 0 0,0 0 0,0 1 0,3 9-1,2 0 77,0-1-14,1-1 0,0 0 0,1 0 1,1-1-1,25 22 0,-23-23 17,-12-11 11,-1 1 1,1-1-1,-1 1 0,1-1 1,0 0-1,0 1 1,-1-1-1,1 0 1,0 0-1,0-1 0,0 1 1,0 0-1,0 0 1,0-1-1,1 0 0,1 1 1,-1-3 35,-1 1 1,1-1-1,-1 0 1,0 0-1,1 0 1,-1-1-1,0 1 1,-1 0 0,1-1-1,0 1 1,1-5-1,-1 4 8,15-24 260,17-25-32,-20 33-276,-13 16-17,0 1-1,1-1 0,-1 1 0,1 0 0,-1-1 0,1 1 0,0 0 0,0 0 0,0 0 0,0 0 0,0 0 0,0 1 1,0-1-1,1 1 0,-1-1 0,1 1 0,-1 0 0,1 0 0,-1 0 0,1 0 0,0 1 0,3-1 0,-2 1-4,-1 0-1,0 0 1,0 1-1,0 0 1,0 0-1,1 0 1,-1 0-1,0 0 1,-1 0-1,1 1 1,0 0-1,0-1 0,0 1 1,4 4-1,2 3-6,0 1-1,11 16 1,-2-4 14,-10-12-759,26 33 2349,-22-19-3600,-7 0-5712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6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11386,'0'0'13975,"0"14"-13394,0 18-350,5 210 1025,4-161-993,24 101 0,35 75 259,-39-149-366,-27-101-153,64 218 94,-61-210 344,9 22-2435,-14-37 1971,0 0-1,0 0 1,0 0-1,0 0 0,0 0 1,0 1-1,0-1 1,0 0-1,0 0 0,0 0 1,1 0-1,-1 0 1,0 0-1,0 0 1,0 0-1,0 0 0,0 0 1,0 1-1,0-1 1,0 0-1,0 0 0,0 0 1,0 0-1,0 0 1,1 0-1,-1 0 0,0 0 1,0 0-1,0 0 1,0 0-1,0 0 1,0 0-1,0 0 0,0 0 1,1 0-1,-1 0 1,0 0-1,0 0 0,0 0 1,0 0-1,0 0 1,0 0-1,0 0 1,0 0-1,1 0 0,-1 0 1,0 0-1,0 0 1,0 0-1,0 0 0,0 0 1,0 0-1,0-1 1,0 1-1,0 0 0,0 0 1,0 0-1,1 0 1,-1 0-1,0 0 1,0 0-1,0 0 0,0 0 1,0 0-1,0-1 1,0 1-1,0 0 0,0 0 1,0 0-1,2-22-1198,-2-13-1858,0-4-2664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6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45 10066,'0'0'13594,"10"-7"-13294,33-24-16,-41 30-273,1 0 0,0 0-1,0 0 1,0 0 0,0 0 0,0 1 0,0 0 0,0-1-1,0 1 1,0 0 0,0 0 0,0 1 0,0-1 0,0 1-1,0-1 1,-1 1 0,1 0 0,0 0 0,0 0 0,0 1 0,-1-1-1,1 1 1,-1-1 0,1 1 0,3 3 0,-1-1 7,-3-3-16,7 4 19,0 1-1,-1 0 1,0 0-1,0 1 1,0 0-1,-1 0 1,0 1-1,6 8 1,-12-15-15,-1-1 0,0 1-1,1-1 1,-1 1 0,0 0 0,0-1 0,0 1 0,1 0 0,-1 0 0,0-1 0,0 1 0,0 0 0,0-1 0,0 1 0,-1 0 0,1-1 0,0 1 0,0 0 0,0 0 0,-1-1 0,1 1 0,0-1 0,0 1 0,-1 0-1,1-1 1,-1 1 0,1-1 0,-1 1 0,1-1 0,-1 1 0,1-1 0,-1 1 0,1-1 0,-1 1 0,1-1 0,-1 0 0,0 1 0,1-1 0,-1 0 0,0 1 0,-35 10 212,23-8-174,-103 31-478,111-33-1736,11-2-3375,16-3-2541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6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10746,'0'0'14805,"2"2"-14433,1 3-234,0 1 1,0 1 0,0-1-1,0 0 1,-1 1-1,0-1 1,2 14-1,1 1 166,49 247 1209,-21-92-1329,-15-79-123,10 42-3090,-28-138 2692,0-1 0,1 1-1,-1 0 1,1 0 0,-1 0 0,1 0-1,-1-1 1,1 1 0,0 0-1,-1 0 1,1-1 0,0 1 0,0-1-1,-1 1 1,1 0 0,0-1-1,0 1 1,0-1 0,0 0 0,1 1-1,7 0-6776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7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1 113 704,'0'0'21633,"14"9"-20444,46 29-296,-58-37-823,1 1 1,-1-1-1,1 0 1,0 0-1,-1 0 1,1 0-1,0 0 1,0 0-1,0-1 1,-1 0-1,1 1 1,0-1-1,0 0 1,5-1-1,3 0 155,-6 1-179,-1-1-1,1 0 1,0 0-1,-1 0 1,1 0-1,-1-1 0,1 0 1,-1 0-1,0 0 1,0 0-1,0-1 1,0 1-1,0-1 0,0 0 1,-1 0-1,0-1 1,1 1-1,-1-1 1,0 1-1,-1-1 0,1 0 1,-1 0-1,0 0 1,0-1-1,0 1 1,0 0-1,-1-1 0,1 1 1,-1-1-1,0 0 1,0-7-1,-1 3-28,0 4-10,0 1-1,0 0 1,0 0 0,0-1 0,-1 1 0,1 0 0,-1 0-1,-2-6 1,2 9-11,1 0-1,-1 0 1,1 0-1,-1 1 1,0-1-1,1 0 0,-1 0 1,0 1-1,0-1 1,1 1-1,-1-1 1,0 1-1,0-1 1,0 1-1,1-1 0,-1 1 1,-2-1-1,1 1-18,0-1-1,-1 1 1,1 0-1,0 0 1,-1 0-1,1 0 1,0 1-1,-1-1 1,-4 2-1,4 0 10,-1-1-1,0 1 1,1 0 0,-1 1-1,1-1 1,0 1-1,0-1 1,-1 1-1,2 0 1,-1 0-1,0 0 1,1 1-1,-1-1 1,-2 7-1,-3 4 12,1 0-1,-8 25 0,11-27 5,1 0-1,0-1 1,1 2-1,0-1 0,1 0 1,0 0-1,1 0 1,1 1-1,2 18 0,-2-30-26,-1 1-1,1-1 0,0 1 0,0-1 1,0 1-1,-1-1 0,1 0 0,1 1 1,-1-1-1,0 0 0,0 0 0,0 0 1,1 1-1,-1-1 0,0-1 0,1 1 1,-1 0-1,1 0 0,-1 0 0,1-1 1,-1 1-1,4 0 0,39 5-1162,-34-6 798,40 3-2945,-3 0-3014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8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 7114,'0'0'14161,"3"23"-13395,15 142-33,-17-144-701,0-10 989,1-24-269,3-26-363,10-41 0,-12 67-378,0 1 0,1 0 0,1 0 0,0 1 0,1-1-1,0 1 1,9-13 0,-14 23-16,1-1-1,-1 1 1,0-1 0,1 1 0,-1-1-1,1 1 1,-1 0 0,1 0-1,-1 0 1,1 0 0,0 0-1,0 0 1,0 0 0,-1 1 0,1-1-1,0 1 1,0-1 0,0 1-1,0 0 1,0 0 0,0 0-1,0 0 1,0 0 0,0 0-1,0 0 1,0 1 0,0-1 0,0 0-1,-1 1 1,1 0 0,0 0-1,0-1 1,0 1 0,-1 0-1,1 0 1,-1 1 0,1-1 0,0 0-1,-1 0 1,0 1 0,1-1-1,-1 1 1,0-1 0,2 4-1,9 18-43,-1 1-1,10 30 0,-21-53 58,0-1-1,1 1 1,-1-1 0,0 1-1,1-1 1,-1 1 0,0-1-1,1 1 1,-1-1 0,0 0-1,1 1 1,-1-1 0,1 0-1,-1 1 1,1-1 0,-1 0-1,1 1 1,-1-1 0,1 0-1,-1 0 1,1 0-1,-1 0 1,1 1 0,0-1-1,-1 0 1,1 0 0,-1 0-1,1 0 1,-1 0 0,1 0-1,0-1 1,-1 1 0,1 0-1,-1 0 1,1 0 0,-1 0-1,1-1 1,-1 1 0,1 0-1,-1 0 1,1-1 0,-1 1-1,1 0 1,-1-1 0,22-17 318,-1-4-219,25-21 1,-38 36-79,-6 5-37,0 0 0,0 0 0,0 1 0,0-1 0,0 1 0,1-1 0,-1 1 0,0 0 0,1 0 0,3-1 0,-5 2 2,0 0 0,0 0-1,0 0 1,0 0 0,0 0 0,0 0-1,0 1 1,-1-1 0,1 0-1,0 1 1,0-1 0,0 0-1,0 1 1,-1-1 0,1 1-1,0-1 1,0 1 0,-1 0 0,1-1-1,0 1 1,-1 0 0,1-1-1,-1 1 1,1 0 0,-1 0-1,1-1 1,-1 1 0,1 0-1,-1 0 1,0 0 0,1 1-1,14 40-166,-9-24 154,1 0-1,11 20 1,-15-33 22,0-1 1,0 1 0,0-1-1,1 1 1,-1-1 0,1 0-1,0 0 1,0-1 0,1 1-1,-1-1 1,1 0 0,5 3-1,-6-5 8,0 0-1,-1 1 1,1-1-1,0-1 0,0 1 1,0 0-1,0-1 0,1 0 1,-1 0-1,0 0 0,0-1 1,0 1-1,0-1 0,0 0 1,0 0-1,-1-1 1,1 1-1,0-1 0,0 1 1,-1-1-1,1-1 0,-1 1 1,0 0-1,0-1 0,1 1 1,-2-1-1,4-4 0,1 1 2,-1-1-1,0 0 0,-1 0 0,0-1 0,0 0 0,0 0 0,-1 0 0,0 0 0,-1-1 0,0 1 0,2-11 0,-4 17-17,-1-1 0,1 1-1,-1 0 1,0 0 0,0 0-1,0 0 1,0 0 0,0 0-1,0 0 1,-2-4 0,2 5 3,0 1-1,-1-1 1,0 0 0,1 1-1,-1-1 1,1 1 0,-1-1 0,0 1-1,1-1 1,-1 1 0,0-1-1,1 1 1,-1 0 0,0-1 0,0 1-1,0 0 1,1-1 0,-1 1-1,0 0 1,0 0 0,0 0 0,0 0-1,1 0 1,-1 0 0,-1 0-1,-1 0 2,0 1 0,0-1 0,0 0 0,0 1-1,1-1 1,-1 1 0,0 0 0,1 0-1,-1 0 1,1 0 0,-1 1 0,1-1 0,-1 1-1,1-1 1,0 1 0,0 0 0,0 0-1,0 0 1,0 0 0,0 0 0,0 1-1,1-1 1,-1 0 0,1 1 0,0-1 0,-1 1-1,1 0 1,0-1 0,1 1 0,-2 4-1,-1 9-13,0-1-1,2 1 0,0 0 1,1 20-1,0-23 15,0-8-60,0 1 0,0-1-1,1 1 1,0-1 0,1 6 0,-1-9 11,-1-1 0,1 1 1,-1-1-1,1 1 0,0-1 0,0 1 0,0-1 0,0 1 1,0-1-1,0 0 0,0 0 0,0 0 0,1 1 1,-1-1-1,0 0 0,1 0 0,-1-1 0,1 1 0,-1 0 1,1 0-1,-1-1 0,3 1 0,32 2-4775,-23-4 784,12 1-7006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8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0 459 2817,'0'0'16823,"6"21"-15919,17 68-253,-21-82-540,-1 1 0,1-1 0,-1 1 0,0 0 0,-1-1 0,-1 14 0,0-3 122,1-16-125,1-3-9,0 1 0,-1 0 0,1-1 0,-1 1 1,1 0-1,-1-1 0,1 1 0,-1-1 0,1 1 0,-1-1 1,1 1-1,-1-1 0,1 1 0,-1-1 0,0 0 0,1 1 1,-1-1-1,0 0 0,0 1 0,1-1 0,-1 0 0,0 1 0,0-1 1,0-1-1,5-25 117,-3 16 75,3-15-44,-1-2-36,2 0 1,1 1-1,14-36 0,-21 61-208,0 1 1,0 0-1,1 0 1,-1 0-1,0 0 1,1 0-1,-1 0 0,1 0 1,-1 1-1,1-1 1,0 0-1,-1 0 0,1 0 1,0 0-1,0 1 1,-1-1-1,1 0 1,0 1-1,0-1 0,0 0 1,0 1-1,0-1 1,0 1-1,0 0 1,0-1-1,0 1 0,0 0 1,0 0-1,2-1 1,-2 2-11,1 0 0,-1 0 0,0 0 0,0 0 0,1 0 0,-1 0 0,0 0 0,0 0-1,0 0 1,0 1 0,0-1 0,0 0 0,-1 1 0,1-1 0,0 1 0,-1-1 0,1 1 0,0 2 0,12 35-18,-7-17 46,18 37 1,-21-52-9,1 0-1,0-1 0,0 1 1,1-1-1,0 0 0,0 0 1,0-1-1,1 1 0,8 5 1,-9-7-6,1 0 1,0-1-1,1 1 1,-1-1 0,1 0-1,0-1 1,10 3-1,-15-4 0,1-1 0,0 1-1,0-1 1,0 0 0,-1 0-1,1 0 1,0 0-1,0 0 1,0-1 0,-1 1-1,1-1 1,0 0 0,-1 0-1,1 0 1,0 0 0,-1 0-1,0-1 1,1 1-1,-1-1 1,0 1 0,4-4-1,5-8 16,0 0-1,-1 0 0,0-1 0,-1-1 1,-1 0-1,0 0 0,-1 0 1,-1-1-1,0 0 0,-1 0 0,-1-1 1,3-19-1,0-23 205,-2 0-1,-4-67 1,-1 88-39,0 33-164,0-16 176,-4-29 0,4 45-116,-1 0-1,0 0 1,-1-1-1,1 1 0,-1 0 1,0 0-1,-1 0 1,1 1-1,-1-1 0,-4-6 1,7 11-81,0 0-1,0 0 1,0 1 0,0-1-1,0 0 1,0 0 0,0 0-1,0 0 1,0 0 0,0 0-1,0 1 1,0-1 0,0 0-1,-1 0 1,1 0 0,0 0-1,0 0 1,0 0 0,0 1-1,0-1 1,0 0 0,0 0-1,0 0 1,0 0 0,0 0-1,-1 0 1,1 0 0,0 0-1,0 0 1,0 0 0,0 1-1,0-1 1,0 0 0,0 0-1,-1 0 1,1 0 0,0 0-1,0 0 1,0 0 0,0 0-1,0 0 1,-1 0 0,1 0-1,0 0 1,0 0 0,0 0-1,0 0 1,0 0 0,0 0-1,-1-1 1,1 1 0,0 0-1,0 0 1,0 0 0,0 0-1,0 0 1,0 0 0,0 0-1,-1 0 1,1 0 0,0 0-1,0-1 1,0 1 0,13 288-56,41 111-1585,-54-399 1546,0 0 0,1 0 0,-1 1 0,0-1-1,0 0 1,0 0 0,0 0 0,0 0 0,0 1 0,0-1-1,0 0 1,0 0 0,0 0 0,0 0 0,0 1-1,0-1 1,0 0 0,0 0 0,0 0 0,0 0 0,0 1-1,0-1 1,0 0 0,0 0 0,0 0 0,0 1 0,0-1-1,0 0 1,0 0 0,0 0 0,0 0 0,-1 0 0,1 1-1,0-1 1,0 0 0,0 0 0,0 0 0,0 0 0,0 0-1,-1 0 1,1 1 0,0-1 0,0 0 0,-1 0 0,-6-7-1990,-9-16-1300,-1-9-2059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9.0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6465,'0'0'16364,"127"-23"-15996,-85 23 16,1 0-264,-5 0-120,-4 0-104,4 0-1128,-13 0-2953,-8 0-3785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4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24,'0'0'5909,"2"2"-4302,9 11 4887,15-13-3470,274 0 46,-300 2-4460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49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1 236 9882,'0'0'15070,"19"-9"-14579,65-29-178,-70 32-213,0-2 0,21-13-1,-29 16-66,0 0 0,-1-1 0,1 0 0,7-10 0,-10 11-11,-1 1 0,1-2 1,-1 1-1,0 0 0,0 0 0,0-1 0,-1 1 0,0-1 0,0 1 0,0-1 0,-1 0 0,0 1 0,0-1 0,-1-8 1,0-6 93,0 19-115,1 1 0,-1-1-1,0 1 1,1-1-1,-1 1 1,0-1 0,0 1-1,0-1 1,0 1 0,1 0-1,-1-1 1,0 1-1,0 0 1,0 0 0,0 0-1,0 0 1,0 0-1,0 0 1,0 0 0,0 0-1,0 0 1,0 0 0,-1 1-1,0-1 0,0 0 0,-1 0-1,1 0 1,-1 1 0,1-1 0,0 1 0,0 0-1,-1 0 1,1 0 0,0 0 0,-2 1-1,-1 3 2,1 0-1,-1 0 1,1 0-1,1 1 0,-1-1 1,1 1-1,0 0 0,0 0 1,1 0-1,0 0 1,0 0-1,-1 8 0,-1 5 65,2 0 0,0 37 0,3-52-79,-1 0 0,0 0 0,1 0-1,0-1 1,0 1 0,0 0 0,0 0-1,0-1 1,1 1 0,0-1 0,0 1-1,0-1 1,0 0 0,0 0-1,1 0 1,-1 0 0,1 0 0,0 0-1,0-1 1,0 1 0,0-1 0,0 0-1,1 0 1,-1 0 0,5 2 0,7 2-1142,0-1 1,1 0-1,-1 0 1,29 2-1,2-1-6381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50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59 460 7378,'0'0'13971,"-8"18"-12691,-25 59-319,29-66-762,1-1 0,0 1 0,1 0-1,0 0 1,0 0 0,1 1 0,1-1 0,1 22-1,0-1 54,0-31-243,-1 0 1,0 1 0,1-1-1,-1 0 1,1 0-1,-1 0 1,1 0-1,0 0 1,-1 0 0,1 0-1,0-1 1,-1 1-1,1 0 1,0 0-1,0 0 1,0-1 0,0 1-1,0 0 1,0-1-1,0 1 1,0-1-1,0 1 1,0-1 0,0 0-1,1 1 1,-1-1-1,0 0 1,0 0-1,0 0 1,0 0 0,2 0-1,1 1 7,-1-1 0,1 0-1,0 0 1,-1 0 0,1-1-1,-1 1 1,1-1 0,-1 0-1,1 0 1,3-2 0,-1 0-1,0-1 1,-1-1-1,0 1 1,0-1-1,0 0 1,0 0 0,-1-1-1,0 1 1,4-8-1,1-3 33,0 0 1,9-25-1,-10 16 35,0-1 1,-2 0-1,-1 0 0,3-43 1,-4-110 126,-4 124-184,0 38 8,0 0 0,-1 0 0,-1 1 0,0-1 0,-2 1 0,0-1 0,0 1 0,-12-25 0,6 28 215,10 13-250,-1 0 0,1 0 0,0 0 0,0 0 0,-1-1 0,1 1 0,0 0 0,-1 0 0,1 0 0,0 0 0,-1 0 0,1 0 0,0 0 0,0 0 0,-1 0 0,1 0 0,0 0 0,-1 0 0,1 0 0,0 0 0,-1 0 0,1 0 0,0 0 0,-1 1 0,1-1 0,0 0 0,0 0 0,-1 0 0,1 0 0,0 1 0,0-1 0,-1 0 0,1 0 0,0 0 0,0 1-1,-1-1 1,1 0 0,0 0 0,0 1 0,0-1 0,0 0 0,0 1 0,-1-1 0,1 0 0,0 1 0,-4 13 26,0 1-1,1 0 1,1 0 0,0 0-1,0 29 1,2-40-6,0 207 1621,1-184-1561,1 0 1,2-1-1,0 0 0,2 1 0,1-2 0,1 1 0,1-1 0,2 0 0,0-1 1,1 0-1,30 41 0,-15-17-1462,-15-24-3502,-7-18-1651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0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32 8666,'0'0'15979,"-10"-6"-15329,-31-16-146,40 21-475,0 1 0,0-1 0,0 1 0,0 0 0,0-1 1,0 1-1,-1 0 0,1-1 0,0 1 0,0 0 0,0 0 0,0 0 0,-1 0 1,1 0-1,0 0 0,0 1 0,0-1 0,0 0 0,-1 1 0,1-1 0,0 1 1,0-1-1,0 1 0,0-1 0,0 1 0,-2 1 0,1 0 10,0 1-1,0-1 0,0 1 1,0-1-1,0 1 0,-2 5 1,1-3 93,-7 11 21,1 1 0,1 0-1,0 0 1,1 1 0,1 0 0,1 0 0,0 0 0,2 1 0,0 0 0,-1 20-1,4-37-219,0-1 0,0 1 0,0 0 0,1-1 0,-1 1 0,0-1 0,1 1-1,-1-1 1,0 1 0,1-1 0,0 1 0,-1-1 0,1 1 0,0-1 0,0 0 0,0 1-1,0-1 1,0 0 0,0 0 0,0 1 0,0-1 0,1 0 0,-1 0 0,0-1-1,1 1 1,-1 0 0,0 0 0,1-1 0,-1 1 0,2 0 0,4 0-421,0 1 0,0-1 0,-1-1 0,1 0 0,11 0 0,-5 0-326,31-1-5499,-1-1-5106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0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0 107 9234,'0'0'13064,"0"16"-12638,0 2-268,4 29 0,-4-45-141,0-1 1,1 0 0,-1 0-1,1 1 1,-1-1 0,1 0 0,0 0-1,-1 0 1,1 0 0,0 1-1,0-1 1,0 0 0,0-1-1,0 1 1,0 0 0,0 0 0,0 0-1,0 0 1,0-1 0,1 1-1,-1-1 1,0 1 0,0-1 0,1 1-1,1-1 1,32 2 257,-27-2-208,0-1 9,0 1-1,0-1 0,0 0 1,-1-1-1,1 0 0,-1 0 1,1 0-1,-1-1 0,0-1 1,0 1-1,0-1 0,0 0 1,6-5-1,-9 5-2,1 0 0,-1 1 0,0-1-1,-1-1 1,1 1 0,-1 0 0,1-1 0,-1 0 0,-1 0 0,1 0 0,-1 0-1,0 0 1,0 0 0,0-1 0,-1 1 0,0-1 0,0 1 0,0-12 0,-1 11 13,1 1-33,-1 0 1,0 0-1,-1 0 0,1 1 1,-3-9-1,2 11-52,1 1 0,-1-1 0,0 1 0,0-1 1,0 1-1,0 0 0,0-1 0,0 1 0,0 0 0,0 0 0,0 0 0,-1-1 0,1 1 0,0 1 1,-1-1-1,1 0 0,-1 0 0,1 0 0,-1 1 0,1-1 0,-3 0 0,0 0-124,0 0 0,0 0 1,-1 0-1,1 0 0,0 1 0,-1 0 0,1 0 0,-1 0 0,1 0 0,0 1 0,-1-1 0,1 1 0,0 0 0,-1 1 0,1-1 0,-6 4 0,5-2-514,0 0-1,0 0 1,1 1 0,-1 0-1,1 0 1,0 0-1,-5 7 1,-8 11-4763,7-3-4290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1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0 128 7514,'0'0'11918,"4"12"-11112,14 35-160,-10-35 2899,-2-11-2013,4-13-1157,-8 10-112,103-121 848,-99 114-1070,1 1 1,1-1-1,9-8 0,-15 15-39,1 0 0,0 0 0,0 0 0,0 0 0,0 1 0,0-1 0,0 1 0,0 0 0,0 0 0,1 0 0,-1 0 0,0 0 0,1 1 0,4-1 0,-4 1-11,-1 0 0,1 0 0,0 0 0,0 1 0,0-1 0,-1 1 0,1 0 0,0 0 0,-1 0 0,1 0 0,0 1 0,-1-1 0,0 1 0,1 0 0,-1 0 0,0 0 0,0 1 0,0-1 0,0 1 1,4 5-1,0-1-36,-1 1 1,1 0 0,-1 0-1,-1 0 1,0 1 0,0 0-1,0 0 1,-1 0 0,-1 1-1,1-1 1,-2 1-1,1 0 1,-1 0 0,-1 0-1,1 19 1,-2-28-450,0 8 514,13-6-11118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1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1 7962,'0'0'14064,"3"29"-12914,8 97-270,-4 55 396,-5-150-1209,7 48 170,-7-40-177,-2-39-59,0 0-1,0 0 1,0 0 0,0 1-1,0-1 1,0 0 0,0 0 0,0 0-1,0 0 1,0 0 0,0 1-1,0-1 1,0 0 0,-1 0-1,1 0 1,0 0 0,0 0-1,0 0 1,0 1 0,0-1-1,0 0 1,0 0 0,0 0-1,0 0 1,-1 0 0,1 0-1,0 0 1,0 0 0,0 0-1,0 0 1,0 1 0,0-1-1,-1 0 1,1 0 0,0 0-1,0 0 1,0 0 0,0 0-1,0 0 1,-1 0 0,1 0-1,0 0 1,0 0 0,0 0-1,0 0 1,0 0 0,-1 0-1,1 0 1,0-1 0,-2 1 0,-2 0-25,0 0 0,-1 0 1,1 0-1,0 0 0,-1-1 0,1 0 1,0 0-1,0 0 0,-1-1 0,1 1 1,0-1-1,1 0 0,-1 0 0,0-1 1,0 1-1,1-1 0,0 1 1,-1-1-1,1 0 0,0-1 0,0 1 1,1 0-1,-1-1 0,-2-4 0,1 2-76,0 0-1,0-1 0,0 1 0,1-1 0,0 1 0,1-1 0,-1 0 1,1 0-1,1 0 0,-1-1 0,1 1 0,0-8 0,12 15 3,168 0-2156,-166 0 1306,22 0-4151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1.9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1 158 6161,'0'0'15652,"5"6"-14986,15 16-149,-15-17 528,-5-4-936,0-1-1,1 0 1,-1 0-1,1 0 1,-1 0-1,1 0 1,-1 0-1,0 0 1,1 0-1,-1 0 1,1 0-1,-1 0 1,0 0-1,1 0 1,-1-1 0,1 1-1,-1 0 1,0 0-1,1 0 1,-1-1-1,1 1 1,-1 0-1,1-1 1,30-55 570,-19 34-149,15-24-1,-22 40-461,0 0 0,0-1-1,0 1 1,1 1 0,0-1 0,0 1-1,11-7 1,-12 10-189,-1 0 0,0 0 0,1 1-1,-1 0 1,1-1 0,-1 2 0,1-1 0,0 1 0,-1-1-1,9 2 1,-12-1 107,0 0-62,0 0 0,-1 0-1,1 0 1,0 0 0,0 1 0,-1-1-1,1 0 1,0 1 0,0-1 0,-1 0-1,1 1 1,0-1 0,-1 1 0,1-1-1,-1 1 1,1-1 0,-1 1 0,1-1-1,-1 1 1,1 0 0,-1-1 0,1 1-1,-1 0 1,0-1 0,1 1 0,-1 0-1,0 0 1,0-1 0,1 1 0,-1 0-1,0 0 1,0 1 0,1 31-5092,-1-23 204,0 8-7655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2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71 5513,'0'0'17699,"-2"10"-17075,-4 1-511,1 1 0,1 0-1,0 0 1,0 0 0,1 1 0,1-1 0,0 1 0,0 17 0,27-30 558,-21-1-629,-1 1-1,1-1 1,-1 0 0,1-1 0,-1 1-1,1 0 1,-1-1 0,0 0 0,0 0-1,0 0 1,0 0 0,0 0 0,-1-1-1,1 1 1,0-1 0,-1 1 0,0-1-1,0 0 1,3-4 0,-1-1-11,0 1 0,0-1 0,-1 0 1,1 0-1,-2 0 0,4-17 0,-3 9-18,-2 0-1,0-19 1,-1 34-13,0 0-1,-1 0 1,1 0 0,0 0 0,0 0 0,0 0-1,-1 0 1,1 0 0,0 1 0,-1-1 0,1 0 0,-1 0-1,1 0 1,-1 0 0,1 1 0,-1-1 0,1 0-1,-1 1 1,0-1 0,0 0 0,1 1 0,-1-1 0,0 1-1,-1-2 1,-1 1-27,0 0 1,0 0-1,1 1 0,-1-1 0,0 0 0,0 1 1,0 0-1,-4 0 0,0 0-106,1 0 1,-1 1-1,0-1 0,1 2 1,-1-1-1,1 1 0,-7 3 1,7-2-79,0 0 0,0 1 1,1 0-1,-1 0 0,1 0 0,0 1 1,0 0-1,-4 6 0,-5 15-5373,13-13-1344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2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0 3649,'0'0'21474,"0"6"-21246,1 92 555,-4 138-129,-2-190-592,-16 69 0,3-32 29,16-59 434,2-16-2041,2-17-6333,1-7-888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3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 11018,'0'0'11678,"1"26"-10521,1 8-849,3 120 735,-5 149 249,0-288-1387,-1 1-1,-1-1 1,0 0 0,-1 0-1,-1 0 1,-8 23-1,11-36-111,0 0 1,1 0-1,-1 0 0,0 0 0,0-1 0,0 1 1,0 0-1,-1-1 0,1 1 0,0-1 0,-1 1 0,-1 1 1,-7 3-4298,1-1-2033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6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1512,'0'0'9478,"-5"3"-8221,-12 9-194,13-9 2849,30-3-1807,45-1-800,4 0-4605,-1 3-6689,-53 0 3278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3.6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0 261 4097,'0'0'19385,"15"-1"-18282,47-8-121,-57 8-850,0 0 0,-1-1 0,1 0 1,-1 1-1,1-1 0,-1-1 0,0 1 0,0-1 0,0 1 1,0-1-1,0 0 0,3-5 0,5-2 180,-7 6-231,0-1 0,-1 1 0,1-1 1,-1 0-1,0 0 0,-1 0 1,1-1-1,-1 1 0,0-1 1,0 0-1,-1 0 0,1 0 0,2-12 1,-2-1-39,-1 0-1,0 0 1,-2-24 0,0 39-40,0 4-18,0-1 0,0 0 1,0 1-1,0-1 0,0 0 0,0 1 0,0-1 1,0 0-1,0 1 0,-1-1 0,1 1 1,0-1-1,0 0 0,-1 1 0,1-1 1,0 1-1,-1-1 0,1 0 0,-1 1 1,1-1-1,-1 1 0,1-1 0,-1 1 1,1 0-1,-1-1 0,1 1 0,-1 0 0,1-1 1,-1 1-1,0 0 0,1-1 0,-1 1 1,0 0-1,1 0 0,-1 0 0,0 0 1,1 0-1,-1 0 0,0 0 0,1 0 1,-1 0-1,0 0 0,1 0 0,-1 0 0,0 0 1,0 1-1,-1-1-58,-1 1 0,1 0 1,0 0-1,-1 0 0,1 0 0,0 0 0,0 0 1,0 1-1,0-1 0,0 1 0,0-1 0,-2 3 1,-10 15 44,2-1 1,0 2 0,0 0 0,2 0-1,1 1 1,0 0 0,2 1 0,0-1 0,-6 42-1,12-57 68,1-5-53,0 0-1,-1 1 0,1-1 1,0 1-1,0-1 0,0 1 1,0-1-1,0 1 0,1-1 1,-1 0-1,1 3 0,0-3-20,0 0 0,-1 0 0,1-1 0,0 1-1,0-1 1,0 1 0,0-1 0,0 1 0,0-1-1,0 1 1,0-1 0,0 0 0,0 0 0,0 1-1,0-1 1,0 0 0,0 0 0,1 0-1,1 0 1,88-1-3612,-48-6-2709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4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179 268 8730,'0'0'15327,"-23"25"-14405,-70 79-338,58-57-245,24-20-90,8-14-177,-1 0-2,1 0 0,1 1 1,0-1-1,0 1 0,1 13 0,3-26-18,-1-1-1,1 1 0,-1-1 0,1 1 1,-1-1-1,1 0 0,-1 0 0,1 1 1,-1-1-1,1 0 0,-1-1 0,1 1 1,-1 0-1,1 0 0,2-1 1,0 0 18,0-1 1,0 0 0,0 1 0,0-1 0,-1 0 0,1-1 0,-1 1 0,1-1 0,-1 0 0,0 0 0,0 0 0,4-4-1,31-45 171,-30 38-173,0-1 0,-2 1 1,1-1-1,-2-1 0,0 1 0,5-28 0,6-101 163,-8 61-166,-2 45-73,-4 24-14,1 0 1,-2-1 0,0 1-1,-2-26 1,5 80-42,-1 0-1,-5 51 1,1-22 61,1-42 1,10 217-5,-10-239-162,1 0-1,0 0 1,0 0-1,0 0 0,1-1 1,0 1-1,0 0 1,3 5-1,-4-8 4,0 0 0,1-1 0,-1 1 0,1-1-1,-1 1 1,1-1 0,0 0 0,0 1 0,-1-1 0,1 0 0,0 0-1,0 0 1,0-1 0,0 1 0,0 0 0,0-1 0,0 0-1,0 1 1,0-1 0,0 0 0,5 0 0,9 0-5615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25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19 126 7314,'0'0'17645,"-2"5"-17352,-2 4-155,1 0 0,1 0 0,0 0 1,0 1-1,0-1 0,1 15 0,1 68 570,1-43-372,-1-36-251,1 1-1,0 0 0,1 0 1,1-1-1,0 1 1,0-1-1,1 1 0,1-1 1,0-1-1,1 1 1,1-1-1,0 0 0,11 15 1,-14-23-53,0 0-1,0-1 1,1 1 0,-1-1 0,1 0 0,0 0 0,0 0 0,0-1-1,0 0 1,0 0 0,1 0 0,-1 0 0,0-1 0,9 1-1,-4 0 108,0-2-1,1 1 0,-1-1 1,0-1-1,1 0 0,18-4 0,-17 1-5,1-2 0,-2 1 0,1-1-1,-1-1 1,0 0 0,0-1 0,-1 0 0,18-18-1,-19 16-45,0 0 0,0-1 0,-1 0 0,-1-1 0,0 0-1,0 0 1,-1 0 0,-1-1 0,0 0 0,-1 0 0,0 0-1,-1-1 1,2-15 0,0-22 77,-2 0 0,-4-62 0,0 41-193,1 63-75,0-9 322,0 18-266,0 0 0,0-1 0,0 1-1,0-1 1,0 1 0,0 0 0,0-1-1,0 1 1,-1 0 0,1-1-1,0 1 1,0 0 0,0-1 0,0 1-1,-1 0 1,1 0 0,0-1 0,0 1-1,-1 0 1,1 0 0,0-1 0,-1 1-1,1 0 1,0 0 0,-1 0-1,1 0 1,0-1 0,-1 1 0,1 0-1,0 0 1,-1 0 0,1 0 0,-1 0-1,0 7-1627,1 65-3446,0-32-585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8:09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57 2841,'0'0'13340,"-3"-1"-11653,2 1-1573,1 0 1,-1-1 0,0 1-1,0 0 1,1 0 0,-1-1-1,0 1 1,1 0 0,-1-1-1,1 1 1,-1-1-1,0 1 1,1-1 0,-1 1-1,1-1 1,-1 1 0,0-2-1,-1-17 5354,3 4-717,2 14-4749,0 0 0,0 0 0,-1 0 1,1 0-1,0 0 0,0 1 0,0 0 0,0-1 0,0 1 0,0 0 0,0 0 0,4 1 0,2-1 11,154-3 293,4-1-3099,-169 17-170,-11 4-1279,2-7-2944,3-4-2109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0:5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3089,'0'0'18430,"-1"2"-17313,-5 7-275,5-7 1393,11-2-1542,357 21 798,-78-2-1093,-1-18-39,4-1-7,153 25-272,-247-23 5,-102-4-83,496 2 111,-591 0-47,-34 7-10977,23-4 4593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0:57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31881,'704'10547'0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01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92 7210,'0'0'11641,"-8"-20"-5827,8 18-5655,1 1 0,0 0 0,-1 0-1,1 0 1,0 0 0,0 0 0,0 0 0,0 0-1,-1 1 1,1-1 0,1 0 0,-1 0-1,0 1 1,0-1 0,0 1 0,0-1 0,0 1-1,0-1 1,1 1 0,-1 0 0,2-1-1,34-9-304,-29 9 493,31-9 184,104-21 521,-67 28-1177,-76 3-132,-10 8-4408,-5 2 1389,-2 0-3604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03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7082,'0'0'11381,"5"-14"-4812,1 12-6482,-1 2-1,1-1 1,0 1-1,12 0 1,6 0 142,324-8 1276,-346 8-1514,-18 0-5555,3 0-59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2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9 6953,'0'0'14258,"-8"-2"-13211,2 1-915,0-1 113,-1 1 1,0 0 0,0 0 0,-1 1 0,1-1 0,0 2 0,-7 0 0,11 0-192,1 0 0,-1 1 0,1-1 0,-1 1 0,1-1 0,0 1 0,0 0 1,0 0-1,0 0 0,0 0 0,0 1 0,0-1 0,-2 5 0,-22 41 378,19-33-303,1-3-89,0 1 1,1 0-1,1 0 0,0 0 1,1 1-1,0-1 0,1 1 1,1 0-1,0 0 1,1 18-1,0-31-42,0 1 0,1-1 0,-1 1 0,1 0 0,-1-1 0,1 1 0,-1-1 0,1 1 1,0-1-1,0 1 0,0-1 0,0 0 0,0 1 0,0-1 0,0 0 0,0 0 0,0 0 0,0 0 0,1 0 0,-1 0 0,1 0 0,-1 0 0,0 0 1,1-1-1,-1 1 0,1-1 0,0 1 0,-1-1 0,1 1 0,-1-1 0,1 0 0,0 0 0,1 0 0,7 1 22,-1 0-1,1-1 0,0-1 0,14-1 1,-21 1-10,1-1 1,0 1 0,-1 0 0,0-1 0,1 0 0,-1 1-1,0-1 1,0-1 0,0 1 0,0 0 0,0-1 0,-1 0-1,1 1 1,-1-1 0,1 0 0,2-5 0,-2 3 33,0 0 1,-1 1 0,1-1-1,-1 0 1,0-1-1,0 1 1,-1 0 0,0-1-1,1 1 1,-1-9-1,-1 4 2,0-18 108,1 24-144,2 17-108,1 11 115,-2 0 1,-1 28-1,1 13 43,4 46-24,-5-54-16,2-1 1,4-1-1,15 67 1,-22-121 6,0-1 0,1 0 0,-1 1 0,0-1 0,1 0 0,-1 1 0,0-1 0,1 0 0,-1 1 0,1-1 0,-1 0 0,1 0 0,-1 0 0,1 1 0,-1-1 0,0 0 0,1 0 0,-1 0 0,1 0 0,-1 0 0,1 0 0,-1 0 0,1 0 0,-1 0-1,1 0 1,-1 0 0,1 0 0,-1 0 0,1-1 0,-1 1 0,1 0 0,-1 0 0,0 0 0,1-1 0,-1 1 0,1 0 0,0-1 0,4-5 195,1 1-1,-1-1 1,0 0-1,0-1 0,-1 1 1,7-13-1,-2 4-17,27-46 26,-3-2 1,41-106-1,-68 150-220,0 2-106,-5 14-2504,0 21-12787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4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0 9602,'0'0'16689,"0"9"-16456,-4 7-101,-1 0 0,-7 16 0,7-18-98,0 0 0,1 0 0,-4 18 0,8-31-33,0 1-1,-1-1 1,1 1-1,0-1 0,0 1 1,0-1-1,-1 1 1,2-1-1,-1 1 0,0-1 1,0 1-1,0-1 1,1 0-1,-1 1 0,2 1 1,-1-2 1,0 0 1,0-1 0,1 1-1,-1-1 1,0 1-1,1-1 1,-1 0 0,1 0-1,-1 0 1,0 0 0,1 0-1,-1 0 1,1 0-1,1 0 1,4 0 18,-1-1-10,-1 1 0,0-1-1,-1 0 1,1-1 0,0 1-1,0-1 1,0 0 0,-1 0-1,1 0 1,-1-1 0,0 1 0,1-1-1,-1 0 1,0-1 0,-1 1-1,5-5 1,-4 3 12,0 1 0,-1 0 0,1-1 0,-1 1 0,0-1 0,-1 0 1,1 0-1,-1 0 0,0-1 0,0 1 0,-1 0 0,1-1 0,-1 1 0,0-10 0,0 14-19,-1 0-1,0 0 0,0 0 1,0-1-1,0 1 0,0 0 1,0 0-1,-1 0 0,1 0 1,0 0-1,0 0 0,-1 0 1,1 0-1,-1 0 0,1 0 0,-1 0 1,1 0-1,-1 0 0,0 0 1,1 0-1,-1 0 0,0 0 1,-1 0-1,0 0-33,-1 0-1,0 0 1,0 1-1,0-1 1,1 1-1,-1 0 1,0 0 0,-4 0-1,7 0 31,-5 0-142,0 1 0,0-1 0,0 1 0,1 0 0,-1 1 1,0-1-1,1 1 0,-1 0 0,1 0 0,0 0 0,0 1 1,-7 4-1,-2 3-1513,1 1-1,-15 17 1,20-21 247,-16 20-6701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7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2617,'0'0'13005,"5"0"-10696,170-1 2355,-85 0-6849,1 0-7464,-67 1 4201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1.9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7 3169,'0'0'20371,"-3"-2"-19411,3 2-928,0-1 0,0 1 1,0 0-1,-1 0 0,1-1 0,0 1 0,0 0 1,-1 0-1,1-1 0,0 1 0,0 0 1,-1 0-1,1-1 0,0 1 0,0 0 0,-1 0 1,1 0-1,0 0 0,-1 0 0,1 0 0,0-1 1,-1 1-1,1 0 0,0 0 0,-1 0 1,1 0-1,0 0 0,-1 0 0,1 0 0,0 0 1,-1 0-1,1 0 0,0 1 0,0-1 1,-1 0-1,1 0 0,0 0 0,-1 0 0,1 0 1,0 1-1,-1-1 0,1 0 0,0 0 0,0 0 1,0 1-1,-1-1 0,1 0 0,0 0 1,0 1-1,-1-1 0,0 24 1912,2-8-1792,0 1 114,1 1 0,1 0 0,1 0 0,6 17 1,-4-12-82,6 37 1,-7 110-66,-6-114-1184,1-55 412,2-1-392,-1 0 811,0 0 0,0 0 0,1-1 1,-1 1-1,0 0 0,0-1 0,1 1 0,-1 0 0,0-1 0,0 0 1,0 1-1,0-1 0,0 0 0,0 1 0,0-1 0,0 0 0,0 0 1,0 0-1,0 0 0,0 0 0,1-2 0,14-18-7518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2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1 10586,'0'0'13626,"-6"22"-12961,-16 69-222,20-86-371,0 1 0,1 0 0,0 0 0,0 0 0,1-1 0,-1 1 0,2 10 0,0 0 91,2-15-128,-1 0 0,1-1 1,-1 1-1,1-1 0,0 0 0,-1 1 1,1-1-1,0 0 0,-1-1 0,1 1 0,3-1 1,-2 0-4,1-1 0,0 1 1,-1-1-1,0 0 1,1-1-1,-1 1 0,0-1 1,0 0-1,0 0 0,0 0 1,-1 0-1,0-1 1,1 1-1,-1-1 0,0 0 1,0 0-1,-1 0 0,0-1 1,1 1-1,-1 0 1,0-1-1,-1 1 0,1-1 1,-1 0-1,0 0 0,0 1 1,-1-1-1,1-6 1,-1 8 10,0-1 1,0 1 0,0-1 0,-1 1 0,1 0-1,-1-1 1,0 1 0,0 0 0,0 0 0,0 0 0,0-1-1,-1 1 1,0 0 0,-1-2 0,1 3-31,-1 0 0,1 0 0,0 0 0,-1 0 0,1 1 1,-1-1-1,1 1 0,-1 0 0,1 0 0,-1 0 0,0 0 0,0 0 0,0 1 0,1-1 1,-1 1-1,-6 0 0,5 0-45,-3-1-31,0 0 1,0 1-1,0 1 1,1-1-1,-11 3 1,16-3-73,-1 0 1,1 1 0,0-1-1,-1 1 1,1 0 0,0-1-1,0 1 1,-1 0 0,1 0 0,0 0-1,0 0 1,0 0 0,0 0-1,0 0 1,0 0 0,0 0-1,1 0 1,-1 0 0,0 1-1,0-1 1,1 0 0,-1 1 0,1-1-1,-1 0 1,1 1 0,0-1-1,0 1 1,0-1 0,-1 1-1,1-1 1,1 2 0,-1 7-4453,0-2-2195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2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3 3241,'0'0'21096,"-6"-1"-20238,-31-1 1247,39 7-2018,-1 1-1,1-1 1,0 0-1,0 0 1,1-1-1,-1 1 0,1 0 1,0-1-1,0 0 1,1 1-1,5 4 0,-6-5-50,22 24 84,54 46 0,-73-69-120,0 1 0,-1 0 0,0 0-1,0 0 1,-1 0 0,1 1 0,-1 0 0,-1 0 0,1 0 0,-1 0 0,-1 1 0,1-1 0,1 14 0,-2-15 5,-1 0 0,-1 1 0,1-1 0,-1 0 0,-1 1 0,1-1 0,-1 0 0,0 0 0,0 1 0,-1-1 0,0 0 0,0 0 0,0 0 0,-1-1 0,0 1 0,0 0 0,-4 5 0,-3 0-108,0 1 0,0-2-1,-1 0 1,-15 11 0,23-19-498,1 1-1,-1-1 1,0 1-1,1-1 1,-1 1-1,1 0 1,0 0-1,-2 4 1,2 3-7313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6.1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1 496,'-7'3'25970,"1"-1"-27069,3-2 1120,0 1 1,-1 0-1,1 0 0,0 0 1,0 1-1,0-1 1,0 1-1,0 0 1,0 0-1,0 0 0,1 0 1,-1 0-1,1 1 1,0-1-1,-1 1 1,1-1-1,-2 5 0,-5 5 29,1 1-1,-11 21 0,11-17 2,0 0-1,2 1 1,0 0-1,1 0 1,0 0-1,2 1 1,0-1-1,0 33 1,3-50-38,1 0 0,0-1-1,0 1 1,-1-1 0,1 1 0,0-1 0,0 1-1,0-1 1,0 1 0,0-1 0,0 0 0,0 0-1,0 1 1,0-1 0,0 0 0,0 0 0,0 0-1,0 0 1,0 0 0,0 0 0,2-1 0,25 0 194,-25 1-187,0-1-1,0 0 1,0 0-1,0 0 1,0 0 0,-1-1-1,1 1 1,0-1-1,-1 0 1,1 0-1,-1 0 1,1 0-1,-1 0 1,0 0-1,0 0 1,0-1-1,0 1 1,0-1-1,-1 0 1,2-3-1,2-4 24,0 0-1,-1 0 1,0 0 0,3-15-1,-4 9 54,0-5 179,-1 17-192,-2 11-106,3 36 27,1 0 0,14 57-1,-9-49 59,-2-16-9,12 38 0,-15-61 3,0 0 1,1 0-1,0 0 0,1-1 1,1 0-1,12 17 0,-19-28-17,0 0 0,0 0 0,1 1 0,-1-1 0,0 0 0,0 1-1,1-1 1,-1 0 0,0 0 0,0 0 0,1 1 0,-1-1 0,0 0-1,1 0 1,-1 0 0,0 0 0,1 1 0,-1-1 0,0 0 0,1 0-1,-1 0 1,0 0 0,1 0 0,-1 0 0,0 0 0,1 0 0,-1 0-1,0 0 1,1 0 0,-1 0 0,0 0 0,1-1 0,-1 1 0,0 0-1,1 0 1,-1 0 0,0 0 0,1 0 0,-1-1 0,0 1 0,1 0-1,-1 0 1,0-1 0,0 1 0,0 0 0,1 0 0,-1-1 0,10-18 438,-7 12-282,33-64 127,37-104 0,-72 171-402,0 2-37,0-1 0,-1 1 0,1 0 0,0-1 0,0 1 0,0 0 0,0 0 0,1 0 0,-1 0 0,0 0 0,3-3 0,-3 19-5765,-1 5-2009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6.5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4417,'0'0'20180,"1"-5"-18953,7 42-82,-6-28-1245,-1 0 1,1 0 0,1 0 0,6 16-1,3 4-3803,-7-16-2287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3.7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17 3369,'0'0'21260,"-2"-3"-20473,1 1-744,-5-9 477,3 10-218,3 9-100,2 1 56,1 0 0,-1 0 0,9 17 0,4 11 238,-9-13-329,-2-1-1,0 0 0,-2 1 1,0 25-1,5 46-89,-7-93-180,0-1 1,0 1 0,0 0-1,1-1 1,-1 1 0,1-1-1,-1 1 1,1-1 0,-1 1-1,1-1 1,0 0 0,0 1-1,0-1 1,-1 0 0,1 1-1,1-1 1,-1 0 0,0 0-1,0 0 1,0 0 0,2 1-1,0-1-492,0 0 0,0 0 0,0-1 0,0 1 0,1-1 0,-1 0 0,0 0 0,5 0 0,3 0-1474,13 0-5597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4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0 3777,'0'0'19281,"-8"15"-18413,-23 50-85,30-62-722,-1 1 0,1-1 0,0 1 0,-1-1 0,2 1 0,-1 0 0,0-1 0,1 1 0,0 0 0,-1-1 0,2 1 0,-1 5 0,2 6 114,-2-13-162,0-1-1,0 0 0,0 1 0,1-1 1,-1 0-1,0 0 0,1 1 0,-1-1 0,1 0 1,0 0-1,-1 0 0,1 1 0,0-1 1,0 0-1,0 0 0,0 0 0,0 0 0,0-1 1,0 1-1,0 0 0,0 0 0,0 0 1,0-1-1,0 1 0,1-1 0,-1 1 0,0-1 1,0 1-1,1-1 0,-1 0 0,0 0 1,1 1-1,2-1 0,-2 0 28,0 0 1,0 0-1,0 0 0,1 0 0,-1 0 1,0-1-1,0 1 0,0 0 1,0-1-1,0 0 0,0 1 0,0-1 1,0 0-1,0 0 0,0 0 1,0 0-1,-1-1 0,1 1 1,0 0-1,2-4 0,0-2 80,-1 0 0,1 0 0,-1 0-1,0 0 1,-1-1 0,0 0 0,0 1 0,-1-1-1,0 0 1,0 0 0,-1 0 0,-1-13 0,1 20-120,0 0 0,0 0 0,0 0 0,0 0 0,0 0 0,-1 1 0,1-1 0,0 0 0,0 0 0,-1 0-1,1 0 1,-1 1 0,1-1 0,-1 0 0,1 0 0,-1 1 0,0-1 0,1 0 0,-1 1 0,0-1 0,-1 0 0,0-1 3,0 1 0,-1 0 0,1 0 0,-1 0 0,1 1 0,-1-1 0,-4 0 0,-5 0-176,0 0-1,-20 3 0,26-2-59,4 1 106,0-1 1,0 0-1,0 0 1,0 1-1,0-1 0,0 1 1,0 0-1,0 0 1,1-1-1,-1 1 0,0 0 1,1 1-1,-1-1 1,0 0-1,1 0 1,-3 3-1,3-2-352,0-1 0,0 1 0,0 0 0,0 0 0,0-1-1,0 1 1,0 0 0,0 0 0,0 3 0,0 4-5709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4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0 0 4033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4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0 142 4033,'98'-108'7529,"-80"86"-2249,-18 22-5230,0 0-1,0 0 1,0 0-1,0 0 1,0-1-1,0 1 1,0 0-1,0 0 1,0 0 0,0 0-1,0 0 1,0 0-1,0 0 1,0 0-1,0 0 1,0 0-1,0 0 1,0-1-1,0 1 1,0 0-1,0 0 1,0 0-1,0 0 1,0 0-1,0 0 1,0 0 0,0 0-1,0 0 1,0 0-1,0 0 1,0 0-1,0-1 1,0 1-1,0 0 1,0 0-1,-1 0 1,1 0-1,0 0 1,0 0-1,0 0 1,0 0-1,0 0 1,0 0 0,0 0-1,0 0 1,0 0-1,0 0 1,0 0-1,0 0 1,-1 0-1,1 0 1,0 0-1,0 0 1,0 0-1,0 0 1,0 0-1,0 0 1,0 0-1,0 0 1,0 0 0,0 0-1,0 0 1,-1 0-1,1 0 1,0 0-1,0 0 1,0 0-1,0 0 1,-3 0 1200,3 0-1169,0 0-1,0 0 1,0 0 0,0 0 0,-1 0 0,1 0-1,0 0 1,0 0 0,0 0 0,-1 0-1,1 0 1,0 0 0,0 0 0,0 0-1,0-1 1,0 1 0,-1 0 0,1 0 0,0 0-1,0 0 1,0 0 0,0-1 0,0 1-1,0 0 1,0 0 0,-1 0 0,1 0-1,0 0 1,0-1 0,0 1 0,0 0 0,0 0-1,0 0 1,0-1 0,0 1 0,0 0-1,0 0 1,0 0 0,0-1 0,0 1-1,0 0 1,0 0 0,0 0 0,0 0 0,0-1-1,0 1 1,1 0 0,-1 0 0,0 0-1,0 0 1,0-1 0,0 1 0,0 0-1,0 0 1,0 0 0,1 0 0,-1 0 0,0 0-1,0-1 1,0 1 0,0 0 0,1 0-1,-1 0 1,0 0 0,15 2 588,-8 2-622,0 0 0,0 1 0,-1-1 1,10 10-1,12 8 85,-17-15-111,0 1 1,0 0 0,-1 1 0,0 0-1,-1 1 1,11 13 0,-16-17-12,0 0 1,0 0-1,-1 1 0,0 0 1,0-1-1,0 1 0,-1 0 1,0 0-1,-1 1 0,1-1 1,-1 0-1,0 13 0,-1-2 9,1-14-3,-1 0 1,1 0-1,-1 0 1,0 0-1,0 0 0,-1 0 1,1 0-1,-1 0 1,0 0-1,0 0 1,0 0-1,0 0 1,-1 0-1,0-1 1,1 1-1,-1-1 1,-5 7-1,-3-2-1,0 0 0,0-1-1,-17 9 1,9-6-523,13-7-186,1 1 1,0 0 0,-1 0-1,1 0 1,1 0-1,-7 9 1,7-9-623,-6 9-7076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7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29 1736,'0'0'20286,"-5"-4"-19124,-1-1-822,5 3-247,-1 1-1,0-1 1,0 0-1,0 1 1,0-1-1,0 1 1,0 0-1,0 0 1,-1-1-1,1 1 1,0 1-1,-4-2 1,3 1-32,0 1 0,0 0 0,0-1 0,0 1 0,0 0 0,1 1 0,-1-1 0,0 0 0,0 1 0,0 0 0,0-1 0,1 1 0,-1 0 0,0 0 0,1 1 0,-1-1 0,1 1 0,-1-1 0,1 1 0,0 0 0,0 0 0,0 0 0,-3 3 0,-2 4 18,0 0 1,1 1 0,0 0-1,-6 16 1,5-11 14,-5 10-21,1 0 1,1 2-1,1-1 0,-7 39 1,14-18-52,24-47 555,-19-2-479,1 1 0,0-1 0,0 0 0,0 0 0,-1 0 0,1 0 1,-1-1-1,0 1 0,0-1 0,0 0 0,4-4 0,27-38 305,-30 36-326,1 0-1,-1 0 1,-1 0-1,4-13 1,4-11 125,-8 25-192,0 3-341,0 19 224,14 128 107,0-4 40,-16-132-43,1 7-2,1-1-1,7 20 0,-10-32 21,0 1-1,0-1 0,0 0 1,0 1-1,0-1 1,0 1-1,0-1 0,1 0 1,-1 1-1,0-1 0,0 0 1,0 1-1,0-1 0,1 0 1,-1 1-1,0-1 1,0 0-1,1 0 0,-1 1 1,0-1-1,1 0 0,-1 0 1,0 1-1,1-1 1,-1 0-1,0 0 0,1 0 1,-1 0-1,0 1 0,1-1 1,-1 0-1,1 0 1,-1 0-1,0 0 0,1 0 1,-1 0-1,0 0 0,1 0 1,-1 0-1,1 0 1,-1 0-1,0 0 0,1-1 1,-1 1-1,0 0 0,1 0 1,-1 0-1,0 0 1,1-1-1,-1 1 0,0 0 1,1 0-1,-1-1 0,0 1 1,1 0-1,-1 0 1,0-1-1,0 1 0,0 0 1,1-1-1,-1 1 0,0 0 1,0-1-1,0 1 1,0-1-1,1 1 0,-1-1 1,13-28 621,-13 28-652,23-69 273,18-47-317,-41 116-77,0 0-1,0 0 0,1 0 0,-1 0 0,1 0 1,-1 0-1,0 1 0,1-1 0,0 0 0,-1 0 1,1 0-1,0 0 0,-1 0 0,1 1 0,0-1 1,0 0-1,0 1 0,-1-1 0,1 1 0,0-1 1,0 1-1,0-1 0,2 0 0,-2 2-326,0-1 0,0 0 0,0 1 0,0-1 0,0 1 0,0 0-1,-1-1 1,1 1 0,0 0 0,0-1 0,0 1 0,-1 0 0,1 0 0,0 0 0,-1-1-1,1 1 1,-1 0 0,1 0 0,-1 0 0,1 0 0,0 2 0,7 17-13315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8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1504,'0'0'6248,"4"3"-5083,13 11-341,-13-11-187,0-1-171,0-1 0,0 0 0,0-1 0,0 1-1,0-1 1,1 1 0,-1-1 0,4-1 0,-7 1-289,-1 0-131,8 0-8523,9 0 5807,9 0 491,-21 0 711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28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51 9378,'0'0'13824,"0"-7"-13041,-4-30 352,4 37-1107,1 0-1,-1-1 1,0 1-1,1-1 1,-1 1-1,0 0 1,0-1 0,1 1-1,-1 0 1,1 0-1,-1-1 1,0 1-1,1 0 1,-1 0-1,1 0 1,-1-1 0,0 1-1,1 0 1,-1 0-1,1 0 1,-1 0-1,1 0 1,-1 0 0,1 0-1,-1 0 1,1 0-1,0 0 1,17 0 27,-15 0 29,24 0 13,-16-1-57,0 1 1,0 0 0,14 2 0,-24-1-40,0 0 0,0-1 0,0 1 0,0 0 0,0 0 0,0 0 0,0 0 0,0 0 0,0 1 0,0-1 0,-1 0 0,1 0 0,0 0 0,-1 1 0,1-1 0,-1 0 0,1 1 0,-1-1 0,0 0 0,1 1 0,-1-1 1,0 1-1,0-1 0,0 0 0,0 1 0,-1 1 0,1 4 4,0 0 0,0 0 1,-3 14-1,0-13-15,-1-1 1,1 0-1,-1 0 0,0 0 0,-1 0 0,1 0 0,-2-1 0,-9 10 0,9-10 8,1 0 0,-1 0 0,1 1-1,0 0 1,1 0 0,0 0-1,0 0 1,-4 12 0,8-19 15,0 1 1,1-1-1,-1 1 1,0-1-1,0 1 0,1-1 1,-1 1-1,0-1 1,1 1-1,-1-1 0,1 1 1,-1-1-1,1 0 1,-1 1-1,1-1 0,-1 0 1,1 1-1,-1-1 1,1 0-1,-1 0 0,1 1 1,0-1-1,-1 0 1,1 0-1,-1 0 0,1 0 1,-1 0-1,1 0 1,0 0-1,-1 0 0,1 0 1,-1 0-1,2 0 1,32 0 378,-26-1-373,7 1-100,-4 0-163,0 0 1,20 3 0,-27-2-307,0 0 0,1 0-1,-1 1 1,0-1 0,0 1 0,4 3-1,9 5-6025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5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3537,'0'0'20694,"-1"2"-19536,-7 8 2894,8-8-3925,2 17-89,0 0 0,1-1 0,7 26 1,-4-21 8,5 43-1,-10 8-119,-2-44-2861,2-29 2804,-1-1 1,0 0-1,0 0 1,1 1-1,-1-1 1,0 0-1,0 0 0,1 0 1,-1 1-1,0-1 1,1 0-1,-1 0 1,0 0-1,1 0 0,-1 0 1,0 1-1,1-1 1,-1 0-1,0 0 0,1 0 1,-1 0-1,0 0 1,1 0-1,-1 0 1,0 0-1,1 0 0,-1-1 1,0 1-1,1 0 1,-1 0-1,5 0-3755,6 0-4370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6.1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3937,'0'0'19515,"-4"17"-18608,-10 56-379,13-66-463,-1-1 0,2 0 0,-1 1 0,1-1 0,-1 0 0,2 1 0,-1-1 0,1 0 0,2 9 0,-3-13-55,1-1 0,0 1-1,0-1 1,0 1-1,0-1 1,0 0-1,0 1 1,1-1 0,-1 0-1,0 0 1,1 0-1,-1 0 1,1 0-1,-1 0 1,1 0-1,-1 0 1,1 0 0,0-1-1,-1 1 1,1-1-1,0 1 1,-1-1-1,1 0 1,0 0 0,0 0-1,-1 0 1,1 0-1,2 0 1,-1 0 31,-1 0-1,1 0 1,-1 0 0,1 0-1,-1-1 1,0 1 0,1-1 0,-1 1-1,1-1 1,-1 0 0,0 0-1,0 0 1,1 0 0,-1-1-1,0 1 1,0 0 0,0-1 0,0 0-1,-1 1 1,1-1 0,0 0-1,-1 0 1,1 0 0,-1 0 0,1 0-1,0-3 1,1-2 135,-1-1-1,0 1 1,-1 0-1,1-1 1,-1 1-1,-1-1 1,0-11-1,0 19-174,0-1 0,0 0-1,-1 0 1,1 1 0,0-1 0,-1 0 0,1 1-1,0-1 1,-1 0 0,1 1 0,-1-1 0,1 1-1,0-1 1,-1 1 0,0-1 0,1 1 0,-1-1-1,1 1 1,-1-1 0,0 1 0,1 0 0,-1-1 0,0 1-1,1 0 1,-1-1 0,0 1 0,1 0 0,-1 0-1,0 0 1,0 0 0,1 0 0,-1 0 0,-1 0-1,-31 0-236,22 1 81,7-1-315,-6 0 356,0 0 1,1 1-1,-13 2 0,20-3-181,0 1 0,0-1 0,-1 1 0,1 0 0,0 0 0,0 0 0,0 0 0,-2 2 0,3-2-132,0 0-1,0-1 0,1 1 0,-1 0 0,0 0 0,1 0 1,-1 0-1,1-1 0,-1 1 0,1 0 0,-1 0 1,1 0-1,0 0 0,-1 0 0,1 0 0,0 0 0,0 0 1,0 0-1,0 1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6.2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1 0 1504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6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82 1504,'126'-61'3576,"-106"46"13843,-22 11-13133,8 3-2892,8 1-2173,-12 0 1313,14 0-386,-1 0 1,1 2-1,0 0 1,0 0-1,17 6 0,-26-5-136,0-1 0,-1 1 0,1 0 1,0 1-1,-1-1 0,0 1 0,0 1 0,0-1 0,-1 1 0,1 0 0,-1 0 0,0 0 0,7 11 0,-10-10 9,1 1 0,-1-1-1,0 1 1,0-1 0,-1 1 0,0 0 0,0-1 0,-1 1-1,0 0 1,0 0 0,-1 7 0,0 6 140,1-15-116,-1 0 1,0 0 0,-1 0 0,1 0-1,-1 0 1,0-1 0,0 1 0,-1 0 0,1-1-1,-1 1 1,0-1 0,0 0 0,-1 0-1,-4 4 1,5-4-309,0-1 0,-1 1 0,1 0 0,0 0 0,1 0 0,-1 0 0,1 1 0,0-1 0,0 1 0,0-1 0,0 1-1,1 0 1,0-1 0,-1 6 0,2 7-3492,0-3-4759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31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9 3929,'0'0'19103,"-17"-8"-17087,15 8-1965,0 1-1,0-1 1,0 1 0,-1-1-1,1 1 1,0 0 0,0 0-1,0 0 1,1 0 0,-1 0-1,0 0 1,0 0 0,0 1-1,1-1 1,-3 3 0,-22 27 215,22-25-209,-16 20 112,2 1 0,1 1 0,-22 48 0,31-58-169,2 1 1,0-1 0,1 1-1,1 1 1,0-1 0,2 0-1,-1 26 1,3-44-4,0 0-1,1 0 1,-1 0 0,0-1-1,0 1 1,1 0 0,-1 0-1,1 0 1,-1-1-1,0 1 1,1 0 0,-1-1-1,1 1 1,0 0 0,-1-1-1,1 1 1,0-1 0,-1 1-1,1-1 1,0 1 0,-1-1-1,1 1 1,0-1-1,0 0 1,0 1 0,-1-1-1,1 0 1,0 0 0,0 0-1,0 1 1,0-1 0,-1 0-1,3 0 1,34-1 93,-29 0-86,-2 0 6,-1 0 0,0 0 0,0 0 0,0-1 0,0 0 0,0 0 0,0 0 0,0 0 0,-1-1 0,1 0 0,-1 0 0,0 0 0,1-1 0,-2 1 0,1-1 0,0 0 0,4-7 0,1-1 73,-1-1 0,0 0 0,-1 0 0,11-28 0,-16 35-20,0-1 0,-1 1 0,0-1 0,0 1 0,0-1 0,-1-12 0,0 19-64,0 0 1,0-1-1,0 1 0,0 0 0,0 0 0,0 0 0,0 0 1,0 0-1,0-1 0,0 1 0,0 0 0,0 0 0,0 0 1,0 0-1,0 0 0,0 0 0,0-1 0,0 1 0,1 0 1,-1 0-1,0 0 0,0 0 0,0 0 0,0 0 0,0 0 1,0-1-1,0 1 0,0 0 0,1 0 0,-1 0 0,0 0 1,0 0-1,0 0 0,0 0 0,0 0 0,0 0 0,1 0 1,-1 0-1,0 0 0,0 0 0,0 0 0,0 0 0,0 0 1,0 0-1,1 0 0,-1 0 0,0 0 0,0 0 0,0 0 1,0 0-1,0 0 0,1 0 0,-1 0 0,0 0 0,0 0 1,0 0-1,0 0 0,0 1 0,0-1 0,0 0 0,1 0 1,-1 0-1,0 0 0,0 0 0,0 0 0,0 0 0,0 1 1,7 7-204,2 32 201,-1 1 0,-3 0 0,2 74-1,-2-14 24,7 51 28,-12-144 49,1 9-208,-1-17 139,0 0 0,0 1 0,0-1 0,0 0 0,0 1 0,0-1 0,0 0 0,0 0 0,0 1 0,0-1 0,0 0 0,0 0 0,1 1 0,-1-1 0,0 0 0,0 0-1,0 1 1,0-1 0,1 0 0,-1 0 0,0 0 0,0 1 0,1-1 0,-1 0 0,0 0 0,0 0 0,1 0 0,-1 0 0,0 1 0,0-1 0,1 0 0,-1 0 0,0 0 0,0 0 0,1 0 0,-1 0-1,0 0 1,1 0 0,-1 0 0,0 0 0,1 0 0,1-3 124,-1 1 1,1 0-1,-1-1 0,1 1 0,-1-1 0,0 1 1,0-1-1,0 0 0,0 1 0,-1-1 1,1-4-1,3-5 82,112-295 686,-108 292-991,-6 12-39,-1 0 0,1 0 0,-1 0 0,0 0 1,0 0-1,2-6 0,4 20-3830,-2 10 347,0 2-3910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32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58 7178,'0'0'16732,"-4"-10"-15965,4 73 36,0-37-192,0-23 267,0-9 580,2-3-1317,-1 1 0,2-1 0,-1 1 0,1 0 0,0 0 0,1 0 0,0 0 0,0 0 0,7-8 0,-5 6-114,-5 7-33,1 1 1,-1 0 0,0 0-1,1 0 1,-1 0 0,1 0 0,-1 1-1,1-1 1,0 0 0,0 1-1,0-1 1,0 1 0,0 0-1,0-1 1,0 1 0,1 0-1,-1 0 1,0 1 0,0-1 0,1 0-1,-1 1 1,1-1 0,-1 1-1,1 0 1,-1 0 0,0 0-1,1 0 1,-1 0 0,1 1-1,-1-1 1,1 1 0,-1-1-1,0 1 1,1 0 0,-1 0 0,0 0-1,0 0 1,0 1 0,0-1-1,0 0 1,0 1 0,0 0-1,0-1 1,-1 1 0,1 0-1,0 0 1,-1 0 0,0 0 0,1 0-1,-1 0 1,0 0 0,0 0-1,0 1 1,1 2 0,1 10-500,1 0-1,-2 0 1,0 1 0,-1-1 0,-1 26 0,0-29-604,-4 5-2871,-1-5-3462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32.7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5569,'0'0'16370,"3"-2"-15541,13-5-106,1 1 1,0 0-1,0 2 1,26-5 0,-12 3-815,-1 3-578,-17 3-4343,-6 0-1478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9:33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7178,'0'0'17213,"3"0"-16589,-2-1-573,0 1 0,0 0 1,0 0-1,0 0 0,-1 0 0,1-1 1,0 1-1,0 1 0,0-1 0,0 0 1,0 0-1,-1 0 0,1 0 1,0 1-1,0-1 0,0 0 0,0 1 1,-1-1-1,1 0 0,0 1 1,-1-1-1,1 1 0,0-1 0,-1 1 1,1 0-1,0-1 0,-1 1 1,1 0-1,-1-1 0,1 1 0,-1 0 1,1 0-1,-1-1 0,0 1 0,1 0 1,-1 0-1,0 0 0,0 1 1,2 7 215,0-1 0,-1 1 0,1 12 1,1 7-41,1-6-124,4 10-324,-3-6-5863,-1-21-30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7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16 3017,'0'0'19528,"-6"-2"-18123,-16-7-287,15 4 2607,8 15-3336,3 281 206,-4-288-784,0-1 0,1 1 0,-1 0 0,1-1 1,-1 1-1,1 0 0,0-1 0,0 1 0,0-1 0,0 1 0,0-1 0,1 1 1,-1-1-1,3 3 0,-2-3-776,0 0 0,0 0 0,0 0 0,0 0 0,1-1 0,-1 1 0,1-1 0,2 2 0,4 0-6748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9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0 184,'0'0'3509,"22"0"8270,-14 0-12090,114 0 7580,0 0-8967,-109 0-9091,-8 0 5423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8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0 3025,'0'0'19189,"-10"17"-18325,-29 51-345,37-65-480,1-1 0,-1 0-1,1 0 1,0 1 0,0-1 0,0 1-1,0-1 1,1 1 0,-1-1 0,0 1-1,1-1 1,0 1 0,0 0 0,0-1-1,0 1 1,1 3 0,0 5 158,0-10-175,1-1 1,-1 1-1,1 0 0,0-1 0,-1 0 0,1 1 1,0-1-1,-1 0 0,1 0 0,-1 0 0,1 0 0,3-1 1,-5 1 2,2 0 13,0 0 1,0 0 0,0 0-1,0-1 1,-1 1-1,1-1 1,0 1 0,0-1-1,-1 0 1,1 0 0,0 0-1,-1 1 1,1-1-1,-1-1 1,1 1 0,-1 0-1,1 0 1,-1-1 0,0 1-1,0 0 1,0-1-1,0 1 1,0-1 0,0 0-1,0 1 1,0-1 0,-1 0-1,1 1 1,0-1 0,-1 0-1,1-2 1,0-3 82,0 0-1,0 0 1,-1-1 0,0 1 0,0 0 0,-1 0 0,-1-7 0,2 13-121,-1 0 1,1-1 0,-1 1-1,1 0 1,-1 0-1,1 0 1,-1 0-1,0 0 1,0 0 0,1 1-1,-1-1 1,0 0-1,0 0 1,0 0 0,0 1-1,0-1 1,0 0-1,0 1 1,0-1 0,0 1-1,0-1 1,0 1-1,0 0 1,0-1 0,0 1-1,-3 0 1,-35-1-339,28 1-40,9 0 207,1 0-1,-1 0 1,1 1 0,-1-1 0,1 0 0,-1 1 0,1-1 0,-1 1 0,1 0 0,0-1 0,-1 1-1,1 0 1,0 0 0,0 0 0,-1 0 0,1 0 0,0 0 0,0 0 0,0 0 0,0 1-1,0-1 1,0 0 0,0 2 0,-3 2-1368,-4 6-4850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8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0 0 4001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28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0 182 4001,'62'-151'8602,"-60"148"-8094,-1 0 1,0 0-1,0 0 0,0 0 1,-1 0-1,1 0 1,-6-6 8686,5 11-9144,1-1-1,-1 1 0,1 0 0,-1 0 0,1 0 1,0 0-1,0-1 0,0 1 0,0 0 0,0-1 1,1 1-1,-1-1 0,0 0 0,1 1 0,-1-1 1,3 2-1,31 21 368,-26-18-293,53 29 210,-48-29-316,-1 1 0,0 0-1,0 1 1,-1 0 0,22 21 0,-32-27-17,0 1 1,0 0-1,-1-1 0,1 1 1,-1 0-1,1 0 1,-1 0-1,0 0 0,-1 0 1,1 0-1,0 1 1,-1-1-1,0 0 0,0 0 1,0 0-1,0 1 1,-1 5-1,0-4 24,0 1 1,0-1-1,-1 1 0,1-1 1,-1 0-1,0 0 0,-1 0 1,1 0-1,-6 7 1,-8 8 125,-61 84 80,76-104-308,1 0 1,0 1-1,0-1 1,0 0-1,-1 0 1,1 0-1,0 1 1,0-1-1,0 0 1,-1 1-1,1-1 1,0 0-1,0 0 1,0 1-1,0-1 1,0 0 0,0 1-1,0-1 1,0 0-1,0 0 1,0 1-1,0-1 1,0 0-1,0 1 1,0-1-1,0 0 1,0 1-1,0-1 1,0 0-1,0 0 1,0 1-1,1-1 1,9 2-4157,-9-2 4042,15 0-7307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1:55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48 5513,'0'0'12802,"0"-3"-11454,0-8-953,0-23 7970,0 34-7858,0 18-679,0 430 830,4-342-641,-3-108-2293,-17-11-16898,15 11 18329,-1-1-1,1 1 0,0 0 1,0 0-1,0 0 1,-1-4-1,-3-16-618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1:56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30 137 1216,'0'0'3929,"-4"-1"-1516,2 1-2191,1-1 0,0 1 0,0 0 1,0-1-1,-1 1 0,1-1 0,0 1 1,0-1-1,0 0 0,0 1 0,0-1 1,0 0-1,-1-1 0,1 0 690,0 0 0,1 0 0,-1 0 0,1 1 1,-1-1-1,1 0 0,-1 0 0,1 0 0,0 0 0,0 0 0,0-3 0,-4-25 6148,35 25-6929,190-22-60,-20 1-21,32 15-745,-232 11 697,4-1-31,-3 0 52,-1 7 21,-1 722 1911,0-727-1821,-2-15-6211,0 12 5094,-1 0 0,1 0 0,-1 0 0,0 1 0,0-1 0,0 1 0,0 0 1,-6-2-1,-8-3-6716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14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36 2969,'0'0'12524,"-3"0"-10564,-7 0 6518,19 0-7793,49 0 9,33 1-13,116-15-1,-125 6-694,108 3 0,-178 5-3712,-18 0 1760,-11-1-1995,11-1-1884,1-5-459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15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1688,'0'0'9730,"-4"0"-7378,-17 0 13527,21 6-16354,0 219 72,-4-211-550,3-8-6051,10-9 132,4-4 76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15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3 3449,'0'0'14156,"-1"0"-14060,1 0 0,0 0 0,0-1 0,0 1 0,0 0 0,-1 0 0,1 0 0,0-1 0,0 1 0,0 0 0,-1 0 0,1 0 0,0 0 0,0 0 0,-1 0 0,1 0 0,0-1 0,0 1 0,-1 0 1,1 0-1,0 0 0,0 0 0,-1 0 0,1 0 0,0 0 0,0 0 0,-1 0 0,1 1 0,0-1 0,0 0 0,-1 0 0,1 0 0,0 0 0,0 0 0,-1 0 0,1 233 3885,-1-220-6216,1-12 1901,-1 0-1,1-1 1,0 1 0,0 0 0,-1 0-1,1-1 1,0 1 0,-1 0 0,1-1 0,-1 1-1,1 0 1,-1-1 0,1 1 0,-1 0-1,1-1 1,-1 1 0,0-1 0,1 1 0,-1-1-1,0 0 1,0 1 0,1-1 0,-1 0 0,0 1-1,0-1 1,1 0 0,-1 0 0,0 0-1,0 1 1,0-1 0,1 0 0,-2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16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55 3145,'0'0'14765,"-7"-5"-13119,-22-12-424,22 13 1781,24 4-1700,4-1-805,1-1 0,37-10 0,8 0-885,-60 11-158,3 0-131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2:18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1424,'-8'2'25014,"245"-2"-23923,-101 3-575,24 5-355,2-1 262,101-7 282,-173 7-718,-57-3 18,213 11-29,-301-10-6788,33-3 966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55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22236,'1926'0'0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7:59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1088,'4'7'17462,"-4"-7"-17081,0 1 0,232-1 1964,-214 9-6497,2-7-364,36 0-1,-36-3 991,-2 1-1420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3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3121,'0'0'25368,"0"15"-24804,0 310 1667,0-129-6305,0-211 549,0 0-4717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4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10426,'0'0'16060,"0"-3"-15352,5 123 1464,3 70-2358,-8-189 62,1-1 1,-1 1-1,0-1 1,1 1-1,-1-1 1,0 1-1,1-1 1,-1 1-1,0-1 1,1 1-1,-1-1 1,1 0-1,-1 1 1,1-1 0,-1 0-1,1 1 1,-1-1-1,1 0 1,0 0-1,-1 1 1,1-1-1,-1 0 1,1 0-1,0 0 1,-1 0-1,1 0 1,-1 0-1,1 0 1,0 0-1,-1 0 1,2 0-1,24-2-4820,-9-2-2113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4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1 5721,'0'0'16116,"0"2"-15340,0 20 222,-1 10-518,2 0 1,1 1 0,1-1 0,8 31 0,14 42-2394,-22-92-514,-3-16 285,-4-18 1074,0 13 864,0-1 0,-1 1 0,0 0 0,-1 1 0,1-1-1,-2 1 1,1 0 0,-1 1 0,0-1 0,0 1 0,-13-8-1,18 13 669,1-1-1,-1 0 0,0 1 0,1-1 0,-1 0 0,1 0 0,-1-1 0,1 1 0,0 0 0,0 0 1,0-1-1,0 1 0,0 0 0,1-1 0,-1 1 0,1-1 0,-1 1 0,1-1 0,0-3 815,0 5-1257,0 1 0,1 0 0,-1-1 0,0 1 0,0 0 0,0-1 0,1 1-1,-1 0 1,0-1 0,0 1 0,1 0 0,-1 0 0,0 0 0,0-1 0,1 1 0,-1 0 0,0 0-1,1 0 1,-1 0 0,0-1 0,1 1 0,-1 0 0,0 0 0,1 0 0,-1 0 0,1 0-1,-1 0 1,0 0 0,1 0 0,-1 0 0,1 0 0,17-2 30,-16 2 16,125-12-261,-91 8-3320,0 0-4350,-23 4-858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5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13 10898,'0'0'14590,"0"-1"-14577,0 1-1,0 0 1,-1-1-1,1 1 1,0 0-1,0-1 1,0 1 0,0-1-1,0 1 1,0 0-1,0-1 1,0 1-1,0 0 1,0-1-1,0 1 1,0-1 0,0 1-1,0 0 1,0-1-1,0 1 1,0 0-1,0-1 1,0 1 0,0 0-1,1-1 1,-1 1-1,0 0 1,0-1-1,0 1 1,1 0-1,-1-1 1,0 1 0,0 0-1,1 0 1,-1-1-1,17 5 12,-1 0-1,0 1 1,-1 1-1,1 1 1,14 8-1,18 7 62,-46-22-86,-1 1 1,1-1 0,-1 1-1,1 0 1,-1 0 0,1 0 0,-1 0-1,1 0 1,-1 0 0,0 0-1,0 0 1,0 0 0,1 1-1,-1-1 1,0 0 0,-1 1 0,3 2-1,-2 0-2,-1-1 0,1 0-1,-1 1 1,1-1 0,-1 1-1,-1 6 1,1 5 0,0 0 7,0-4 12,0 0 0,0 0 0,-1 0 1,0 0-1,-6 18 0,-4 7 63,-7 39 1,16-35-1000,5-16-2651,4-11-2057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08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1776,'-3'3'22999,"2"2"-22255,1 272 3060,0 138-3154,-6-376-602,4-32-54,0 1 0,1 0 0,-1 13 0,2-20-3,0 8-675,0-3-920,0-21-12733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09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9 102 832,'0'0'15596,"-9"-8"-10343,10 8-5055,-1-1 1,0 1 0,0-1 0,0 1 0,0-1-1,0 1 1,1-1 0,-1 1 0,0-1-1,0 1 1,1 0 0,-1-1 0,0 1 0,1-1-1,-1 1 1,0 0 0,1-1 0,-1 1 0,1 0-1,-1 0 1,0-1 0,1 1 0,0 0-1,16-6 1012,22 2-1729,-35 3 916,118-11 75,84-4-101,21 6 15,-2-1-146,25 4-50,-37-3-11,-69 10-171,-35-8-104,-108 8-17,-1 4-5279,1-3 4799,-1 1 0,0-1 1,1 0-1,-1 0 0,0 0 1,1 0-1,-1 0 0,2 1 0,5 1-3905,-2-1-1051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11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 1840,'0'0'10848,"0"4"-8599,0-3-1579,0 0 0,0-1 0,0 1 0,0 0 0,0 0 1,0-1-1,0 1 0,1 0 0,-1 0 0,0-1 0,0 1 0,1 0 0,-1 0 1,0-1-1,1 1 0,-1 0 0,2 0 0,243-1 2233,-210-2-2679,62-11 0,-51 5-156,16 3 106,113 3-1,-85 4-35,415-2 119,-463 3-250,0 2-1,-1 1 1,1 2 0,65 23-1,-78-28 142,-24-3-141,-5 0 46,-2-1-947,-48-25-3946,28 13-1697,20 12 5660,-15-9-12215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13.6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0 1272,'3'2'27018,"-2"-1"-25943,-1 2-3498,0 296 5926,-8-215-2951,8 132 246,-1-196-695,-1 1 1,-5 22 0,-2-4-8,5-22-83,0 0 0,1-1 1,-1 33-1,-5 25 18,9 14 33,0-87-62,-1-1-1776,0-1 1464,0 1-1,0 0 0,0 0 0,0 0 0,1-1 0,-1 1 1,0 0-1,0-1 0,1 1 0,-1 0 0,0-1 1,1 1-1,-1-1 0,0 0 0,1 1 0,-1-1 1,1 1-1,-1-1 0,0-1 0,0 1 17,-7-9-8539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37.7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64 1272,'-4'-10'21464,"3"7"-19116,1 3-2315,0-1 0,0 0-1,1 1 1,-1-1 0,0 1 0,0-1 0,0 0 0,1 1-1,-1-1 1,0 1 0,0-1 0,1 1 0,-1-1-1,0 1 1,1-1 0,-1 1 0,1 0 0,-1-1 0,1 1-1,-1-1 1,1 1 0,-1 0 0,1-1 0,-1 1-1,1 0 1,0-1 0,20-4-38,-2 1 91,-15 2-52,1 0 0,0 0 0,0 1 0,0-1 0,0 1 0,0 0 0,0 1 0,6-1 0,20-3 413,6-1-80,-1 1 0,66 1 0,-27 3-210,-74 0-144,0 0-17,1 0 2,-1 0-20,-27 0-9740,10 0 2767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39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26 100 1464,'0'0'14281,"-4"0"-12985,-18 0 5319,40-5-4832,92-13 343,14 3-743,100-18 126,-93 18-1231,-34 10-117,15 1-91,-75 5-60,60-6 63,-119 14-8899,6-3-930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0.2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1960,'0'0'7625,"1"0"-7255,-1 1 0,0 0 1,1 0-1,-1-1 1,1 1-1,-1 0 0,1-1 1,0 1-1,-1 0 0,1-1 1,-1 1-1,1-1 0,1 2 1,206-2 3685,-138 0-7049,-1 0-5486,-60 0 4006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3:42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29 2985,'0'0'16444,"-13"-3"-9842,14 2-6459,0 0-1,0 0 1,0 0 0,0 0-1,0 0 1,0 0 0,0 0-1,0 1 1,0-1 0,0 0-1,1 0 1,-1 1 0,0-1-1,0 1 1,1 0 0,-1-1 0,0 1-1,1 0 1,-1-1 0,0 1-1,3 0 1,37-4-12,1544 4 2335,-1294-7-3664,-302 8 363,0 0 0,1 1 0,-19 5 0,-10 2-1342,-3-4-3671,3 0-5754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51.6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26 288,'-2'0'12503,"-9"-3"-8517,-1-4 957,12 6-4695,-1 1 0,0 0 0,1 0 1,-1-1-1,0 1 0,1 0 0,-1-1 1,0 1-1,1-1 0,-1 1 0,1-1 0,-1 1 1,1-1-1,-1 1 0,1-1 0,-1 1 1,1-1-1,-1 0 0,1 1 0,0-1 1,-1 0-1,1 1 0,0-1 0,0 0 1,0 1-1,-1-3 1176,1 31-1084,0 288 1884,-1-286-2056,-8 45 1,4-45-35,-1 46 0,5 19-134,6 148 0,-3-49 0,-4-103 0,2 833 0,3-878 0,1-1 0,14 60 0,-8-55 0,2 11 0,9 67 0,38 337 0,-39-199 0,-15-161 0,-3-40 0,1 24 0,6 168 0,-6-62 0,3 151 0,-7-239 0,-2-38 0,-15 78 0,14-114 0,-8 37 0,-5 64 0,-9 158 0,18-193 0,2 164 0,7-164 0,1-61 0,7 44 0,0-1 0,23 185 0,-21-182 0,23 122 0,-26-119 0,-6-77 0,-1 0 0,-1 1 0,1-1 0,-3 12 0,1 30 0,5 24 0,-4 181 0,0-257 1,0 0 0,0 0 0,0 0 0,0 0 0,0 1 0,1-1-1,-1 0 1,0 0 0,0 0 0,0 0 0,0 0 0,0 0 0,0 0 0,0 0 0,0 0 0,1 1 0,-1-1 0,0 0 0,0 0 0,0 0-1,0 0 1,0 0 0,0 0 0,1 0 0,-1 0 0,0 0 0,0 0 0,0 0 0,0 0 0,0 0 0,0 0 0,1 0 0,-1 0-1,0 0 1,0 0 0,0 0 0,0 0 0,0 0 0,1 0 0,-1 0 0,0-1 0,0 1 0,0 0 0,0 0 0,0 0 0,0 0 0,0 0-1,0 0 1,1 0 0,-1 0 0,0-1 0,0 1 0,0 0 0,0 0 0,0 0 0,0 0 0,0 0 0,0-1 0,7-5-275,6-13-1289,21-32-5846,-13 26-1996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53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2697,'0'0'20373,"0"-6"-19297,0-22-306,0 22 1837,1 15-1865,3 41 78,-1-1-1,-5 50 1,0-16-488,2 1057 1379,11-1044-1711,-8-77 0,3-53-948,2 0 0,1 1 0,2 0 0,19-41 0,-15 37-273,11-32-3476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43 128 2617,'0'0'7525,"-6"-1"-5931,-20-1 41,25 2-1260,1 0 0,-1 0 0,1 0-1,-1 0 1,1 0 0,-1 0 0,1 0 0,-1 0 0,1 0 0,-1 0 0,1-1 0,0 1 0,-1 0-1,1 0 1,-1-1 0,1 1 0,0 0 0,-1-1 0,1 1 0,-1 0 0,1-1 0,0 1 0,-1-1 0,1-10 4413,14-13-2287,-11 18-2150,-2 5-316,0-1 0,0 1 0,1 0 0,-1-1 0,0 1 0,1 0 0,-1 0 0,1 0 0,-1 0 0,1 0 0,-1 0 0,1 0 1,0 1-1,-1-1 0,1 1 0,0-1 0,0 1 0,-1 0 0,1-1 0,2 1 0,42-2 194,-40 2-143,125-1 766,148 2-256,-58 12-505,-79-11-35,82 6 56,84-2-112,-184-7 0,-12-7 0,5 1 0,-85 5 0,0-2 0,43-9 0,-16 1 0,216-19 0,-178 22 0,-87 8 0,-6 1-39,-21 11-2353,1 1 1162,-61 27-3639,39-19-1428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56.4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36 1632,'0'0'5381,"-5"0"-2867,-17-2-800,21 2-1387,-1 0-1,1 0 1,0 0-1,-1 0 1,1 0 0,-1 0-1,1-1 1,0 1-1,0 0 1,-1-1-1,1 1 1,0-1 0,0 0-1,-1 1 1,1-1-1,-3-2 2295,-2 2 739,5-3 1660,2 3-4883,-1 0 0,1 1 0,0-1-1,0 1 1,-1-1 0,1 1 0,0 0 0,0-1 0,0 1-1,0 0 1,0-1 0,0 1 0,0 0 0,0 0-1,0 0 1,-1 0 0,1 0 0,0 0 0,2 0 0,29 1 106,-22-1 75,204 4 637,105-1-4,-194-12-899,38-2-8,-7 9-44,129 2 0,-164 5 0,-121-5-21,0 0 1,0 0-1,0 0 0,0 0 1,0 0-1,0 0 0,-1 1 1,1-1-1,0 0 1,0 0-1,0 0 0,0 0 1,0 0-1,0 0 0,0 1 1,0-1-1,0 0 0,0 0 1,0 0-1,0 0 0,0 0 1,0 1-1,0-1 0,0 0 1,0 0-1,0 0 0,0 0 1,0 0-1,0 1 1,0-1-1,0 0 0,0 0 1,1 0-1,-1 0 0,0 0 1,0 0-1,0 1 0,0-1 1,0 0-1,0 0 0,0 0 1,0 0-1,1 0 0,-1 0 1,0 0-1,0 0 0,0 0 1,0 0-1,0 0 1,1 0-1,-1 0 0,0 0 1,0 1-1,0-1 0,0 0 1,0 0-1,1 0 0,-1 0 1,0-1-1,0 1 0,0 0 1,0 0-1,-11 7-2276,-12-1-1264,-35 3 0,9-6-6539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59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1696,'0'0'17628,"-1"0"-17233,1 0-318,-1 0 0,1 1 0,-1-1 0,1 1 0,0-1 0,-1 0 0,1 1 0,0-1 0,0 1 0,-1-1 0,1 1 0,0-1-1,0 1 1,0-1 0,0 1 0,0-1 0,-1 1 0,1-1 0,0 1 0,0-1 0,0 1 0,0-1 0,1 1 0,-1-1 0,0 2 0,0 4-5267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02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0 102 2473,'0'0'20512,"3"0"-19497,175 1 3667,200-2-2784,-282-5-1692,30-1-77,-52 6-134,-23-1 37,95 10-1,-132-6-297,-18-2-1048,2 0 1045,0 0 1,1 0-1,-1-1 1,0 1 0,0-1-1,1 0 1,-1 1-1,0-1 1,-2-2-1,-13-27-2861,6 4-2539,2-7-7223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04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21 3289,'0'0'10307,"-6"-4"-8488,-17-11-252,22 15-1401,1-1-1,0 1 1,0 0-1,0 0 1,0 0-1,-1 0 1,1 0-1,0 0 1,0 0-1,0 0 0,0 0 1,-1 0-1,1 0 1,0 0-1,0 0 1,0 0-1,-1 0 1,1 0-1,0 0 1,0 0-1,0 0 1,-1 0-1,1 0 1,0 0-1,0 0 0,0 0 1,0 0-1,-1 0 1,1 0-1,0 0 1,0 0-1,0 1 1,0-1-1,-1 0 1,1 0-1,-3 9 1784,3 15-2275,0-20 1065,-4 146 2329,4 1055 1330,1-1189-4398,1-2 0,0 1 0,6 18 0,-4-18 0,-1 0 0,-1 0 0,2 20 0,4 29-1019,-8-70 350,-1 1-1,0-1 1,0 0-1,0 0 1,-1 1-1,0-1 1,0 1-1,0-1 1,-1 1-1,1 0 1,-6-8-1,-9-12-7897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05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31 174 3289,'0'0'18662,"-1"-5"-17129,-2-36 5559,2 42-7085,1-1 0,-1 1 1,1-1-1,-1 1 0,1 0 0,-1 0 1,1-1-1,0 1 0,0 0 1,-1 0-1,1-1 0,0 1 0,0 0 1,0 0-1,-1 0 0,1-1 0,0 1 1,0 0-1,1 0 0,-1 0 0,0 1 1,0 1 8,-2 17 63,-17 244 1007,19-230-1018,1 38-5,-1-65-61,1-1 0,1 1-1,-1 0 1,1-1 0,0 0 0,1 1 0,0-1-1,4 8 1,-5-12 0,-1 0 0,1-1 1,-1 1-1,1-1 0,-1 1 0,1-1 0,0 0 0,0 0 0,0 0 1,0 0-1,0 0 0,0 0 0,0 0 0,0-1 0,0 1 0,0-1 0,0 1 1,4-1-1,44 0 142,-29-1-83,-16 0-48,1 1 1,-1-1 0,1-1-1,-1 1 1,1-1 0,-1 0 0,0 0-1,0 0 1,0-1 0,0 0-1,0 0 1,5-4 0,8-8 28,26-26 0,-36 32-31,-6 7-11,11-10 31,-2 0 1,16-21-1,-24 28-22,1-1 0,-1 1 0,-1-1 0,1 0 0,-1 0 0,0 0 0,0 0 0,-1 0 0,2-13 0,5-299-9,-8 239 0,3 78-450,0 1 0,0-1 1,1 1-1,-1-1 0,0 1 0,0 0 1,7 1-1,-9-1 78,2 0-233,0 0 0,0 1 1,0-1-1,0 1 0,0-1 0,0 1 1,0 0-1,0 1 0,-1-1 0,1 0 1,0 1-1,4 3 0,3 3-6575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06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24 2737,'0'0'12606,"-10"-3"-4121,28-2-7687,1 1 0,0 1 0,0 0 0,0 1 1,20 1-1,-25 0-603,-10 1-184,0-1 1,0 1 0,0 0-1,0 0 1,0 0 0,-1 0-1,1 1 1,7 1 0,-11-1-12,1 0 0,0 0 0,-1 0 0,1 0 1,-1 0-1,1 0 0,-1 1 0,0-1 0,1 0 0,-1 0 0,0 0 1,0 0-1,0 0 0,0 1 0,0-1 0,0 1 0,-1 28 12,1-20-9,0-7 3,-1 0-1,1 0 0,-1-1 1,1 1-1,-1 0 0,0 0 1,0-1-1,0 1 1,-1 0-1,1-1 0,-1 1 1,1-1-1,-1 0 0,0 1 1,-2 1-1,-36 31 144,11-12-96,29-23-52,0 0 0,0 0-1,0 0 1,-1 0-1,1 1 1,0-1 0,0 0-1,0 0 1,0 0 0,-1 1-1,1-1 1,0 0 0,0 0-1,0 0 1,0 1-1,0-1 1,0 0 0,0 0-1,-1 1 1,1-1 0,0 0-1,0 0 1,0 1 0,0-1-1,0 0 1,0 0 0,0 1-1,0-1 1,0 0-1,1 0 1,-1 1 0,0-1-1,0 0 1,0 0 0,0 1-1,0-1 1,0 0 0,0 0-1,1 1 1,-1-1-1,0 0 1,0 0 0,0 0-1,0 0 1,1 1 0,-1-1-1,0 0 1,0 0 0,1 0-1,-1 0 1,0 0-1,0 0 1,0 1 0,1-1-1,-1 0 1,0 0 0,0 0-1,1 0 1,-1 0 0,0 0-1,0 0 1,1 0-1,-1 0 1,0 0 0,1 0-1,-1 0 1,0 0 0,1-1-1,25 2 360,-19-2-157,53 1 597,97-12 0,-117 9-1819,-44 11-7497,-4 2-599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0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1744,'0'0'7263,"2"0"-6014,280 2 6086,-139-2-8456,2 1-6583,-141-1 3595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13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87 1840,'0'0'15254,"0"0"-14785,-1 0-1,0-1 0,0 1 1,0 0-1,0 0 0,0 0 1,0 0-1,0 0 0,0-1 1,1 2-1,-1-1 0,0 0 1,0 0-1,0 0 0,0 0 0,0 1 1,-1-1-1,-9 53 160,2-1 0,-2 82 0,9-111-546,2 92-30,0-114-56,0-1 1,1 1-1,-1 0 1,1 0-1,-1-1 0,1 1 1,-1 0-1,1-1 1,0 1-1,-1 0 0,1-1 1,0 1-1,-1-1 1,1 1-1,0-1 1,0 1-1,-1-1 0,1 0 1,0 0-1,0 1 1,0-1-1,0 0 1,-1 0-1,1 0 0,0 0 1,0 0-1,0 0 1,0 0-1,1 0 0,35 1 133,-29-1-91,-4 0-1,-1 0 1,1 0-1,-1 0 1,1 0-1,-1-1 1,0 1-1,1-1 1,-1 0-1,0 0 1,0 0-1,1-1 1,-1 1-1,0-1 1,0 1-1,0-1 1,-1 0-1,1 0 1,0-1-1,-1 1 1,1 0-1,-1-1 1,0 1-1,0-1 1,3-4-1,16-22 222,-17 25-229,-1 0 1,0 0-1,0 0 1,0 0-1,0 0 1,-1-1-1,0 1 1,0-1-1,0 0 1,0 1-1,-1-1 1,0 0-1,0 0 1,0 0-1,0-6 1,9-132 689,1 0-120,-7 99-504,-4 44-110,0 8-3827,1 36-984,3-25-2017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14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71 2713,'0'0'11323,"-3"-2"-9581,2 1-1437,0 0-1,0 0 1,0 0-1,-1 0 1,1 0-1,0-1 1,0 1-1,1 0 1,-1-1-1,0 1 1,0-1-1,1 1 1,-1-1-1,1 1 1,-1-1-1,1 1 1,0-1 0,-1 1-1,1-1 1,0 1-1,0-1 1,0 0-1,0 1 1,0-1-1,1-2 1,0 3-229,-1 0 0,1 1 0,-1-1 0,1 0 0,0 0 0,-1 0 0,1 0 0,0 0 0,0 1 0,-1-1 0,1 0 0,0 1 0,0-1 0,0 0 0,0 1 0,0-1 0,0 1 0,2-1 0,18-7 367,-9 5-382,0 1 0,0 1 0,0 0 0,0 0 0,15 2 0,-1 0-68,-25-1 1,-1 1 0,1-1 0,-1 0 0,1 1 1,-1-1-1,0 0 0,1 1 0,-1-1 0,0 0 1,1 1-1,-1-1 0,0 1 0,0-1 0,1 1 1,-1-1-1,0 1 0,0-1 0,0 1 1,0-1-1,0 1 0,0-1 0,1 1 0,-1-1 1,0 1-1,0-1 0,-1 1 0,1 0 0,0 17 12,0-16-9,0 1 12,0 0 0,0 0 1,-1 0-1,1 0 1,-1 0-1,0 1 0,0-1 1,0 0-1,0-1 1,0 1-1,-1 0 0,1 0 1,-1 0-1,-3 4 1,-1-1-4,0-1 1,0 0 0,0 0 0,-9 6 0,7-7-15,1 1 0,0 1 0,0-1 0,-9 11 1,16-15 15,0-1 1,1 1 0,-1-1-1,0 0 1,0 1 0,1-1-1,-1 1 1,0-1 0,0 0-1,1 1 1,-1-1 0,0 0-1,1 1 1,-1-1 0,1 0-1,-1 1 1,0-1 0,1 0-1,-1 0 1,1 0 0,-1 1-1,1-1 1,-1 0 0,1 0-1,-1 0 1,1 0 0,-1 0-1,1 0 1,0 0 0,22 6 184,-20-5-174,19 4 15,1-2 1,-1-1 0,1-1-1,25-1 1,-18 0-312,-29 0-312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15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85 1568,'0'0'8033,"-5"0"-5710,1 0-2270,-22-2 3808,25 2-3581,0 0 1,1 0-1,-1-1 1,0 1-1,0 0 1,1 0-1,-1-1 1,0 1 0,0-1-1,1 1 1,-1-1-1,0 1 1,1-1-1,-1 1 1,1-1-1,-1 1 1,1-1-1,-1 0 1,1 1-1,-1-1 1,1 0-1,0 1 1,-1-1-1,1 0 1,0 0-1,-1 1 1,1-1 0,0 0-1,0 0 1,0 0-1,0 0 1,-4 0-106,1 0 1,-1 0 0,0 1 0,0-1-1,1 1 1,-1 0 0,0 0 0,0 0 0,-4 1-1,8 1-189,-1 0 0,1-1 0,-1 1 0,1 0 1,0 0-1,0-1 0,0 1 0,0 0 0,0 0 0,1-1 0,-1 1 0,0 0 0,1-1 0,-1 1 0,1 0 0,0-1 0,-1 1 0,3 2 0,1-2 12,0 0 0,-1-1 0,1 1 0,0-1 0,0 0 0,1-1 0,-1 1 0,7 0 0,41-3 136,-21 1-25,-30 1-104,0 0 0,1 1 0,-1-1 0,0 0 0,0 0 0,1-1 0,-1 1 0,0 0 0,0 0 0,0-1 0,1 1 0,-1 0 0,0-1 0,0 1 0,0-1-1,0 0 1,0 1 0,0-1 0,0 0 0,0 0 0,2-1 0,-3 0-1,1 0 0,0 0 0,-1 0 0,1-1-1,-1 1 1,0 0 0,0 0 0,0 0 0,0-1 0,0-2 0,-1-7-12,2 10 9,-1 0-1,0 0 0,0 0 1,-1 0-1,1 0 0,0 0 1,-1 0-1,1 0 1,-1 0-1,0 0 0,1 0 1,-1 0-1,0 0 0,0 0 1,0 1-1,-1-1 0,1 0 1,0 1-1,-1-1 0,1 1 1,-1-1-1,1 1 0,-1 0 1,1-1-1,-1 1 0,0 0 1,0 0-1,0 0 0,-2 0 1,-4-1-53,0 0 0,0 1 0,0 0 0,-1 0 0,-15 2-1,11-1-159,13 0 145,-1 0 0,0 0 0,1 1 0,-1-1 0,0 0 0,1 0 0,-1 1 0,1-1 1,-1 1-1,1-1 0,-1 0 0,1 1 0,-1-1 0,1 1 0,-1-1 0,1 1 0,0-1 1,-1 1-1,1 0 0,0-1 0,-1 1 0,1-1 0,0 1 0,0 0 0,0-1 0,-1 1 1,1 0-1,0-1 0,0 1 0,0 1 0,-1 25-5472,2-22 2263,-1 3-3115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17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1088,'0'0'22422,"0"14"-21984,0-10-193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19.0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39 904,'0'0'2766,"-1"-2"-2283,0-1 101,-1 1 0,1 0 1,-1 0-1,1 0 0,-1 0 1,0 0-1,0 0 0,0 0 0,0 0 1,0 1-1,0-1 0,0 1 1,0 0-1,-1-1 0,1 1 0,-11-7 11860,11 13-12818,-2 7 568,1-1 0,1 1 0,0 0 0,1 0 0,0 0 1,1 12-1,0 62 502,0-85-321,-1-4-323,0-1 1,1 1-1,0-1 1,0 1 0,0 0-1,0-1 1,1-5-1,0-4-26,-1-111 357,0 123-341,-1 2-218,1-1 169,-1 0-1,1 1 1,-1-1 0,1 0-1,0 1 1,-1-1 0,1 0-1,-1 1 1,1-1 0,0 1-1,-1-1 1,1 1-1,0-1 1,0 1 0,-1-1-1,1 1 1,0-1 0,0 1-1,0-1 1,0 1 0,0 0-1,0-1 1,0 1-1,0 0 1,-2 14 25,-6 143 107,8-158-111,-1-3 10,0-1-1,1 1 1,-1-1 0,1 0-1,0 1 1,0-1 0,1 1-1,0-5 1,0-7-10,3-89-76,-4 104 92,0 16-456,-1 26 425,-1-26-2,2 0 0,0 0 0,1 0 0,5 29 0,1-36 230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3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3329,'0'0'15492,"8"1"-10338,23 1-3854,560-4 1736,-1 1-3084,-311 14 112,-57 0-77,138 0 74,103 7 98,-128 11-117,17 1 31,501 1 637,-850-33-704,967 5 936,-548-7-618,-132-8-142,-88 2-132,1068-32 421,-1266 40-469,875-26 18,-178 22-4,-402 5-15,14 0 106,671-5-148,-297-12 95,76-1-4,2122 7 998,-2860 10-1048,466 9 15,-335 6-146,-157-15 58,1 0 1,0 0 0,0 0-1,-1 0 1,1 0-1,0 0 1,0 0-1,-1 0 1,1 0-1,0 1 1,0-1-1,-1 0 1,1 0-1,0 0 1,0 0-1,-1 0 1,1 1 0,0-1-1,0 0 1,0 0-1,0 1 1,-1-1-1,1 0 1,0 0-1,0 0 1,0 1-1,0-1 1,0 0-1,0 1 1,0-1-1,-1 0 1,1 0 0,0 1-1,0-1 1,0 0-1,0 0 1,0 1-1,0-1 1,0 0-1,1 1 1,-1-1-1,0 0 1,0 0-1,0 1 1,0-1-1,0 0 1,0 0 0,0 1-1,1-1 1,-1 0-1,0 0 1,0 0-1,0 1 1,0-1-1,1 0 1,-1 0-1,0 0 1,0 1-1,1-1 1,-1 0-1,0 0 1,0 0 0,1 0-1,-1 0 1,0 0-1,0 0 1,1 1-1,-72 15-7392,30-7-1111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6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3 800,'1'0'20368,"3"0"-15767,21-2-4366,-18 2-176,0 1 0,0 0 0,0 0 0,13 5 0,-12-3 28,0-1 1,1 0-1,12 2 0,664 9 2052,-608-13-2080,88 5 62,-49 0-28,29 1 27,88 1 248,104-9 40,208 1-171,-1 21-200,-284-1 18,821 41 488,-309-30-148,366-8 218,-899-23-578,-238 1-142,-8 0-2951,-49 0-276,18 0-2127,16 0-1943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7.4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3425,'0'0'16387,"3"-12"-10065,-2 12-5977,0 0-304,0 0 0,-1 0-1,1 0 1,0 1 0,-1-1 0,1 0-1,0 1 1,-1-1 0,1 1 0,0-1-1,-1 1 1,1-1 0,-1 1 0,1-1 0,-1 1-1,1-1 1,-1 1 0,1 0 0,-1-1-1,0 1 1,1 0 0,-1 0 0,0-1-1,0 1 1,1 0 0,-1 0 0,6 27 277,-5-19-165,26 168 1172,-16-95-1084,10 134 27,-16-181-161,-5-34 43,1-3-1832,0 2 1619,-1-1-1,0 1 0,1-1 1,-1 0-1,0 1 0,1-1 1,-1 0-1,0 1 0,0-1 1,0 0-1,0 1 0,1-1 1,-1 0-1,0 1 0,0-1 1,0 0-1,-1 1 0,1-1 1,0 0-1,0-70-3115,0 22-2062,0 6-2132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8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 3225,'0'0'6340,"-8"0"-5751,-39 0 8244,61 2-5434,43 6-1926,0-3-1,106-4 1,-81-2-910,445 1 424,-527 0-983,1 0 1,-1 1-1,1-1 0,-1 0 1,1 0-1,-1 1 0,1-1 1,-1 0-1,0 1 0,1-1 0,-1 0 1,1 1-1,-1-1 0,0 1 1,1-1-1,-1 0 0,0 1 1,0-1-1,1 1 0,-1-1 1,0 1-1,0-1 0,0 1 1,0-1-1,0 1 0,1-1 0,-1 2 1,2 15 64,-2-15-22,7 132 614,0 3-237,5 141-74,-11-262-237,1 1-1,0-1 0,8 26 0,0 1 40,-8-35-263,-2-7 146,0 0 0,1 0 0,-1 0 0,0 0 0,0 0 0,0 0 0,0 0 0,0 0 0,0 0 0,0 0 0,0 0 0,0 0 0,0 0 1,-1 2-1,0-3-2,0 1 1,0 0 0,0-1 0,0 0 0,0 1 0,0-1 0,0 0 0,0 1-1,0-1 1,0 0 0,0 0 0,0 0 0,0 0 0,0 0 0,0 0 0,-2 0-1,-255-19 29,127 5-48,-14 7 10,-83-10 94,224 15-3786,8-2 2141,16-6 367,-11 6-1142,8-6-4480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9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14 3897,'0'0'20506,"-2"-3"-19460,-5-8-468,7 14 9,10 22 222,-2-8-833,-2 1 135,-1 0-1,0 1 0,-1 0 1,3 36-1,0 3-26,-7-57-127,0 0-1,1 0 1,-1 0 0,0 0-1,0 0 1,1 1-1,-1-1 1,1 0-1,-1 0 1,1 0-1,-1-1 1,1 1 0,-1 0-1,1 0 1,0 0-1,0 0 1,-1 0-1,1-1 1,0 1-1,0 0 1,0-1 0,0 1-1,0-1 1,0 1-1,0-1 1,0 1-1,1 0 1,3-1-603,0 1 0,0-1 0,0 0 0,0 0 0,8-2 1,-8 1-325,0 0 0,0 0 0,0-1 0,-1 1 0,1-1 0,-1 0 0,1-1 0,6-4 0,14-8-7531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1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1408,'3'0'18022,"15"3"-16636,55 8-511,103 3 0,-159-11-921,-12 3-2900,4 5-5930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9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3625,'0'0'17235,"-11"1"-16106,10 1-987,1 0 1,-1 1 0,1-1-1,-1 0 1,1 1 0,0-1 0,0 0-1,0 1 1,0-1 0,0 0-1,1 4 1,-1 0 169,0-2-200,0 26 368,0-1 1,2 1-1,8 37 1,12 21-321,-19-73 787,-4-7-3555,-4-7-1596,-5-11 360,2-3-1420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29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3 3569,'0'0'14491,"-3"0"-13174,87-1 4763,9 0-4803,-5 0-3909,-87 8-5920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32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16 3041,'0'0'15240,"-12"0"-4311,50-5-9019,102-3-987,801 8-390,-687 12-500,0-1-3,-72-9-9,222-6 33,114-18 133,-13 20-1120,-352 3-675,-257 0-3549,58 0 172,-13 2-7607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34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43 2921,'0'0'15151,"-5"-3"-13744,0 1-1137,-1-1 1,1 1 0,-1 0-1,1 0 1,-1 0-1,1 1 1,-1 0 0,0 0-1,-7 0 1,7 1-138,0 0 0,1 1 0,-1 0 0,0 0 0,1 0 0,-1 1 0,1 0 0,-1 0 0,1 0 1,0 0-1,0 1 0,0 0 0,0 0 0,1 1 0,-1-1 0,1 1 0,0 0 0,-8 9 0,8-8-91,1 0-1,-1 0 0,1 0 0,0 1 1,-2 6-1,4-10-30,0 1 0,0-1 0,0 1 0,1-1 0,-1 1 0,1-1 0,0 1 0,-1 0 0,1-1 0,0 1-1,0-1 1,1 1 0,-1-1 0,2 5 0,-1-6 23,1 0-1,-1 0 1,1 0-1,0 0 1,-1 0 0,1-1-1,0 1 1,0-1-1,0 1 1,-1-1-1,1 0 1,0 0-1,0 0 1,2 0-1,1 1 79,17 1 244,42-1 0,-32-2-208,-31 1-129,-1 0-1,1-1 1,0 1-1,-1 0 0,1-1 1,-1 1-1,1-1 1,-1 1-1,1-1 0,-1 1 1,1-1-1,-1 0 1,1 1-1,-1-1 1,0 1-1,1-1 0,-1 0 1,0 1-1,1-1 1,-1 0-1,0 0 0,0 1 1,0-1-1,0 0 1,0 1-1,0-1 1,0 0-1,0 0 0,0 0 1,0-31 406,-1 24-350,1 5-66,-1-1 0,0 1 1,0 0-1,-1-1 0,1 1 0,-1 0 1,1 0-1,-1 0 0,0 0 1,0 0-1,0 0 0,-1 1 1,1-1-1,0 1 0,-1-1 1,0 1-1,-5-4 0,-3-1 14,1 0-1,-1 1 1,-20-9-1,23 12-32,0 0 0,0 1 0,-1 0 0,1 0 0,-1 0 0,1 1 0,-1 1 0,0 0 0,1 0 0,-1 0 0,-9 2 0,17-1 4,0 0-1,0 0 1,0-1 0,0 1-1,0 0 1,0 0 0,0 0 0,0 0-1,0 0 1,0 0 0,1 0-1,-1 0 1,0 0 0,1 1-1,-1-1 1,1 0 0,-1 0 0,1 1-1,0-1 1,0 0 0,-1 1-1,1-1 1,0 2 0,-1 38-71,1-31 34,1-8 38,-1 0 0,1 0 1,-1 0-1,1 1 0,0-1 0,0 0 0,0 0 0,0 0 0,0-1 0,0 1 0,1 0 1,-1 0-1,0-1 0,1 1 0,0-1 0,-1 1 0,1-1 0,0 1 0,0-1 0,0 0 1,0 0-1,0 0 0,0 0 0,0 0 0,0-1 0,0 1 0,3 0 0,7 2 40,1 0-1,-1-1 0,18 2 0,24-1 178,83-6 0,-136 2-202,1 1-1,0-1 0,0 1 1,-1-1-1,1 0 1,0 0-1,-1 0 0,1 0 1,-1 0-1,1 0 0,-1-1 1,0 1-1,1 0 1,-1-1-1,0 1 0,0-1 1,0 0-1,0 1 0,0-1 1,0 0-1,-1 1 1,1-1-1,0 0 0,-1 0 1,0 1-1,1-1 0,-1 0 1,0 0-1,0-3 1,1 2-9,-1 1 1,0 0 0,0-1 0,0 1-1,0-1 1,0 1 0,-1-1-1,1 1 1,-1 0 0,1-1 0,-1 1-1,0 0 1,0 0 0,0-1 0,0 1-1,0 0 1,-1 0 0,1 0-1,0 0 1,-1 0 0,0 1 0,1-1-1,-3-1 1,-8-2-13,-1 1-1,1 0 1,-1 1 0,1 0 0,-1 1-1,0 0 1,0 1 0,0 1 0,0 0-1,-24 4 1,35-4 5,-1 1-1,1-1 1,-1 1-1,1 0 1,0 0-1,-1 0 1,1 0-1,0 1 1,0-1-1,0 0 1,0 1-1,0 0 1,0-1-1,0 1 1,0 0-1,1 0 1,-1 0-1,-1 3 1,1-1-14,0 0 0,0-1-1,0 1 1,1 0 0,0 0 0,-1 0-1,1 0 1,1 0 0,-1 0 0,1 6 0,0-9 11,0 0 0,0 0 1,1 0-1,-1 0 0,0 0 1,1 0-1,-1 0 0,1-1 1,-1 1-1,1 0 0,0 0 1,-1-1-1,1 1 0,0 0 1,-1-1-1,1 1 0,0 0 1,0-1-1,0 1 0,-1-1 1,1 0-1,0 1 0,0-1 1,0 0-1,0 1 0,0-1 1,0 0-1,0 0 0,0 0 1,0 0-1,1 0 0,40 1 231,-31-1-105,-2 0-18,23 0 131,-31 0-222,-1 0 1,1 0-1,0 0 0,0 0 1,-1 0-1,1 0 0,0 0 1,-1 0-1,1 0 0,0 0 1,-1-1-1,1 1 1,0 0-1,-1-1 0,1 1 1,-1 0-1,1-1 0,0 1 1,-1 0-1,1-1 0,-1 1 1,1-1-1,-1 0 0,1 1 1,-1-1-1,0 1 0,1-1 1,-1 1-1,0-1 0,1 0 1,-1-1-1,0-2 19,0-1 1,0 0-1,0 1 1,-1-1-1,0 0 0,0 1 1,0-1-1,-1 1 1,1-1-1,-5-7 0,4 9-30,-1 0-1,1 0 0,-1 1 0,1-1 0,-1 1 1,0-1-1,0 1 0,0 0 0,0 0 0,0 0 0,0 1 1,-1-1-1,1 1 0,-7-2 0,2 0-23,1 1 0,-1 1 0,0-1 0,0 1 0,1 1 0,-1 0 0,0 0 0,-10 1 0,16-1 18,0 1-1,0-1 0,0 1 0,0-1 1,0 1-1,0 0 0,0 0 1,0 0-1,0 0 0,0 0 0,1 0 1,-1 0-1,0 1 0,1-1 0,-1 1 1,1-1-1,-1 1 0,1-1 1,0 1-1,0 0 0,0 0 0,0 0 1,0 0-1,0 0 0,0 0 0,0 0 1,1 0-1,-1 0 0,1 0 1,0 0-1,0 0 0,-1 0 0,2 4 1,-2-4-8,1 0 1,0 1 0,1-1-1,-1 0 1,0 1-1,1-1 1,-1 0 0,1 0-1,0 1 1,0-1 0,-1 0-1,1 0 1,1 0 0,-1 0-1,3 4 1,-2-4 14,0-1 0,1 1 0,-1 0 1,1-1-1,-1 1 0,1-1 0,0 0 0,0 0 1,-1 0-1,1 0 0,0-1 0,5 2 0,14 0 363,43-1 0,-39-1 18,-25 0-363,0 0 1,0 0 0,0-1 0,0 1-1,0 0 1,0 0 0,1 0 0,-1-1 0,0 1-1,0 0 1,0-1 0,0 1 0,0-1 0,0 0-1,0 1 1,0-1 0,-1 0 0,1 1-1,0-1 1,0 0 0,0 0 0,-1 0 0,1 0-1,0 0 1,-1 0 0,1 0 0,-1 0-1,1 0 1,-1 0 0,1-2 0,0 0-13,-1 0 0,0 0 0,1 0 0,-1 0 0,0 0 0,-1-1 0,1 1 0,-1 0 0,1 0 0,-2-4 0,1 5-20,0 0 0,0 0 0,0 0 0,-1-1 0,1 1 1,-1 1-1,1-1 0,-1 0 0,0 0 0,0 0 0,0 1 1,1-1-1,-2 1 0,1 0 0,0-1 0,0 1 0,0 0 0,-1 0 1,1 0-1,0 1 0,-1-1 0,-3 0 0,-3-1-199,0 1 0,0 0 0,0 1 0,0 0 0,-9 1 0,16 0 207,0 0-1,0 0 1,0 0 0,0 0 0,0 0 0,0 0 0,0 0 0,0 1 0,0-1 0,1 1 0,-1 0-1,1-1 1,-1 1 0,1 0 0,0 0 0,-1 0 0,1 0 0,0 0 0,0 0 0,1 0 0,-2 4 0,1-4-92,0 0 0,0 0 0,1 0 0,-1 0 0,1 0 0,-1 0 0,1 0 0,0 0 1,0 0-1,0 0 0,0 0 0,0 1 0,0-1 0,1 0 0,-1 0 0,1 0 0,-1 0 0,1-1 1,0 1-1,0 0 0,0 0 0,0 0 0,0 0 0,0-1 0,2 3 0,14 4-4161,7 0-3964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36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217 1 3305,'0'0'17913,"-5"3"-16878,3-2-942,0 1 0,1-1 0,-1 1 0,0-1 0,0 1 0,1 0 0,-1 0 0,1 0 0,-1 0 0,1 0 0,0 0 0,0 0 0,0 0 0,0 0 0,0 1 0,1-1 0,-1 0 0,1 1 0,-1-1 0,1 0 0,0 1 0,0-1 0,0 1 0,0-1 0,1 3 0,-13 350 5385,7-238-4539,-5 47 29,3-20-257,-3-31-711,4-39 0,-2 0 0,-28 111 0,24-136 0,2 1 0,-6 63 0,5 102 0,1-15 0,-18 276 0,22-227 0,6-180 0,0 1610 0,2-1637 0,2 1 0,11 50 0,-15-88 0,-1-4 0,1 0 0,0 0 0,0-1 0,0 1 0,0 0 0,0 0 0,0-1 0,1 1 0,-1 0 0,0 0 0,0-1 0,0 1 0,1 0 0,-1 0 0,0-1 0,1 1 0,-1-1 0,1 1 0,0 1 0,0 0 0,-1 0 0,4-1 0,0-1 0,-4 0-30,0 0 0,0-1-1,1 1 1,-1 0 0,0 0 0,0 0-1,0 0 1,0 0 0,0 0 0,0 0-1,1 0 1,-1 0 0,0 0 0,0 0-1,0 0 1,0 0 0,0 0 0,1 0-1,-1 1 1,0-1 0,0 0 0,0 0-1,0 0 1,0 0 0,0 0 0,1 0-1,-1 0 1,0 0 0,0 0 0,0 0-1,0 1 1,0-1 0,0 0 0,0 0-1,0 0 1,0 0 0,0 0 0,1 0 0,-1 1-1,0-1 1,0 0 0,0 0 0,0 0-1,0 0 1,0 0 0,0 1 0,0-1-1,0 0 1,0 0 0,0 0 0,0 0-1,0 0 1,0 1 0,0-1 0,-1 0-1,1 0 1,0 0 0,0 0 0,0-4-734,-2-24-3452,-8 12-1271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38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1 2657,'0'0'6241,"-3"2"-4158,0 0-1422,0-1 0,0 1 0,-1-1 1,1 1-1,0-1 0,-1 0 0,0 0 0,1-1 0,-1 1 1,1-1-1,-1 1 0,0-1 0,1-1 0,-1 1 0,0 0 1,-5-2-1,-8-2 2218,-19 5-2946,16 0 171,12-1-393,1 0-1,-1 1 0,-15 3 2249,36-4-1226,303 4 3033,-2 0-3240,-197 3-451,0-7-110,-116 0-128,-8 0-4211,-34 0 1406,13 0-2143,6 0-3291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40.0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1 158 1896,'0'0'2060,"10"-7"-1350,-7 4 2328,-3-43 13051,-1 45-15920,1 1-1,-1-1 1,1 1 0,-1-1-1,1 1 1,0-1 0,-1 1-1,1-1 1,0 0 0,-1 1 0,1-1-1,0 0 1,0 1 0,0-1-1,0 0 1,0 1 0,0-1-1,0 0 1,0 1 0,0-1-1,0-1 1,0-21 589,0 18-530,0-54 2826,0 66-3005,0 599 1125,-4-364-1174,4-194 0,2-1 0,1 1 0,3-1 0,2 0 0,28 89 0,-35-131 0,6 12 0,-1 1 0,0-1 0,-2 1 0,0 0 0,2 31 0,-5-42 0,-1-1 0,1 0 0,0 0 0,5 12 0,-4-12 0,-1 0 0,1 0 0,-1 0 0,1 13 0,-1-10 1,0 1 0,0 0 0,4 13 1,-2-12-8,-1 1 0,0-1 0,0 19 0,4-51-1998,-1 8 976,22-65-4960,-14 40-1777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46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35 106 2817,'0'0'10734,"-5"0"-8442,-18 2-298,23-2-1823,-1 0 0,1-1 0,-1 1 0,1 0 0,0 0 0,-1-1 0,1 1 0,0 0 0,-1 0 0,1-1 0,0 1 0,0 0 0,-1-1 0,1 1 0,0 0 1,0-1-1,0 1 0,-1 0 0,1-1 0,0 1 0,0-1 0,0 1 0,0 0 0,0-1 0,0 1 0,0-1 0,0 1 0,0 0 0,0-1 0,0 1 0,0-1 0,0-16 2709,0 15-2110,1 0-659,-1 0 0,0 1 0,1-1-1,-1 0 1,1 1 0,0-1 0,-1 1-1,1-1 1,0 1 0,0-1 0,0 1 0,0-1-1,0 1 1,0 0 0,0 0 0,1 0-1,-1 0 1,0-1 0,1 2 0,-1-1-1,1 0 1,-1 0 0,1 0 0,0 1-1,-1-1 1,1 1 0,-1-1 0,4 0-1,7-1 12,0 0-1,24-2 0,-28 4 55,401-9 1075,-145 7-746,-78-6-430,86-2-66,402 5 206,-668 5-359,23 0-1076,-20 0 384,-12 3 14,-72 20-4676,33-8-1833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48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47 968,'0'0'16461,"-4"3"-14332,0 1-1438,-3 2 23,0 1 4645,38-7-3766,101-6 1141,-40 1-1915,696-4 480,-534 14-1299,-149-5 0,226-5 0,-185 5-2791,-149-1 2469,1 1 1,0-1 0,-1 1-1,1-1 1,0 0 0,0 0-1,0 0 1,-1 0 0,1 0-1,0 0 1,0-1 0,1 1-1,-1 0 1,0-1 0,0 0-1,1 1 1,-1-1 0,1 0-1,-2-3 1,-7-14-7449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2.0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95 3441,'0'0'12622,"0"-7"-11200,0-14-440,0-45 9081,0 76-9927,0 476 2923,9-408-2889,-3-37-81,-1 0 124,1 46 0,-2 60 144,-4-103-357,1 7 0,-2 0 0,-2-1 0,-15 77 0,-3 3 0,3-22 0,15-86 0,0-1 0,1 27 0,2-48-86,0 0 0,0 0 0,0 1 0,0-1 0,0 0 0,0 1 0,0-1 0,0 0 0,0 0 0,0 1 0,-1-1 0,1 0 0,0 0 0,0 1 0,0-1 0,0 0 0,0 0 0,-1 1 0,1-1 0,0 0 0,0 0 0,0 0 1,-1 0-1,1 1 0,0-1 0,0 0 0,-1 0 0,1 0 0,0 0 0,0 0 0,-1 0 0,1 1 0,0-1 0,-1 0 0,1 0 0,0 0 0,0 0 0,-1 0 0,1 0 0,0 0 0,-1 0 0,1 0 0,0 0 0,0-1 0,-1 1 0,1 0 0,0 0 0,0 0 0,-1 0 0,1 0 0,0 0 0,0-1 0,-1 1 0,1 0 0,0 0 0,0 0 0,0-1 0,-1 1 0,1 0 0,0 0 0,0 0 0,0-1 0,0 1 0,0 0 0,-1-1 0,-3-13-3062,0-5-3952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3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29 1592,'0'0'1967,"-13"-7"11584,13 7-13387,0 0 0,0 0 1,0 0-1,0 0 1,0-1-1,0 1 0,0 0 1,0 0-1,0 0 1,1-1 657,-1 1-658,9-4 3954,186 4-3097,-64 0-3295,-123 0 1023,1-1 1,0 0 0,16-4-1,-4 0-2049,4 2-1337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3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30 2905,'0'0'16926,"-6"-2"-14994,-17-7-451,23 8-1306,-1 1 0,1-1 1,-1 1-1,1-1 0,0 1 1,-1-1-1,1 1 1,-1-1-1,1 1 0,0-1 1,-1 1-1,1-1 0,0 0 1,0 1-1,0-1 1,-1 0-1,1 1 0,0-1 1,0-1-1,0 0 2477,1 8-2185,6 164 201,-4-147-600,0 0 1,2 0-1,1 0 0,1-1 1,12 29-1,-17-47-56,0 0 0,0 0-1,1 1 1,-1-2 0,1 1 0,0 0 0,0 0 0,0-1-1,1 0 1,-1 0 0,1 0 0,0 0 0,0 0 0,6 3-1,-3-3 117,0-1 0,1 0 0,0 0 0,-1 0 0,1-1 0,0 0-1,-1-1 1,10 0 0,-12-1-108,-1 0-1,0 0 1,0 0-1,1-1 0,-1 1 1,0-1-1,0 0 1,0 0-1,-1-1 1,1 1-1,-1-1 0,1 0 1,-1 0-1,3-3 1,4-5 29,0 0 1,-1 0 0,10-15 0,-11 14-50,-1 0 0,-1 0 0,0-1 0,0 0 0,-1 0 0,-1 0 0,0-1 0,-1 0 0,-1 0 0,0 0 0,0-26 0,-2 24 0,1 6 0,-1 0 0,0 0 0,-1 0 0,0 0 0,0 0 0,-1 0 0,-1 0 0,1 1 0,-6-11 0,6 17 19,0-7-157,2 17-3497,0 5 2229,-1-5-64,1-1 0,0 0 0,0 0-1,2 10 1,6-3-6543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4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23 40,'0'0'13847,"-6"-2"-12240,-20-9-95,19 5 6134,13 3-5972,11 2-2142,-12 1 501,0 0 0,1 0 0,-1 1 0,0-1 0,0 1 0,0 0 0,0 1 1,6 1-1,-9-2-35,0 0-1,-1 1 1,1-1 0,-1 0 0,1 0 0,-1 1 0,1-1 0,-1 1 0,0-1-1,0 1 1,0 0 0,0-1 0,0 1 0,0 0 0,0 0 0,-1 0-1,1-1 1,0 1 0,-1 0 0,0 0 0,1 0 0,-1 0 0,0 0 0,0 0-1,-1 3 1,2-1 7,-2-1-1,1 1 0,0 0 1,-1 0-1,0 0 1,0 0-1,0-1 0,0 1 1,-1-1-1,1 1 0,-5 6 1,1-3 17,-1 0 0,1-1 0,-14 11 1,-62 52 46,81-69-68,-1 0 0,1 0-1,0 0 1,0 0 0,0 1 0,-1-1 0,1 0 0,0 0-1,0 0 1,0 0 0,0 0 0,0 1 0,-1-1-1,1 0 1,0 0 0,0 0 0,0 0 0,0 1 0,0-1-1,0 0 1,0 0 0,0 0 0,0 1 0,0-1-1,0 0 1,0 0 0,0 1 0,0-1 0,0 0 0,0 0-1,0 0 1,0 1 0,0-1 0,0 0 0,0 0-1,0 0 1,0 1 0,0-1 0,0 0 0,0 0 0,1 0-1,-1 0 1,0 1 0,0-1 0,0 0 0,0 0-1,0 0 1,1 0 0,-1 0 0,0 1 0,0-1 0,0 0-1,0 0 1,1 0 0,-1 0 0,0 0 0,0 0-1,0 0 1,1 0 0,-1 0 0,0 0 0,0 0 0,1 0-1,9 1 108,30 2-349,38 3 1812,-52-5-5992,0 0-4931,-18-1 13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4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3225,'0'0'16523,"2"-4"-15236,-2 2-1201,1 1 0,0-1-1,0 0 1,0 1 0,0-1-1,0 1 1,0 0 0,0-1-1,0 1 1,0 0 0,1 0-1,-1 0 1,2-1 0,-1 1 59,1-1 1,0 2-1,-1-1 1,1 0 0,0 1-1,0-1 1,0 1-1,-1 0 1,6 0-1,-7 0-125,0 0-1,0-1 1,0 1-1,0 0 1,0 0-1,0 1 0,0-1 1,0 0-1,0 0 1,0 0-1,0 1 1,0-1-1,0 1 1,0-1-1,0 0 0,0 1 1,0 0-1,0-1 1,0 1-1,0 0 1,0-1-1,0 2 1,0 0-11,0 0 1,-1 0 0,1 0 0,-1 0 0,0 1 0,1-1 0,-1 0-1,0 0 1,-1 4 0,1 5 134,0-6-66,0 0-1,-1 0 1,1 0 0,-1 0 0,0 0-1,0 0 1,-1 0 0,0 0 0,1 0-1,-2 0 1,1-1 0,-5 7 0,7-10-76,-1 0 0,1 0 0,-1-1-1,1 1 1,-1 0 0,1 0 0,0 0 0,-1 0 0,1 0 0,0 0 0,0 0 0,0-1 0,0 1 0,0 0 0,0 0 0,0 0-1,0 1 1,0-1 16,0-1-1,1 1 0,-1-1 0,0 1 1,0-1-1,1 1 0,-1-1 0,1 1 0,-1-1 1,0 0-1,1 1 0,-1-1 0,1 0 1,-1 1-1,1-1 0,-1 0 0,1 0 0,-1 1 1,1-1-1,1 0 0,3 1 189,0 0 0,1-1 0,-1 0 1,11-1-1,-4 1 74,85 0-194,-96 9-8022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8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1672,'0'0'18827,"-3"1"-17756,-5 4-596,10-3 428,18-2 858,-6 0-1634,138 1 533,-77 0-3428,-2-1-5261,-34 0-1989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8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1768,'0'0'19028,"144"3"-18571,-118 2-233,3-3-208,-3 4 120,3-4-136,-3 1-8,3-1-496,14-2-1281,-5 0-2168,-4 0-3424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8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3577,'0'0'16715,"110"18"-15610,-85-16-665,1 1-176,-5-1-184,9 1-80,-1 2-312,35-5-1025,-13 0-1063,8 0-3321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8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1880,'0'0'14171,"174"3"-13650,-144-1-321,-1-2-136,5 3-64,5-3-56,37 0-977,-17 0-1047,5 0-2377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9.2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4113,'0'0'17772,"170"5"-17340,-128 0-232,9 0-200,-4-2-56,0 2-1208,20-5-1481,-11 0-2768,-10 0-6714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5:59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1568,'0'0'16308,"182"33"-16308,-148-20-2809,0-1-7457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17.7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94 5337,'0'0'15578,"-7"-12"-12086,5 9 1037,3 2-4431,0 0 0,0 1 0,-1-1 0,1 1 0,0-1 0,0 1 0,0 0 0,0-1 0,0 1 0,0 0 0,0 0 0,0-1 0,0 1 0,0 0 0,0 0 0,0 0 0,0 0 0,2 1 0,29-1 294,-24 0-258,49 0 129,34 1 148,92-12 1,113-11-201,-220 18-225,26-8 100,-66 6-83,55-1 0,74 0 273,-13 1-3938,-196 13 119,27-4 926,-1 0-4877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4.2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1488,'0'0'18584,"13"0"-17367,149 3 305,-82-2-5066,-1 0-5952,-57-1 4414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20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1 127 4585,'0'0'9734,"21"-18"-3358,-15 26-3081,27 18-3340,-27-22 150,1-1 0,-1 1 0,1-1 0,0 0 0,0-1 0,0 0 0,0 0 0,0 0 0,1-1 0,-1 0 0,1 0 0,-1-1 0,11 0 0,-17-1-45,-1 0 1,1 1 0,-1-1 0,1 1-1,-1-1 1,0 0 0,1 1-1,-1-1 1,0 0 0,1 0 0,-1 1-1,0-1 1,0 0 0,0 1 0,0-1-1,0 0 1,0 0 0,0 1-1,0-1 1,0-1 0,0-24-33,0 20 60,-1 4-87,1 0 0,0 1 1,-1-1-1,1 0 0,-1 1 1,1-1-1,-1 1 0,0-1 1,0 1-1,1-1 0,-1 1 0,0-1 1,0 1-1,-1 0 0,1-1 1,0 1-1,0 0 0,-1 0 1,1 0-1,0 0 0,-1 0 1,1 0-1,-1 1 0,1-1 0,-1 0 1,0 1-1,1-1 0,-1 1 1,1 0-1,-5-1 0,0 0-5,-1 0 1,0 1-1,0-1 0,0 1 0,0 1 0,-11 1 0,16-1 0,1-1 1,0 1-1,0 0 0,0 0 0,0 0 1,0 0-1,0 0 0,0 0 0,0 1 1,0-1-1,0 0 0,0 0 1,1 1-1,-1-1 0,1 0 0,-1 1 1,1-1-1,-1 0 0,1 4 0,-1-4 0,0 1 1,1 0-1,0 0 0,-1 0 0,1-1 0,0 1 0,0 0 0,0 0 0,0 0 0,0 0 0,1-1 0,-1 1 0,1 0 0,-1 0 1,1-1-1,0 3 0,2-2 6,-1 0-1,1 0 1,0 0 0,0 0 0,0-1 0,0 1 0,0-1-1,0 0 1,0 1 0,0-2 0,1 1 0,5 1 0,45 3 45,-45-5-38,3 1 27,-3 0 26,-1-1 1,1 1 0,11-3 0,-19 2-33,1 0 0,-1 0 0,1 0-1,-1-1 1,1 1 0,-1-1 0,1 1 0,-1-1 0,1 1 0,-1-1-1,0 0 1,1 0 0,-1 0 0,0 0 0,0 0 0,0 0-1,0 0 1,0 0 0,0 0 0,0 0 0,0-1 0,0 1 0,0 0-1,0-3 1,2-6 75,-1-1-1,0 1 1,-1-1 0,0 1-1,-1-17 1,0 24-97,0 1-14,-1 1-1,1 0 0,0-1 1,-1 1-1,1 0 1,-1-1-1,1 1 0,-1 0 1,1 0-1,-1 0 0,0 0 1,0-1-1,0 1 0,0 0 1,1 0-1,-1 0 0,-1 1 1,1-1-1,0 0 0,0 0 1,0 1-1,0-1 0,0 0 1,-1 1-1,1-1 1,0 1-1,-1 0 0,1-1 1,0 1-1,-1 0 0,-1 0 1,-7-2-84,-1 1 1,1 0 0,-12 2 0,13-1 65,7 0 22,0 0 0,0 1-1,0-1 1,1 1 0,-1-1 0,0 1 0,0 0 0,1-1-1,-1 1 1,1 0 0,-1 0 0,1 0 0,-1 1 0,1-1-1,-1 0 1,1 0 0,0 1 0,0-1 0,0 1 0,0-1-1,0 1 1,0-1 0,0 1 0,0 0 0,1-1 0,-2 4-1,0 2-11,0-1 0,1 1-1,-1 0 1,1 0-1,0 13 1,3-19 23,0-1 0,0 1 0,1-1 1,-1 1-1,0-1 0,1 0 1,-1 0-1,5 0 0,-7 0 4,15 0 91,19 1-3,-32-1-91,-1 0 0,0 0 0,0 0 0,0 0 0,0-1 0,0 1 0,0 0 0,0-1 0,0 1 0,1 0 0,-1-1 0,0 1 0,0-1 0,-1 0 0,1 1 0,0-1 0,0 0 0,0 1 0,0-1 0,0 0 0,0-1 0,1-4 19,0 1 0,0 0 0,-1-1-1,0 1 1,0-1 0,0 1 0,-1-1 0,0-10 0,0 14-35,0 0 0,0 0 0,-1 0 0,1 0 0,-1 0 0,1 0 0,-1 0 0,0 0 0,0 0 0,0 0 0,0 0 0,0 0 0,0 0 0,-1 1 0,1-1 0,-1 0 0,1 1 0,-1-1-1,1 1 1,-1 0 0,0-1 0,0 1 0,1 0 0,-5-1 0,0-1-21,0 2 0,0-1 0,0 0 0,-1 1 0,1 0 0,0 1 0,-1 0 0,1 0 0,-12 1 0,14 0 21,0 0 0,0 0-1,0 0 1,0 0 0,0 1 0,0-1 0,1 1 0,-1 0 0,1 1 0,-1-1 0,1 0 0,0 1 0,-1 0-1,1 0 1,-4 6 0,4-7-3,1 1 0,-1 0 0,1 1 0,0-1 1,0 0-1,0 0 0,0 1 0,1-1 0,-1 1 0,1 0 0,0-1 0,0 1 0,1 0 0,-1 0 0,1 0 0,-1-1 0,1 1 0,0 0 0,1 0 0,0 4 0,-1-7 11,1-1-1,0 1 0,0 0 0,-1 0 1,1 0-1,0-1 0,0 1 0,0 0 1,0-1-1,-1 1 0,1-1 0,0 1 1,0-1-1,0 0 0,0 1 0,0-1 1,1 0-1,0 1 0,21 2 26,-22-3-26,75 2 142,-42-3-52,-34 1-83,1 0 0,0-1-1,-1 1 1,1-1 0,-1 1 0,1-1 0,-1 1 0,1-1 0,-1 1 0,1-1 0,-1 1 0,1-1 0,-1 0 0,0 1 0,1-1 0,-1 0 0,0 1 0,1-1 0,-1 0-1,0 1 1,0-1 0,0 0 0,0 1 0,0-1 0,0 0 0,0 0 0,0 1 0,0-2 0,0-32 113,-1 23-115,1 9-11,0 1 0,0-1 0,0 0 0,0 1-1,0-1 1,0 1 0,0-1 0,-1 1 0,1-1 0,-1 1 0,1-1 0,-1 1-1,0-1 1,0 1 0,1-1 0,-1 1 0,0 0 0,0 0 0,0-1-1,0 1 1,-2-1 0,0 0-22,1 1 0,-1 0 0,0 0 0,1 0-1,-1 1 1,0-1 0,0 1 0,0-1 0,1 1 0,-1 0-1,-4 0 1,-2 0-81,2 0 43,1 0 0,-1 0 0,1 0 0,-1 1 0,-9 3 0,13-3 61,0 0 1,1 0-1,-1 1 0,1-1 1,0 1-1,-1 0 1,1-1-1,0 1 0,0 0 1,0 0-1,0 1 1,1-1-1,-1 0 0,1 1 1,-3 3-1,3-4-5,0 0 0,0-1-1,0 1 1,0 0 0,0 0 0,0 0-1,1 0 1,-1 0 0,1 0 0,-1 0-1,1 0 1,0 0 0,0 0 0,0 0-1,0 1 1,0-1 0,0 0 0,1 0-1,0 3 1,0-3 11,0-1-1,1 1 1,-1-1-1,0 1 0,1-1 1,-1 0-1,1 1 1,-1-1-1,1 0 1,-1 0-1,1 0 1,0 0-1,0-1 0,0 1 1,-1 0-1,1-1 1,0 1-1,0-1 1,0 0-1,3 1 0,4 1 129,0-1 0,0 0 0,1-1-1,-1 1 1,1-2 0,14-2 0,-23 3-111,0-1 1,0 0-1,0 0 1,0-1 0,0 1-1,-1 0 1,1 0 0,0 0-1,-1-1 1,1 1-1,-1 0 1,1 0 0,-1-1-1,0 1 1,1 0-1,-1-1 1,0 1 0,0-1-1,0 1 1,0 0-1,-1-3 1,-1-31 1,2 34-44,-1 0-1,1-1 1,-1 1 0,1 0 0,-1 0 0,1 0-1,-1 0 1,0 0 0,0 0 0,1 0 0,-1 0 0,0 0-1,0 0 1,0 0 0,0 1 0,0-1 0,0 0-1,0 1 1,0-1 0,0 1 0,-1-1 0,1 1 0,0-1-1,0 1 1,0 0 0,-1 0 0,1-1 0,0 1-1,0 0 1,-2 0 0,1 0-120,0 0 1,0 0-1,0 0 1,1 0-1,-1 1 1,0-1-1,0 0 0,0 1 1,1-1-1,-1 1 1,0 0-1,1 0 1,-1 0-1,0-1 0,1 1 1,-1 1-1,1-1 1,0 0-1,-1 0 1,0 2-1,-7 16-2735,4 4-2408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22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37 5977,'0'0'12312,"-4"-5"-11328,2 2-707,-2-1 187,1 0-1,0 1 1,-1-1-1,0 1 0,0 0 1,-6-4-1,7 19 4977,-3 50-4429,5-24-369,-10 52 0,5-52-467,-1 53 0,7 413 1201,1-490-1343,1 0 0,0 0 0,1 0 0,9 25 0,-7-22 2,3 8 53,-3-12-13,-1 1-1,4 22 1,-3 1-75,1 7 0,1 54 0,1-9 0,-4-5 0,-4 157-7682,0-248-671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25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41 3545,'0'0'15947,"-5"-7"-14424,-18-20-367,17 21 230,3 6-821,3 0-564,0 0 1,0 0-1,-1 0 1,1 0 0,0 0-1,0 0 1,0-1-1,0 1 1,0 0-1,0 0 1,-1 0 0,1 0-1,0 0 1,0 0-1,0 0 1,0 0-1,0 0 1,0 1 0,0-1-1,-1 0 1,1 0-1,0 0 1,0 0 0,0 0-1,0 0 1,0 0-1,0 0 1,0 0-1,0 0 1,-1 0 0,1 0-1,0 0 1,0 1-1,0-1 1,0 0-1,0 0 1,0 0 0,0 0-1,0 0 1,0 0-1,0 0 1,0 0 0,0 1-1,0-1 1,0 0-1,0 0 1,-10 50 1002,2 0 0,2 0 0,1 52 0,4-66-779,1 289 912,20-132-832,-6-83-107,-3-26 67,3 0-1,48 157 1,-60-235-252,-1 0 0,0 0 0,0 0 0,0 1 0,-1 11 0,-1-8 97,2-10-143,0 0 0,0-1 0,0 1 0,0 0 0,0 0 0,0-1 0,0 1 0,0-1 0,0 1 0,0-1 0,0 1 0,0-1 0,-1 1 0,1-1 0,0 0 0,0 0 0,0-1 0,46-86-4216,-34 61 1987,12-21-5152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26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 4889,'0'0'16766,"6"0"-15516,17 0-513,0 1 1,0 1-1,0 1 1,25 7-1,26 7-104,2-3-1,134 7 1,157-18 121,-192-5-589,-53 2-13,175-23 0,-146-2 94,173-19-1,2 31-122,-195 11-3896,-166 6 1264,13 5-2977,20-4 118,-1-2 2283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28.3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84 8050,'4'0'18685,"24"0"-18333,728 13 2075,-221-31-1589,-368 2-594,161-14-84,-85 26-129,32-4 377,-104 0-126,-109 1-110,-58 6-187,0 1 0,0 0-1,-1-1 1,1 1 0,6-3-1,-9 2 3,-4 1-1862,-107 0-7083,79 0 1066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29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 9 4609,'0'0'15675,"0"-8"-12075,0 34-2736,-1 0 1,-6 35 0,-28 162 896,19-106-1063,6-38-157,4 1 0,5 140 0,9-77-141,-7-86-297,1-1 0,4 0 1,2 0-1,2-1 0,3 0 1,23 65-1,-5-46 59,-15-38-34,13 45 1,-24-56-41,-5-25-43,-5 0-1997,0-1 1429,1 0 0,-1 0-1,0 0 1,1-1 0,-1 1 0,1-1-1,-1 0 1,1-1 0,0 1-1,0-1 1,-5-4 0,-13-10-6293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31.3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74 2881,'0'0'15423,"-2"-5"-14203,0-7 909,0 0 0,-1-24 0,-1 29-1159,4 7-960,0-1-1,0 1 1,0 0 0,-1 0-1,1 0 1,0 0 0,0 0-1,0 0 1,0 0 0,0 0-1,0 0 1,0 0-1,-1 0 1,1 0 0,0 0-1,0 0 1,0 0 0,0 0-1,0 0 1,0 0-1,-1 0 1,1 0 0,0 0-1,0 0 1,0 0 0,0 0-1,0 0 1,0 0-1,-1 0 1,1 0 0,0 0-1,0 0 1,0 0 0,0 1-1,0-1 1,0 0-1,0 0 1,0 0 0,0 0-1,-1 0 1,1 0 0,0 0-1,0 0 1,0 1 0,0-1-1,0 0 1,0 0-1,0 0 1,0 0 0,0 0-1,0 0 1,0 1 0,0-1-1,0 0 1,0 0-1,0 0 1,0 0 0,0 0-1,0 0 1,0 1 0,0-1-1,0 0 1,0 0-1,0 0 1,0 0 0,0 0-1,0 0 1,1 0 0,-1 1-1,-2 73 371,0-29-61,2 0 1,9 65-1,-5-90-285,2 0 0,0 0 0,1-1 0,1 1 0,1-2 1,1 1-1,0-1 0,1-1 0,1 0 0,1-1 0,19 19 0,-30-32-18,1 0-1,0-1 0,0 1 1,0-1-1,0 0 0,1 0 1,-1 0-1,1 0 1,-1-1-1,1 1 0,0-1 1,-1 0-1,1 0 0,0 0 1,0-1-1,0 0 1,-1 1-1,7-2 0,-6 1 45,0-1-1,0 0 0,0 0 0,0-1 0,0 1 1,0-1-1,-1 0 0,1 0 0,0 0 1,-1-1-1,0 1 0,1-1 0,-1 0 0,0 0 1,-1 0-1,1 0 0,0 0 0,-1-1 1,4-5-1,3-5 69,-1-1 0,0 0 0,8-25 0,-7 11-51,-1 0 1,-2-1 0,-1 1 0,-1-1 0,0-51-1,-3 74-198,15 3-17656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32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5313,'0'0'12152,"0"-1"-11925,0 0 1,0 0-1,1 0 1,-1 1-1,1-1 0,-1 0 1,0 0-1,1 1 1,-1-1-1,1 0 0,0 0 1,-1 1-1,1-1 0,-1 1 1,2-2-1,14-1 200,-1 1 1,0 0-1,1 1 0,-1 1 1,23 2-1,4-1-48,-39-1-375,0 0 0,-1-1-1,1 2 1,0-1-1,0 0 1,0 0 0,-1 1-1,1 0 1,0-1-1,-1 1 1,1 0 0,-1 0-1,1 0 1,-1 1-1,1-1 1,-1 1 0,0-1-1,0 1 1,1 0-1,-1 0 1,0 0 0,-1 0-1,1 0 1,0 0 0,-1 1-1,1-1 1,-1 0-1,0 1 1,1-1 0,-1 1-1,-1 0 1,1-1-1,0 1 1,0 0 0,-1-1-1,0 1 1,0 0-1,1 0 1,-2 4 0,1-1 7,0 0 0,0 1 0,-1-1 0,0 0 1,-1 1-1,1-1 0,-1 0 0,0 0 0,0 0 1,-1 0-1,0 0 0,0-1 0,0 1 1,-1-1-1,0 0 0,-7 8 0,-35 42 127,45-54 456,136-7 1264,-47-3-5488,-73 7-1374,-3 1-3059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33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57 4745,'0'0'12629,"0"-1"-12440,0 1 0,0 0 0,-1-1-1,1 1 1,0 0 0,-1 0 0,1 0 0,0-1-1,-1 1 1,1 0 0,-1 0 0,1 0-1,0 0 1,-1-1 0,1 1 0,0 0-1,-1 0 1,1 0 0,-1 0 0,1 0 0,-1 0-1,1 103 1161,0-103-1317,0 0 0,0 0 0,0 1 0,0-1 0,0 0 0,0 0 0,0 0 0,0 1 0,0-1 0,0 0 0,0 0-1,0 0 1,0 0 0,0 1 0,0-1 0,0 0 0,0 0 0,0 0 0,0 1 0,0-1 0,0 0 0,1 0 0,-1 0 0,0 0 0,0 0 0,0 1 0,0-1 0,0 0 0,0 0 0,1 0 0,-1 0 0,0 0 0,0 0 0,0 0 0,1 0 0,-1 1 0,0-1 0,0 0 0,0 0 0,0 0 0,1 0 0,-1 0 0,0 0 0,0 0 0,0 0 0,1 0 0,-1 0 0,0 0 0,0 0 0,0 0 0,0-1 0,1 1 0,-1 0 0,0 0 0,0 0 0,0 0 0,0 0 0,1 0 0,-1 0 0,0 0 0,0-1 0,0 1 0,0 0 0,0 0 0,1 0 0,7-10 855,0-28-705,-3 13-166,13-35-1,-17 55-18,-1 4 3,0 0 0,0 0 0,0 0 0,0 0 0,0-1-1,1 1 1,-1 0 0,0 0 0,1 0 0,-1 0 0,1 0 0,-1 0 0,1 0-1,0 0 1,-1 1 0,1-1 0,0 0 0,0 0 0,-1 0 0,3 0 0,-3 1-122,26 1-169,-20 3 288,-2 0 1,1 0-1,0 1 0,-1-1 0,0 1 0,0 0 0,0 0 0,-1 1 0,6 9 0,-2-1-1,-1 0 1,8 27-1,-10-16-22,-2-10-2340,2 1-6673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36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40 4913,'0'0'12223,"-9"-5"-4972,9 4-7202,0 0-1,0 0 1,0 0 0,0 0 0,0 0 0,0 0 0,0 0 0,1 0 0,-1 0 0,0 0 0,1 0 0,-1 0 0,0 1 0,1-1 0,-1 0 0,1 0 0,-1 0 0,1 1 0,0-1 0,-1 0 0,1 0 0,0 1 0,-1-1 0,1 0 0,0 1-1,0-1 1,-1 1 0,1-1 0,0 1 0,0 0 0,0-1 0,0 1 0,0 0 0,0 0 0,0-1 0,0 1 0,1 0 0,11-4 92,-7 2-169,0 1 0,1 0-1,-1 1 1,1-1 0,-1 1 0,12 1-1,1 0-1196,-18-1 496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4.9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1512,'0'0'7505,"1"1"-7565,6 7 9722,-2-7-8031,81-1 93,73 0-648,-53 0-4011,-96 5-5654,-6-4 4871,4 1-2346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6:37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6 3025,'0'0'16284,"-5"-6"-10382,5 28-5429,0 33 141,10 79-1,-3-103-469,-5-28-387,1 4-1947,-4-1-2289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2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5 410 3145,'0'0'12898,"-2"2"-10901,2-1-1887,0-1-1,0 0 1,-1 0 0,1 0 0,0 1-1,0-1 1,0 0 0,-1 1 0,1-1 0,0 0-1,0 0 1,0 1 0,0-1 0,0 0-1,-1 1 1,1-1 0,0 0 0,0 1-1,0-1 1,0 0 0,0 1 0,0-1-1,0 0 1,0 1 0,0-1 0,0 0 0,1 0-1,-1 1 1,0-1 0,0 0 0,0 1-1,0-1 1,0 0 0,1 1 0,-1-1-1,0 0 1,0 0 0,0 1 0,1-1-1,17 1 4240,-7-1-5093,8-1 968,0-1 1,30-7-1,11-2 168,210-1 425,-37 4-639,214-1-49,-282 10-107,207 25-11,-320-21-2,271 10 211,661-15 52,-556-21-260,-248 9 32,568-68 538,-554 56-234,52-12-51,97-10-74,535-20 68,-519 42-189,197-5 28,-139 17-149,-2 1 92,-14-4-14,-195 4-74,56-3 27,200-5 42,686 24-78,-887 4 44,-4 0 0,39 5 29,-111-3-30,-42-8 22,53 2 14,156 12 130,66 4 34,356-4 330,-534-18-423,-49 1-71,194 25 0,-265-15-22,163-6-1,-160-5-13,1814 1 63,-1761-5-88,513 0 69,-463 11-53,14 0-1,-238-6-69,-5 0-135,-114 0-4211,38 0-4482,44 0-3027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3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91 4721,'0'0'15318,"-2"-6"-14296,-20-32 1065,20 25 224,2 12-2192,0 0-1,0 0 0,1 0 1,-1 0-1,0 0 1,-1 0-1,1 0 1,0 1-1,0-1 1,0 0-1,0 0 1,-1 0-1,1 0 0,0 1 1,-1-1-1,1 0 1,-1-1-1,-5-11 1009,4 9-63,1 15-834,1 37 13,0 75 384,21 179-1,-13-235-629,1 104 1,-8-171-156,0 1 0,0-1 0,0 1 0,0-1 1,0 0-1,0 0 0,0 1 0,0-1 0,0 0 0,0 0 1,0 0-1,0 0 0,0 0 0,0 0 0,0 0 0,0 0 1,0-1-1,0 1 0,0 0 0,0-1 0,0 1 0,1-1 1,2-2-329,0 0 0,0 0 0,-1 0 0,1 0-1,-1-1 1,1 0 0,-1 1 0,4-8 0,10-16-6056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5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60 128 5473,'0'0'14393,"-10"-3"-13359,-30-9-275,30 9 1034,199-5 2174,89-22-2812,-94 8-956,177-25-23,-321 45-225,-23 2-148,-19 9 200,-2 4 102,0 1 1,1 0-1,1 0 0,-2 27 1,4 60 369,2-40-255,-1-20 57,1 0 0,2 0 0,19 78 0,61 211 654,-79-314-860,19 85 111,-22-59-119,-3-26 20,1-15 193,-3-1-261,-1 1 0,1-1 0,0 0 1,-1 0-1,1 0 0,0 0 0,-4-1 1,2 0-13,-50-3-3,-110-4 0,88 8 0,-273 10 0,145-4-4,152-7-23,52 1-106,54-3-8156,-30-2 3383,11-9-6804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5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4585,'0'0'17212,"0"-5"-16159,0-16 97,0 4 3372,1 28-4510,0 1 1,1-1-1,5 18 1,4 25 29,-10-45-87,6 111-4504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6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5673,'0'0'17485,"0"-6"-16648,0 2-632,0 6 1106,2 31-506,7 41 0,0 2-441,1 31-350,-4-87-2439,0-9-7096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6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3881,'0'0'18269,"0"-2"-17413,0 1-785,0 0-1,0 0 0,0 0 1,0 0-1,0 0 0,0 0 1,0 0-1,0 0 0,1 0 1,-1 0-1,0 0 0,1 1 0,-1-1 1,1 0-1,-1 0 0,1 0 1,-1 1-1,1-1 0,0 0 1,-1 0-1,1 1 0,0-1 1,0 1-1,0-2 0,29-6 780,-26 8-860,31-5-127,70 2 0,-103 3 58,3-1-752,0 1 0,0-1 0,-1 0 0,1 0 1,0-1-1,7-3 0,-2 0-5337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7:08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64 299 4145,'0'0'5224,"-11"-1"-4626,-31-1 353,31 2 4669,21-3 431,18 3-5313,-23 0-123,550-5 4114,-144-10-3627,-341 8-861,226-14 304,-89 14-343,560-6 896,-71-23-703,-179-21-183,229 28-254,-707 27 56,41-7-1,-42 4 1,41 0 0,-59 4 18,-1-1-1,28-6 1,-12 2-8,271-38 145,-220 35-169,157 5 0,-18 2 0,-210 1 1,117-3-33,-131 4-170,-28 0-2344,-90 0-3810,75 2-232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44.1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26 2881,'0'0'10507,"-13"-8"-2793,13-10-3000,0 20-2492,0 32-1752,0-13-148,0 273 1533,1-285-1849,-1-1 1,-1 0-1,0 0 0,0 1 1,0-1-1,-1 0 0,0 0 0,-1 0 1,-7 15-1,-1-2 56,11-19-232,0-1 0,-1 0 0,1 0 0,-1 1 0,1-1 0,-1 0 0,1 0 0,-1 0 0,0 0 0,0 0 0,1 0 0,-1 0 0,0 0 0,0 0 0,0 0 0,0 0 0,0 0 0,0-1 0,0 1 0,0 0 0,-1-1 0,1 1 0,0-1 1,0 1-1,-1-1 0,1 0 0,0 1 0,0-1 0,-1 0 0,1 0 0,-2 0 0,-7 0-2684,2 0-3243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45.9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0 408,'0'0'2954,"1"0"-2861,5 0-33,-5 0 184,5 0-2043,3 0 11117,-15 0-13234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5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1360,'0'0'12214,"5"1"-10379,53 5 4069,41-7-4406,-40 0-1481,27 1-47,18 0-208,-66 0-4024,5 0-3679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52.6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23 149 2473,'0'0'4434,"-21"-5"12428,21-19-15005,-1 13-1480,1 1 0,0 0 0,1-1 0,2-10 0,-2 18-344,-1 0-1,2 0 0,-1 0 0,0 0 0,0 0 1,1 0-1,0 0 0,-1 1 0,1-1 1,0 1-1,0-1 0,1 1 0,-1 0 0,0-1 1,1 1-1,-1 0 0,4-1 0,-3 1-39,-1 1 0,0 0-1,1 0 1,-1 0 0,1 1 0,-1-1-1,1 1 1,0-1 0,-1 1-1,1 0 1,-1 0 0,1 0 0,0 0-1,-1 0 1,1 1 0,-1-1-1,1 1 1,-1-1 0,1 1 0,-1 0-1,1 0 1,-1 0 0,0 1-1,1-1 1,-1 1 0,0-1 0,0 1-1,0-1 1,3 4 0,5 6-4,-1 0 1,0 0 0,0 0 0,7 15-1,-10-17 17,35 60-48,-25-40 63,2 0 0,23 27-1,-34-48 902,0-6-3372,-7-2 2200,1 0 0,-1 0 0,0 0 0,1 0-1,-1 0 1,0 0 0,0 0 0,1 0 0,-1 0 0,0-1 0,1 1-1,-1 0 1,0 0 0,0 0 0,1-1 0,-1 1 0,0 0 0,0 0-1,1-1 1,-1 1 0,0 0 0,0 0 0,0-1 0,0 1 0,1 0 0,-1-1-1,0 1 1,0 0 0,0-1 0,0 1 0,0 0 0,0 0 0,0-1-1,0 1 1,0 0 0,0-1 0,0 1 0,0 0 0,0-1 0,0 0-1,0-9-6122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53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1 2969,'0'0'14680,"-5"0"-13269,-12 0-489,16 0-847,0 0 0,-1 1 0,1-1 0,-1 1 0,1 0 0,0 0 0,-1-1 0,1 1 1,0 0-1,0 0 0,0 0 0,0 0 0,0 0 0,0 0 0,0 1 0,0-1 0,0 0 1,-1 2-1,1-1 127,-72 110 3098,54-87-2995,-1-1 1,-1-1 0,-1-1-1,-32 24 1,45-39-278,1-2-19,1 0 1,-1 1-1,1 0 1,1 0-1,-1 0 1,1 1-1,0 0 1,1 0-1,-6 10 1,5-6-194,0 4-325,5-1-7004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1:54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0 1608,'0'0'7590,"-8"1"-5863,-3 0-1078,4-1 80,0 0 0,0 1 1,0 0-1,-9 3 1,27-2 8755,10 15-6523,5 15-3882,59 73 1024,-51-65-64,-28-34-16,-5-5-23,0-1 1,0 1-1,0 0 1,-1 0-1,1 0 1,0 0-1,0 0 1,-1 0 0,1 0-1,0 1 1,-1-1-1,1 0 1,-1 0-1,0 0 1,1 2-1,3 26 182,-7-23-98,0 0 0,-1-1 0,1 1 0,-1-1 1,0 0-1,0 0 0,-8 7 0,-2 4 85,-9 12 72,-1-2 0,-1 0 0,-34 26 0,52-47-1074,0-1-1,-1 1 0,-15 5 1,-12 1-8310,26-10 34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39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76 1584,'0'0'10895,"-2"3"-8963,-3 6-333,9-5 2031,18-4 2980,-7 0-7184,-1 0 1031,0-1 0,0 0-1,0-1 1,0 0 0,14-5 0,49-11 293,1 2 1,157-9-1,35 11-517,34 9-251,-174 7 54,725 33 1199,-727-22-1077,110 5-92,-188-13-236,-49-5-77,-26 0-10655,16 0 3838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0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6 912,'0'0'18004,"-4"-1"-16320,-10-4-329,11 13 4826,2 19-6226,1-22 727,0 15-455,6 214 1491,-2-189-1420,1 0 1,3-1-1,15 52 0,-18-74-217,-4-18-68,-1 0-1,1 0 1,0 0 0,0 0-1,0 0 1,1 0 0,-1 0-1,1 0 1,0-1 0,0 1-1,0-1 1,0 1 0,5 4 0,-6-8 171,-1 0-79,1 0-112,-1-1-1,1 1 1,0 0-1,-1-1 1,0 1 0,1-1-1,-1 1 1,1-1 0,-1 1-1,0-1 1,1 0 0,-1 1-1,0-1 1,1 1 0,-1-1-1,0 0 1,0 1-1,0-1 1,0 0 0,1 1-1,-1-1 1,0 1 0,0-1-1,0 0 1,-1 0 0,1 0-57,17-148-8243,-16 106 1254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1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87 51 3937,'0'0'7557,"-9"0"-6246,-1-1-549,-31-2 707,27 3 2391,1 1 3302,32-3-6762,-1 0 1,1 2-1,18 1 1,14 0 105,310-23 1272,-76 3-1517,-217 14-226,-67 5 174,-1 10-191,7 79 375,-1-17-149,19 202 450,-4-51-356,-16-57-227,-5-165 338,-10-1-378,2-1-71,0 0 0,-1-1 0,1 1 0,-15-7 0,-18-2 0,-61-1 0,-197 5 0,181 7 0,-87-3-469,212-5-3646,29-12-766,-12 4-3106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2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8026,'0'0'15788,"-12"1"-14543,12 48 275,1-10-1123,-6 60 0,5-98-495,-1 0 1,1 0-1,0 0 1,0 0 0,-1 0-1,1 0 1,0 0 0,0 1-1,0-1 1,0 0 0,0 0-1,1 0 1,-1 0-1,0 0 1,0 0 0,1 1-1,-1-1 1,1 0 0,-1 0-1,1 0 1,-1 0 0,1 0-1,0-1 1,-1 1 0,1 0-1,1 1 1,1-1-501,-1 0 1,1-1-1,0 1 0,-1-1 1,1 0-1,0 0 0,0 0 1,-1 0-1,6-1 0,-6 1 267,11-3-5462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2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4729,'0'0'17096,"0"11"-15923,8 118 856,-4-96-1875,-3-22-169,0 0 1,1 0-1,0 0 1,0-1-1,1 1 0,1-1 1,6 14-1,-9-17-778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2.9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39 968,'0'0'22320,"-2"-3"-21484,2 3-816,0-1 0,-1 1 0,1 0 0,0-1 0,0 1 0,0 0 0,-1-1 0,1 1 0,0-1 0,0 1 0,0 0 0,0-1 0,0 1 0,0-1 0,0 1 0,0-1 0,0 1 0,0 0 0,0-1 0,0 1 0,0-1 0,0 1 0,0 0 0,0-1 0,0 1 1,0-1-1,1 1 0,-1 0 0,0-1 0,0 1 0,1-1 0,-1 1 0,0 0 0,0-1 0,1 1 0,-1 0 0,0 0 0,1-1 0,0 1 0,21-4 773,-7 3-504,26-4 148,22-3 442,-41 6-4170,0 2-3331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4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72 3345,'0'0'12946,"-4"0"-11130,-8 0-584,2 0 5046,19-8-3666,923 8 1077,-402 0-3516,-147-12 151,-291 8-292,176-19 73,-155 12 190,-54 5-3010,-168 1-3050,67 2-414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08.3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64 304,'0'0'6735,"-4"0"-4848,-12 0-791,10 0 3225,-2 0 4413,38-8-6536,33 0 365,-3 3-1528,199 3-359,-137-1-507,-49-2-26,36-2-70,28-1 31,-18 0-41,-48 3-76,-34 1 100,-31 3-5179,-23 1 265,8 0-1322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6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69 110 2593,'1'0'19112,"-10"-2"-15439,-9-1-2764,17 3-913,1 0 0,-1 0 0,1 0 0,-1 0 0,1 0 0,-1 1 0,1-1 0,-1 0 0,1 0 0,-1 1 0,1-1 0,-1 0 0,1 1 0,-1-1-1,1 0 1,0 1 0,-1-1 0,1 1 0,0-1 0,-1 1 0,1-1 0,0 1 0,0-1 0,-1 1 0,1-1 0,0 1 0,0-1 0,0 1 0,0-1 0,0 1 0,0 0 0,-1 23-102,1-18 57,0-5 48,0-1 0,1 1 0,-1-1 0,0 1 1,1-1-1,-1 0 0,0 1 0,1-1 0,-1 0 0,1 1 0,-1-1 0,0 0 1,1 0-1,-1 1 0,1-1 0,-1 0 0,1 0 0,-1 0 0,1 0 1,-1 0-1,1 1 0,-1-1 0,1 0 0,-1 0 0,1 0 0,18 1 19,-15-1-9,105 0 384,-108 0-372,0 0-1,-1 0 0,1 0 0,0-1 0,0 1 1,-1 0-1,1-1 0,-1 1 0,1-1 1,0 1-1,-1-1 0,1 1 0,-1-1 0,1 1 1,-1-1-1,1 1 0,-1-1 0,1 0 1,-1 1-1,0-1 0,1 0 0,-1 1 0,0-1 1,0 0-1,1 1 0,-1-1 0,0 0 1,0 0-1,0 1 0,0-1 0,0 0 0,0-1 1,0-31 397,0 24-353,-1 7-64,0 0 0,0 1 0,1-1 0,-1 0 0,-1 1 0,1-1 0,0 1-1,0-1 1,0 1 0,-1-1 0,1 1 0,-1 0 0,1 0 0,-1-1 0,1 1 0,-1 0 0,0 1 0,0-1-1,1 0 1,-4 0 0,-2-2 8,1 0 1,-1 1-1,0 0 0,-12-2 1,-48 3-81,65 2 66,1-1 0,-1 0 0,0 1 0,1 0 0,-1-1 0,0 1 0,1 0 0,-1 0 0,1 0 0,-1 0 0,1 0 0,0 0 0,-1 0 0,1 1 0,0-1 0,0 0 0,0 1 0,0-1 0,0 1 0,0-1 0,0 1 0,0-1 0,1 1 0,-2 3 1,0 1-11,0 0 0,0-1 0,1 1 0,0 0 0,0 0 1,0 7-1,1 0 45,0-10-58,-1 0 0,1 0 0,0 0 0,1 0 0,-1 0 0,0 1 0,1-1 0,1 5 0,-1-7 20,0 0 1,0 0-1,0 0 0,0 0 1,0 0-1,0-1 0,0 1 1,0 0-1,0 0 0,0-1 1,0 1-1,0 0 0,1-1 1,-1 0-1,0 1 0,0-1 1,1 1-1,-1-1 0,0 0 1,1 0-1,-1 0 0,0 0 1,1 0-1,1 0 0,14 0 40,-11 0 48,0 1 0,0-2 0,0 1 0,12-2 0,-16 1-48,0 0 0,-1 1 0,1-1 0,0 0 0,0 0 0,-1 0 0,1 0 0,0 0 0,-1-1 0,1 1 1,-1 0-1,1-1 0,-1 1 0,0-1 0,0 1 0,0-1 0,0 0 0,2-3 0,-1 1-28,-1-1 0,1 0 0,-1 0 0,0 0 0,0 0 0,-1 0 0,1 0 0,-1-9 0,0 12-8,-1 1-14,1 1 1,-1-1 0,1 0 0,-1 1-1,1-1 1,-1 1 0,0-1 0,1 1 0,-1-1-1,0 1 1,1-1 0,-1 1 0,0-1-1,1 1 1,-1 0 0,0-1 0,0 1-1,1 0 1,-1 0 0,0 0 0,0 0-1,-1 0 1,-20-4-50,-46 4-60,67 0 122,0 0 1,0 0 0,0 0-1,0 0 1,0 0 0,1 0-1,-1 1 1,0-1-1,0 0 1,0 0 0,0 1-1,1-1 1,-1 1 0,0-1-1,0 1 1,0-1-1,1 1 1,-1-1 0,0 1-1,1 0 1,-1-1 0,1 1-1,-1 0 1,1-1-1,-1 1 1,1 0 0,-1 0-1,1 1 1,-4 26-220,4-27 222,1-1-1,-1 1 1,0-1 0,1 1-1,-1-1 1,0 1 0,1-1-1,-1 0 1,1 1 0,-1-1-1,0 0 1,1 1 0,-1-1-1,1 0 1,-1 1 0,1-1-1,-1 0 1,1 0 0,-1 0-1,1 1 1,0-1-1,-1 0 1,1 0 0,-1 0-1,1 0 1,-1 0 0,2 0-1,18 1 28,-19-1-24,120 0 509,-119 0-493,1 0 1,-1 0-1,0 0 1,0-1 0,0 1-1,1 0 1,-1-1 0,0 1-1,0-1 1,0 0 0,0 0-1,0 0 1,0 0-1,0 0 1,0 0 0,-1-1-1,1 1 1,0 0 0,-1-1-1,1 0 1,-1 1-1,1-1 1,-1 0 0,0 0-1,0 1 1,0-1 0,0 0-1,1-3 1,0-2 46,0-1 1,0 0-1,-1 0 0,0 0 0,-1 0 1,0-10-1,0 17-69,0 0 0,0 0 0,-1 1 0,1-1 0,0 0-1,0 1 1,-1-1 0,1 1 0,-1-1 0,1 0 0,-1 1 0,1-1 0,-1 1 0,1-1 0,-1 1-1,1 0 1,-1-1 0,0 1 0,1-1 0,-1 1 0,1 0 0,-1 0 0,0-1 0,0 1 0,1 0-1,-1 0 1,0 0 0,1 0 0,-1 0 0,0 0 0,-1 0 0,-30-1-193,23 2 147,-15-2-42,15 0 90,1 1-1,-1 0 0,1 0 1,-1 1-1,-15 3 0,22-3-8,0 0-1,0-1 1,0 1-1,1 0 1,-1 0-1,0 0 1,1 1-1,-1-1 1,1 0-1,-1 0 1,1 1-1,0-1 1,-1 1-1,1 0 1,0-1-1,0 1 1,0 0 0,0-1-1,0 1 1,1 0-1,-1 0 1,0 0-1,1 0 1,-1 0-1,1 0 1,0 0-1,0 0 1,0 0-1,0 3 1,0-4 8,1 1 1,-1-1-1,1 0 1,-1 0-1,1 0 1,-1 0-1,1-1 1,0 1-1,-1 0 1,1 0-1,0 0 1,0 0-1,0-1 1,-1 1-1,1 0 1,0-1-1,0 1 1,0-1-1,0 1 1,0-1-1,0 1 1,0-1-1,1 0 1,-1 1-1,0-1 1,0 0-1,0 0 1,0 0-1,0 0 1,2 0-1,46 0 318,-37 0-237,6 1 30,23-2 110,-41 0-202,1 1-1,0-1 1,0 1-1,-1-1 0,1 1 1,0-1-1,-1 0 0,1 1 1,0-1-1,-1 0 1,1 1-1,-1-1 0,1 0 1,-1 0-1,0 0 1,1 1-1,-1-1 0,0 0 1,0 0-1,1 0 1,-1 0-1,0 0 0,0 0 1,0 1-1,0-1 1,0 0-1,0 0 0,0 0 1,-1-1-1,-5-28 207,4 27-224,1 0 0,-1 1 1,0-1-1,0 0 1,0 1-1,-1-1 1,1 1-1,0 0 1,-1-1-1,0 1 1,1 1-1,-1-1 1,0 0-1,0 1 1,0-1-1,0 1 1,0 0-1,-6-1 1,-2-1-130,0 1 1,0 1 0,-1 0 0,-12 0-1,22 1 121,1 1 0,-1-1 0,1 0 0,-1 0 0,1 1-1,0-1 1,-1 1 0,1-1 0,0 1 0,-1 0 0,1-1 0,0 1-1,-1 0 1,1 0 0,0 0 0,0 0 0,0 0 0,0 0-1,0 0 1,0 0 0,0 1 0,1-1 0,-1 0 0,0 1 0,0 0-1,0 1-14,0-1 0,0 1 0,1-1 0,-1 1-1,1-1 1,-1 1 0,1-1 0,0 1 0,0-1-1,0 1 1,0-1 0,1 1 0,-1-1 0,1 4 0,1-3-67,1-1 1,-1 0-1,0-1 1,0 1 0,1 0-1,-1-1 1,1 1 0,0-1-1,-1 0 1,1 0-1,0 0 1,-1 0 0,5 0-1,0 1-342,15 6-2115,-1-2-3492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04:48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5 3449,'0'0'8943,"-17"-3"-1312,1 2-3435,-2 1-10823,30 1-8661,-7-1 12984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6.9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46 4865,'0'0'13384,"-4"-5"-11801,-10-16-332,14 20-935,-1 0 0,0 0 0,0 0 0,0 0 0,0 0 0,0 0 0,0 0 0,0 0 0,0 1 0,0-1 0,-3-1 0,4 2-236,0 0 1,-1 0-1,1 0 1,0 0 0,-1-1-1,1 1 1,0 0-1,-1 0 1,1 0 0,0 0-1,-1-1 1,1 1-1,0 0 1,0 0-1,0-1 1,-1 1 0,1 0-1,0-1 1,0 1-1,0 0 1,-1-1 0,1 1-1,0 0 1,0-1-1,0 1 1,0 0 0,0-1-1,0 0 260,0 10 3281,0 29-3572,0-22-9,-1 19 136,2 0 1,2 0-1,7 42 1,36 154 304,-40-195-472,-4-18-2,1 0 1,7 19 0,-10-27 11,2-10-193,-1 1-1,1-1 1,-1 0 0,1 0-1,-1 0 1,1 0 0,-1 0-1,1 0 1,-1 0 0,1-1-1,-1 1 1,1-1 0,-1 1-1,1-1 1,-1 1 0,0-1-1,3-1 1,9-13-2949,20-28 1,-14 10-7375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7.7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4 9178,'0'0'14216,"-4"-4"-13003,4 95 1220,0 94-4342,7-185-647,7-1-652,3-6-2900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8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8834,'0'0'13089,"0"3"-12565,0 125 1650,0-41-8106,-1-95 1546,0 7 4314,-3-9 97,0 1 0,0-1 0,1 0 0,0 0 1,1-1-1,-1-12 0,-2-9 7838,15 32-7520,76 3 573,-44-2-2591,1 0-6219,-37-1 3056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18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4521,'0'0'19363,"0"-4"-18972,0-9-122,4 14-237,-1 0 1,0 0-1,0 1 1,-1-1-1,1 1 1,0 0-1,3 2 1,51 34 161,-40-28-151,0 0-1,22 20 0,-37-28-47,-1-1-1,1 1 1,-1-1-1,1 1 1,-1 0-1,0-1 1,0 1-1,0 0 1,0 0-1,0 0 1,0 0-1,0 0 1,-1 0-1,1 0 0,-1 0 1,1 0-1,-1 0 1,0 1-1,0-1 1,0 0-1,0 0 1,-1 4-1,1 4-24,0-4 76,0 1 0,0 0 0,-1-1 0,0 1 0,0-1 0,-1 0 0,0 1 0,0-1 0,0 0 0,-1 0 0,0 0 0,0 0 0,-1-1 0,-5 8-1,6-9-30,1 0 0,0 0-1,-1 0 1,2 0 0,-1 0-1,0 0 1,-1 6 0,3-9-176,-1 1 0,1 0 0,0 0 0,0 0 0,-1-1 0,1 1 0,0 0 0,0 0 0,1 0 0,-1 0 0,0-1 0,1 1 0,-1 0 0,1 0 0,-1-1 0,1 1 0,0 0 0,0-1 0,0 1 0,1 2 0,16 9-4126,0 0-2666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1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29 6481,'0'0'16959,"-3"-4"-16047,1 1-690,1 2-137,0 0 1,0 0-1,0 0 1,0 0-1,0-1 1,0 1-1,0 0 1,1-1-1,-1 1 1,0-1-1,1 1 1,-1-1-1,0-2 2927,-3 11-2757,-5 27-21,2 0 0,-4 53 1,8-66-164,-5 221-143,8-199-979,0-43 980,0 0 0,0 1 0,0-1 0,0 0 0,1 1 0,-1-1 0,0 0 0,0 0 0,0 1 0,0-1 0,1 0 0,-1 0 0,0 1 0,0-1 0,1 0 0,-1 0 0,0 0 0,0 0 0,1 1 0,-1-1 0,0 0 0,0 0 0,1 0 0,-1 0 0,0 0 0,1 0 0,-1 0 0,0 0 0,1 0 0,-1 0 0,0 0 0,1 0 0,-1 0 0,0 0 0,1 0 0,11-3-1781,0-11-2819,-3-10-5075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1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26 7562,'0'0'15311,"0"-4"-14324,0-18 2702,0 30-3648,-1 65 83,-18 130 0,14-146-1324,5-57 722,5 0-1497,6-1-875,2-3-3490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2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7194,'0'0'14739,"0"5"-13966,0 148 2071,0-118-5850,0-2-3496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2.5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 1488,'0'0'18163,"0"0"-18090,0 0 1,0-1-1,0 1 1,1 0-1,-1-1 1,0 1-1,1 0 1,-1 0-1,0-1 1,1 1-1,-1 0 1,0 0-1,1-1 1,-1 1 0,0 0-1,1 0 1,-1 0-1,1 0 1,-1 0-1,0-1 1,1 1-1,-1 0 1,1 0-1,0 0 1,38 0 135,39 0-817,-28 3-4491,-36-3 150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13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1664,'0'0'23316,"0"25"-22184,0-16-926,-1 2 63,1-1 0,0 1 0,1 0 0,1-1 0,-1 1 0,2-1 0,3 12 0,-5-19-197,-1 1 0,1-1 1,0 1-1,-1 0 0,0-1 0,0 8 0,0-9-22,0 1 1,0 0-1,0 0 1,0 0-1,0 0 0,1 0 1,-1-1-1,1 1 0,0 0 1,2 5-1,-1-5-36,-1 1 1,0 0-1,1 0 1,-1-1-1,-1 1 1,1 0-1,0 0 1,-1 0-1,0 0 1,0 0-1,0 4 1,-1-2 7,1-1 0,1 0 0,-1 0 0,1 0 1,1 5-1,3 4 99,-1 0 1,0-1 0,-1 1 0,-1 0-1,0 1 1,0 14 0,-2-14-17,1 0 1,1 0-1,4 18 0,-3-19-8,-1 0 0,-1 0 0,0 0-1,-2 25 1,1-24-37,-1 0 0,2 0-1,4 29 1,-1-22-8,-1 0-1,-1 0 1,-2 29 0,0 15 354,0-39-936,0-23-709,0-8-951,1-1 1688,-1-1 0,0 0 0,1 1-1,0-1 1,1 1 0,-1 0 0,1-1 0,0 1 0,0 0-1,4-6 1,15-22-5800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3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10530,'0'0'13298,"-1"-6"-12580,1 6-713,0 0 0,0 1 0,0-1 0,1 0 0,-1 0 0,0 0 0,0 0 0,0 0 0,0 0 0,0 0 0,0 0 0,0 0 0,0 0 0,0 0 0,0-1 0,0 1 0,0 0 0,1 0 1,-1 0-1,0 0 0,0 0 0,0 0 0,0 0 0,0 0 0,0 0 0,0 0 0,0 0 0,0 0 0,0 0 0,0 0 0,0 0 0,0 0 0,0 0 0,0 0 0,0 0 0,0-1 0,0 1 0,0 0 0,0 0 0,0 0 0,0 0 0,1 0 0,-1 0 0,0 0 0,0 0 0,0 0 0,-1 0 0,1 0 0,0-1 0,0 1 0,0 0 0,0 0 0,0 0 0,0 0 0,0 0 0,0 0 0,0 0 0,0 0 1,0 0-1,0 0 0,0 0 0,0 0 0,9 10 54,1 1 1,-1-1-1,2-1 1,18 14 0,-5-4-56,4 4 44,50 31 0,-78-54-45,1 0 0,-1 1 0,1-1 0,0 0 0,-1 1-1,0-1 1,1 1 0,-1-1 0,1 1 0,-1-1 0,1 1-1,-1-1 1,0 1 0,1-1 0,-1 1 0,0-1 0,0 1-1,0 0 1,1-1 0,-1 1 0,0-1 0,0 1 0,0 0-1,0-1 1,0 2 0,0 0 13,-1-1 0,1 1 0,-1 0 0,1-1 1,-1 1-1,0-1 0,0 1 0,1-1 0,-1 1 0,-2 1 0,-4 4 117,0 1 0,-14 11 0,13-12-65,-7 6 66,0-1 32,1 2 0,0-1 0,0 2 0,2 0 0,-17 24-1,28-36-410,0 0-1,0 0 0,0-1 0,1 1 0,-1 0 1,1 0-1,0 0 0,0 0 0,0-1 0,0 5 1,1 1-1731,-1 3-3489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7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1072,'0'0'18900,"1"-2"-17627,-1 1-1034,0 0 0,0 1 0,1-1 1,-1 0-1,0 1 0,1-1 0,-1 1 1,0-1-1,1 0 0,-1 1 0,1-1 1,-1 1-1,1-1 0,-1 1 0,1-1 1,-1 1-1,1 0 0,-1-1 0,2 0 1,-1 1-187,-1 0 0,1 0 0,-1 0 0,1 1 0,-1-1 1,1 0-1,-1 0 0,0 0 0,1 0 0,-1 1 0,1-1 0,-1 0 1,1 0-1,-1 1 0,0-1 0,1 0 0,-1 1 0,0-1 1,1 1-1,-1-1 0,0 0 0,1 1 0,-1-1 0,0 1 1,0-1-1,1 1 0,-1-1 0,0 0 0,0 1 0,0-1 1,0 1-1,0-1 0,0 1 0,0-1 0,0 2 0,23 80 678,14 101 0,-22-121-639,-4-21-69,-3-21-10,-8-20 8,-2 16-1410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8.3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18 576,'0'0'21501,"-3"-3"-20502,-11-9-327,10 9-195,0 19 233,4 37-110,0 38 100,0-30-5529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8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8842,'0'0'11466,"0"11"-10609,-1 21-356,-1-1 134,6 62 1,1-76-825,-2-8-987,-9-16 809,-15-26 456,15 25 89,0-1 0,0 0 0,1 0 1,-4-12-1,9 21-153,0-1 1,0 1 0,0-1-1,0 1 1,0 0-1,0-1 1,0 1 0,0-1-1,1 1 1,-1-1-1,0 1 1,0-1 0,0 1-1,1 0 1,-1-1-1,0 1 1,1-1 0,-1 1-1,0 0 1,1-1-1,-1 1 1,0 0 0,1 0-1,-1-1 1,1 1-1,-1 0 1,0 0 0,1-1-1,-1 1 1,1 0-1,-1 0 1,1 0 0,-1 0-1,1 0 1,-1 0-1,1 0 1,-1 0 0,1 0-1,-1 0 1,1 0-1,-1 0 1,1 0 0,30 0-266,-22 1 231,75-1-5620,-58 0 600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5:29.3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8994,'0'0'7013,"6"0"-3450,-3 0-3399,0 0 0,1 1 0,-1 0 0,0-1 1,0 1-1,0 0 0,0 1 0,0-1 1,0 0-1,0 1 0,0 0 0,0-1 0,-1 1 1,1 0-1,-1 1 0,1-1 0,-1 0 1,3 4-1,14 12 87,-11-11-172,1-1 0,0-1 0,10 5 1,-10-5-37,0 0 1,-1 0 0,13 11 0,-19-15-38,-1 1 1,0 0-1,1 0 0,-1 0 0,0 0 1,0 0-1,0 0 0,-1 1 1,1-1-1,0 0 0,-1 0 1,1 1-1,-1-1 0,0 3 0,0 38 550,0-27-188,-1-11-303,1-1 1,-1 0-1,0 1 1,0-1-1,0 0 1,-1 0-1,0 1 1,0-1-1,0-1 1,0 1-1,0 0 1,-1 0-1,1-1 1,-1 1-1,0-1 1,-1 0-1,1 0 1,0 0-1,-1-1 1,1 1-1,-1-1 1,0 0-1,-6 3 1,9-4-234,-1 0 0,1 0 1,0 0-1,-1 0 0,1 0 0,0 0 1,0 1-1,0-1 0,0 0 0,0 1 1,0-1-1,-1 2 0,-4 11-5035,2-4-1217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42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23 10042,'0'0'15149,"-1"-4"-14342,-5-11-110,5 11 1585,1 25-1594,0 428 944,-9-340-1618,9-108 6,6-17-9613,5-1-2399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43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7458,'0'0'14997,"0"-6"-11753,3 82-1946,24 135 0,-27-210-1337,1 0-1,-1 0 0,0 1 1,0-1-1,1 0 0,-1 0 1,1 0-1,-1 0 0,1-1 0,-1 1 1,1 0-1,-1 0 0,1 0 1,0 0-1,0 0 0,-1-1 1,1 1-1,0 0 0,0-1 1,0 1-1,0-1 0,0 1 0,0-1 1,0 1-1,1 0 0,27 1-7571,-22-2 3766,2 0-7041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43.8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8242,'0'0'16087,"0"3"-15745,0 2-271,0 0 0,1-1 1,0 1-1,0 0 0,0-1 1,0 1-1,1 0 0,0-1 1,0 0-1,0 1 0,1-1 1,-1 0-1,7 7 1,-7-9-3,0 1 0,0-1 0,0 0 0,1 0 0,-1 0 0,1 0 0,0-1 0,-1 1 0,1-1 0,0 1 0,0-1 0,0 0 0,0 0 0,0 0 0,0-1 0,0 1 0,1-1 0,-1 1 0,0-1 0,0 0 0,0 0 0,6-2-1,-5 1 4,-1-1-1,1 0 0,-1 0 1,1 0-1,-1-1 0,0 1 1,0-1-1,0 0 0,0 0 1,-1 0-1,4-5 0,8-8 123,12-7-119,12-11-79,-38 33-14,0 1 1,0 0-1,1-1 1,-1 1-1,0 0 1,0-1-1,0 1 1,1 0-1,-1-1 1,0 1-1,0 0 1,1-1-1,-1 1 1,0 0-1,1 0 1,-1 0-1,0-1 1,1 1-1,-1 0 1,1 0-1,-1 0 1,0 0-1,1 0 1,-1-1-1,0 1 1,1 0-1,-1 0 1,1 0-1,-1 0 1,0 0-1,1 0 1,-1 0-1,1 1 1,-1-1-1,0 0 1,1 0-1,-1 0 1,1 0-1,-1 0 1,0 1-1,1-1 1,-1 0-1,0 0 1,1 1-1,-1-1 1,0 0-1,1 1 1,4 16-3490,-5 7-1752,0-7-1047,0-4-454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44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 5633,'0'0'16402,"0"-1"-16348,-1 1 0,1 0 0,-1 0 1,1 0-1,-1 0 0,1 0 0,-1 0 0,1 0 0,-1 0 0,1 0 0,-1 0 0,1 0 0,-1 0 0,1 0 0,-1 0 0,1 0 0,-1 0 0,1 0 0,-1 1 0,1-1 0,-1 0 0,1 0 0,0 1 0,-1-1 0,1 130 2698,0-43-4113,2-71-3215,1-11-115,0 2-1225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44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7162,'0'0'16184,"0"11"-15664,0-7-458,1-1-1,0 1 0,0-1 0,0 1 1,0-1-1,1 1 0,-1-1 0,1 0 1,0 0-1,0 0 0,0 0 0,0 0 1,1-1-1,-1 1 0,1 0 0,3 2 1,10 8 175,28 18 0,-31-22-146,8 2 12,-17-10-86,0 0 0,-1 1-1,1 0 1,-1 0 0,0 0 0,6 5-1,-8-3 0,0 0-1,-1 1 1,0-1-1,1 0 1,-1 0-1,-1 1 1,1-1-1,-2 5 1,2-6 15,-2 4 34,0 0-1,0 0 0,-1 0 0,0 0 1,0-1-1,0 1 0,-1-1 1,0 0-1,-8 10 0,-5 7 96,-13 19 66,16-24-156,2 0 0,-11 20 0,16-28-50,6-9-168,1 0 1,-1-1-1,1 1 1,-1 0-1,0 0 0,1 0 1,-1 0-1,1 0 1,0 0-1,-1 0 1,1 0-1,0 0 0,0 0 1,-1 2-1,11-3-6690,2 0-1223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7:21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25729,'11256'0'0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15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1568,'8'-3'24841,"-1"1"-25906,53-6 1548,2 2-1,113 6 1,-80 1-217,618-1 1482,-697-5-1733,7 5 34,-7 0-2845,-16 27-10614,0-16 2722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49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21 6769,'0'0'8830,"-2"-1"-8179,1 1-667,-10-4 1298,11 4-1037,-1 0-1,0-1 0,0 1 0,1-1 0,-1 1 1,1 0-1,-1-1 0,0 1 0,1-1 1,-1 0-1,1 1 0,-1-1 0,1 1 1,0-1-1,-1 0 0,1 1 0,0-1 1,-1 0-1,1 1 0,0-1 0,-1 0 1,1 0-1,0 1 0,0-2 0,-4 11 1932,4 4-2055,0 116 748,17 131 1,-15-226-838,-2-25-20,0 0 0,1-1 1,1 1-1,2 12 0,-3-17-159,4 8-2861,2-8-5030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0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7842,'0'0'13311,"0"-3"-12293,0-8-269,0 8 900,0 9-1239,2 108 921,0 2-5010,-2-116 3471,0 0 0,0 1 0,0-1 0,0 0-1,0 0 1,0 1 0,0-1 0,0 0 0,0 0-1,0 1 1,0-1 0,0 0 0,0 0-1,0 1 1,0-1 0,0 0 0,0 0 0,1 1-1,-1-1 1,0 0 0,0 0 0,0 0 0,0 1-1,0-1 1,1 0 0,-1 0 0,0 0-1,0 0 1,0 1 0,1-1 0,-1 0 0,0 0-1,0 0 1,1 0 0,-1 0 0,0 0 0,0 0-1,1 0 1,7 1-6941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0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57 6249,'0'0'15778,"0"4"-15159,1 1-561,0 0-1,-1-1 1,2 1-1,-1 0 1,0-1-1,1 1 1,0-1-1,0 0 1,0 1 0,1-1-1,-1 0 1,1 0-1,0-1 1,5 6-1,-5-6-19,0 0 1,0 0-1,0 0 0,1 0 1,-1-1-1,1 1 0,-1-1 0,1 0 1,0 0-1,0 0 0,0-1 0,1 1 1,-1-1-1,0 0 0,0 0 1,5 0-1,-4-1 70,-1-1 1,1 0-1,-1 1 0,1-1 1,-1-1-1,0 1 0,1-1 1,-1 0-1,0 0 0,0 0 1,-1 0-1,5-4 0,7-5 67,21-23 0,-10 9 59,-1 2-105,13-12-10,-35 33-140,0 0 0,0 0 0,0 1 0,1-1 0,-1 1 0,1 0 0,-1 0 1,1 0-1,-1 0 0,1 0 0,-1 1 0,5 0 0,-7 0-34,-1-1 0,1 1-1,0 0 1,0 0 0,-1 0-1,1 0 1,0 1 0,-1-1-1,1 0 1,0 0 0,-1 0-1,1 0 1,0 1 0,-1-1-1,1 0 1,-1 1-1,1-1 1,0 0 0,-1 1-1,1-1 1,-1 1 0,1-1-1,-1 1 1,1 0 0,0 16-2817,-1-7 885,0 2-2357,0-4-1004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1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4 7434,'0'0'14548,"0"0"-14517,0-1 0,0 1 0,0 0 0,0 0 0,-1 0 0,1-1 0,0 1 0,0 0 0,0 0 0,0 0 0,-1 0 0,1-1 0,0 1 0,0 0 0,0 0 0,0 0 0,-1 0 0,1 0 0,0 0 0,0 0-1,-1 0 1,1-1 0,0 1 0,0 0 0,0 0 0,-1 0 0,1 0 0,0 0 0,0 0 0,-1 0 0,1 0 0,0 0 0,0 1 0,0-1 0,-1 0 0,1 0 0,0 0 0,0 0 0,-1 0 0,-4 26 499,2 1 0,0-1-1,2 1 1,3 41 0,-1-11-306,-1-19-306,0 12-35,0-18-8232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1.8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0 6873,'0'0'13495,"-2"2"-12674,0 0-675,1-1 0,0 1 0,0 0 0,0-1 0,0 1 0,0 0 0,0 0 0,0 0 0,1 0 0,-1 0 0,1 0 0,-1 0 0,1 0 0,0 0 0,0 0 0,0 0 0,0 0 0,0 0 0,1 2 0,-1-2-90,0 4-6,-1 0-1,2 1 1,-1-1-1,1 0 1,0 0-1,0 0 1,1-1 0,-1 1-1,1 0 1,1 0-1,-1-1 1,1 1-1,0-1 1,0 0-1,0 0 1,1 0 0,0 0-1,5 4 1,-3-3-36,-1 1 0,1-1 1,-1 1-1,5 9 1,-8-12-20,0 0 1,-1 1-1,1-1 1,-1 0-1,0 1 0,0-1 1,-1 1-1,1-1 1,-1 7-1,0-7 12,0-1 0,-1 0 0,1 0 0,-1 0 0,0 0 0,1 1 0,-1-1 0,-1 0 0,1 0 0,0-1 0,-1 1 0,-3 5 0,-27 24 53,3-3-209,21-12-2214,7-5-5222,1-5-1625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3.8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1824,'0'0'19239,"0"0"-19143,-1 0-1,1 1 0,0-1 1,-1 0-1,1 0 0,0 0 1,0 0-1,0 1 0,-1-1 1,1 0-1,0 0 0,0 0 1,0 1-1,-1-1 0,1 0 1,0 0-1,0 1 1,0-1-1,0 0 0,0 0 1,0 1-1,-1-1 0,1 0 1,0 0-1,0 1 0,0-1 1,0 0-1,0 1 0,0-1 1,0 0-1,0 0 1,0 1-1,1-1 0,-10 244 2283,9-192-4442,0-18-3911,0-21 494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4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4297,'0'0'17626,"0"-3"-16765,0 5-759,0 26 213,-1-2 35,5 45 0,-3-54-651,1 6 1125,3-14-3444,6-4-4165,-3-5 344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4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1 0 8906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4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8906,'144'38'6329,"-144"-35"-3138,-3 6-2685,3-5-62,-2 11 226,1 1 1,2 18-1,0-5-291,-1-28-344,1-1 0,0 1 0,-1 0 0,1 0 0,0 0 0,-1-1 0,1 1 0,0 0 0,0-1-1,0 1 1,-1-1 0,1 1 0,0-1 0,0 1 0,0-1 0,0 1 0,0-1 0,0 0 0,0 0 0,0 1 0,0-1 0,0 0 0,0 0 0,0 0 0,1 0 0,-1 0 0,1-1 0,36-1 1132,-27-1-1005,0-1 1,0 0-1,0-1 1,0 0-1,-1 0 1,11-9-1,15-6 86,-32 17-291,1 1 1,0 0-1,-1 0 0,1 1 0,0-1 0,0 1 0,0 0 0,0 0 0,10 0 0,-13 29-11862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5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4 2457,'0'0'20348,"-1"-3"-20188,-2 145 1807,-2-107-1612,1-2-3699,13-32-3596,3-1 467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16.8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69 1616,'0'0'8732,"-7"0"-7296,-24 0 9175,33 0-10221,382-15 4567,-355 13-4765,92-9 358,72-2-168,-121 8-250,34-2-97,220-3 242,-208 4-254,-117 6-30,-7 0-3009,-37 0 411,11 0-3722,11 0-1409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55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10242,'0'0'12185,"5"6"-11451,2 3-495,2 0 1,-1-1-1,1 0 0,1-1 0,-1 0 1,18 10-1,-16-11-138,-1-1-51,-1 0 1,0 0 0,14 11 0,-21-14-49,0 0 0,0 0 0,0 0 1,-1 0-1,1 0 0,0 1 0,-1-1 0,1 1 0,-1-1 1,0 1-1,0-1 0,0 1 0,0 0 0,0-1 1,-1 1-1,1 0 0,-1-1 0,0 5 0,0-4 9,-1 0-1,1 0 0,-1 0 1,0 0-1,0 0 0,0 0 0,0-1 1,0 1-1,-1 0 0,1-1 1,-1 1-1,0-1 0,0 1 0,0-1 1,0 0-1,0 0 0,-3 2 1,-8 7 44,-1 0 1,-15 7-1,-10 9 77,21-13-129,12-10-276,1-1 0,0 1 1,1 0-1,-1 0 0,-7 10 1,11-10-1600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2:02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30 1800,'0'0'22631,"0"-5"-21473,0-16-351,0 17 192,-2 6-605,0 8-354,10 170 941,1 7-462,-13 265-532,4-452-230,0-3-2435,5-24-666,3 8-1628,4-11-9282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2:02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31 200 1304,'0'0'18119,"-5"-4"-16351,3 3-1622,0-1 0,0 1 0,0-1 1,0 0-1,1 1 0,-1-1 0,0 0 0,1 0 0,0-1 0,-1 1 0,1 0 0,0 0 0,0 0 0,0-1 1,1 1-1,-1-1 0,1 1 0,-1 0 0,1-1 0,0 1 0,0-1 0,0 1 0,0-5 0,0 1-26,1 0 0,0 0 0,0 0 0,1 0 0,-1 0 0,1 0 0,1 0-1,-1 1 1,1-1 0,0 1 0,0 0 0,0 0 0,1 0 0,0 0 0,0 0 0,0 1-1,1 0 1,-1 0 0,9-6 0,-8 6-86,0 1 0,0-1 0,1 1-1,-1 0 1,1 0 0,-1 1 0,13-4 0,-16 6-34,0-1-1,0 1 1,0 0-1,0 0 1,0-1 0,0 2-1,0-1 1,0 0 0,0 0-1,1 1 1,-1-1 0,0 1-1,0-1 1,0 1 0,-1 0-1,1 0 1,0 0 0,0 0-1,0 0 1,-1 0 0,1 1-1,0-1 1,-1 1 0,1-1-1,-1 1 1,2 1 0,7 13-4,0-1 0,-1 2 0,0-1 0,6 21 0,21 74 104,-10-28-35,-18-64-10,18 33 0,-23-46-58,-2-5 7,0 0-1,1 0 1,-1 0 0,0 0 0,0 0 0,0 0 0,1-1 0,-1 1 0,0 0 0,1-1 0,-1 1 0,1-1 0,-1 1 0,1-1 0,-1 1 0,1-1 0,-1 0 0,1 0 0,2 0 0,31-2 114,-32 1-156,1 0 0,-1 0 0,1-1 0,-1 0 0,0 1 0,1-1 0,-1 0 0,0-1 0,0 1 0,-1-1 0,1 1 0,0-1 0,-1 0 0,3-3 1,4-7-493,0 1 1,7-15-1,-13 22 56,-1 0 0,0 0 1,0 0-1,0-1 0,1-10 0,0-13-4555,-2 24 3646,0-15-5448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2:03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11 3673,'0'0'20666,"-3"-2"-19905,-5-5-297,6 6 130,2 3-494,-1 10 204,0 0 1,-1 0-1,0 0 1,-1 0 0,-8 21-1,-30 60 791,29-68-921,-80 141 411,74-137-548,-12 20-15,-19 33 5,48-80-119,0 1 0,0 0 0,0-1 0,1 1 0,-1 0 0,1 0 1,0 0-1,-1 0 0,2 5 0,-1-8 36,10 0-2008,-6-1 1399,-1 1 0,1-1 0,-1 0 0,1 0 0,-1 0 1,0-1-1,0 1 0,1-1 0,-1 0 0,3-2 0,12-10-9837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2:04.2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51 2473,'0'0'20391,"-10"-7"-19429,-29-22-159,26 15 1189,17 20-1375,5 16-347,1-1 1,1-1-1,13 20 1,1 3 28,3 2-89,2-1-1,44 50 1,-59-77-195,24 20 1,-22-23 44,21 25-1,-37-38-47,-1-1 1,0 1-1,0 0 0,1-1 0,-1 1 0,0 0 0,0-1 1,0 1-1,0 0 0,0-1 0,0 1 0,0 0 1,0-1-1,0 1 0,0 0 0,0 0 0,0-1 0,0 1 1,0 0-1,-1-1 0,1 1 0,0-1 0,-1 1 0,1 0 1,0-1-1,-1 1 0,0 0 0,-14 17 32,11-14 2,-236 290 1486,201-232-1654,18-19-3583,20-40 2087,10-21-19857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2:04.8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51 5281,'0'0'19518,"-2"-3"-18515,-3-7-274,3 8-81,11-4 1117,143-9-1233,-51 7-474,-26 2-460,-44 5-2362,-30 16-14618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2:05.1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8186,'0'0'17369,"22"-3"-16830,147-24 107,-71 18-887,-57 8-5838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3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2 125 3201,'0'-2'24226,"0"44"-24165,-1 42 92,3 0-1,18 105 1,-16-164-151,17 69 32,-19-85-40,1-1 0,0 0 0,1 0-1,0 0 1,0 0 0,0 0 0,1-1 0,9 11 0,-13-17 11,1 0 1,-1 1-1,1-1 0,-1 0 0,1 0 0,-1 0 1,1 0-1,0 0 0,-1 0 0,1-1 0,0 1 0,0-1 1,0 1-1,0-1 0,0 0 0,-1 1 0,1-1 0,0 0 1,0 0-1,0 0 0,0-1 0,0 1 0,0 0 1,0-1-1,0 1 0,-1-1 0,1 0 0,0 1 0,0-1 1,1-1-1,2-1 21,1-1 0,-1 1 1,-1-1-1,1 0 0,0-1 0,-1 1 1,8-10-1,4-11 155,-1 0-1,-1-1 1,-1-1 0,-1 0-1,-1 0 1,-2-1 0,-1 0-1,7-46 1,-7 15 73,-2-2-1,-4 1 1,-5-71 0,2 123-209,0 0 1,-1 1 0,-5-15 0,5 16-61,0 0 1,1-1-1,-1 1 1,1 0-1,0-8 1,1 14-306,0 4-2352,0 42-1973,0-23-677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4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1216,'0'0'21393,"-4"3"-20680,2-3-677,1 1 0,0 0 0,-1 0 0,1 0 0,0 0 0,0 0 0,0 1 0,-1-1 0,1 0 0,1 0 0,-1 1 0,0-1 0,0 1 0,0-1 0,1 1 0,-1 1 0,-3 34 1039,7 2-260,1 0-1,11 53 1,6 37-323,-13 169-1865,9-306-1230,1-13-2262,2-6-6117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4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12 3209,'0'0'21316,"-1"-2"-20901,29 75 212,-10-22-228,31 63 1,-46-109-388,0 0-1,0-1 1,1 1 0,-1 0 0,1-1 0,0 0 0,1 0 0,-1 0 0,0-1 0,1 1 0,10 5 0,-13-8 33,1 0 0,-1-1 0,0 1 0,1 0 1,-1 0-1,1-1 0,-1 0 0,1 1 0,-1-1 1,1 0-1,-1 0 0,1-1 0,-1 1 0,1 0 1,-1-1-1,1 1 0,-1-1 0,0 0 0,1 0 1,-1 0-1,0 0 0,1 0 0,-1-1 0,0 1 0,0-1 1,0 1-1,0-1 0,2-3 0,17-20 515,-1-2 0,32-54-1,-37 54-497,2 0-1,1 1 0,24-26 1,-40 50-153,0 0 1,0 0 0,0 0-1,0 0 1,0 1-1,0-1 1,1 1 0,-1-1-1,0 1 1,1 0 0,-1 0-1,1 0 1,0 0-1,-1 0 1,1 1 0,0-1-1,0 1 1,-1 0 0,1-1-1,0 1 1,0 1-1,0-1 1,-1 0 0,1 1-1,4 0 1,-6 0-12,0 0-1,0 0 1,-1-1 0,1 1-1,0 0 1,-1 0 0,1 0 0,-1 0-1,1 0 1,-1 0 0,1 0 0,-1 0-1,1 0 1,-1 0 0,0 0-1,0 0 1,1 0 0,-1 0 0,0 0-1,0 2 1,-1 28-3201,1-19 239,0 4-2732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18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29 1320,'0'0'7737,"-8"-1"-5682,-20-5-168,28 6-1790,-1 0 1,1 0 0,0 0-1,-1 0 1,1 0-1,0-1 1,-1 1-1,1 0 1,0 0 0,-1 0-1,1 0 1,0-1-1,-1 1 1,1 0-1,0 0 1,0-1 0,-1 1-1,1 0 1,0 0-1,0-1 1,0 1-1,-1 0 1,1-1 0,0 1-1,0 0 1,0-1-1,0 1 1,0-1-1,0 1 1,-1 0 0,1-1-1,0 1 1,0 0-1,0-1 1,0 1-1,0 0 1,0-1 0,1 1-1,-1-1 1,0 1-1,0-1 1,-1-3 2210,-8 1-1521,2 1 2873,7 2-3658,-1 0 0,1 0 0,-1 0 1,1 1-1,-1-1 0,1 0 0,-1 0 1,1 1-1,0-1 0,-1 0 0,1 0 1,-1 1-1,1-1 0,0 1 0,-1-1 1,1 0-1,0 1 0,0-1 0,-1 1 1,1-1-1,0 0 0,0 1 0,-1-1 0,1 1 1,0-1-1,0 1 0,0 0 0,-3 15 120,3-14-66,-2 19 586,1 1 0,2 39 0,0-13-134,-1-44-469,0 9 107,0 0 1,0-1-1,1 1 1,0-1-1,1 1 0,1-1 1,0 0-1,1 1 0,4 10 1,-5-16-60,-1-1 0,-1 0 0,1 1 0,-1-1 0,0 1 0,0 10 1,4 22 225,-3-26-261,-1 0 1,0 0 0,-1 0-1,-2 15 1,1 8 54,1 181 293,-5-138-257,5 10-963,-6-91-1050,4 2 1693,0-1 0,1 0 0,-1 0-1,0-1 1,1 1 0,-1 0 0,1 0 0,-1-1 0,1 1-1,0-1 1,-1 1 0,1-1 0,0 0 0,0 1-1,0-1 1,-1-2 0,-7-21-4809,7 20 3587,-7-20-7537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5.1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5 1696,'0'0'22772,"-2"-2"-22187,2 1-581,-1 1-1,1 0 1,0 0-1,0 0 0,0 0 1,0 0-1,0-1 0,0 1 1,-1 0-1,1 0 1,0 0-1,0 0 0,0 0 1,0 0-1,0 0 1,-1 0-1,1 0 0,0 0 1,0 0-1,0 0 1,0 0-1,-1 0 0,1 0 1,0 0-1,0 0 1,0 0-1,0 0 0,-1 0 1,1 0-1,0 0 0,0 0 1,0 0-1,0 0 1,-1 0-1,1 0 0,0 0 1,0 0-1,0 1 1,0-1-1,0 0 0,-1 0 1,1 0-1,0 0 1,0 0-1,0 0 0,0 1 1,0-1-1,0 0 0,0 0 1,0 0-1,0 0 1,-1 1-1,1-1 0,0 0 1,0 0-1,0 0 1,-3 20 255,3 39 429,0-40-348,4 391 1660,-4-333-6368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5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1800,'0'0'23145,"0"3"-22966,0 4-71,1 1 0,1-1 1,-1 0-1,1 0 0,1 0 0,-1 0 0,1 0 0,0 0 1,1 0-1,8 11 0,-1-2 105,2 0 0,27 28 1,2-9-73,-26-22-101,0 1-1,21 23 1,-33-33-40,-1 0 0,1 1 1,-1 0-1,0-1 0,-1 1 0,1 0 0,-1 0 0,0 0 0,0 1 0,-1-1 0,1 0 0,-1 1 0,-1-1 0,1 8 0,0-7 6,-1 1 0,0-1 0,-1 1 0,1-1 0,-1 1 0,-1-1 1,1 0-1,-1 0 0,0 1 0,0-1 0,-1 0 0,-6 9 0,-6 9 9,-1-2 53,2 1 1,0 1-1,1 0 1,-16 45-1,21-44-14,4-16-185,1-1 0,0 1 0,1 0 0,0 0 0,-1 15 0,21-24-2703,7-4-2955,4-11-7882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6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5521,'0'0'19484,"55"13"-18964,-25-10-295,4-3-137,0 0 104,0 0-192,-1 0-72,-3 0-593,0 0-1247,-5 0-3497,-8 0-4297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6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4369,'0'0'18124,"106"18"-17804,-76-18-320,12-2-712,-4-6-3041,1-7-5697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7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0 2961,'0'0'21808,"-3"7"-21704,0 3-6,0 1 0,0 0 0,1 0-1,0 0 1,0 17 0,2 68 533,1-44-502,-1 262 258,0-313-383,0-1 1,0 0-1,0 1 1,-1-1-1,1 0 0,0 0 1,0 1-1,-1-1 0,1 0 1,0 0-1,-1 1 1,1-1-1,0 0 0,-1 0 1,1 0-1,0 1 0,-1-1 1,1 0-1,0 0 1,-1 0-1,1 0 0,-1 0 1,1 0-1,0 0 1,-1 0-1,1 0 0,0 0 1,-1 0-1,1 0 0,-1 0 1,1 0-1,0 0 1,-1 0-1,1 0 0,0-1 1,-1 1-1,1 0 0,-1-1 1,0 1 5,0 0 0,-1-1 0,1 1 0,0 0 0,0-1 0,0 0-1,0 1 1,-1-1 0,1 0 0,0 0 0,0 1 0,-1-2 0,0-4 87,-1 1 0,1-1 0,0 0 0,1 0 0,-1 1 0,1-1 0,0 0 0,1-8 0,2-50 330,-2 60-410,2-1-1,-1 1 0,0 0 0,1-1 1,0 1-1,0 0 0,0 0 0,0 0 1,1 0-1,-1 0 0,1 1 1,0-1-1,0 1 0,1-1 0,4-3 1,8-5 34,0 0 1,20-11 0,-31 21-40,4-3 14,0 0 1,0 1-1,1 0 0,0 0 0,-1 1 0,19-3 0,-4 3-167,42 1 1,-67 17-379,-1-13 512,0-1 1,-1 1-1,1-1 0,0 1 0,-1-1 1,1 0-1,-1 0 0,1 0 1,-1 0-1,-3 0 0,-18 8 44,21-8-43,1 1 1,-1 0-1,1 0 1,-1 0-1,1 0 0,0 0 1,0 0-1,0 1 1,0-1-1,0 1 1,1-1-1,-1 1 1,1 0-1,-1 0 1,1 0-1,-1 3 1,0 3-13,1-1 1,0 1 0,1-1 0,0 14 0,0-7 46,0-13-23,0 0 0,1 0 0,-1 0 0,1 0 1,-1 0-1,1 0 0,0 0 0,0 0 0,0-1 0,0 1 0,0 0 0,0 0 1,0-1-1,1 1 0,-1-1 0,1 1 0,-1-1 0,1 0 0,-1 0 0,4 3 1,6 2 29,-1-1 1,19 8-1,3 2-37,-28-13-185,-1 1 0,0 0 0,1-1 0,-1 1 0,0 1 0,3 4 0,5 4-2526,-5-7-1218,2-2-2318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7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8 2833,'0'0'14408,"-2"-1"-12168,0-1-1447,-4-1-61,-1 1 3186,6 10-3594,-16 165 1150,1-15-1054,-3 37-288,13-115-99,6-73-183,-2 19-2608,3-19 439,2-9-357,12-16-5982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8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 3209,'0'0'19623,"2"6"-19495,8 42 358,-4-17-87,1-1 0,1-1 0,19 46 1,-26-73-346,-1-1 0,1 0 1,0 0-1,-1 0 1,1 0-1,0 0 0,0 0 1,-1 0-1,1 0 0,0-1 1,0 1-1,0 0 0,0 0 1,0-1-1,0 1 0,0-1 1,0 1-1,1-1 1,-1 1-1,0-1 0,0 0 1,0 1-1,0-1 0,1 0 1,-1 0-1,0 0 0,0 0 1,1 0-1,-1 0 1,0 0-1,0 0 0,0-1 1,1 1-1,-1 0 0,0-1 1,0 1-1,0-1 0,0 1 1,0-1-1,0 0 1,0 1-1,0-1 0,2-1 1,5-5 441,1 0 1,-2 0-1,15-17 1,-18 19-502,40-48 595,-33 37-554,1 0 0,1 1 0,0 1 0,1 0 0,1 0-1,0 2 1,26-17 0,-38 27-76,1 0-1,0 0 0,0 1 1,0 0-1,0-1 1,0 2-1,0-1 0,0 0 1,0 1-1,0 0 1,5 0-1,-7 0-46,-1 0-1,0 0 1,1 1 0,-1-1-1,0 0 1,0 1 0,1-1-1,-1 1 1,0-1 0,0 1-1,0 0 1,0 0 0,0-1-1,0 1 1,0 0-1,0 0 1,0 0 0,0 0-1,0 0 1,0 0 0,0 0-1,-1 0 1,1 1 0,-1-1-1,1 0 1,-1 0 0,1 1-1,-1-1 1,0 0 0,1 0-1,-1 1 1,0-1 0,0 0-1,0 1 1,0 1 0,0 4-590,0-5 316,1 0 1,-1 0-1,0 0 0,0 0 1,0 0-1,-1 0 1,1 0-1,0 0 0,-1 0 1,1 0-1,-1 0 0,0 0 1,0 0-1,0-1 0,1 1 1,-2 0-1,-1 3 0,-12 6-5401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8.7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9 3689,'0'0'18850,"-5"-1"-17897,-15-6-408,19 7-526,0 0-1,1 0 0,-1 0 1,0 0-1,1 0 1,-1 0-1,1 0 1,-1 0-1,0 0 0,1 1 1,-1-1-1,1 0 1,-1 0-1,0 1 1,1-1-1,-1 0 0,1 1 1,-1-1-1,1 1 1,-1-1-1,1 0 1,-1 1-1,1-1 0,0 1 1,-1-1-1,1 1 1,0 0-1,-1-1 1,1 1-1,0-1 0,0 1 1,-1 0-1,1-1 1,0 1-1,0-1 1,0 1-1,0 0 0,0-1 1,0 1-1,0 0 1,0-1-1,0 1 1,0 0-1,0 3 86,-35 206 2247,2-9-1753,27-168-810,1 1 0,-1 52 1,6-86-275,10-5-4499,5-10-1319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49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3329,'0'0'16563,"-6"12"-14757,-20 39-482,25-47-1148,-1 0 1,1 0-1,0 0 0,0 0 0,0 0 1,0 0-1,1 0 0,0 1 0,0-1 1,0 0-1,1 6 0,0 8 351,-1-14-470,1 1 1,0-1-1,0 1 0,0-1 0,1 1 1,-1-1-1,1 0 0,0 1 0,0-1 1,0 0-1,1 0 0,0 0 0,-1-1 1,1 1-1,1-1 0,-1 1 1,0-1-1,1 0 0,0-1 0,-1 1 1,1 0-1,0-1 0,6 2 0,10 6-6,0-1-1,1-1 0,30 7 0,-44-13-44,0 0-1,0 0 1,-1 1 0,1-1-1,-1 2 1,0-1 0,0 1 0,0 0-1,0 0 1,-1 1 0,6 5-1,-10-8-16,0 0-1,-1 1 1,1-1 0,-1 0-1,0 1 1,0-1 0,0 0-1,0 1 1,0-1 0,-1 4-1,1 4 8,-1-6 5,1 0 1,-1 0-1,0 0 0,-1-1 1,1 1-1,0 0 1,-1-1-1,0 1 0,0-1 1,0 1-1,0-1 1,-4 4-1,-37 40 73,27-31-30,-69 80 159,71-78-119,1 0 0,0 1 1,-16 35-1,27-48-245,0-1 0,0 0 0,1 1 0,0-1 0,0 1 0,0 0-1,1-1 1,0 7 0,10-11-3331,5-1-1496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4.5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 3425,'0'0'19465,"-2"26"-15267,1-23-4689,-1-1 0,1 1 0,-1 0 0,1 0 0,0 0 0,0 0 0,0 0-1,0 0 1,1 0 0,-1 0 0,1 4 0,-2 3-2469,1 9-4577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19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13 1712,'0'0'13650,"-5"-1"-11275,-17-8 4230,26 7-5432,-3 1-1161,0 1-1,-1 0 1,1 0 0,0 0-1,-1 0 1,1 0-1,0 0 1,-1 0 0,1 0-1,0 0 1,-1 0 0,1 1-1,0-1 1,-1 0 0,1 0-1,-1 1 1,1-1 0,0 0-1,-1 1 1,1-1 0,-1 0-1,1 1 1,3 4 59,-1 0 1,-1 0-1,1-1 0,-1 2 1,0-1-1,0 0 0,2 11 1,7 45 228,-6-29-88,0 5 60,-2 0-1,-2 55 1,-2-50-91,2-41-250,-1 0 1,0-1-1,0 1 1,0 0 0,0-1-1,1 1 1,-1 0-1,0-1 1,0 1-1,1-1 1,-1 1-1,1-1 1,-1 1-1,0-1 1,1 1-1,-1-1 1,1 1-1,-1-1 1,1 1-1,-1-1 1,1 0-1,0 1 1,-1-1-1,1 0 1,-1 1-1,1-1 1,0 0-1,-1 0 1,1 0-1,0 0 1,-1 0-1,1 1 1,0-1-1,-1 0 1,2-1-1,23-1-3044,-23 2 3184,18-8-4113,4-6-1731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4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6793,'0'0'15694,"0"6"-15036,-1 45 558,-2 0 0,-10 52 1,-1-37-888,-6 40-256,20-66-2121,17-38-6966,4-2-4343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5.7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62 1632,'0'0'23592,"-2"-10"-22709,-10-29-95,9 128 91,3-79-872,6 190 389,-3-164-287,1-1 1,3 1 0,16 53-1,-22-86-99,0 0 0,0 0-1,0 0 1,1 0 0,-1 0-1,1-1 1,0 1-1,0-1 1,0 1 0,0-1-1,0 0 1,1 1 0,-1-1-1,1-1 1,-1 1-1,1 0 1,0 0 0,-1-1-1,7 3 1,-2-2 61,0-1-1,1 1 1,-1-1-1,1-1 1,-1 1 0,1-1-1,9-1 1,-13 0-3,-1 0 0,1 0-1,-1 0 1,1 0 0,-1-1 0,1 1 0,-1-1 0,0 0 0,0 0-1,0 0 1,0-1 0,0 1 0,0-1 0,-1 1 0,1-1-1,-1 0 1,0 0 0,0 0 0,0 0 0,2-5 0,4-6 168,-1 0 0,-1-1 1,6-21-1,-2-1-15,-1 0 0,-3-1-1,3-46 1,-4-116-263,-5 165-76,0 35 57,0 0 0,0 0 0,0 0 0,0 0 0,0-1 0,0 1 0,0 0 0,0 0 0,0 0 0,0 0 0,-1 0 0,1-1 0,0 1 1,0 0-1,0 0 0,0 0 0,0 0 0,0 0 0,0-1 0,0 1 0,-1 0 0,1 0 0,0 0 0,0 0 0,0 0 0,0 0 0,0 0 0,-1 0 1,1 0-1,0 0 0,0 0 0,0 0 0,0-1 0,-1 1 0,1 0 0,0 0 0,0 0 0,0 0 0,0 0 0,-1 1 0,1-1 0,0 0 0,0 0 1,0 0-1,0 0 0,-1 0 0,1 0 0,0 0 0,0 0 0,0 0 0,0 0 0,0 0 0,-1 0 0,1 1 0,0-1 0,0 0 0,0 0 0,0 0 1,0 0-1,0 0 0,0 1 0,0-1 0,-1 0 0,1 0 0,0 0 0,0 0 0,0 0 0,0 1 0,0-1 0,-8 10-3658,3 5-3926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6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42 4673,'0'0'20704,"-2"-4"-19850,2 4-803,-1-1-1,1 0 1,0 0 0,-1 1-1,1-1 1,0 0 0,-1 0-1,1 0 1,0 0 0,0 1-1,0-1 1,0 0 0,0 0 0,0 0-1,0 0 1,0 0 0,0 0-1,0 1 1,0-1 0,1 0-1,-1 0 1,0 0 0,1 0-1,-1 1 1,1-2 0,1 1 0,-1 0 1,1 0-1,0 0 0,0 0 1,0 0-1,0 0 0,0 1 1,0-1-1,0 1 1,0-1-1,0 1 0,2 0 1,26-4 57,1 2 0,51 3-1,-79-1-115,-1 0 0,1 1 0,-1 0 0,1-1 0,0 1 0,-1 0 0,1 1 0,-1-1 0,0 0 0,1 1 0,-1-1 0,0 1 0,0 0 0,0-1 0,0 1 0,0 0 0,-1 0-1,1 1 1,0-1 0,-1 0 0,0 0 0,1 1 0,-1-1 0,0 1 0,0-1 0,0 1 0,-1 0 0,2 4 0,0 5-7,0 0 1,-1 1-1,0-1 1,-2 25-1,-1-28 19,0 1 0,0-1 0,-1 0 0,0 0 0,0 0 0,-1-1 0,-1 1 0,-6 10 0,4-7-13,1-1 0,0 1 0,-7 20 1,13-31 12,0-1 0,0 1 0,0-1 1,0 1-1,0-1 0,0 0 0,0 1 0,0-1 1,1 1-1,-1-1 0,0 1 0,0-1 0,0 0 1,0 1-1,0-1 0,1 0 0,-1 1 1,0-1-1,0 0 0,1 1 0,-1-1 0,0 0 1,1 1-1,-1-1 0,0 0 0,1 1 0,-1-1 1,0 0-1,1 0 0,-1 0 0,0 1 0,1-1 1,-1 0-1,1 0 0,-1 0 0,0 0 1,1 0-1,-1 0 0,1 0 0,-1 0 0,1 0 1,0 0-1,25 0 356,-17-1-199,16 0 350,33-6 0,8 0-2726,-21 8-7501,-32 1-5851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6.7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8706,'0'0'17241,"-1"2"-17121,-1 13-27,0-1 1,1 1-1,0 0 1,2 22-1,1 0 139,-2 101 607,0 150-2064,8-287-3136,0-1-2055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7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8666,'0'0'13725,"2"21"-13022,5 70-213,-5-69-219,1-1 1,12 42 0,-12-54-196,1 0 1,0 1-1,1-1 1,0-1 0,0 1-1,12 14 1,-16-22-24,1 1 1,0-1 0,0 1-1,0-1 1,0 0 0,0 1-1,0-1 1,0 0 0,0 0-1,0 0 1,1-1 0,-1 1-1,0-1 1,1 1 0,-1-1-1,0 0 1,1 0 0,-1 1-1,0-2 1,1 1 0,-1 0-1,0 0 1,1-1-1,-1 0 1,3 0 0,1-1 100,0 0-1,0-1 1,-1 1 0,1-1 0,-1 0 0,0-1-1,0 1 1,7-7 0,58-60 941,-42 39-800,1 2 1,2 1-1,65-45 0,-92 70-332,1 1-1,0 0 1,0 0-1,0 1 1,0 0-1,0 0 0,0 0 1,0 0-1,0 1 1,0-1-1,9 2 1,-14-1-44,1 0 0,0 1 1,0-1-1,0 0 0,-1 1 0,1-1 1,0 1-1,0-1 0,-1 1 1,1-1-1,0 1 0,-1-1 0,1 1 1,-1 0-1,1-1 0,-1 1 1,1 0-1,-1 0 0,1-1 1,-1 1-1,0 0 0,1 0 0,-1 0 1,0 0-1,0-1 0,0 1 1,1 0-1,-1 0 0,0 0 1,0 1-1,0 1-156,0-1 1,0 1-1,0-1 0,0 0 1,0 1-1,-1-1 1,1 1-1,-1-1 0,1 0 1,-1 1-1,-2 3 1,0-3-505,0 0 0,-1 1 0,1-1 0,-1-1 0,0 1 1,0 0-1,0-1 0,0 0 0,-6 2 0,-15 7-5863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7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4793,'0'0'19640,"-2"1"-19288,1 1-306,0-1 0,0 1 0,0-1 0,0 1 0,0 0 0,0-1 0,0 1 0,0 0 0,1 0 0,-1-1 0,1 1 0,-1 0 0,1 0 0,0 0 0,0 3 0,0 37 591,1-21-329,-1 444 601,0-465-1134,0 0-1,1 1 1,-1-1-1,0 0 1,1 0-1,-1 1 1,1-1-1,-1 0 0,0 0 1,1 0-1,-1 0 1,1 0-1,-1 0 1,1 1-1,-1-1 1,0 0-1,1 0 1,-1 0-1,1 0 1,-1-1-1,1 1 1,-1 0-1,1 0 1,2 0-1746,9 0-6507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8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9010,'0'0'15311,"-4"18"-14740,4-15-526,1-1 1,-1 1-1,1 0 1,0-1-1,0 1 0,0 0 1,0-1-1,0 1 0,1-1 1,-1 1-1,1-1 1,-1 0-1,1 0 0,0 0 1,0 0-1,0 0 1,0 0-1,0 0 0,3 1 1,7 5 98,1 0 1,18 8 0,-20-10-47,27 13-14,6 3 41,-1 1 1,40 30-1,-82-51-124,1 0 0,-1-1 1,0 1-1,0 0 0,0 0 0,0 0 0,-1 0 0,1 0 0,0 0 0,-1 0 0,1 0 0,-1 0 0,0 0 0,0 0 0,0 0 0,0 0 0,0 0 0,0 1 0,-1 2 0,0 3 9,0-1-1,-1 1 1,0 0-1,-3 8 0,-6 5 97,0 0-1,-2-1 0,-15 21 0,-9 12 184,-78 152 788,114-204-1131,1-1-1,-1 1 0,1-1 0,0 1 0,-1 0 1,1-1-1,0 1 0,-1-1 0,1 1 0,0 0 0,0-1 1,0 1-1,0 0 0,-1-1 0,1 1 0,0 0 1,0-1-1,0 1 0,0 0 0,0-1 0,1 1 0,-1 0 1,0-1-1,0 1 0,0 0 0,1-1 0,-1 1 0,0-1 1,0 1-1,1-1 0,-1 1 0,1 0 0,-1-1 1,1 1-1,1 0-466,0-1 0,0 1-1,0-1 1,0 1 0,0-1 0,0 0 0,0 0 0,0 0 0,2 0 0,3 0-946,15 0-6525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9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4049,'0'0'18717,"0"2"-18441,0 0-1,0 0 1,0 0-1,0 1 0,1-1 1,-1 0-1,1 0 1,0 0-1,-1 0 1,2 3-1,3-3-174,0 1-1,-1-1 0,1 0 1,0 0-1,0 0 0,0-1 1,0 1-1,1-1 0,-1 0 1,8 0-1,61-2 217,-40 0-216,-12 1-820,31-5 0,-50 5-842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3:59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 9818,'0'0'16300,"127"-18"-15764,-84 10-368,-5 3-168,0 3 0,-8 2-744,4 0-969,-5 0-3448,-3 0-9050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0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11987,'0'0'12392,"0"7"-12268,0 516 2443,2-545-2448,0 0 1,1 0 0,1 1 0,1 0-1,1 0 1,1 0 0,1 0-1,0 1 1,2 1 0,0-1-1,2 1 1,0 1 0,0 0-1,2 1 1,20-20 0,-31 33-130,1 1 0,0-1 1,1 0-1,-1 1 0,1 0 0,-1 0 1,1 0-1,0 1 0,0 0 1,0 0-1,0 0 0,0 0 0,0 1 1,1 0-1,-1 0 0,9 0 0,-14 1-8,1 0 0,0 0 0,-1 0 0,1 0 0,0 0 0,-1 0 0,1 1 0,0-1 0,-1 0-1,1 0 1,-1 1 0,1-1 0,0 0 0,-1 1 0,1-1 0,-1 1 0,1-1 0,-1 1 0,0-1-1,1 1 1,-1-1 0,1 1 0,-1-1 0,0 1 0,1-1 0,-1 1 0,0 0 0,0-1 0,0 1-1,1 1 1,1 22-975,-2-21 852,0-2 133,-1-1 0,1 1 0,0 0-1,0-1 1,-1 1 0,1-1-1,0 1 1,-1-1 0,1 1 0,0-1-1,-1 1 1,1-1 0,-1 1 0,1-1-1,-1 1 1,1-1 0,-1 0-1,1 1 1,-1-1 0,0 0 0,1 0-1,-1 1 1,1-1 0,-2 0-1,-19 6 24,15-4-32,-10 2 41,5-2-16,1 0-1,0 1 0,1 0 1,-1 1-1,0 0 0,1 1 0,-10 6 1,18-8 6,0-1 1,1 1-1,-1 0 0,1 0 1,0 0-1,0 0 1,0-1-1,0 1 0,0 0 1,1 3-1,0 3 73,-1-6-55,0-1-1,0 1 1,1-1-1,-1 0 1,1 1-1,0-1 1,0 0 0,0 1-1,0-1 1,0 0-1,0 0 1,1 0-1,-1 0 1,3 3-1,0 0 41,1-1 1,0 1-1,0-1 0,0 0 0,7 4 0,5 1 166,1-1 1,31 12 0,-18-10-59,-7-3-130,-1 2 0,43 21-1,-63-30-632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20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12 1776,'0'0'14050,"-7"-3"-12534,-22-5-282,29 8-1087,-1 0 1,1 0-1,-1 0 0,1 1 1,-1-1-1,1 0 0,0 1 0,-1-1 1,1 0-1,-1 1 0,1-1 1,0 1-1,-1-1 0,1 1 1,0-1-1,0 0 0,-1 1 1,1-1-1,0 1 0,0-1 0,0 1 1,0-1-1,-1 1 0,1-1 1,0 1-1,0 0 0,0-1 1,0 1-1,0-1 0,0 1 1,1-1-1,-1 1 0,0 0 0,0 29 185,0-24 221,1 23 2,6 27-1,-1-5-309,1 41 34,2-67-249,-9-24 624,0 7-820,1 1-3413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0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6913,'0'0'15937,"1"-1"-15876,-1 1 0,0 0 0,0-1-1,0 1 1,0-1 0,1 1 0,-1 0 0,0-1-1,0 1 1,1 0 0,-1-1 0,0 1-1,0 0 1,1-1 0,-1 1 0,0 0 0,1 0-1,-1-1 1,0 1 0,1 0 0,-1 0 0,1 0-1,-1 0 1,0-1 0,1 1 0,-1 0-1,1 0 1,-1 0 0,1 0 0,-1 0 0,17 0 318,0 1 1,-1 0-1,1 2 1,-1-1 0,20 8-1,-30-9-377,0 2 1,0-1-1,0 1 0,-1-1 0,1 1 1,-1 1-1,1-1 0,-1 1 0,0 0 1,-1 0-1,1 1 0,-1 0 0,0-1 0,0 1 1,0 0-1,-1 1 0,4 6 0,-5-9-11,-1 1 0,0-1 0,0 0-1,0 1 1,-1-1 0,1 1 0,-1-1-1,1 0 1,-1 1 0,0-1-1,-1 1 1,1-1 0,-1 1 0,1-1-1,-1 1 1,-2 4 0,-1 2 20,-1 0 0,-1 0 0,-11 16 0,10-16 10,1 1-1,-9 16 0,15-27-13,0 1 0,0-1 0,0 1 0,0-1 0,0 0 0,0 1 0,0-1 0,1 1 0,-1-1 0,0 1 0,0-1 0,0 0 0,0 1 0,1-1 0,-1 1 0,0-1-1,0 0 1,1 1 0,-1-1 0,0 0 0,0 1 0,1-1 0,-1 0 0,0 1 0,1-1 0,-1 0 0,1 0 0,-1 1 0,0-1 0,1 0 0,-1 0 0,1 0 0,-1 0-1,1 0 1,-1 0 0,0 0 0,1 1 0,-1-1 0,1 0 0,-1 0 0,1-1 0,-1 1 0,1 0 0,0 0 0,29 0 405,-23 0-227,185 0-880,-191 0 388,0 0 1,0-1-1,-1 1 0,1 0 0,0 0 0,-1 1 1,1-1-1,0 0 0,0 0 0,-1 0 1,1 0-1,0 1 0,-1-1 0,1 0 0,0 0 1,-1 1-1,1-1 0,0 1 0,-1-1 1,1 0-1,-1 1 0,1-1 0,-1 1 0,1 0 1,-1-1-1,1 1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1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19 4609,'0'0'12640,"-2"-1"-10886,1 0-1769,-6-4 1971,4-6 4569,3 14-6597,13 238 990,-1 5-408,-12-233-481,-1-9-27,1 0 0,0 0 0,0 0 0,0-1 1,1 1-1,-1 0 0,1 0 0,0 0 0,0-1 0,1 5 0,1-5-25,-2-3-305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2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 8090,'0'0'14716,"8"10"-14394,6 8-81,-2 0 0,0 1 1,19 40-1,-24-39-29,-6-15-141,1 1 1,-1-1 0,2 1 0,-1-1-1,0 0 1,1 0 0,0 0 0,0 0-1,1 0 1,-1-1 0,1 1 0,8 6-1,-11-10 25,1 0 1,0-1-1,-1 1 0,1 0 0,0-1 0,0 0 0,-1 1 0,1-1 0,0 0 0,0 0 0,0 0 0,0 0 0,-1 0 1,1 0-1,0 0 0,0 0 0,0-1 0,-1 1 0,1-1 0,0 0 0,0 1 0,-1-1 0,3-1 0,3-3 117,0 0-1,-1 0 0,12-11 1,-6 4 23,92-90 986,-27 23-641,-75 78-614,-1-1-1,1 1 1,0-1 0,-1 1 0,1 0 0,0 0-1,0 0 1,0 0 0,0 0 0,0 0 0,0 0-1,0 1 1,3-1 0,-4 1-40,0 0 1,-1 0-1,1 0 1,0 1 0,-1-1-1,1 0 1,0 0-1,-1 1 1,1-1-1,0 1 1,-1-1-1,1 0 1,0 1-1,-1 0 1,1-1-1,-1 1 1,1-1-1,-1 1 1,0-1-1,1 1 1,-1 0-1,1-1 1,-1 1 0,0 0-1,0 0 1,1-1-1,-1 1 1,0 0-1,0 0 1,0-1-1,0 1 1,0 0-1,0 0 1,0-1-1,0 1 1,0 0-1,0 0 1,-1 0-1,2 17-1082,-2 23-1848,1-39 2470,-1 1 0,1-1 0,-1 0 0,0 0 0,0 1 1,0-1-1,0 0 0,0 0 0,-1 2 0,-14 12-5774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2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11146,'0'0'12147,"0"10"-11968,0-2-70,0 47 919,8 66-1,34 181 99,-41-283-889,1-3-3531,-1-15 2888,0 0-1,0-1 0,-1 1 1,1-1-1,0 1 0,0-1 1,0 1-1,0-1 0,0 0 0,0 1 1,0-1-1,0 0 0,0 0 1,0 0-1,0 0 0,0 0 0,0 0 1,0 0-1,1 0 0,14 0-7354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3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12467,'0'0'12458,"3"5"-12307,6 11 22,1 0-1,0-1 0,1 0 1,1-1-1,0 0 1,1-1-1,0 0 1,23 16-1,20 1 16,-43-25-165,-1 1-1,0 0 1,-1 1-1,1 1 1,-1 0-1,-1 0 1,11 11-1,-19-16-21,0 0-1,-1 1 0,1-1 0,-1 1 0,0-1 0,0 1 0,0-1 0,0 1 0,-1 0 1,1-1-1,-1 8 0,0-3 7,0 0 0,-1 0 0,0 0-1,-3 11 1,-2-4 22,-1 0-1,0 1 0,-1-2 0,-1 1 0,-15 18 0,-14 23 47,21-30-58,13-22-95,1 1 0,-1 0-1,1 0 1,0 0 0,0 0-1,0 1 1,1-1 0,0 1 0,0 0-1,1-1 1,-2 11 0,3-15-104,1-1 0,-1 1 0,1-1 0,-1 0 1,1 1-1,0-1 0,-1 0 0,1 0 0,0 0 1,-1 1-1,1-1 0,0 0 0,0 0 0,-1 0 1,1 0-1,0 0 0,-1 0 0,1 0 0,0 0 1,1-1-1,0 1-928,19 0-6985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4.1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10850,'0'0'16188,"0"-23"-15372,0 21-408,0-1-304,5 3-5217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4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9778,'0'0'14056,"-1"24"-13526,1 12-376,-4 74 207,-6-54 527,2-16-2673,6-14-6683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5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8530,'0'0'16306,"1"-7"-15319,1-24-163,-1 23 1082,0 9-1907,-1 0 1,0-1-1,1 1 0,-1-1 1,1 1-1,-1-1 0,0 1 1,1 0-1,-1-1 1,0 1-1,0 0 0,1-1 1,-1 1-1,0 0 1,0-1-1,0 1 0,0 0 1,0-1-1,0 1 1,0 0-1,0 0 0,-1 25-161,1-19 134,-1 62 36,1 63 65,1-116-65,1 0 1,0 1 0,1-1 0,1 0-1,11 27 1,-14-38 5,1 0 0,1 0 1,-1-1-1,1 1 0,-1-1 0,1 0 0,1 0 1,-1 0-1,0 0 0,1 0 0,0-1 0,0 1 1,0-1-1,0 0 0,1 0 0,-1-1 0,1 1 1,-1-1-1,1 0 0,0 0 0,0-1 0,0 1 1,0-1-1,0 0 0,0-1 0,0 1 0,1-1 1,-1 0-1,0 0 0,6-2 0,-6 1 59,-1 0 0,1-1 0,-1 1 0,0-1 0,1 0 0,-1-1 0,0 1 0,0-1 0,-1 1 0,1-1 0,-1 0 0,1-1 0,-1 1 0,0-1 0,0 1 0,4-8 0,2-2 193,-1-1 0,0 0 0,8-25 0,-8 18-98,-2-1 1,-1 0 0,0 0-1,1-27 1,-2-92-278,-4 141 37,0-1-1,0 1 1,0 0-1,0 0 0,0-1 1,-1 1-1,1 0 0,0 0 1,0 0-1,0-1 0,-1 1 1,1 0-1,0 0 0,0 0 1,-1-1-1,1 1 0,0 0 1,0 0-1,-1 0 0,1 0 1,0 0-1,0 0 0,-1 0 1,1 0-1,0-1 0,-1 1 1,1 0-1,0 0 0,0 0 1,-1 0-1,1 1 0,0-1 1,-1 0-1,1 0 0,0 0 1,0 0-1,-1 0 0,1 0 1,0 0-1,0 0 1,-1 1-1,1-1 0,0 0 1,0 0-1,-1 0 0,1 0 1,0 1-1,0-1 0,0 0 1,-1 0-1,1 1 0,0-1 1,0 0-1,0 0 0,0 1 1,-2 6-1365,1-1 1,0 1 0,1 0-1,-1 8 1,1 5-5576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8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8066,'0'0'15426,"0"-3"-14737,0 295 2304,0-291-2956,9-1 153,3-1-150,0 0 1,0-1 0,-1-1 0,1 0 0,-1 0 0,0-1-1,21-10 1,14-5-620,-43 18 4,1-1-1,0 1 1,0 1-1,0-1 1,0 0-1,7 1 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09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8362,'0'0'14075,"4"46"-12103,1-12-1541,1 39 0,-1-5-343,-4-50-127,-1-15 3,0 0-1,1 0 1,-1 0 0,0 0-1,1 0 1,-1 0 0,1 0-1,2 3 1,-3-4-141,1-1 0,0 0 0,0 0 1,0-1-1,0 1 0,0 0 0,0 0 0,0 0 0,0 0 1,0-1-1,0 1 0,1-1 0,-1 1 0,0-1 1,0 1-1,1-1 0,-1 0 0,0 1 0,0-1 0,1 0 1,-1 0-1,0 0 0,1 0 0,0 0 0,14 0-4952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20.7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19 1112,'0'0'7143,"-5"0"-5172,-9 0-888,3 0 6632,13-8-4598,10 5-2612,0 1 0,-1 0 0,1 1 0,21 0 0,-10 0-112,109 1 843,-131 0-1296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0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9178,'0'0'16123,"0"-5"-15369,0-19-329,0 18-299,0 8-152,2 84 236,18 118-1,-18-192-831,0 0 0,7 19 0,8 3-5831,-5-21 32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0.6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4185,'0'0'14539,"4"22"-13848,15 68-62,-18-84-542,0 0 0,1-1 0,-1 1 0,1-1 0,0 0 0,1 1 0,-1-1 0,1 0 0,0 0 0,1-1-1,-1 1 1,5 4 0,1 2 142,-7-8-114,0-1-1,1 0 1,-1 1-1,0-1 0,1 0 1,-1 0-1,1 0 1,0-1-1,-1 1 1,1-1-1,0 1 1,0-1-1,0 0 0,0 0 1,0 0-1,0-1 1,0 1-1,1-1 1,-1 1-1,0-1 1,0 0-1,0 0 0,0-1 1,1 1-1,-1-1 1,0 1-1,5-3 1,0 0 87,1-1 0,-1 0 1,0-1-1,0 0 0,-1 0 0,1-1 1,-1 0-1,7-6 0,22-29 53,-28 31-242,-1 1 0,1 0 0,1 0 0,0 1 1,0 0-1,18-11 0,-25 18-46,0 0-1,-1 0 1,1 0-1,0 1 1,-1-1-1,1 0 1,0 1-1,0 0 1,0-1-1,-1 1 1,1 0-1,0 0 1,0 0 0,0 0-1,0 0 1,2 1-1,-2-1-35,-1 1-1,0 0 0,0-1 1,0 1-1,0 0 1,0 0-1,0-1 1,0 1-1,0 0 1,-1 0-1,1 0 1,0 0-1,0 0 1,-1 0-1,1 0 0,0 1 1,-1-1-1,1 2 1,1 4-1411,0 2 0,-1-1 0,0 0 0,-1 0 0,0 15 0,0-14-1358,0 4-4376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1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8978,'0'0'13079,"0"7"-12958,-1 64 957,-1-18-377,3-1 1,9 74-1,-1-58-623,-6-40-130,11 44 1,-14-71-197,1 0 1,-1 0-1,1-1 1,-1 1-1,1 0 1,-1 0-1,1 0 1,0-1-1,-1 1 1,1 0-1,0-1 1,0 1-1,0-1 0,-1 1 1,1-1-1,0 1 1,0-1-1,0 0 1,0 1-1,0-1 1,0 0-1,0 0 1,0 0-1,0 0 1,0 0-1,0 0 1,0 0-1,0 0 1,0 0-1,0 0 1,0 0-1,0-1 1,0 1-1,-1 0 1,1-1-1,0 1 1,0 0-1,0-1 0,1 0 1,11-10-7617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1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10202,'0'0'11715,"-1"17"-10864,0 53-205,2-66-579,-1 0 0,1 0 0,0 0 0,0 0 0,0 0 0,0 0 0,1 0 0,0 0 0,0 0 0,0-1 0,0 1-1,0-1 1,1 1 0,-1-1 0,1 0 0,6 5 0,0 2 82,2 1-30,1 0-1,0-1 0,0-1 1,23 13-1,6 5 18,-39-25-124,-1-1 0,1 1-1,0 0 1,0 0 0,-1 0-1,1 0 1,-1 1 0,0-1-1,1 0 1,-1 1 0,0-1-1,-1 1 1,1-1 0,0 1-1,-1-1 1,1 1 0,-1-1-1,0 1 1,0 0 0,0-1-1,0 1 1,0-1 0,0 1-1,-1 0 1,-1 4 0,0 1 41,-1-1 1,1 1-1,-1-1 1,-1 1 0,0-1-1,0 0 1,-5 7 0,-16 18 151,14-19-179,0 1-1,1-1 1,1 2-1,-13 25 1,22-39-85,0-1 0,0 1 0,0-1 1,0 1-1,1-1 0,-1 1 0,0-1 0,0 0 0,0 1 0,0-1 1,1 1-1,-1-1 0,0 0 0,1 1 0,-1-1 0,0 1 0,0-1 0,1 0 1,-1 1-1,1-1 0,-1 0 0,0 0 0,1 1 0,-1-1 0,1 0 1,-1 0-1,0 0 0,1 0 0,-1 1 0,1-1 0,-1 0 0,1 0 1,-1 0-1,1 0 0,-1 0 0,1 0 0,-1 0 0,1 0 0,0 0 0,24 2-2294,-22-2 1633,27 0-5280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1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12099,'0'0'12778,"68"0"-12554,-34-3-216,0 3-8,0 0-456,0 0-984,-9 0-2769,-8-2-2840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2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1688,'0'0'21189,"157"-8"-20845,-119 6-288,-4-1-56,8 3-352,-8 0-1737,-9 0-3400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3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12 8546,'0'0'15223,"0"-4"-14527,0-3-434,0 10-114,0 24-67,0 45 103,-26 357 269,23-377-541,3-35 334,-1-15 194,1-6 300,1-15-658,1 0 1,0 1-1,2-1 0,7-26 1,30-70-93,-39 110 12,1-4-16,0 0-1,1 1 0,0-1 1,1 1-1,-1 0 0,1 0 0,1 0 1,0 1-1,0 0 0,12-12 1,-17 18-9,0 1 0,1-1 0,-1 0 1,0 0-1,0 1 0,0-1 0,0 1 0,0-1 1,1 1-1,-1-1 0,0 1 0,1 0 0,-1-1 1,0 1-1,0 0 0,1 0 0,-1 0 1,0 0-1,1 0 0,-1 0 0,0 1 0,1-1 1,-1 0-1,0 1 0,0-1 0,1 1 0,-1-1 1,0 1-1,0 0 0,0-1 0,0 1 0,0 0 1,0 0-1,0 0 0,0 0 0,0 0 0,0 0 1,0 0-1,0 0 0,-1 0 0,1 0 0,-1 0 1,1 0-1,0 1 0,-1-1 0,0 0 0,1 0 1,-1 1-1,0-1 0,0 0 0,0 1 1,0-1-1,0 2 0,0 0 4,0 0 0,0-1 0,-1 1 0,1-1 1,-1 1-1,0 0 0,0-1 0,0 0 0,0 1 0,0-1 0,-1 0 1,1 1-1,-1-1 0,1 0 0,-1 0 0,-2 2 0,-4 3 27,0 1 0,-17 9 0,18-12 1,0 0 1,0 0-1,0 1 1,-10 11-1,14-13 10,0 1 0,0 0-1,0 0 1,1 1 0,0-1-1,0 0 1,0 1-1,-1 8 1,2-12-6,1 0 0,-1 0 1,1 0-1,0 0 0,0 1 0,0-1 0,0 0 1,0 0-1,0 0 0,1 1 0,-1-1 0,1 0 1,-1 0-1,1 0 0,0 0 0,0 0 0,0 0 1,0 0-1,0 0 0,0 0 0,1-1 0,-1 1 1,1 0-1,-1-1 0,3 2 0,5 3 78,1-2-1,0 1 1,1-1 0,-1 0-1,1-1 1,-1-1-1,1 1 1,15 0-1,91 2 460,-113-5-546,32 0-199,35 0 127,-24 0-4771,-39 0-1108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3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10002,'0'0'13232,"0"3"-13116,0 215 1163,0-217-1275,0 1 0,0-1-1,1 1 1,-1-1-1,0 0 1,1 1 0,-1-1-1,1 1 1,-1-1 0,1 0-1,0 1 1,-1-1 0,1 0-1,0 0 1,0 0 0,0 0-1,0 0 1,2 2-1,0-1 6,0 0 0,0 0 0,0 0-1,0-1 1,0 1 0,1-1-1,5 2 1,2-1 46,0 0 1,1 0-1,20 0 0,-14-2-138,-11 1 153,0-1 0,1 0 0,-1-1 0,0 1 0,13-4 0,-18 3-108,0 1 1,-1-1-1,1 0 0,-1 0 0,1 1 1,-1-1-1,1 0 0,-1 0 1,0-1-1,1 1 0,-1 0 0,0 0 1,0-1-1,0 1 0,0 0 1,0-1-1,0 1 0,-1-1 0,1 1 1,0-1-1,-1 0 0,1 1 1,-1-1-1,1 0 0,-1 1 0,0-1 1,0 0-1,0 1 0,0-4 1,0 4-26,0 1 0,0 0 0,0-1 0,0 1 0,0-1 0,0 1 0,0-1 0,0 1 0,0 0 0,0-1 0,-1 1 0,1-1 0,0 1 0,0 0 0,0-1 0,-1 1 0,1 0 0,0-1 0,0 1 0,-1 0 1,1-1-1,0 1 0,-1 0 0,1 0 0,0-1 0,-1 1 0,1 0 0,0 0 0,-1 0 0,1 0 0,-1-1 0,1 1 0,-17 0-730,8 1 1906,8 25-440,-3 12-306,4 47 0,0-44-273,0-35-78,1 1 0,0-1 0,0 0 0,4 12 0,1-1-2537,-2-6-1592,-1-6-1015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4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7402,'0'0'14857,"0"6"-14302,0 419 2155,0-422-2836,3 29 178,-3-31-272,0 0 0,1 0-1,-1 0 1,0 0 0,1 0 0,-1 0-1,0 0 1,1 0 0,-1 0 0,1-1-1,0 1 1,-1 0 0,1 0 0,0-1-1,-1 1 1,1 0 0,0-1-1,0 1 1,-1-1 0,1 1 0,0-1-1,0 1 1,0-1 0,0 0 0,0 1-1,0-1 1,1 0 0,10 1-5460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5.1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43 5089,'0'0'13588,"5"24"-12743,16 75-221,-8-45 84,-11-51-623,-1 0 0,1 0 0,0 0 0,0 0 1,0 0-1,4 4 0,-3-4 3,-2-2 3,0 0 1,0 0-1,0 0 0,0 0 0,0-1 1,0 1-1,1-1 0,-1 1 0,0-1 1,0 1-1,0-1 0,1 0 1,-1 1-1,0-1 0,1 0 0,-1 0 1,0 0-1,1 0 0,-1 0 1,0 0-1,0 0 0,1-1 0,-1 1 1,0 0-1,3-2 0,-1 1 81,0 0 0,0 0 0,0-1-1,0 1 1,-1-1 0,1 0 0,0 0 0,4-4-1,12-18 591,26-41 0,9-12-124,-47 68-617,1 1-1,0-1 0,1 1 0,-1 1 0,20-13 1,-26 19-35,0 0 0,-1 0 0,1 0 0,0 0 1,0 0-1,0 0 0,0 1 0,0-1 0,0 1 1,0 0-1,1-1 0,-1 1 0,0 0 1,0 0-1,0 0 0,0 1 0,0-1 0,0 0 1,0 1-1,2 0 0,-2 0-62,-1 0 0,0 0 0,1-1 0,-1 1 0,0 0 0,0 0 0,1 1 0,-1-1 0,0 0 0,0 0 0,-1 1 0,1-1 0,0 0 0,0 1 0,-1-1 0,1 1 0,0-1 0,-1 1 0,1-1 0,-1 1 0,0-1 0,0 1 0,0-1 0,1 1 0,-2 2 0,-1 32-3915,1-34 3323,0 0 1,1 0-1,-1 0 0,0 1 1,0-1-1,0 0 1,-1 0-1,1-1 1,0 1-1,-1 0 1,1 0-1,-4 2 0,-9 7-8544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23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28639,'1569'-45'0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5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 4889,'0'0'15495,"0"9"-14650,0-3-722,-11 276 3721,1-109-3973,11-172-28,-1-1 0,1 1 0,0-1 0,0 1 0,0-1 0,0 1 0,0-1-1,0 1 1,0-1 0,0 0 0,0 1 0,0-1 0,0 0 0,0 0 0,0 0 0,0 0 0,0 0 0,0 0 0,0 0 0,0 0 0,2-1 0,-1 1-577,14 0-5237,-2 0-4143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6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7330,'0'0'15347,"0"0"-15341,0 0 1,0 0 0,0 0-1,0 0 1,0 0 0,0 0-1,0 0 1,0-1-1,0 1 1,-1 0 0,1 0-1,0 0 1,0 0-1,0 0 1,0 0 0,0 0-1,0 0 1,0 0-1,0 0 1,0 0 0,-1 0-1,1 0 1,0 0 0,0 0-1,0 0 1,0 0-1,0 0 1,0 0 0,0 0-1,0 1 1,-1-1-1,1 0 1,0 0 0,0 0-1,0 0 1,0 0-1,0 0 1,0 0 0,0 0-1,0 0 1,0 0 0,0 0-1,0 0 1,0 0-1,0 1 1,-1-1 0,1 0-1,0 0 1,0 0-1,0 0 1,0 0 0,0 0-1,0 0 1,0 0-1,0 1 1,0-1 0,0 0-1,0 0 1,0 0 0,0 0-1,0 0 1,0 0-1,0 0 1,1 0 0,-1 1-1,0-1 1,0 0-1,0 0 1,0 0 0,0 3 61,0 0 0,0 0 0,1 0 0,-1 1 0,1-1 0,0 0 0,0 0-1,0 0 1,0-1 0,1 1 0,-1 0 0,1 0 0,0-1 0,-1 1 0,1-1 0,0 1 0,1-1 0,1 2 0,9 10 265,24 18-1,17 5 67,-35-25-305,22 18 0,-37-27-88,0 1 0,-1-1 0,0 1 0,1 0 0,-1 0 0,-1 0 0,1 0 0,-1 1 0,1-1 0,-1 1 0,0-1 0,-1 1 0,1 0 0,-1 0 0,0 0 0,0 0 0,-1-1 0,1 1 0,-1 0 0,0 0 0,0 0 0,-1 0 0,0 0 0,0 0 0,0 0 0,0 0 0,-1 0 0,-2 6 0,-6 11 138,-2-1 0,0 0-1,-1 0 1,-24 29 0,24-33-72,8-11-80,-14 19-5,-17 30 0,35-51-860,19-2-14466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7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9658,'0'0'15614,"13"0"-15377,40 0-434,-18 0-3774,-18 0-2639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7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3425,'0'0'21596,"115"-33"-21524,-98 28-72,4 2-192,0 0-968,9 3-1208,-5 0-3474,-8 0-7881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8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8002,'0'0'13139,"85"0"-19525,-64 0-1736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8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8850,'0'0'14659,"25"0"-14619,-16 0-40,4 0-608,8 0-1160,4 5-2585,-4 0-2065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8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6569,'0'0'15796,"77"-5"-16756,-60 5-2097,-5 0-3056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18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9978,'0'0'11531,"115"0"-11891,-98 10-1465,0-2-2264,-9-1-3240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0.0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30 9994,'0'0'14084,"-1"-4"-13287,-1-14 301,1 10 680,0 18-231,1 49-1594,-1 7 54,10 90 0,-4-119 11,8 48-36,-12-77 8,1-1-1,1 1 1,0-1 0,0 0 0,0 1 0,1-1-1,0-1 1,7 10 0,-10-15 3,1 1-1,0-1 1,-1 0-1,1 0 1,0 0 0,0 0-1,0 0 1,0-1 0,0 1-1,0-1 1,0 1 0,0-1-1,0 0 1,0 1 0,0-1-1,0 0 1,0 0 0,0-1-1,0 1 1,0 0-1,0-1 1,3 0 0,1-1 73,1 1 0,-1-2 0,0 1 1,0-1-1,9-5 0,-6 2 72,0-1 1,0 0-1,0-1 0,-1 0 1,0 0-1,-1-1 1,0 0-1,-1 0 0,1-1 1,-2 0-1,1 0 1,-1 0-1,-1 0 0,0-1 1,-1 0-1,3-13 1,1-14-143,-2 0 1,-2 0-1,-3-55 1,0 63-389,-6 18-2873,6 11 2894,-1 0 1,0 0-1,1 0 1,-1 0 0,1 0-1,-1 0 1,1 0-1,-1 0 1,1 0 0,-1 0-1,1 0 1,0 0-1,0-2 1,0-4-6652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0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42 4825,'0'0'16870,"-2"-2"-15657,2 1-1123,0 0 1,-1 1-1,1-1 1,0 1-1,-1-1 1,1 0-1,0 1 1,0-1-1,-1 0 1,1 1-1,0-1 1,0 0-1,0 0 1,0 1 0,0-1-1,0 0 1,0 1-1,0-1 1,0 0-1,0 1 1,1-1-1,-1 0 1,0 0-1,1 0 1,0 0 81,0-1 0,1 1 0,-1 0 0,0 0 0,1 0 0,-1 0 0,1 0 0,0 0 0,-1 1 0,1-1 0,3-1 0,1 0-116,0 1-1,0-1 0,0 1 1,0 0-1,1 0 1,-1 1-1,0 0 0,1 0 1,-1 0-1,11 3 1,-13-2-77,0 0 0,0 0 0,0 0 1,-1 1-1,1-1 0,-1 1 0,1 0 1,-1 0-1,1 1 0,-1-1 0,0 0 1,0 1-1,0 0 0,0 0 0,-1 0 1,1 0-1,3 6 0,-2 2-25,0-1-1,-1 1 0,0 0 1,-1 0-1,0 0 0,-1 1 0,0-1 1,0 0-1,-1 1 0,-1-1 1,-2 13-1,3-21 46,-1 0 0,0 0-1,0 0 1,0 0 0,-1-1 0,1 1 0,0 0-1,-1-1 1,0 1 0,0-1 0,1 0-1,-1 0 1,-1 1 0,-1 1 0,-12 14 71,16-18-69,0 0 0,-1 0 0,1 1 0,0-1-1,0 0 1,0 0 0,0 1 0,0-1 0,-1 0 0,1 0 0,0 1 0,0-1-1,0 0 1,0 1 0,0-1 0,0 0 0,0 0 0,0 1 0,0-1-1,0 0 1,0 1 0,0-1 0,0 0 0,0 0 0,1 1 0,-1-1 0,0 0-1,0 0 1,0 1 0,0-1 0,0 0 0,1 0 0,-1 1 0,0-1-1,0 0 1,0 0 0,1 0 0,-1 1 0,0-1 0,0 0 0,0 0 0,1 0-1,-1 0 1,0 0 0,0 0 0,1 1 0,-1-1 0,0 0 0,1 0-1,-1 0 1,0 0 0,0 0 0,1 0 0,-1 0 0,0 0 0,1 0 0,-1 0-1,20 0 117,-17-1-93,112 1-119,-90 0-3243,0 0-3299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29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1056,'0'0'2541,"12"9"12070,-8-8-12404,77 0-1413,5 0-2644,-2-3-6596,-63 0 3486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1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6001,'0'0'13719,"0"10"-12733,0 96-151,0-85 4014,1-29-4832,0 0-1,0 0 1,1 0 0,1 0 0,-1 0 0,1 0 0,1 1 0,-1-1 0,1 1 0,0 0 0,1 0 0,0 0 0,0 1-1,0 0 1,1 0 0,0 0 0,0 1 0,12-8 0,-17 12-31,0 0-1,0 1 1,0-1 0,0 0 0,1 1-1,-1 0 1,0-1 0,0 1-1,1 0 1,-1-1 0,0 1 0,0 0-1,1 0 1,-1 0 0,0 0-1,0 0 1,1 1 0,-1-1-1,0 0 1,0 1 0,3 0 0,-2 0-1,0 0-1,0 1 1,0-1 0,0 1 0,-1-1 0,1 1 0,0 0 0,-1 0 0,1-1 0,-1 1 0,1 3-1,2 2-65,0 1 0,-1 0 0,0 0 0,0 0 0,2 12 0,-4-10-1053,0 1 0,-2 18-1,1-8-5096,0-11-870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2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8042,'0'0'13059,"102"0"-13059,-85 0-641,4 0-1695,0 0-2233,-8 0-8330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2.3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6889,'0'0'14884,"26"130"-14620,-26-100-104,0-2-8,0 0-152,0 0-144,0 5-1337,0-7-2663,0-6-4154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3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8282,'0'0'15883,"2"-4"-15037,3-15-386,-3 14-271,-2 15-308,10 74 46,-8-52 47,2 0 0,1-1 0,2 1 0,16 49-1,-20-76-217,-1 0-1,1 0 0,0 0 0,0-1 0,0 1 0,0-1 1,1 0-1,5 5 0,20 14-4292,-7-7-1873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3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64 9154,'0'0'9794,"0"13"-9267,0 73 485,0-84-919,0 1 0,0 0 0,1-1 0,-1 1 0,1 0 0,-1-1 0,1 1 0,0-1 0,0 1 0,0-1 0,0 1 0,1-1 0,-1 0 0,1 0 0,-1 1 0,1-1 0,0 0 0,0-1 0,0 1 0,0 0 0,0 0 0,0-1 0,0 1 0,0-1 0,1 0 0,-1 0 0,1 1 0,-1-2 0,1 1 0,-1 0 0,1 0 0,-1-1 0,1 0 0,0 1 0,-1-1 0,1 0 0,0 0 0,-1 0 0,1-1 0,0 1 0,-1-1 0,1 1 0,0-1 0,-1 0 0,1 0 0,-1 0 0,0 0 0,1-1 0,-1 1 0,0-1 0,3-1 0,19-22 206,-1 0 0,33-49 0,-2 4-49,-54 69-292,1 0 1,0 0-1,0-1 1,0 1-1,0 0 1,0 0-1,0 0 1,0 0-1,0 0 1,0 1-1,0-1 1,1 0-1,-1 0 1,0 1-1,1-1 1,-1 1-1,0-1 1,1 1 0,-1 0-1,1-1 1,-1 1-1,0 0 1,2 0-1,-1 1-26,-1-1 0,0 1 0,0 0 0,0 0 0,0 0 0,0 0 0,0-1 0,0 2 0,0-1 0,0 0 0,-1 0 0,1 0 0,0 0 0,-1 0 0,1 1 0,-1-1 0,1 0 0,-1 0 0,1 1 0,-1-1 0,0 3 0,6 40-3897,-8-15-3756,-2-16-162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3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8186,'0'0'13081,"0"8"-12525,-16 223 2364,14-199-2768,2 37 0,1-28-98,-1-40-67,0 1 0,0-1-1,0 0 1,0 1 0,0-1-1,0 1 1,0-1 0,1 1-1,-1-1 1,1 0 0,-1 1-1,1-1 1,-1 0 0,1 1-1,0-1 1,0 0 0,-1 0-1,1 0 1,0 1 0,0-1-1,0 0 1,0 0 0,0 0-1,1-1 1,-1 1 0,0 0-1,0 0 1,2 0 0,2 0-733,1 1 1,-1-2 0,0 1 0,0 0-1,0-1 1,9-1 0,-2 1-2540,8 0-4654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4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6 6385,'0'0'18358,"-2"-5"-17764,23 27-401,1-1-1,1 0 1,30 19-1,-34-28-130,52 37 207,-70-48-267,0 1 0,-1-1 1,1 1-1,0 0 1,-1-1-1,1 1 0,-1 0 1,1 0-1,-1-1 0,0 1 1,1 0-1,-1 0 1,0 0-1,-1 3 0,-3 26 36,-3-12 0,-2-1 0,0 0 0,-1 0 0,-1-1 0,-16 20 0,-16 25 2,40-58 30,-7 18-543,10-22 400,0 1 1,0-1 0,0 1 0,0-1 0,0 1-1,1-1 1,-1 1 0,0-1 0,0 1 0,0-1-1,0 1 1,1-1 0,-1 1 0,0-1 0,0 1-1,1-1 1,-1 1 0,0-1 0,1 0 0,-1 1-1,0-1 1,1 0 0,-1 1 0,1-1 0,-1 0-1,1 1 1,-1-1 0,1 0 0,-1 0 0,1 0-1,-1 1 1,1-1 0,-1 0 0,1 0 0,-1 0-1,1 0 1,-1 0 0,1 0 0,0 0 0,18 2-4124,-5-1-2597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4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1880,'0'0'20565,"5"0"-19973,12 0-72,0 0-216,4 3-24,0 4-272,4 1-16,5 2-352,4 6-1152,-4-1-2337,-9-5-2136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5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9634,'0'0'12187,"157"10"-12579,-128-2-1817,-8-3-3472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6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4 9338,'0'0'16630,"0"-4"-15972,0 350-202,0-212-7828,-2-279 3774,0-2 8640,2 146-4983,0 0 0,1 0-1,-1 1 1,1-1 0,-1 0 0,1 0 0,-1 1-1,1-1 1,-1 0 0,1 1 0,-1-1 0,1 1 0,0-1-1,0 0 1,-1 1 0,1 0 0,0-1 0,0 1 0,-1-1-1,1 1 1,0 0 0,0 0 0,0-1 0,0 1 0,0 0-1,-1 0 1,1 0 0,0 0 0,0 0 0,0 0 0,0 0-1,0 0 1,0 0 0,1 1 0,1-1-56,0 0-1,0 1 1,0-1 0,0 1 0,-1 0 0,1-1 0,0 1-1,0 1 1,4 1 0,-5-1 16,0 0-1,-1 0 1,1 0 0,-1 1 0,1-1-1,-1 0 1,0 1 0,0-1-1,0 0 1,0 1 0,0 0 0,0-1-1,-1 1 1,1-1 0,-1 1-1,0 0 1,0-1 0,0 1 0,0 0-1,0-1 1,-1 1 0,1 0-1,-1-1 1,0 1 0,0-1-1,0 1 1,0-1 0,0 1 0,0-1-1,0 0 1,-3 3 0,3-3 29,0 0 0,0 1 0,0-1 0,0 0 0,1 0 0,-1 1 0,1-1 0,-1 1 0,1-1 0,0 0 0,0 1 0,0-1 0,0 1 0,1-1 0,-1 0 0,1 1 0,-1-1 0,1 0 0,0 1 0,0-1 0,0 0 0,0 0 0,0 0 0,0 0 0,0 0 0,1 0 0,-1 0 0,1 0 0,3 2 0,9 5 116,1-1 0,21 8 0,-24-11-413,1 1 1,-1 0-1,0 1 0,16 12 0,-10-7-2410,-4-9-3761,-2-2-547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30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2601,'0'0'8033,"0"0"-7822,0 1-1,0-1 0,0 1 0,0-1 1,0 0-1,0 1 0,0-1 1,0 1-1,0-1 0,0 1 0,1-1 1,-1 0-1,0 1 0,0-1 1,0 0-1,1 1 0,-1-1 0,0 0 1,0 1-1,1-1 0,-1 0 0,0 1 1,1-1-1,-1 0 0,0 0 1,1 1-1,0-1 0,175 1 4287,-87 0-7013,0 0-4899,-63-1 2064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6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9450,'0'0'13996,"0"-2"-13484,0 1-504,0 1 0,0-1 0,0 1 0,0-1 0,0 1 0,0-1 0,0 1 0,1-1-1,-1 1 1,0-1 0,0 1 0,0-1 0,1 1 0,-1-1 0,0 1 0,1 0 0,-1-1 0,0 1-1,1-1 1,-1 1 0,0 0 0,1-1 0,-1 1 0,1 0 0,-1 0 0,1-1 0,-1 1-1,1 0 1,-1 0 0,1 0 0,0-1 0,23 2 9,-15 3-19,1-1-1,-1 1 1,0 0 0,0 1 0,0 0 0,-1 1-1,1 0 1,7 7 0,-15-12-17,0 0 1,0 0-1,-1 1 0,1-1 1,0 0-1,-1 0 0,1 0 1,-1 0-1,1 1 0,-1-1 1,0 0-1,1 1 1,-1-1-1,0 0 0,0 0 1,0 1-1,0-1 0,0 0 1,0 1-1,0-1 0,-1 0 1,1 1-1,0-1 1,-1 0-1,1 0 0,-1 1 1,1-1-1,-2 1 0,0 2 5,0 0-1,-1-1 0,1 1 0,-1-1 0,0 1 1,0-1-1,-4 3 0,-9 6 22,-18 17-59,33-27 51,-1 0 0,0 0-1,1 0 1,-1 0 0,1 0-1,0 0 1,0 1 0,0-1 0,0 0-1,0 1 1,1-1 0,-1 1 0,1-1-1,-1 1 1,1 2 0,0-5 16,1 1 0,0 0 0,0-1 1,0 0-1,-1 1 0,1-1 0,0 0 1,0 1-1,0-1 0,0 0 0,0 0 1,0 0-1,-1 0 0,1 1 0,1-2 1,2 2 61,32 3 17,-1-1-1,51-2 1,-41-2-3736,-36 1-1495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8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3449,'0'0'18657,"0"-3"-18078,0-7-335,0 63-323,0-31 555,0-18 421,0-7 643,0-2-1525,0 0 0,0 0 0,1 0 0,0 0 0,0 0 0,0 0 0,1 1 0,-1-1 0,5-7 0,-5 10-26,0 0 0,1 0 0,-1 0 0,0 0 0,1 1 0,-1-1 0,1 1-1,0-1 1,0 1 0,-1-1 0,1 1 0,0 0 0,0 0 0,0 0 0,0 0 0,0 0 0,1 0-1,-1 1 1,0-1 0,0 1 0,0 0 0,1-1 0,2 1 0,4 0 42,-8 0-40,-1-1-1,1 1 1,0 0 0,0 0 0,0 0-1,0 0 1,0 0 0,0 0-1,0 0 1,-1 0 0,1 0 0,0 0-1,0 0 1,0 1 0,0-1 0,0 0-1,-1 1 1,1-1 0,0 0 0,0 1-1,-1-1 1,1 1 0,0-1-1,0 1 1,-1 0 0,1-1 0,-1 1-1,1 0 1,-1-1 0,1 1 0,-1 0-1,1 1 1,7 18-145,-5-14 46,0 0 0,-1 1 0,0-1 0,0 1-1,0 0 1,-1-1 0,0 1 0,-1 7 0,0 4-3241,0-6-5060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8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8210,'0'0'9850,"8"10"-9202,5-10-304,0 3 40,8-3-128,-4 5-256,4-3 0,-4 4-760,0-4-1600,0 1-1481,-9-3-3097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8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1 0 6065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8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87 6065,'134'-72'2830,"-107"58"7295,-27 42-8146,-2 84 113,0-55-2896,2 0-4841,0-47 437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29.6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3 2985,'0'0'19376,"-2"-3"-19024,0 3-55,0 8 29,0 26 333,1 46 118,1-75-777,9 163 0,-9-166-176,0 0 0,0 0 0,0 0 0,0 0 0,0 0-1,1-1 1,-1 1 0,1 0 0,0 0 0,-1-1 0,1 1 0,0 0 0,0-1 0,0 1 0,0-1 0,0 1 0,0-1-1,3 3 1,-3-3-680,1 0 0,0 1-1,0-1 1,0 0 0,0 0-1,0-1 1,0 1 0,0 0-1,1-1 1,2 1 0,11 0-10607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30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8306,'0'0'10393,"0"10"-9929,0 5-337,-1-3 92,0-1 0,1 1 0,0-1 0,1 1 0,1-1 0,0 0 0,4 13 0,-5-20-86,1-1-1,-1 1 1,1-1 0,0 1 0,1-1 0,-1 0-1,0 0 1,1 0 0,4 4 0,-5-7-7,-1 1-1,0 0 1,1 0 0,-1-1 0,0 1 0,1-1-1,-1 1 1,1-1 0,0 0 0,-1 1 0,1-1 0,-1 0-1,1 0 1,-1 0 0,1 0 0,-1 0 0,1-1-1,-1 1 1,1 0 0,-1-1 0,1 1 0,-1-1 0,1 1-1,-1-1 1,1 0 0,2-1 0,11-9 141,1 0 0,19-20 1,-24 21-263,1-1 0,0 2 0,0 0 1,22-12-1,-32 20-53,-1 0 1,1 1-1,-1-1 0,1 0 1,-1 1-1,1 0 0,0-1 0,-1 1 1,1 0-1,0 0 0,3 0 1,-5 0-36,1 0 1,0 0-1,-1 0 1,1 1-1,0-1 1,-1 0-1,1 1 1,-1-1-1,1 0 1,0 1-1,-1-1 1,1 1-1,-1-1 1,1 1-1,-1-1 1,0 1-1,1-1 1,-1 1-1,1-1 1,-1 2-1,2 2-932,-1-1-1,-1 1 0,1 0 0,0 0 1,-1 0-1,0 0 0,0 6 1,0-7-25,0 8-4219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30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7922,'0'0'12209,"-1"3"-11099,-2 23 52,0 0 1,3 45 0,-1 8-788,0 20-244,1-56-323,0-42 129,1 1 0,-1-1 0,0 0 0,1 0 1,-1 0-1,1 0 0,-1 0 0,1 0 0,0 0 0,-1 0 0,1 0 1,0 0-1,0 0 0,-1-1 0,1 1 0,0 0 0,0 0 1,0-1-1,0 1 0,0 0 0,0-1 0,0 1 0,0-1 1,0 0-1,1 1 0,-1-1 0,0 0 0,0 0 0,0 0 1,0 1-1,2-1 0,44 1-4600,-38-1 2248,13 0-4313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4:31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6 11162,'0'0'14014,"-4"-5"-13870,4 11-147,1 1 0,0-1-1,0 0 1,0 1 0,1-1 0,0 0-1,0 0 1,1 0 0,0 0-1,0 0 1,0-1 0,1 1 0,0-1-1,0 0 1,0 0 0,0 0 0,9 6-1,7 6 41,2-1 0,0-1 0,25 12 0,-15-9 30,-32-17-69,1-1 0,0 0 0,-1 1 0,1-1-1,0 0 1,-1 1 0,1-1 0,-1 1 0,1-1 0,-1 1 0,1-1-1,-1 1 1,1 0 0,-1-1 0,0 1 0,1-1 0,-1 1 0,0 0-1,1 0 1,-1-1 0,0 1 0,0 0 0,1-1 0,-1 1 0,0 0 0,0 0-1,0-1 1,0 1 0,0 0 0,0-1 0,0 1 0,-1 0 0,1 0-1,0-1 1,0 1 0,0 0 0,-1-1 0,1 1 0,0 0 0,-1-1-1,1 1 1,-1 0 0,0 0 0,-3 3-4,1 0-1,-1-1 1,0 1 0,-9 5-1,10-7 37,-45 35 315,1 1 0,-77 85 0,119-118-319,1 0 0,0 1 0,0-1-1,1 1 1,-5 10 0,7-15-193,0 1 0,1 0 0,-1 0 0,1-1 0,0 1 0,-1 0 0,1 0 0,0 0 0,0 0 0,0 3 0,1-4-135,-1 0 1,0 0-1,1 0 0,-1 0 0,1 0 1,-1 0-1,1 0 0,-1 0 1,1 0-1,0 0 0,-1-1 0,1 1 1,0 0-1,0 0 0,0-1 1,0 1-1,-1 0 0,1-1 0,2 1 1,13 5-6900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08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27 102 1120,'0'0'17019,"-6"1"-15339,0 0-2770,-8 1 7089,28-1-1389,307-13-2812,69-1-1783,-186 13-13,486 5 12,-79-3 37,-313-4 26,639 2-96,-854-4 52,96-17 0,-56 5 34,368-22-93,-348 31-1891,-161 8 647,-1 1 0,-34 9 0,24-5-2,-33 6-4517,-1-1-5268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30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1688,'0'0'7418,"4"1"-6007,18 3-57,0-1 0,1-1 0,-1-1 0,41-3 0,-8 0-1328,4 2-1180,-58 0 714,7 0-10094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09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0 282 6145,'0'0'17668,"2"-6"-16614,7-18-317,-8 24-712,-1-1 1,0 1-1,0 0 0,0-1 0,0 1 1,0 0-1,0-1 0,1 1 0,-1 0 1,0 0-1,0-1 0,1 1 0,-1 0 1,0-1-1,0 1 0,1 0 0,-1 0 1,0 0-1,1-1 0,-1 1 0,0 0 1,0 0-1,1 0 0,-1 0 0,1 0 1,-1 0-1,0-1 0,1 1 0,-1 0 1,0 0-1,1 0 0,-1 0 0,0 0 1,1 0-1,-1 0 0,0 1 0,1-1 1,-1 0-1,0 0 0,1 0 0,-1 0 1,1 1-1,9 9 306,-9-9-264,115 155 1542,-87-117-1499,-22-28-78,0 0 0,1 0-1,15 13 1,-23-23-18,0-1 0,1 0-1,-1 0 1,0 1 0,1-1 0,-1 0-1,0 0 1,1 1 0,-1-1 0,0 0-1,1 0 1,-1 0 0,0 0-1,1 0 1,-1 1 0,1-1 0,-1 0-1,0 0 1,1 0 0,-1 0 0,1 0-1,-1 0 1,0 0 0,1 0-1,-1-1 1,0 1 0,1 0 0,-1 0-1,1 0 1,-1 0 0,0 0 0,1-1-1,-1 1 1,0 0 0,1 0 0,-1-1-1,0 1 1,0 0 0,1 0-1,-1-1 1,0 1 0,0 0 0,1-1-1,-1 1 1,0 0 0,0-1 0,0 1-1,0 0 1,1-1 0,-1 1 0,0-1-1,0 1 1,0 0 0,0-1-1,0 1 1,0-1 0,4-26 1022,-4 24-984,2-35 32,-1-1-1,-3 0 0,-1 1 0,-2-1 1,-1 1-1,-14-44 0,-23-71 32,44 152-123,0 0 1,-1 1 0,1-1 0,0 1-1,0-1 1,0 0 0,0 1-1,0 0 1,0-1 0,0 1-1,0-1 1,0 1 0,0 0-1,0 0 1,1 0 0,-1 0 0,0 0-1,0 0 1,0 0 0,0 0-1,0 0 1,2 1 0,34 0-161,321 6-18,-273-7-1062,-85 0 1131,0 0 1,1 0-1,-1 1 0,1-1 1,-1 0-1,0 1 0,1-1 0,-1 0 1,0 1-1,1-1 0,-1 0 1,0 1-1,0-1 0,0 1 1,1-1-1,-1 0 0,0 1 1,0-1-1,0 1 0,0-1 0,0 1 1,1-1-1,-1 1 0,0-1 1,0 1-1,0-1 0,0 1 1,-1-1-1,1 0 0,0 2 1,-2 14-2428,-6 0-4119,-4 0-5205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10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59 7210,'0'0'17050,"4"-3"-16075,12-5-709,0 0-1,1 1 1,0 1 0,0 0 0,0 1 0,0 1 0,1 1 0,0 0 0,-1 2-1,25-1 1,-14 1-246,-19 0-20,1 1 1,-1-1-1,0 1 1,0 1-1,1 0 1,15 4-1,-24-5-2,0 1-1,0-1 1,0 1-1,0 0 1,0-1-1,0 1 1,-1 0 0,1-1-1,0 1 1,0 0-1,0 0 1,-1 0-1,1 0 1,0 0 0,-1 0-1,1 0 1,-1 0-1,1 0 1,-1 0-1,0 0 1,1 0 0,-1 0-1,0 1 1,0-1-1,0 0 1,0 0 0,0 0-1,0 0 1,0 1-1,0-1 1,0 0-1,0 0 1,-1 0 0,1 0-1,-1 2 1,-1 1-6,1 0 1,-1 0-1,0 0 1,0-1-1,0 1 1,0-1-1,-1 1 1,-3 3-1,-45 40 29,27-27 2,-32 37 0,56-56-19,-1-1-1,1 1 1,0-1 0,0 1 0,-1-1-1,1 1 1,0-1 0,0 1 0,0-1-1,-1 1 1,1-1 0,0 1 0,0-1-1,0 1 1,0-1 0,0 1 0,0-1-1,0 1 1,0-1 0,0 1 0,0-1-1,1 1 1,-1-1 0,0 1 0,0-1-1,0 1 1,1-1 0,-1 1 0,0-1-1,0 1 1,1-1 0,-1 1 0,0-1-1,1 0 1,-1 1 0,1-1 0,-1 0-1,0 1 1,1-1 0,-1 0 0,1 1-1,-1-1 1,1 0 0,-1 0 0,1 0-1,-1 0 1,1 1 0,-1-1 0,1 0-1,0 0 1,35 9 247,-29-8-153,28 4 504,-1-2 1,68-3-1,-49 0-183,-11-3-208,1-1 1,45-10-1,26-3-132,-101 16-655,-14 4-1808,-24 6-4284,13-5 4006,-13 6-6307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19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38 6425,'0'0'15828,"0"-5"-14800,0-14-326,0 5 2742,-13 16-2768,5 8-484,1 0 0,0 0-1,1 0 1,0 1 0,1 0-1,-5 14 1,-4 7 103,4-10-228,1 2 0,2-1 0,0 1 0,2 0 1,0 0-1,-1 28 0,3 154 35,4-126-15,-1 105-89,0-184-8,0 1 0,1-1-1,-1 0 1,0 0 0,1 0 0,-1 0 0,1 0-1,-1 0 1,1 0 0,0-1 0,-1 1-1,1 0 1,0 0 0,-1 0 0,1-1 0,0 1-1,0 0 1,0-1 0,0 1 0,0 0-1,0-1 1,1 1 0,29 11-1374,-18-7-100,16 11-1922,-16-7-4445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1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36 8146,'0'0'14149,"0"-4"-13252,0-18 921,0 12 85,0 19 442,-12 256-956,12-198-1655,-12-67-4080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2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36 4121,'0'0'13416,"0"-35"-4023,-8 144-9029,8-108-365,0 0 0,1-1-1,-1 1 1,0 0 0,1 0 0,-1 0 0,1-1 0,-1 1 0,1 0-1,-1-1 1,1 1 0,-1-1 0,1 1 0,0 0 0,-1-1 0,1 0-1,0 1 1,-1-1 0,1 1 0,0-1 0,0 0 0,0 1 0,-1-1 0,1 0-1,0 0 1,0 0 0,0 1 0,0-1 0,-1 0 0,3 0 0,32 1-48,-28-2 45,-1 1 4,-1 0 0,1 0 0,-1-1-1,1 1 1,-1-1 0,1-1 0,7-2 0,-12 3 1,1 1 0,0-1-1,-1 0 1,1 0 0,-1 0-1,0-1 1,1 1 0,-1 0 0,0 0-1,0-1 1,0 1 0,1 0-1,-2-1 1,1 1 0,0-1 0,0 0-1,0 1 1,-1-1 0,1 0-1,-1 1 1,1-1 0,-1 0 0,0 0-1,1 1 1,-1-1 0,0-2-1,0 1 0,0 1 0,-1 0-1,1 0 1,0-1-1,-1 1 1,0 0-1,1 0 1,-1 0-1,0 0 1,0-1-1,0 1 1,0 0-1,0 1 1,-1-1 0,1 0-1,-1 0 1,1 1-1,-3-3 1,0 1-1,0 0 1,0 0 0,-1 1-1,1 0 1,0-1 0,-1 2-1,0-1 1,-5-1 0,-7-1-52,-1 1 1,1 1 0,-33 0-1,49 2-14,1 0 0,-1 0 0,0 0 0,0 0 1,0 0-1,0 0 0,1 0 0,-1 0 0,0 1 0,0-1 0,0 0 0,1 1 0,-1-1 0,0 0 0,0 1 0,1-1 1,-1 1-1,0-1 0,1 1 0,-1-1 0,1 1 0,-1-1 0,0 1 0,1 0 0,-1-1 0,1 1 0,0 0 0,-1-1 0,0 3 1,1-1-706,-1 1 0,1-1 0,0 1 1,0 0-1,0-1 0,0 1 1,0 0-1,2 4 0,1 3-5648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3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9530,'0'0'13882,"0"0"-13828,0 0 0,0-1 0,0 1 0,0 0 0,0-1 0,0 1 0,0 0 1,0-1-1,0 1 0,0 0 0,0-1 0,0 1 0,0 0 0,0-1 0,0 1 0,0 0 1,0-1-1,0 1 0,0 0 0,1 0 0,-1-1 0,0 1 0,0 0 0,0-1 1,1 1-1,21 23 627,2 0 0,48 36 0,3 2-641,-67-55-18,-5-3-22,1 0 0,0 1 1,-1-1-1,0 1 0,6 7 0,-8-9 5,0 1-1,0-1 0,-1 1 0,1 0 0,0-1 0,-1 1 0,0 0 0,0-1 0,1 1 1,-2 0-1,1-1 0,0 1 0,-1 3 0,-1 1 58,-1 0-1,0 0 1,0-1 0,-1 1-1,0-1 1,0 0 0,0 0-1,-1 0 1,1-1 0,-1 0 0,-9 8-1,-6 7 202,18-18-216,-5 6 44,0 0 0,0-1 1,-1 0-1,0 0 0,-17 10 1,25-17-98,1 18-5415,6-13 183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5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21 7578,'0'0'15220,"2"-4"-14246,0-5-1238,0 2 3170,1 20-935,1 31-1248,-3 72 0,-2-56-725,-3-11-1853,4-48 1689,0 0 1,0 0 0,-1 0-1,1 0 1,0 0-1,0 0 1,0 0-1,-1 0 1,1 0-1,-1 0 1,1 0-1,-1 0 1,1 0-1,-1 0 1,0 0-1,1 0 1,-1-1-1,0 1 1,1 0-1,-1-1 1,0 1-1,0 0 1,0-1-1,0 1 1,0-1-1,0 1 1,0-1-1,0 1 1,0-1-1,0 0 1,0 0-1,0 1 1,0-1-1,0 0 1,-1 0-1,-3 0-1107,0 0 0,0 0 0,0 0 0,0-1-1,0 0 1,-8-2 0,-4-4-3573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6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17 4993,'0'0'16388,"-2"-3"-15831,-3-6-257,9 5 522,18 4 975,-6 0-1539,151 0 1633,-55 0-6061,-125 10-7936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7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8674,'0'0'15210,"0"-10"-14301,0-41 2475,0 62-3219,8 351 1745,-8-257-1751,0-76-4302,-3-100-5556,0 8 8999,6 0 4986,-2 60-4056,0-1 0,0 1 1,1-1-1,-1 1 0,1-1 0,0 1 0,0 0 1,0 0-1,1 0 0,-1 0 0,1 0 1,-1 1-1,1-1 0,6-3 0,-5 3-73,0 0 0,0 0 0,1 0 0,-1 0 0,1 1 0,0 0 1,0 0-1,0 1 0,10-3 0,-12 4-133,4-1 13,0 0-1,0 1 1,0 0 0,0 1 0,9 1-1,-14-2-34,-1 0 0,0 1-1,1-1 1,-1 1 0,0-1-1,1 1 1,-1 0 0,0-1-1,0 1 1,0 0-1,1 0 1,-1 0 0,0 0-1,0 0 1,0 0 0,-1 0-1,1 0 1,0 0 0,0 0-1,0 1 1,-1-1-1,1 0 1,-1 1 0,1-1-1,-1 0 1,0 1 0,1-1-1,-1 0 1,0 1 0,0-1-1,0 1 1,0 1-1,0-2 1,0 1-1,-1 0 1,1-1-1,-1 1 0,1 0 1,-1-1-1,1 1 1,-1-1-1,0 1 0,0-1 1,0 1-1,0-1 1,0 1-1,0-1 1,0 0-1,0 0 0,0 0 1,-1 0-1,1 0 1,-1 0-1,1 0 0,-1 0 1,1 0-1,-3 1 1,-7 2-58,1 0-1,-22 4 1,6 0-104,-4-1 135,29-7 63,1 1-24,0-1 0,0 0-1,1 1 1,-1-1-1,0 0 1,0 1-1,0-1 1,0 0 0,0 1-1,0-1 1,1 0-1,-1 1 1,0-1-1,0 0 1,1 1 0,-1-1-1,0 0 1,0 0-1,1 1 1,-1-1-1,0 0 1,0 0 0,1 0-1,-1 0 1,0 1-1,1-1 1,0 0-1,19 9 536,42 10-1,-42-13-335,0 0 0,38 18 1,-50-20-360,0 0 233,-1 0-1,1 1 1,-1 0 0,7 6 0,-12-9-235,0-1 0,0 1 0,-1 1 0,1-1 0,-1 0 0,1 0 0,-1 0 0,0 1 0,0-1 0,0 1 0,0-1-1,0 1 1,-1-1 0,1 1 0,-1-1 0,1 1 0,-1 4 0,0-5-841,0 3 140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28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3025,'0'0'15718,"0"-5"-14205,0-22 2048,0 18-75,0 23-2860,7 224 270,-5-137-760,-3-57-152,1-44-78,0 1 0,0-1 0,0 0 0,0 1 0,0-1 0,1 0 0,-1 0 0,0 1 0,0-1 0,0 0 0,0 1 0,1-1-1,-1 0 1,0 0 0,0 1 0,0-1 0,1 0 0,-1 0 0,0 1 0,0-1 0,1 0 0,-1 0 0,0 0 0,1 1 0,-1-1 0,0 0 0,1 0 0,-1 0 0,0 0 0,1 0 0,-1 0 0,1 0 0,9 1-6284,-2-1-1155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8:19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1272,'2'0'11908,"9"0"-1848,-11 139-7914,0-47-6077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31.2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1 472,'0'0'3339,"5"0"-1642,94 0 8384,-64 0-11994,-1 0-5506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34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14 8186,'0'0'13568,"0"-13"-7841,0 20-5589,7 177 1621,-6-173-1715,-1-10-36,0 1-1,-1-1 1,2 0-1,-1 1 1,0-1-1,0 0 1,0 1 0,0-1-1,1 0 1,-1 1-1,1-1 1,-1 0-1,2 2 1,-2-1 5,0-1-20,-12-1-10891,3 0 2376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35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26 3929,'0'0'18312,"0"-4"-17295,-4-17 3280,7 22-4259,-1 0 0,1 0 0,-1 1 0,0-1 0,1 1 0,-1 0 1,0-1-1,0 1 0,3 4 0,7 6 47,43 25 24,60 52 0,-114-88-108,0 0-1,1 0 0,-1 0 0,0 0 1,0 0-1,0 0 0,0 1 1,0-1-1,0 0 0,0 0 0,-1 1 1,1-1-1,0 1 0,-1-1 0,1 0 1,-1 1-1,1-1 0,-1 1 0,0 0 1,1-1-1,-1 1 0,0-1 1,0 1-1,0-1 0,-1 1 0,1-1 1,0 1-1,0-1 0,-1 1 0,1-1 1,-1 1-1,1-1 0,-1 1 0,-1 1 1,-94 147 631,71-114-543,20-12-1293,-4-10-279,3-7-657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6:36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28 3345,'0'0'14628,"-1"-4"-13188,-1 0-714,-2-5-313,3-2 5677,23 11-5370,-20 0-705,1 1 0,-1-1 0,0 1-1,1 0 1,-1-1 0,0 1 0,1 0 0,-1 0 0,0 1 0,0-1 0,0 0 0,0 1-1,0-1 1,0 1 0,0 0 0,-1-1 0,1 1 0,1 3 0,6 7 54,-1-1-1,7 16 1,0 0 29,2-2 12,-2 1 1,15 33 0,-23-43-82,-2-1 1,0 1-1,-1-1 0,0 1 0,2 30 1,-1 29 129,-6 105 0,-2-163-152,-1 0-1,-1-1 0,0 1 0,-1-1 0,-1 0 0,0 0 0,-2-1 0,-9 14 0,14-23 5,0 0 1,0 0-1,-1-1 0,0 0 0,0 0 1,0 0-1,-1 0 0,-10 6 1,4-1-98,0 0-2162,-3-7-3211,7-3-933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15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302 36 7786,'0'0'15851,"-2"-6"-15219,1 4-596,1 1 0,-1-1 0,0 0 0,1 1 0,-1-1 0,0 1 0,0-1 0,0 1 0,0-1 0,-1 1 0,1 0 0,0 0 0,-1 0 0,1-1-1,0 1 1,-1 0 0,1 1 0,-1-1 0,-2-1 0,0 1-2,1 0 0,-1 1 0,1 0 0,-1 0 0,1 0 0,-1 0 1,1 0-1,0 1 0,-1-1 0,1 1 0,-1 0 0,-5 2 0,-9 5 47,-1 1 1,1 1-1,1 1 1,0 0-1,1 1 1,0 1-1,0 0 1,1 2-1,1-1 0,-16 23 1,26-31-70,1 0 1,-1 1-1,1-1 1,0 1-1,1 0 1,0-1-1,0 1 1,0 0-1,1 0 1,0 1-1,1-1 1,-1 0-1,2 14 1,0-20-14,0-1 1,0 1-1,0-1 1,0 1-1,1-1 1,-1 1 0,0-1-1,0 0 1,0 0-1,0 0 1,1 1-1,-1-1 1,0 0 0,0 0-1,0-1 1,1 1-1,1 0 1,0 0 26,6-1 17,1 1 0,-1-1 0,0 0-1,0-1 1,0 0 0,0 0 0,-1-1-1,1 0 1,-1-1 0,1 0 0,-1 0-1,0-1 1,-1 0 0,1 0 0,-1 0-1,9-10 1,-11 11 9,0 0 1,-1-1-1,1 1 0,-1-1 0,0 0 1,0 0-1,-1-1 0,0 1 0,0-1 1,0 1-1,0-1 0,-1 0 0,0 0 1,0 0-1,-1 0 0,1-8 0,-2 106-162,9 221 198,-8-302-92,0 1 0,1-1 0,0 0 0,1 0 0,0 0 0,6 11 0,-9-21 49,0-1 0,1 1 0,-1-1 0,0 1 0,1-1 0,-1 1 0,0-1 0,1 1 0,-1-1 0,1 0 0,-1 1 0,0-1 0,1 0 0,-1 1 0,1-1 0,-1 0 1,1 0-1,-1 1 0,1-1 0,-1 0 0,1 0 0,-1 0 0,1 0 0,0 0 0,-1 0 0,1 0 0,-1 0 0,1 0 0,-1 0 0,1 0 0,-1 0 0,1 0 0,-1 0 0,1 0 0,0 0 1,-1-1-1,1 1 0,-1 0 0,1 0 0,-1-1 0,0 1 0,1 0 0,-1-1 0,1 1 0,-1-1 0,0 1 0,1 0 0,-1-1 0,0 1 0,1-1 0,-1 1 0,1-1 0,19-30 518,-17 25-439,127-270 693,-128 271-917,9-17 75,-11 21-107,1 0 1,-1 1-1,1-1 0,-1 0 1,1 1-1,-1-1 0,1 1 1,-1-1-1,1 1 0,-1-1 1,1 1-1,-1-1 0,1 1 0,0 0 1,-1-1-1,1 1 0,0 0 1,0-1-1,-1 1 0,1 0 1,0 0-1,-1 0 0,1 0 1,0 0-1,1 0 0,-1 0-150,-1 0-1,1 1 0,0-1 0,-1 1 1,1-1-1,-1 1 0,1 0 0,-1-1 1,1 1-1,-1-1 0,0 1 0,1 0 0,-1-1 1,0 1-1,1 0 0,-1-1 0,0 1 1,0 0-1,0 0 0,1-1 0,-1 1 1,0 0-1,0 0 0,0 1 0,0 1-2026,4 19-10579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16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35 2561,'0'0'18154,"5"-6"-16798,14-18-353,-18 20 516,-8 3-1099,-8 4-280,8 1-75,0 0-1,0 0 1,1 1 0,-1 0-1,1 0 1,0 0-1,0 1 1,1 0-1,0 0 1,0 1-1,0-1 1,1 1-1,0 0 1,0 0-1,1 1 1,-1-1-1,-1 9 1,5-15-63,0-1 1,0 1-1,-1 0 0,1 0 1,0-1-1,0 1 0,0 0 1,0 0-1,0 0 0,1-1 1,-1 1-1,0 0 0,0-1 1,0 1-1,1 0 0,-1 0 1,0-1-1,1 1 0,-1 0 1,1-1-1,-1 1 0,1-1 1,-1 1-1,1 0 0,-1-1 1,1 1-1,-1-1 0,1 0 1,0 1-1,-1-1 0,1 1 1,0-1-1,-1 0 0,1 0 1,0 1-1,-1-1 0,1 0 1,0 0-1,0 0 0,1 0 1,4 1 3,1 0 0,-1-1 0,1-1 0,6 0 0,2 0 31,-6 1-10,-4 1 57,1-1-1,-1 0 1,0-1-1,1 1 1,-1-1 0,9-3-1,-12 4-49,-1-1 0,1 0 0,-1 0 1,0 0-1,1 0 0,-1 0 0,0 0 0,0 0 0,0 0 0,0 0 0,0-1 0,0 1 0,0 0 0,0-1 1,-1 1-1,1 0 0,0-1 0,-1 1 0,1-1 0,-1 1 0,0-1 0,1 0 0,-1 1 0,0-1 0,0 1 1,0-1-1,0-2 0,0 3-23,0-1 1,0 1 0,0-1 0,0 1 0,0-1 0,0 1 0,-1-1-1,1 1 1,0-1 0,-1 1 0,1 0 0,-1-1 0,0 1-1,1 0 1,-1-1 0,0 1 0,-1-1 0,0 0-11,1 1-1,-1 0 1,0 0 0,0 0 0,0 1 0,0-1-1,-1 0 1,1 1 0,0-1 0,0 1 0,-4 0-1,-21-3-716,-55 1 0,67 3-885,0 0 1,-25 7 0,9 2-6271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18.7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409 1 16,'0'0'23728,"-18"7"-22753,-5 1-719,6-2-70,1 0 0,0 1 0,1 0 0,-28 19 1,-94 75 945,41-28-987,91-69 1433,-3 1-2172,0-2-4789,8-3 5114,-1 0-1,1-1 0,-1 1 0,1 0 1,0-1-1,-1 1 0,1-1 1,0 1-1,-1-1 0,1 1 0,0-1 1,0 1-1,-1-1 0,1 1 0,0-1 1,0 1-1,0-1 0,0 1 0,-1-1 1,1 1-1,0-1 0,0 1 1,0-1-1,0 0 0,0 1 0,1-1 1,-1 1-1,0-1 0,0 0 0,-1-43-2859,0-17 117,4 22 5867,-3 37-2562,1 0 0,-1 1 1,1-1-1,-1 0 0,1 0 0,0 0 0,-1 1 0,1-1 0,0 0 0,0 1 0,0-1 0,1 1 0,-1-1 0,0 1 0,1-1 0,-1 1 0,0 0 0,1 0 0,0 0 0,-1 0 0,1 0 0,0 0 0,-1 0 0,1 0 0,0 1 0,0-1 0,0 1 0,2-1 0,-1 0-129,-1 1 0,1 0 0,0 0 0,0 0 0,0 0 0,0 0 0,0 0 0,0 1 0,0 0 0,0-1 0,0 1 0,0 0 0,-1 0 0,1 1 0,0-1 0,-1 1 0,5 2 0,67 65 1993,-48-43-1487,42 33-1,-65-56-772,1 0 0,-1-1 0,0 0 1,1 1-1,-1-1 0,1-1 0,0 1 0,-1 0 0,1-1 0,0 0 0,0 0 0,0 0 0,0 0 0,0-1 0,6 1 0,-10-1 26,0 0 0,0 0-1,0 0 1,1 0 0,-1 0-1,0 0 1,0 0 0,0 0-1,0 0 1,1 0 0,-1 0-1,0 0 1,0 0 0,0 0-1,0 0 1,1-1 0,-1 1-1,0 0 1,0 0 0,0 0-1,0 0 1,0 0 0,1 0 0,-1 0-1,0-1 1,0 1 0,0 0-1,0 0 1,0 0 0,0 0-1,0-1 1,0 1 0,0 0-1,0 0 1,0 0 0,0 0-1,0-1 1,0 1 0,0 0-1,0 0 1,0 0 0,0 0-1,0-1 1,0 1 0,0 0-1,0 0 1,0 0 0,0 0-1,0-1 1,0 1 0,0-9-6210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19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378 64 1328,'0'0'22038,"-18"-3"-20992,-60-11-205,72 13-738,0 0-1,0 1 0,0 0 0,0 0 0,0 0 0,-1 1 0,1-1 1,0 2-1,1-1 0,-1 0 0,0 1 0,0 0 0,1 1 0,-1-1 1,1 1-1,-10 7 0,5-2 38,1 1 1,0 0-1,0 1 1,1 0-1,-13 20 1,7-8-45,2 2 0,0-1 0,1 2 0,2-1 0,0 1 0,1 1 0,-7 47 0,7-4-32,0 122 0,7-187-60,2 1 0,-1 0 1,0-1-1,1 1 0,0-1 1,0 1-1,1 0 0,-1-1 0,1 0 1,0 1-1,0-1 0,0 0 0,1 0 1,-1 0-1,1-1 0,5 7 1,-2-5-7,0 0 0,1 0 0,-1-1 0,1 0 0,0 0 0,0-1 0,0 0 0,0 0 0,10 2 0,17 3-18,0-2-1,1-2 0,0-1 1,60-2-1,-62-1 4,5-2 31,0 0 0,0-3 0,-1-1 0,1-2 0,-1-1 0,-1-2 0,0-2 0,0-1 0,-2-2 0,0-1 0,54-37 0,-74 45-2,-1 0 0,-1-2 0,0 1 0,0-1 0,-1-1-1,0 0 1,-1-1 0,-1 0 0,0 0 0,0-1 0,-2 0 0,0-1-1,0 0 1,-1 0 0,-1 0 0,-1-1 0,0 1 0,-1-1 0,2-30 0,-4 43-9,-1-17 45,1-1 0,-6-33 0,4 47-44,0 0 0,-1 0-1,0 0 1,-1 1 0,0-1 0,0 1-1,0 0 1,-1 0 0,1 0-1,-1 0 1,-7-7 0,-2-1-6,-1 1 1,0 0 0,-1 1-1,-1 1 1,0 0-1,0 1 1,-1 0 0,-1 2-1,1 0 1,-1 1 0,-19-5-1,-1 3-17,0 1 0,0 3-1,-1 0 1,-56 2-1,77 4-14,-1 0-1,1 1 0,0 0 0,0 2 1,0 0-1,-31 12 0,41-13-80,-1 1 0,1 0 1,0 0-1,1 1 0,-1 0 0,1 0 0,0 1 0,1-1 1,-1 2-1,1-1 0,0 1 0,0 0 0,1 0 0,0 0 1,-7 17-1,7-10-657,1 0-1,0 0 1,2 1 0,-1-1 0,1 25 0,1 5-6058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1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539 34 432,'0'0'21199,"0"-6"-20173,1 1-807,-1 4-177,0 1 1,0-1-1,1 0 0,-1 0 1,0 1-1,0-1 0,0 0 1,0 1-1,0-1 0,0 0 1,0 0-1,0 1 1,-1-1-1,1 0 0,0 1 1,0-1-1,0 0 0,-1 1 1,1-1-1,0 0 0,-1 1 1,1-1-1,-1 0 1,1 1-1,-1-1 0,1 1 1,-1-1-1,1 1 0,-1-1 1,1 1-1,-1 0 0,0-1 1,1 1-1,-1 0 1,0-1-1,1 1 0,-1 0 1,0 0-1,1-1 0,-1 1 1,0 0-1,0 0 0,1 0 1,-1 0-1,0 0 1,1 0-1,-2 0 0,-7 0 60,-1 0 0,1 1 0,0 0 0,0 0-1,-1 1 1,1 0 0,0 1 0,0 0 0,1 0 0,-1 1-1,1 0 1,-1 0 0,-9 8 0,-25 18 320,0 2 0,3 2 0,-63 66 0,85-80-362,1 1 0,0 1 0,2 0 0,1 1-1,0 1 1,2 0 0,1 1 0,0 0 0,-6 28 0,13-32-28,1 0 0,1-1 0,1 37 1,1-46-34,0-7 2,0-1-1,1 1 0,-1-1 1,1 1-1,-1-1 0,1 1 1,1-1-1,-1 0 0,0 1 1,1-1-1,-1 0 0,1 0 1,0 0-1,0 0 1,3 3-1,-1-2 3,1 0 0,-1 0 0,1 0-1,0 0 1,1-1 0,-1 0 0,0 0 0,7 2 0,8 3-21,1-2 1,0 0-1,41 4 0,105 3-1349,-55-12-2550,-102-1 3266,48 0-6954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2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42 720,'0'0'23608,"1"-7"-22593,2-20-220,-3 27-771,0 0 1,0-1 0,0 1 0,0 0-1,1 0 1,-1 0 0,0-1 0,0 1 0,0 0-1,0 0 1,0 0 0,0-1 0,0 1-1,0 0 1,0 0 0,0 0 0,0-1 0,0 1-1,0 0 1,0 0 0,-1 0 0,1-1-1,0 1 1,0 0 0,0 0 0,0 0-1,0 0 1,0-1 0,0 1 0,-1 0 0,1 0-1,0 0 1,0 0 0,0 0 0,0-1-1,0 1 1,-1 0 0,1 0 0,0 0 0,0 0-1,0 0 1,-1 0 0,1 0 0,0 0-1,0 0 1,0 0 0,-1 0 0,1 0 0,0 0-1,0 0 1,0 0 0,-1 0 0,1 0-1,0 0 1,0 0 0,0 0 0,-1 0 0,1 0-1,0 0 1,0 0 0,0 0 0,0 0-1,-1 1 1,-8 5 31,3 10 241,-1-1 0,2 1-1,0 0 1,-5 33 0,0-2 58,1-10-288,-3 0-1,0-1 1,-3 0-1,-21 39 0,32-65-2326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2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40 1608,'0'0'19451,"0"4"-18337,-4 27-83,0 40 0,4-69-1023,0-1 0,1 1 0,-1-1 0,0 1 0,1-1 0,-1 0 0,1 1 0,0-1 0,0 0 0,-1 1 0,1-1 0,0 0 0,0 0 0,0 1 0,0-1 0,0 0 0,0 0 0,1 0 0,-1 0 0,0-1 0,0 1 0,1 0 0,-1 0 0,0-1 0,1 1 0,-1-1 0,1 1 0,-1-1 0,1 0 0,-1 1 0,1-1 1,1 0-1,9 1 83,1 0 1,-1 0 0,14-2 0,-9 1 226,-11 0-246,-1-1 0,1 1 0,0-1 0,-1 0 0,1 0 0,-1 0 0,0-1 0,1 0 0,-1 0 0,0-1 0,0 1-1,6-5 1,-9 5-36,1 0-1,0 0 1,-1-1-1,1 0 0,-1 1 1,0-1-1,0 0 0,0 0 1,0 0-1,0 0 0,-1-1 1,1 1-1,-1 0 1,0-1-1,0 1 0,0-1 1,0 1-1,-1-1 0,1 1 1,-1-6-1,0 2 28,0 2-36,0-1 0,0 1 0,-1 0 1,1-1-1,-3-6 0,2 10-27,1 0 0,-1 1-1,0-1 1,0 0 0,0 1 0,0-1-1,0 1 1,0-1 0,-1 1 0,1 0-1,0 0 1,-1-1 0,1 1 0,-1 0-1,0 0 1,1 0 0,-1 0 0,-3-1-1,-7-1-95,0-1-1,0 2 0,-1 0 1,0 0-1,1 1 0,-1 0 1,-15 2-1,8-1-423,19 0 416,-1 0-1,0 0 1,0 0 0,1 0 0,-1 0 0,0 1-1,1-1 1,-1 1 0,0-1 0,1 1 0,-1-1-1,1 1 1,-1 0 0,0-1 0,1 1 0,0 0-1,-1 0 1,-1 2 0,2-2-605,0 1 0,0 0 0,0 0-1,0 0 1,0 0 0,0 0 0,0 0 0,1 0 0,-1 4 0,0 4-6113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34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24551,'3464'0'0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3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1 10066,'0'0'14255,"-13"8"-13713,-41 29-134,53-36-390,0-1 0,0 1 0,0 0-1,0 0 1,0 0 0,0 0 0,1 0 0,-1 0 0,0 0 0,0 0 0,1 0 0,-1 0 0,1 1 0,-1-1 0,1 0 0,-1 1-1,1-1-8,0 0-1,0 0 0,0-1 0,1 1 0,-1 0 1,0 0-1,0-1 0,0 1 0,1 0 0,-1 0 0,0-1 1,1 1-1,-1 0 0,1-1 0,-1 1 0,0-1 0,1 1 1,-1 0-1,2 0 0,1 1 21,0 0-1,0 0 1,0 0 0,0 0 0,1-1 0,6 3-1,-8-3 23,44 15 168,85 17 0,-55-15-169,-73-18-47,2 2-2,1-1 0,-1 1-1,1-1 1,-1 2 0,8 3 0,-11-5-2,-1 0 0,0 0 0,0 0 1,1 0-1,-1 1 0,0-1 0,0 0 1,0 1-1,0-1 0,0 1 1,-1-1-1,1 1 0,0-1 0,-1 1 1,1 0-1,-1-1 0,1 1 0,-1-1 1,0 1-1,0 0 0,1 0 0,-2 2 1,2-2 6,-1 1 0,0 0 0,0-1-1,0 1 1,-1 0 0,1-1 0,0 1 0,-1-1 0,0 1 0,0 0 0,0-1 0,0 1 0,0-1 0,0 0 0,-1 1 0,1-1 0,-1 0 0,1 0 0,-1 0 0,0 0 0,0 0 0,0 0-1,0-1 1,0 1 0,-3 1 0,-60 48 294,-71 60 154,105-79-454,31-31-102,21-1-4592,0 0-948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4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39 2881,'0'0'21103,"1"-7"-20330,-1 7-763,4-24 435,-3 17-230,-6 18-98,2 2 70,1 1 0,0-1 0,1 0-1,0 1 1,3 24 0,0 1 50,-3-31-176,2 1-1,-1 0 1,1 0 0,4 14 0,-4-18-64,1-1 0,0 0 0,0 0 0,0 0 0,0 0 0,1-1 0,-1 1 0,1 0 0,0-1 0,0 0 0,4 3 0,-5-5-466,3 2 636,-21-3-5841,3-2 4827,0 0-1,0-2 0,0 1 0,-18-9 1,-13-3 856,41 14 337,-8-4 652,8-2 3657,17 6-3447,381-32 775,-131 0-7100,-220 26-1966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4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1256,'0'0'22826,"0"0"-22814,0 0 0,0 0 0,1-1 0,-1 1 0,0 0 0,0 0 0,0 0 0,0 0 0,0 0 0,0 0 0,0-1 0,0 1 0,1 0 0,-1 0 0,0 0 0,0 0 0,0 0 0,0 0 0,0 0 0,0 0 0,1 0 0,-1 0-1,0 0 1,0-1 0,0 1 0,0 0 0,1 0 0,-1 0 0,0 0 0,0 0 0,0 0 0,0 0 0,1 0 0,-1 0 0,0 1 0,0-1 0,0 0 0,0 0 0,0 0 0,1 0 0,-1 0 0,0 0 0,0 0 0,0 0 0,0 0-1,0 0 1,0 0 0,1 1 0,-1-1 0,0 0 0,0 0 0,0 0 0,0 0 0,0 0 0,0 1 0,0-1 0,0 0 0,7 55 739,29 71 121,-24-89-853,-1 0-1,-2 1 1,-1 0 0,4 75-1,-10-105-2095,0-16-4842,-2-3-623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5.3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71 984,'0'0'24167,"33"-12"-23706,109-34-222,-134 44-211,-1-1 1,1 1 0,-1 0-1,1 1 1,0 0-1,-1 0 1,1 1 0,0-1-1,9 2 1,-3 1-2,29 4-4,-41-6-26,1 1 0,0 0 0,-1-1 0,1 1-1,0 0 1,-1 0 0,1 0 0,-1 1 0,0-1 0,1 1-1,-1-1 1,0 1 0,2 2 0,-3-3 1,-1-1-1,1 1 1,-1 0 0,0 0 0,1-1-1,-1 1 1,0 0 0,0 0 0,1 0-1,-1-1 1,0 1 0,0 0 0,0 0-1,0 0 1,0 0 0,0-1 0,0 1-1,0 0 1,-1 0 0,1 0 0,0-1-1,0 1 1,-1 0 0,1 0 0,-1-1-1,1 1 1,0 0 0,-1-1 0,1 1-1,-1 0 1,1-1 0,-1 1 0,0-1-1,1 1 1,-1 0 0,-1 0 0,-27 14-82,26-14 82,-39 15 9,-43 20 34,75-31-35,0 1 0,0 0 1,0 0-1,1 1 0,-16 15 0,23-20 9,0 1 0,0-1 1,0 1-1,0 0 0,0 0 0,1 0 1,-1 0-1,1 0 0,-1 0 1,1 0-1,0 0 0,1 0 0,-1 1 1,0-1-1,1 0 0,0 1 0,0 6 1,0-9-2,0 0 0,1-1 1,-1 1-1,1 0 1,-1 0-1,1 0 0,-1 0 1,1 0-1,-1-1 1,1 1-1,0 0 0,-1 0 1,1-1-1,0 1 1,0-1-1,0 1 0,-1 0 1,1-1-1,0 0 1,0 1-1,0-1 0,0 1 1,0-1-1,0 0 1,0 0-1,0 0 0,1 1 1,35 4 155,-30-5-95,76 6-44,111-6 0,-193 0-137,1 0-109,0 0-1,-1 0 1,1 0 0,0-1-1,-1 1 1,1 0-1,-1 0 1,1-1 0,-1 1-1,1-1 1,0 0-1,-1 1 1,0-1 0,1 0-1,-1 0 1,1 0-1,1-2 1,5-6-6202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5.8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1304,'0'0'21682,"31"-5"-21054,101-17-23,-123 20-558,0 0 1,0 1 0,0 1-1,0-1 1,0 1 0,0 1 0,0 0-1,0 0 1,0 1 0,0 0 0,0 0-1,-1 1 1,1 0 0,-1 1 0,15 7-1,-12-5 7,-5-3-37,-1 0 1,0 0-1,0 0 0,0 1 0,0 0 1,-1 0-1,7 7 0,-10-10-14,1 1-1,-1 0 1,0 0-1,0 0 0,0 0 1,0 0-1,0 0 1,0 0-1,-1 0 1,1 0-1,-1 0 0,1 0 1,-1 1-1,0-1 1,0 0-1,0 0 0,0 0 1,0 1-1,0-1 1,-1 0-1,1 0 1,-1 0-1,1 0 0,-2 3 1,-1-1 10,0-1 0,0 1-1,0 0 1,0-1 0,0 0 0,-1 0 0,0 0 0,1 0 0,-1-1 0,0 0 0,0 1-1,-7 1 1,-6 5 120,4-2-79,-21 16 140,32-22-184,1 0-1,-1 0 1,1 1 0,0-1 0,0 1-1,-1-1 1,1 1 0,0-1-1,0 1 1,1 0 0,-1-1-1,0 1 1,0 0 0,1 0-1,-1-1 1,1 1 0,0 0-1,-1 2 1,1-4-2,1 1 0,-1-1 0,0 0 0,0 1 0,0-1 0,1 0 0,-1 1 0,0-1 0,1 0 0,-1 1 0,0-1 0,0 0 0,1 0 0,-1 1 0,1-1-1,-1 0 1,0 0 0,1 0 0,-1 1 0,0-1 0,1 0 0,-1 0 0,1 0 0,-1 0 0,0 0 0,1 0 0,-1 0 0,1 0 0,16 1 165,-13-1-98,217 1 679,-118-1-8266,-89 0-2174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6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45 1328,'0'0'22964,"-3"-8"-21741,-6-20-388,9 27-782,-1 0 0,1 1 0,-1-1 1,1 0-1,-1 1 0,0-1 1,1 1-1,-1-1 0,0 1 0,0-1 1,1 1-1,-1 0 0,0-1 0,0 1 1,1 0-1,-1 0 0,0-1 0,0 1 1,0 0-1,1 0 0,-1 0 1,0 0-1,0 0 0,0 0 0,0 0 1,1 0-1,-1 1 0,0-1 0,0 0 1,0 0-1,1 1 0,-1-1 0,0 0 1,-1 2-1,0 4-16,1 0 0,-1 1 1,1-1-1,0 1 0,1-1 0,-1 1 1,2 0-1,-1-1 0,2 11 0,-1 8 309,-2-1-154,2 0 0,0 0 0,2 0 1,10 45-1,-9-53-173,0 1-1,1 21 1,0 2-70,-5-39-124,0 0-1,1 1 0,-1-1 0,1 1 0,-1-1 0,1 0 0,-1 1 1,1-1-1,0 0 0,0 0 0,-1 0 0,1 1 0,0-1 0,0 0 1,0 0-1,1 0 0,-1-1 0,0 1 0,0 0 0,0 0 0,3 0 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6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1480,'0'0'21874,"3"2"-21148,-1-1-642,-1 0 0,1 0 0,-1 1 1,1-1-1,-1 0 0,0 1 0,1-1 0,-1 1 1,0 0-1,0-1 0,0 1 0,0 0 1,-1 0-1,2 2 0,10 36 680,-3-12-293,25 58 238,-33-85-784,0 0 1,1 0-1,-1 0 0,0 0 0,0-1 1,1 1-1,-1 0 0,0-1 0,1 1 0,-1-1 1,1 1-1,-1-1 0,1 0 0,-1 1 1,3-1-1,-3 0-443,0 0 1,0 0 0,1 0-1,-1 0 1,0 0-1,0 0 1,0 0-1,0 0 1,0-1-1,0 1 1,0 0 0,0-1-1,0 1 1,0 0-1,1-2 1,2-4-6197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7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0 0 2873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7.4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0 164 2873,'240'-128'1671,"-186"93"17219,-46 48-16357,-7-10-2949,4 6 536,1-1 0,0 0 0,0-1 0,0 1 0,1-1 0,0-1 0,1 1 0,-1-1 0,1 0 0,0-1 0,1 0 0,-1 0 0,14 4 1,11 3-31,0-1 0,51 9 1,-47-13-19,46 17 0,-81-23-76,0-1 0,0 1 0,0 0 0,0 0-1,-1 0 1,1 1 0,0-1 0,0 0 0,-1 1 0,1-1-1,-1 1 1,1-1 0,1 4 0,-3-4 5,1 0 1,-1 0-1,1 0 1,-1 1-1,1-1 1,-1 0-1,0 0 1,0 1-1,0-1 1,0 0-1,0 1 1,0-1-1,0 0 1,0 0-1,0 1 1,-1-1-1,1 0 0,-1 0 1,1 1-1,-1-1 1,1 0-1,-1 0 1,1 0-1,-1 0 1,-1 1-1,-5 7 86,-1-1 1,0 0-1,0-1 0,-1 0 0,0 0 1,-11 6-1,-9 7 85,-67 45 450,51-35-286,-62 51 1,105-79-902,-1 0 1308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29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59 1144,'0'0'17581,"8"-1"-16367,20-3 3669,32 0 1,-19 3-5536,2739 4 2078,-1513-23-1354,-684 17-19,56-2-146,-186 0 129,-20 0 8,155-1-23,-433 6-6,26-7 20,-180 7-167,-5 0-1806,-43 0 420,-61 0-1259,28 3-2365,-12 1-5988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39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2761,'0'0'2100,"6"21"9859,97-21-11282,-59 0-3689,-15 0-1764,-16 0 380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30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1432,'0'0'24175,"2"-2"-23588,6-5-306,-3 11-61,7 9 135,139 106 325,-145-115-653,-1 0 0,1 0 0,0-1 0,1 0 0,-1 0 0,8 2 0,-13-5 24,1 1 1,-1-1-1,1 1 0,-1-1 0,1 0 1,-1 1-1,1-1 0,0 0 1,-1 0-1,1 0 0,-1 0 1,1-1-1,0 1 0,-1 0 0,1-1 1,-1 1-1,1-1 0,-1 1 1,1-1-1,-1 0 0,1 1 0,-1-1 1,0 0-1,1 0 0,-1 0 1,0 0-1,0 0 0,0-1 0,0 1 1,0 0-1,0 0 0,1-2 1,2-8 19,-1-1 1,0 1-1,-1-1 1,0 1-1,0-1 1,-2 0-1,1 0 1,-2 1-1,-1-14 1,1-12-99,-3-35-215,4 71 42,1 1 188,1 0 0,-1-1-1,0 1 1,0 0-1,1 0 1,-1 0 0,0 0-1,1 0 1,-1 0-1,0 0 1,0 0 0,2 1-1,6-1 10,86 1-97,291-9-1115,-311 5-1889,-44 3-3968,-17 0-1961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31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1360,'0'0'20577,"3"-4"-19057,9-13-472,-10 15-964,0 1 0,0 0 0,0 0 0,0 0 0,0 0-1,0 0 1,0 1 0,0-1 0,0 0 0,0 1 0,0 0 0,0-1-1,1 1 1,-1 0 0,0 0 0,0 0 0,1 1 0,2-1 0,2 1 136,219-1 1451,-225 0-1675,1 0 1,-1 0-1,0 0 1,0 0-1,0 0 1,0 1-1,0-1 0,0 0 1,0 1-1,0-1 1,0 1-1,0-1 0,-1 1 1,1-1-1,0 1 1,0 0-1,0-1 1,-1 1-1,1 0 0,0 0 1,0 0-1,-1 0 1,1-1-1,-1 1 1,1 0-1,-1 0 0,1 0 1,-1 0-1,0 0 1,1 0-1,-1 0 1,0 0-1,0 0 0,0 0 1,0 0-1,0 1 1,0 0-1,0 0 3,0 0 0,0 0-1,0 1 1,-1-1 0,1 0-1,-1 0 1,1 0 0,-1 0 0,0 0-1,0 0 1,0 0 0,0 0 0,0 0-1,0-1 1,-1 1 0,1 0-1,0-1 1,-3 3 0,-11 5 16,-1 1 0,-1-2 0,-28 11 1,23-11 5,-32 19 1,53-27-21,0 1-1,0-1 1,0 1 0,0-1-1,1 1 1,-1-1 0,0 1-1,0-1 1,1 1 0,-1 0-1,1 0 1,-1-1 0,0 1 0,1 0-1,-1 1 1,1-2 2,0 1 0,0-1 0,0 0 0,0 0 0,0 1 0,1-1 0,-1 0 0,0 1 0,0-1 0,0 0 0,0 0 0,1 0 0,-1 1 0,0-1 0,0 0 0,1 0 0,-1 0 0,0 1 0,0-1 0,1 0-1,-1 0 1,0 0 0,0 0 0,1 0 0,-1 0 0,0 0 0,1 0 0,-1 0 0,0 0 0,1 0 0,32 2 319,-27-2-244,115 2 934,156-7 122,-259 3-1671,0 0 1,-1-1 0,1-2 0,21-7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33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37 1344,'0'0'11153,"-2"-4"-8519,2 3-2421,-5-15 1968,3 1 4713,35 15-5231,-7-1-1119,33 4 1,-48-1-535,0 0 0,-1 0 0,1 1 0,-1 0 1,0 1-1,13 6 0,-6-1 23,0 1 0,-1 0-1,0 1 1,-1 1 0,0 0 0,25 27 0,-33-30 18,0 0 1,-1 0-1,0 1 1,0 0-1,-1 0 0,0 0 1,-1 1-1,0-1 0,-1 1 1,0 0-1,-1 0 1,0 0-1,0 14 0,3 221 664,-5-243-696,0 1 1,0 0-1,0-1 0,-1 1 0,1 0 0,-1-1 1,0 1-1,0-1 0,-1 0 0,1 1 0,-1-1 1,1 0-1,-1 0 0,0 0 0,0 0 0,0 0 1,-1 0-1,1 0 0,-1-1 0,0 1 0,1-1 1,-1 0-1,0 0 0,0 0 0,-1 0 0,1 0 1,0-1-1,0 0 0,-8 2 0,-6 1-284,0 0 0,0-2 0,0 0 0,-36-2 0,38 0-513,-2 1-1669,5 3-2101,0 1-4506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35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294 41 1976,'0'0'20952,"-15"-6"-20374,-48-22-360,59 27-204,0-1 0,-1 1 1,1 0-1,-1 0 0,1 1 0,-1-1 1,1 1-1,-1 0 0,1 0 0,-1 1 1,0-1-1,1 1 0,0 0 0,-1 0 1,1 0-1,0 1 0,-1 0 0,1 0 1,0 0-1,0 0 0,0 0 1,-6 6-1,-1-1 4,2-2 17,1 0-1,0 1 0,1 0 0,-1 0 1,1 1-1,0 0 0,-10 14 0,14-16-22,-1 1 0,1 0 0,0 0 0,1 0 0,-1 0 0,1 0-1,0 1 1,1-1 0,-1 1 0,1-1 0,1 1 0,-1 8 0,1-12-12,0 0 0,0-1 0,0 1 0,0 0 0,1 0 0,-1 0 0,1 0 1,0-1-1,0 1 0,0 0 0,0 0 0,0-1 0,3 4 0,-3-5-2,1 1 0,0-1 0,-1 1 0,1-1 0,0 0-1,0 1 1,0-1 0,0 0 0,1-1 0,-1 1-1,0 0 1,0-1 0,0 1 0,1-1 0,-1 1 0,0-1-1,4 0 1,7 1 156,-1-1 1,0 0-1,1-1 0,12-1 0,-21 1-47,0 0-1,0-1 1,0 1-1,0-1 1,0 1-1,0-1 1,-1 0-1,1-1 1,0 1-1,-1 0 1,0-1-1,0 0 1,1 0-1,-2 0 1,4-4-1,-4 4-115,1 1-1,-1-1 0,0 0 1,0 0-1,-1 0 0,1 0 1,0 0-1,-1-1 0,0 1 1,0 0-1,0-1 0,0 1 0,-1-1 1,1-4-1,1 51-83,10 57 0,-1-14 111,-6-27 50,11 80 32,-16-139-85,0 1 0,0 0 0,0-1 0,0 1 0,0-1 0,1 1-1,-1 0 1,0-1 0,0 1 0,1-1 0,-1 1 0,0-1 0,0 1 0,1-1 0,-1 1 0,1-1 0,-1 1-1,0-1 1,2 1 0,5-5 1254,7-18-32,-14 22-1259,29-53 169,2 1 0,2 1 0,2 3 0,52-56 0,-80 97-203,1 0 0,-1 0 1,1 1-1,13-9 1,-18 14-128,-1-1 1,0 1 0,1 0 0,-1 0 0,1 0 0,0 1 0,-1-1 0,1 0-1,5 1 1,-7 0-18,0 0 0,0 0 0,0 0 0,0 0 0,0 1 0,1-1 0,-1 0 0,0 1 0,0-1 0,0 1-1,0-1 1,0 1 0,-1-1 0,1 1 0,0 0 0,0 0 0,0-1 0,0 1 0,-1 0 0,1 0 0,0 0 0,-1 0-1,1 0 1,0 1 0,5 17-7451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19:36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32 1304,'0'0'21910,"-1"-6"-20777,-3-14-252,4 20-810,0-1 0,-1 1 0,1-1 0,-1 1 0,1-1 0,-1 1 0,0 0 0,1-1 0,-1 1 0,1 0 0,-1-1 0,1 1 0,-1 0 0,0 0 0,1-1 0,-1 1 0,0 0 0,1 0 0,-1 0 0,0 0 0,1 0 0,-1 0 0,0 0 0,1 0 0,-1 0 0,0 1 0,1-1 0,-1 0 0,1 0 0,-1 0 0,0 1 0,1-1 0,-2 1 0,0 5-5,0 1 0,0-1 0,1 0 0,-1 1 0,2-1 0,-1 13 0,-2 4 185,-4 22 202,1-13-196,-2 57 0,4-53-221,4-33 325,0-3-432,0 0 0,0 0 0,0 0 0,0 0 0,-1 0 0,1 0 0,0 0 0,0 0 0,0 1 0,0-1 0,0 0 0,0 0 0,0 0 0,0 0 0,0 0 0,-1 0 0,1 0 0,0 0 0,0 0 0,0 0 0,0 0 0,0 0 0,0 0 0,-1 0 0,1 0 0,0 0 0,0 0 0,0 0 0,0 0 0,0 0 0,0 0-1,-1 0 1,1 0 0,0 0 0,0 0 0,0 0 0,0 0 0,0 0 0,0 0 0,0 0 0,-1 0 0,1 0 0,0 0 0,0 0 0,0-1 0,0 1 0,0 0 0,0 0 0,0 0 0,0 0 0,0 0 0,0 0 0,0 0 0,-1 0 0,1-1 0,0 1 0,-6-6-3961,1-2-5308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1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288 31 1216,'0'0'18392,"5"-2"-16714,16-7-443,-21 9-1151,1 0 1,-1 0-1,0 0 1,1-1-1,-1 1 1,1 0 0,-1 0-1,1 0 1,-1 0-1,0-1 1,1 1-1,-1 0 1,0 0-1,1 0 1,-1-1-1,0 1 1,1 0-1,-1-1 1,0 1-1,1 0 1,-1-1-1,0 1 1,0-1 0,1 1-1,-1 0 1,0-1-1,0 1 1,0-1-1,0 1 1,0 0-1,0-1 1,1 1-1,-1-1 1,0 1-1,0-1 1,0 1-1,0-1 1,-1 1 0,1 0-1,0-1 1,0 1-1,0-1 1,0 1-1,0-1 1,-1 1 25,0-1 0,1 1 0,-1-1 1,1 1-1,-1-1 0,0 1 0,1 0 1,-1-1-1,0 1 0,1 0 0,-1 0 1,0 0-1,1-1 0,-1 1 0,0 0 1,0 0-1,1 0 0,-1 0 0,0 0 1,1 0-1,-1 1 0,0-1 0,0 0 1,-1 1-1,-13 6-56,0 1 0,0 0 0,0 1 1,-22 19-1,8-6-16,-83 68-10,47-36-17,89-86-28104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1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40,'0'0'16962,"0"-6"-15313,0-13-516,0 4 3416,22 16-4030,-17 0-435,-1 1 0,1-1-1,-1 2 1,0-1 0,1 0 0,-1 1-1,0 0 1,0-1 0,6 8 0,13 8 198,16 6-60,1-2-1,44 17 0,86 27 421,-144-57-626,-25-9-70,-1 0 1,0 0-1,1 0 1,-1 0-1,1 0 1,-1 0-1,1 0 1,-1 0-1,0 0 1,1 0-1,-1 1 1,1-1-1,-1 0 1,0 0-1,1 0 1,-1 1-1,0-1 1,1 0-1,-1 0 1,0 1-1,1-1 1,-1 0-1,0 1 1,0-1-1,1 0 1,-1 1-1,0-1 1,0 0-1,1 1 1,-15 1-3813,-27-6-4948,10-3 1760,1-2 2955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2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49 1384,'0'0'15536,"0"-6"-13823,0-26 919,-14 32-1330,7 1-1185,0 0 0,0 0 0,-1 1 0,1-1 0,0 2 0,1-1 0,-1 1 0,0 0 0,1 0 0,-1 1 0,1 0-1,0 0 1,-8 8 0,-2 2 122,1 1 0,0 0 0,-18 26 0,19-21-167,1 0 0,1 1 0,1 1 0,1 0 0,1 0 0,1 1 0,0 0 0,2 1 0,1 0 0,1 0 0,1 0 0,0 38 0,2-45-52,1-5 13,0 0-1,1-1 1,3 20 0,-3-27-30,0 0 1,0 0 0,1 0 0,-1-1 0,1 1 0,0-1 0,0 1-1,0-1 1,1 0 0,-1 0 0,1 0 0,0 0 0,-1 0-1,7 4 1,7 3 12,1 1 0,0-2 1,1-1-1,0 0 0,0-1 0,1-1 0,0 0 0,30 4 0,4-3 84,104 0-1,-132-7-51,20 1 82,0-2 1,81-13 0,-114 11-99,1 0 0,-1 0-1,1-1 1,-1-1 0,0 0 0,-1-1 0,1 0 0,-1 0 0,0-1 0,-1-1-1,0 0 1,0 0 0,-1-1 0,14-16 0,-18 17-10,0 0 0,0 1 0,-1-2 1,-1 1-1,1 0 0,-1-1 0,0 0 0,-1 0 0,0 0 1,0-10-1,0-5 16,-1 1 1,-4-42 0,2 57-23,0 1 1,-1-1-1,-1 1 1,1 0-1,-1 0 1,0 0-1,0 0 1,-1 0-1,0 1 1,0-1-1,-1 1 1,-6-6-1,-9-9 15,-41-35 0,53 50-30,-25-21 54,-1 1 0,-2 2-1,-49-26 1,66 40-70,0 2 0,-1 0 0,0 1 1,0 1-1,-1 1 0,0 1 0,0 0 0,-36 0 1,44 4-89,0 0-19,0 0-1,0 0 0,0 2 0,-24 4 0,35-5-8,-1 0 1,0-1-1,1 2 0,-1-1 1,1 0-1,-1 0 0,1 1 1,-1-1-1,1 1 1,0 0-1,0 0 0,0 0 1,0 0-1,0 0 0,0 0 1,0 0-1,1 1 1,-1-1-1,1 1 0,0-1 1,0 1-1,0-1 1,0 1-1,0 0 0,0 0 1,1-1-1,-1 7 0,0 18-4037,1-3-2319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6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1696,'0'0'11069,"0"-20"826,1 15-10365,16-3-1162,-11 6-371,-1 0 1,1 0 0,-1 1 0,1 0-1,0 0 1,0 0 0,-1 1 0,12 0-1,18-2-24,14-1-1563,-15 4-3183,-14 0-1814,1 0-4019,-9-1 8380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7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2681,'0'0'15013,"14"-1"-13502,104-11 1954,-48 7-3293,-3 0 1472,-22 2-3814,-8 2-3670,2 0-5148,-27 1 6692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40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15 600,'0'0'7498,"4"4"-5951,-3-4-1537,1 2 316,0 0 1,0-1-1,0 1 1,1-1-1,-1 1 1,1-1-1,-1 0 1,1 0 0,-1 0-1,1 0 1,-1-1-1,1 1 1,0-1-1,-1 0 1,4 1-1,86-3 3121,44-11-2441,-94 6-3552,38-4-7763,-62 8 4016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7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2088,'0'0'18212,"182"-18"-17596,-157 18-63,5-2-545,-9 2 64,5 0-72,-9 0-953,0 0-767,-5 0-1169,14 0-1488,-5 5-4432,4-3 6648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7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2785,'0'0'12738,"132"0"-12394,-115 0-64,4 0-280,0 8-1128,26 0-1624,-1-1-4418,1-4 2361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7.9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0 968,'0'0'15756,"76"0"-14636,-55 0-672,-4 0-144,5 0-304,-10 0-680,1 5-704,-5-2-3417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5.0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0 306 2513,'0'0'20157,"0"-4"-19289,0-13-476,0 16-386,0 1-1,0 0 0,0 0 0,0 0 1,0-1-1,1 1 0,-1 0 0,0 0 1,0 0-1,0-1 0,0 1 0,0 0 0,0 0 1,1 0-1,-1 0 0,0-1 0,0 1 1,0 0-1,0 0 0,1 0 0,-1 0 1,0 0-1,0 0 0,0-1 0,1 1 1,-1 0-1,0 0 0,0 0 0,1 0 0,-1 0 1,0 0-1,0 0 0,0 0 0,1 0 1,-1 0-1,0 0 0,0 0 0,1 0 1,-1 0-1,0 0 0,0 0 0,0 1 1,1-1-1,-1 0 0,0 0 0,0 0 0,0 0 1,0 0-1,1 0 0,-1 1 0,0-1 1,0 0-1,0 0 0,0 0 0,1 1 1,-1-1 11,13 10 169,0 0 0,0 2-1,12 13 1,-6-6-15,113 105 287,-132-123-446,1-1-1,-1 1 1,1-1-1,-1 0 0,1 1 1,-1-1-1,1 0 0,-1 0 1,1 1-1,-1-1 0,1 0 1,-1 0-1,1 0 0,0 0 1,-1 0-1,1 1 0,-1-1 1,1 0-1,-1 0 0,1-1 1,0 1-1,-1 0 0,1 0 1,-1 0-1,1 0 0,-1 0 1,1-1-1,-1 1 0,1 0 1,-1 0-1,1-1 0,-1 1 1,1 0-1,-1-1 0,1 1 1,-1-1-1,1 1 1,-1 0-1,0-1 0,1 1 1,-1-1-1,0 1 0,1-1 1,-1 0-1,11-25 525,-5 0-460,-2 0 0,-1 0 0,-1-1 0,-1 1-1,-3-28 1,2 3-17,-1 42-47,1 1 1,-1-1-1,0 0 1,-1 1-1,0-1 1,0 1-1,-1 0 1,0-1-1,0 1 1,-8-14-1,10 22-13,1 0 0,0-1 0,0 1 0,-1-1 0,1 1 0,0 0 0,0-1 0,0 1 0,0-1 0,0 1 0,-1-1 0,1 1 0,0-1 0,0 1 0,0-1 0,0 1 0,0 0 0,1-1 0,-1 1 0,0-1 0,0 1 0,0-1 0,0 1 0,0-1-1,1 1 1,-1 0 0,0-1 0,0 1 0,1-1 0,-1 1 0,0 0 0,0-1 0,1 1 0,-1 0 0,1 0 0,-1-1 0,0 1 0,1 0 0,0-1 0,19-5-72,-14 5 80,124-28-302,2 6-1,251-11 1,-348 34-2731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5.7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2497,'0'0'14892,"13"-1"-13593,98-3 1144,-87 3-1888,-9 1-245,-1-1-1,20 3 1,-31-1-290,0-1 1,1 1-1,-1-1 0,0 1 1,0 0-1,0 0 0,0 1 1,0-1-1,-1 0 0,1 1 1,0 0-1,-1 0 1,1 0-1,-1 0 0,1 0 1,1 3-1,-2-3-21,-1 0 1,0 1-1,0-1 1,0 1-1,-1-1 1,1 0-1,-1 1 1,1-1-1,-1 1 1,0-1-1,0 1 1,0-1-1,0 1 1,0-1-1,-1 1 1,1-1-1,-1 1 1,0-1-1,1 1 1,-1-1-1,0 0 1,-1 1-1,1-1 1,0 0-1,0 0 1,-1 0-1,0 0 1,1 0-1,-1 0 1,0-1-1,-3 4 1,-16 7 36,0 0 0,0-1-1,-24 8 1,-11 5-34,56-24 9,0 0-1,-1 0 1,1 0-1,0 0 0,-1 0 1,1 0-1,0 1 1,-1-1-1,1 0 1,0 0-1,-1 0 1,1 0-1,0 1 0,0-1 1,-1 0-1,1 0 1,0 0-1,0 1 1,0-1-1,-1 0 1,1 1-1,0-1 0,0 0 1,0 0-1,0 1 1,-1-1-1,1 0 1,0 1-1,0-1 1,0 0-1,0 1 0,0-1 1,11 5 371,27-1 263,-32-4-546,290 4 2221,-170-5-10276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8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479 0 1360,'0'0'21258,"-15"3"-20290,2-1-742,6-1-117,-1 1 0,1-1-1,-1 1 1,1 0-1,0 1 1,0 0-1,0 0 1,0 0 0,0 1-1,-8 6 1,-272 210 1580,241-190-3444,30-24-2740,2-3-4910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8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2785,'0'0'19382,"14"-5"-18767,46-15-173,-58 20-401,0-1 1,0 1-1,1 0 1,-1 0 0,0 0-1,0 0 1,0 1 0,1-1-1,-1 0 1,0 1-1,0 0 1,0-1 0,0 1-1,0 0 1,0 0-1,0 0 1,0 1 0,0-1-1,-1 0 1,1 1 0,0-1-1,-1 1 1,3 1-1,4 5 166,38 29 587,-16-12-829,0-1 0,1-2 0,1-1 0,65 32 0,-77-48-3124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09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221 231 1872,'0'0'19607,"-8"-4"-18286,-29-15-548,35 18-735,1 1 1,-1-1-1,0 1 0,0-1 1,0 1-1,0 0 0,0 0 1,1-1-1,-1 1 0,0 1 0,0-1 1,0 0-1,0 0 0,0 1 1,0-1-1,1 1 0,-1-1 1,0 1-1,0 0 0,-2 2 1,-1 0 38,1 0 0,0 1 1,0 0-1,0 0 1,-4 5-1,5-5-3,-8 9 86,1 1 0,0 0 0,1 0 0,1 1 0,0 0-1,2 0 1,-1 1 0,2 0 0,-5 18 0,4-1 34,0 1 0,3 0 0,0 50 0,3-76-187,0-1 0,0 1-1,1-1 1,0 0 0,0 1-1,1-1 1,0 0 0,0 0-1,1 0 1,0 0 0,0-1-1,0 1 1,1-1 0,0 0-1,0 0 1,1 0 0,0 0-1,0-1 1,8 7 0,10 7 8,1 0 0,1-2 0,0-1 1,1-1-1,1-2 0,1 0 0,-1-2 1,2-1-1,37 9 0,-11-8 4,0-2-1,1-2 1,0-3-1,61-3 1,-98-3-3,0 0 0,0-2 0,-1 0 0,1-1 0,-1 0-1,0-2 1,-1 0 0,0-1 0,0-1 0,17-11 0,-10 4 88,-2 0 0,0-2 1,0-1-1,-2 0 0,0-1 0,20-28 0,-29 32-22,0 0-1,-1-1 1,-1 0-1,-1-1 1,0 0-1,-1 0 1,-1-1-1,-1 0 1,0 0 0,-1 0-1,-2 0 1,0-1-1,-1-29 1,-1 37-79,1-4 61,-5-31-1,3 41-46,0 0-1,-1 0 0,0 0 1,0 1-1,0-1 0,-1 0 0,0 1 1,-5-7-1,-9-12-21,-1 1 0,-1 1 0,-2 1 0,0 0 0,-1 2 0,-1 0 0,0 2 0,-1 0 0,-2 2 1,1 1-1,-2 1 0,1 1 0,-32-10 0,40 18-27,-1 1 1,0 0-1,0 1 1,0 1-1,0 1 1,1 1-1,-1 0 1,0 2 0,0 0-1,-34 11 1,24-4-61,-1 1 0,2 2 1,0 1-1,0 1 0,-43 32 1,61-40-121,0 1 0,1 0 0,0 1 0,0 0 0,-13 18 1,17-20-363,1-1 0,1 1 0,-1 0 1,1 1-1,1-1 0,-1 0 1,1 1-1,0 0 0,1-1 1,-1 10-1,2 7-6645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1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 23 2841,'0'0'19553,"3"-4"-18290,5-11-172,-6 11 424,-6 4-1441,1 1-1,-1 0 1,0 0 0,0 0-1,1 0 1,-1 0 0,1 1-1,-1 0 1,1-1 0,0 1-1,-1 1 1,1-1 0,0 0-1,-3 5 1,-7 5 87,-18 24 0,29-33-138,-11 15 126,1 0 1,0 1-1,2 0 1,-15 37-1,10-14 75,-13 59 0,21-65-194,2 0 0,1 0 1,2 1-1,4 56 1,-2-88-31,0-1 1,1 1-1,0-1 1,0 1 0,0-1-1,1 1 1,-1-1 0,1 0-1,0 0 1,1 0-1,-1 0 1,0 0 0,6 6-1,-2-5-73,-1 0 0,0 0 0,1-1 0,0 0-1,0 0 1,0-1 0,0 1 0,8 2 0,10 2-1158,1-1 1,0-1-1,49 6 0,-59-10 183,32 3-5172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1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23 1792,'0'0'22883,"0"-4"-22030,0-10-476,0 10-210,0 13-105,0 37 268,-1-2 78,2 0 0,11 77-1,-9-101-331,0 32 1,1 5-597,-4-56 451,0 0-1,1 0 0,-1 0 0,0 0 0,0 0 1,1 0-1,-1 0 0,0-1 0,1 1 0,-1 0 0,1 0 1,-1 0-1,1 0 0,0 0 0,-1-1 0,1 1 0,0 0 1,-1 0-1,1-1 0,0 1 0,0-1 0,0 1 0,0-1 1,1 1-1,25 2-8778,-27-3 8802,8 0-5161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40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0 304,'0'0'7034,"7"2"-5671,12 2 491,0 0 1,0-2 0,27 1-1,167-4-262,-108 0-5045,0 1-3982,-79 0 2580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2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20 1112,'0'0'20189,"-4"7"-19065,-2 3-938,1 0-1,0 0 1,0 0 0,1 1 0,1 0-1,0 0 1,0-1 0,1 2 0,-1 13 0,4-24-174,-1 0 0,1 0 0,-1-1 0,1 1 0,-1 0 0,1 0 0,-1 0 1,1-1-1,-1 1 0,1 0 0,0-1 0,0 1 0,-1-1 0,1 1 1,0-1-1,0 1 0,0-1 0,0 1 0,-1-1 0,1 0 0,0 1 0,0-1 1,0 0-1,0 0 0,0 0 0,0 0 0,0 1 0,0-2 0,0 1 0,1 0 1,43 0 489,-30-1-368,-13 1-87,1 0 1,0 0-1,0 0 0,-1 0 1,1-1-1,0 1 1,0-1-1,-1 0 0,1 1 1,0-1-1,-1-1 1,1 1-1,-1 0 0,1-1 1,-1 1-1,0-1 1,0 0-1,0 1 0,0-1 1,0 0-1,4-5 1,-4 3 4,0-1 0,0 0 0,0 1 0,0-1 0,-1 0 0,0 0 0,0-1 1,0 1-1,-1 0 0,1 0 0,-2-6 0,1 3-14,1 4-29,-1 1 0,0-1 0,-1 0 0,1 0 0,-2-7-1,1 9-11,0 1-1,1 0 1,-1 0-1,0 0 1,1 0-1,-1-1 1,0 1-1,0 0 1,0 0-1,0 1 1,0-1-1,0 0 1,0 0-1,0 0 1,0 1-1,-1-1 1,1 0-1,0 1 0,0-1 1,-3 0-1,-13-2-627,1 0 0,-1 1-1,1 1 1,-1 0-1,-20 3 1,1-2-6231,18 0-2066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2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3393,'0'0'20732,"0"-3"-20124,0 2-601,0 1 0,0 0 0,0-1 1,0 1-1,0-1 0,0 1 0,0 0 0,0-1 0,0 1 0,0 0 0,0-1 0,0 1 0,0-1 0,0 1 0,0 0 0,0-1 0,1 1 0,-1 0 1,0-1-1,0 1 0,0 0 0,0-1 0,1 1 0,-1 0 0,0-1 0,0 1 0,1 0 0,-1 0 0,0-1 0,1 1 0,-1 0 0,13 6 300,6 5-122,121 39 673,-99-38-783,-1 2 1,59 29-1,-96-41-75,0-1 0,0 1 0,0 0-1,0 0 1,0 1 0,-1-1 0,1 0 0,-1 1 0,1 0 0,-1-1-1,0 1 1,0 0 0,0 0 0,2 6 0,-2-3 6,-1 1 0,1 0 0,-1-1 1,0 1-1,-1 0 0,0 10 0,0-14 7,-1-1-1,1 1 1,-1-1 0,0 1-1,0-1 1,0 1-1,0-1 1,0 0-1,0 0 1,-1 1-1,1-1 1,-1 0 0,1 0-1,-1 0 1,-3 2-1,-37 30 158,20-18-179,7-5-95,13-10 30,-1 1 1,0 0 0,1-1-1,-1 1 1,1 0 0,-1 0-1,1 1 1,0-1 0,0 0-1,0 1 1,0-1-1,0 1 1,1 0 0,-1 0-1,1 0 1,-1-1 0,1 1-1,0 0 1,-1 6 0,2-9-46,0 1 0,1-1 0,-1 0 0,0 1 0,0-1 0,0 0 0,0 1 1,0-1-1,0 0 0,1 1 0,-1-1 0,0 0 0,0 1 0,0-1 0,1 0 0,-1 0 0,0 1 1,0-1-1,1 0 0,-1 0 0,0 1 0,1-1 0,-1 0 0,0 0 0,1 0 0,-1 0 0,0 0 0,1 1 1,-1-1-1,0 0 0,1 0 0,-1 0 0,0 0 0,1 0 0,-1 0 0,1 0 0,-1 0 0,16 2-6318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3.2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4097,'0'0'17985,"-4"3"-17281,3-3-646,-1 1 1,1 0-1,-1 1 0,1-1 0,0 0 0,0 0 1,-1 1-1,1-1 0,0 0 0,0 1 0,0-1 1,1 1-1,-1-1 0,0 1 0,0 0 0,1-1 1,-1 3-1,-2 37 880,3-29-824,0-5-22,0-1 0,0 0 0,0 1 0,1-1 0,2 8 0,-2-12-140,0 1 1,0-1 0,0 1 0,0-1 0,1 0 0,-1 0 0,1 1 0,0-1 0,0 0 0,0 0-1,0 0 1,0-1 0,0 1 0,0 0 0,4 1 0,4 6-1814,-6-3-2118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3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1 0 1432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3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0 1432,'-191'79'9090,"203"-81"-6417,5 2-33,0 0-615,0 0-137,5 0-343,7 0-377,1 0-200,4 0-448,4-3-328,0 1 24,0-1-216,-4 3-192,-4 0-832,-9 0-1777,-12 0-4368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4.7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21 624,'0'0'21494,"0"-5"-20576,0-10-389,0 25-73,0 36 536,0 301-804,0-346-598,-8-10-3100,-22-19-3385,-2-4-1889,30 30 8600,1-1 0,-1 1 1,1-1-1,-1 0 0,1 0 0,0 0 0,0 1 1,0-1-1,0 0 0,1 0 0,-1 0 0,1 0 0,0-4 1,-1 3 1028,1 0 0,0 0 0,0 0 0,1 1 0,-1-1-1,1 0 1,1-4 0,0 5-399,-1 1 0,1 0 0,-1 0 0,1 0 0,0 1 0,0-1 0,0 0 0,0 1 0,0-1-1,0 1 1,4-3 0,4-1 468,0 0-1,0 1 1,1 0 0,-1 0-1,1 1 1,0 1 0,19-3-1,6 2-570,36 3 0,-42 0 109,-29 0-501,-3 8-367,-3-5 421,1 0 0,-1 0 0,0-1 1,0 1-1,0-1 0,0 0 0,0-1 0,0 1 0,0-1 1,-10 1-1,-8 4 49,1-1 84,16-4-117,0 1 0,0-1 1,1 1-1,-1 0 0,1 0 0,-1 0 1,1 1-1,-9 5 0,13-7 5,0 0-1,1 0 1,-1 0-1,0 0 1,0 0-1,1 1 1,-1-1-1,0 0 1,1 0-1,-1 1 1,1-1-1,0 0 1,-1 1-1,1-1 1,0 0-1,0 1 1,0-1-1,0 0 1,0 1-1,0-1 1,0 0-1,0 1 1,1-1-1,-1 0 1,0 1-1,1-1 1,-1 0-1,1 0 1,0 1-1,-1-1 1,1 0-1,0 0 1,0 0-1,-1 0 1,1 0-1,0 0 1,0 0-1,0 0 1,0 0-1,1 0 1,-1-1-1,0 1 1,0 0-1,0-1 1,1 1-1,1 0 1,48 13 284,0-2 1,79 8-1,-128-19-603,13 2-445,-11 6-4433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5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 2593,'0'0'20640,"3"-3"-19895,-2 1-668,1 0 0,-1 1 1,1 0-1,0-1 0,0 1 0,0 0 0,0 0 0,0 0 0,0 0 0,0 0 0,0 0 0,0 0 0,4 0 0,38-2 355,-13 2-229,-22 0-201,0 0 1,1 0-1,-1 1 1,0 1-1,0 0 0,0 0 1,0 1-1,12 3 1,-20-4-10,1 0 0,-1 1 0,0-1 0,1 1 1,-1-1-1,0 1 0,0 0 0,0 0 1,0-1-1,-1 1 0,1 0 0,0 0 1,-1 0-1,1 0 0,-1 0 0,0-1 1,0 1-1,1 0 0,-1 0 0,-1 0 1,1 0-1,0 0 0,0 0 0,-1 0 1,1 0-1,-1 0 0,1 0 0,-1 0 1,0-1-1,0 1 0,-1 2 0,-4 1 18,0-1 0,0 0-1,0-1 1,0 1-1,-10 2 1,-11 7 84,27-13-96,0 0 0,1 0-1,-1 1 1,0-1 0,0 0 0,1 0-1,-1 0 1,0 0 0,0 0 0,1 0 0,-1 0-1,0 0 1,0 0 0,0 0 0,1 1-1,-1-1 1,0 0 0,0 0 0,0 0-1,1 0 1,-1 1 0,0-1 0,0 0-1,0 0 1,0 0 0,0 1 0,0-1-1,1 0 1,-1 0 0,0 1 0,0-1 0,0 0-1,0 0 1,0 1 0,0-1 0,0 0-1,0 0 1,0 1 0,0-1 0,0 0-1,0 0 1,0 1 0,0-1 0,0 0-1,0 0 1,0 1 0,-1-1 0,1 0-1,0 0 1,0 0 0,0 1 0,0-1 0,0 0-1,-1 0 1,1 0 0,0 1 0,0-1-1,0 0 1,-1 0 0,1 0 0,0 0-1,0 0 1,0 1 0,-1-1 0,1 0-1,0 0 1,0 0 0,-1 0 0,19 4-2,-17-4 18,163 7-837,-162-7 254,4 1-192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7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1200,'0'0'14599,"1"-2"-13862,-1 2-711,0-1 1,1 1 0,-1-1 0,0 1 0,0 0 0,1-1 0,-1 1 0,0-1 0,0 1-1,1 0 1,-1-1 0,0 1 0,1 0 0,-1 0 0,0-1 0,1 1 0,-1 0 0,0 0-1,1 0 1,-1-1 0,1 1 0,-1 0 0,1 0 0,-1 0 0,0 0 0,1 0 0,-1 0 0,1 0-1,-1 0 1,1 0 0,-1 0 0,1 0 0,-1 0 0,1 0 0,0 1 63,0 0 1,1 0 0,-1 0 0,0 1-1,0-1 1,-1 0 0,1 1-1,0-1 1,0 0 0,0 1 0,0 1-1,5 9 252,1-1-1,10 13 1,-11-16-159,-1 0 1,1 0 0,-2 0 0,1 1 0,5 15-1,-10-23-169,0 0-12,0-1 1,0 1 0,0-1 0,0 0 0,0 1-1,0-1 1,0 1 0,0-1 0,0 0 0,0 1-1,0-1 1,0 0 0,0 1 0,0-1 0,1 1-1,-1-1 1,0 0 0,0 1 0,0-1 0,1 0-1,-1 1 1,0-1 0,0 0 0,1 0 0,-1 1 0,0-1-1,0 0 1,2 1 2274,-2-133-274,1 131-2005,-1 1-1,0-1 1,1 0-1,-1 1 1,0-1-1,1 0 1,-1 1-1,1-1 1,-1 1-1,1-1 1,-1 0-1,1 1 1,0-1-1,-1 1 1,1 0-1,-1-1 1,1 1-1,0 0 1,0-1-1,-1 1 1,1 0 0,0 0-1,0-1 1,-1 1-1,1 0 1,0 0-1,0 0 1,-1 0-1,1 0 1,0 0-1,0 0 1,0 1-1,30 1-46,-26 0 51,0-1-1,0 1 1,0 0 0,0 0-1,-1 1 1,1-1-1,-1 1 1,1 0-1,-1 0 1,0 1 0,0-1-1,0 1 1,-1 0-1,1 0 1,-1 0 0,0 0-1,3 6 1,-2-3-272,0 1 0,-1 0 0,1-1 0,1 11 0,-3-11-935,0 1-1,-1 0 1,0 0 0,0 9-1,-1-8-3326,0 0-3513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7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1744,'0'0'23325,"9"0"-23117,3 0-144,-1 2 0,0-1 1,0 2-1,11 3 0,-8-2-65,-1-1 0,23 3 0,10-4-1162,-31-2-1925,0 1-3894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18.3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1776,'0'0'17373,"1"-1"-17132,0 0-1,0 0 1,0 0-1,-1 1 1,1-1-1,0 0 1,0 1-1,0-1 1,0 0-1,1 1 1,0-1-1,0 3-149,0-1 1,-1 1-1,1 0 0,-1 1 0,1-1 0,-1 0 0,0 0 0,0 1 0,0-1 1,0 0-1,1 4 0,3 8 306,27 51-350,23 72 0,-53-116-4423,-3-14-962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41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0 176,'0'0'2942,"13"2"-2885,41 5-33,-20 7 10916,-16-14-9385,214 5-1256,-232-5-789,11 5-4773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0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3193,'0'0'19006,"5"-3"-17639,-2 1-976,-2 1-188,0 0 0,1 0 0,-1 0 0,1 0 0,-1 0 0,0 0 0,1 1 0,-1-1 0,1 0 0,0 1 0,-1-1 0,4 0 0,-5 30 385,-1-6-396,1 0-1,1-1 0,1 1 0,1 0 0,1-1 0,12 40 0,0 14-404,-15-76 153,-1 1 0,0-1 1,0 0-1,1 1 1,-1-1-1,0 1 0,1-1 1,-1 0-1,0 1 0,1-1 1,-1 0-1,1 0 0,-1 1 1,0-1-1,1 0 0,-1 0 1,1 0-1,-1 1 1,1-1-1,-1 0 0,1 0 1,-1 0-1,1 0 0,-1 0 1,1 0-1,-1 0 0,1 0 1,0 0-1,6 0-3125,0-1-3397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0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1512,'0'0'19020,"0"-7"-17946,0 15-375,0 4-339,-1 18 204,2-1 0,8 51 0,-3-64-837,-2-7-1724,-2 1-4468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1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1688,'0'0'20885,"-1"0"-20857,1-1-1,0 1 1,0 0 0,0-1 0,0 1-1,0 0 1,0-1 0,1 1 0,-1-1-1,0 1 1,0 0 0,0-1 0,0 1 0,0 0-1,0-1 1,1 1 0,-1 0 0,0-1-1,0 1 1,1 0 0,-1-1 0,0 1-1,0 0 1,1 0 0,-1-1 0,0 1-1,1 0 1,-1 0 0,0 0 0,1-1-1,-1 1 1,1 0 0,9 2 92,-1 0 0,1 0-1,0 1 1,-1 0 0,0 1 0,0 0 0,15 8-1,3 2 54,7 1-37,6 3 12,71 43 0,-108-59-125,0 1 1,0-1-1,-1 1 1,1-1-1,-1 1 0,0 0 1,0 0-1,0 0 0,0 0 1,-1 1-1,1-1 1,-1 0-1,0 1 0,0-1 1,0 1-1,0-1 0,0 1 1,-1-1-1,0 1 1,0 0-1,0-1 0,0 1 1,0 0-1,-1-1 1,1 1-1,-1-1 0,0 1 1,0-1-1,-1 1 0,1-1 1,-3 5-1,-4 2 60,0 0 0,-1-1 0,-18 15 0,11-10-121,11 0-1167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1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16 128,'0'0'11008,"2"-2"-8560,1 0-1925,-1 0-1,0 1 1,1 0 0,-1-1-1,1 1 1,-1 0-1,1 0 1,-1 0 0,1 1-1,0-1 1,0 1-1,-1-1 1,5 1 0,15 5-816,-10 3 563,-1 0-1,0 1 1,-1 1-1,14 14 1,-12-12-111,2 2 80,0 2-1,-2 0 0,1 1 1,-2 0-1,15 29 0,-19-32-133,-1-1 0,-1 2 0,-1-1 0,0 0 0,0 1 0,-1 0 1,-1 0-1,0 19 0,-2-23-58,0 2 52,0-1 1,-1 1 0,-3 16 0,3-24-82,0 0 1,-1-1-1,0 1 1,0-1 0,0 1-1,-1-1 1,1 0 0,-1 0-1,0 0 1,0 0-1,-6 5 1,2-3-476,0 0-1,0 0 1,0-1-1,0 0 1,-1-1-1,-16 7 1,1-2-3482,-29 5 1,50-13 3683,-28 7-11779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4.0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1 111 1400,'0'0'17788,"3"0"-16377,230 0 2296,292 0-199,701-25-3489,-221-7 1,-802 27-23,146-2 11,232-5-160,-434 8 24,92-5-199,28 1 327,-77 0 18,-108 8-2576,-97 1-2917,-3 3 2144,4-1-117,-20 5-7993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7.2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13 1488,'0'0'9601,"11"-2"-6814,34-3-239,-35 0 5105,-17 9-7520,1 0-1,0 0 0,1 1 1,-1 0-1,1 0 1,0 0-1,-8 11 1,-4 4 214,-9 6-141,9-9-17,0 1 0,1 0 0,-19 29 0,15-21-137,19-24-68,1-1-248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7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 1040,'0'0'17029,"0"-6"-15376,0-18-364,0 24-1262,0 0-1,0-1 1,0 1-1,0 0 1,0 0-1,0-1 1,0 1-1,0 0 1,0 0-1,0-1 1,0 1-1,0 0 1,0-1-1,0 1 1,1 0-1,-1 0 1,0 0 0,0-1-1,0 1 1,1 0-1,-1 0 1,0 0-1,0-1 1,0 1-1,1 0 1,-1 0-1,0 0 1,0 0-1,1 0 1,-1 0-1,0 0 1,0-1-1,1 1 1,-1 0-1,0 0 1,1 0-1,-1 0 1,0 0-1,0 0 1,1 0 0,-1 0-1,0 0 1,1 0-1,-1 1 1,0-1-1,0 0 1,1 0-1,-1 0 1,0 0-1,1 1 1,10 5-8,24 29 443,-26-25-324,0-1 0,0 0 0,14 10 0,-11-11-972,14 9-3245,-25-16 3829,0 0 0,0-1 0,0 1 0,0 0 0,-1 0 0,1 0 0,0 0 0,0 0 0,-1 0 0,1 0 0,0 0-1,-1 1 1,1-1 0,-1 0 0,1 0 0,-1 0 0,0 2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8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168 11 2593,'0'0'15787,"-5"-2"-14790,2 1-868,0-1-1,-1 1 1,1 0-1,0 1 0,0-1 1,-1 0-1,1 1 0,0 0 1,-1 0-1,1 0 0,0 0 1,-1 0-1,1 1 0,0 0 1,-1-1-1,1 1 0,0 0 1,0 1-1,0-1 0,0 0 1,0 1-1,0 0 0,0 0 1,-3 2-1,-1 3 49,0 0 0,1 1 0,0-1 0,0 1 0,1 0 0,-1 1 0,2 0 0,0-1 0,0 2 0,0-1 0,1 0 0,0 1 0,-2 18 0,0 8 39,3 0 0,2 52-1,0-43-126,-1-9-62,0-22-51,0 0-1,2 0 1,3 27-1,-4-38 26,1-1-1,0 1 1,0-1-1,1 0 0,-1 0 1,0 1-1,1-1 1,0 0-1,-1 0 0,1-1 1,0 1-1,0 0 1,0 0-1,0-1 0,0 1 1,0-1-1,1 0 1,3 2-1,5 2 6,1 0 0,19 4 0,-19-6 1,34 8 32,2-1 0,-1-3 1,1-2-1,0-1 0,92-7 1,-125 1 11,0-1 1,0 0 0,0-1 0,0-1 0,0 0 0,-1-1-1,0-1 1,-1 0 0,1 0 0,-1-2 0,-1 0 0,1 0-1,-2-1 1,20-20 0,-28 25-28,1 0 0,-1 0 0,0 0 0,0 0 0,-1 0 0,1-1-1,-1 1 1,0-1 0,-1 0 0,2-6 0,-1-5 70,-1 0-1,0-19 1,-1 28-63,-1 2-21,0 0 0,0-1 0,-1 1 0,0 0 0,0 0 0,0 0 0,-1 0-1,0 0 1,0 0 0,0 1 0,-1 0 0,0-1 0,0 1 0,-9-8 0,-9-8 21,-45-33 0,55 45-35,-22-18-9,-63-36 1,82 55-36,1 1 0,-1 1 1,0 1-1,0 0 0,-1 1 0,1 0 1,-33-2-1,-52 5-549,58 1 282,39 0 231,1 0 1,-1 0 0,1 0 0,-1 0 0,1 1-1,-1-1 1,1 1 0,-5 1 0,6-1 13,0-1 1,0 1 0,0 0 0,0 0-1,0 0 1,1 0 0,-1-1 0,0 1-1,1 0 1,-1 0 0,1 0 0,-1 1-1,1-1 1,-1 0 0,1 0 0,0 0-1,-1 0 1,1 0 0,0 0 0,0 1-1,0 1 1,0 60-6042,3-34 92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9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1568,'0'0'14980,"8"-4"-13368,23-13-264,-23 13 3112,-8 12-3997,0 352 2346,0-359-2858,0 0 0,1 0 0,-1 1 0,1-1 0,-1 0 0,1 0-1,-1 0 1,1 0 0,0 0 0,-1 0 0,1 0 0,0 0 0,0 0-1,0-1 1,0 1 0,0 0 0,0 0 0,0-1 0,0 1 0,0-1-1,0 1 1,0-1 0,0 1 0,0-1 0,0 0 0,2 1 0,16 10-4387,-10-5-1789,-3-6 1168,-2 0 456,7 0-658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29.8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3345,'0'0'14231,"4"-9"-12189,-4 34-1169,-1-10-520,1 0 0,0-1 1,5 29-1,-4-40-322,0 1 0,0-1-1,0 1 1,0-1 0,1 0 0,-1 0 0,1 1 0,0-1 0,0 0 0,0 0 0,0 0 0,1-1-1,-1 1 1,1-1 0,0 1 0,-1-1 0,1 0 0,0 0 0,0 0 0,1 0 0,3 1-1,-2-2 161,0 1 0,1-1 0,-1-1 0,1 1-1,0-1 1,-1 0 0,1 0 0,-1 0 0,1-1-1,-1 0 1,1 0 0,-1-1 0,1 1 0,-1-1-1,0 0 1,6-4 0,32-25 234,49-46-1,-89 76-502,-1-1 0,0 1 0,1 0 0,-1-1-1,1 1 1,-1 0 0,1 1 0,0-1 0,-1 0-1,1 1 1,0 0 0,-1-1 0,1 1 0,0 0-1,-1 0 1,1 0 0,0 1 0,0-1 0,4 2-1,-5-1-131,0-1-1,0 1 1,0-1-1,-1 1 1,1 0-1,0-1 1,0 1-1,-1 0 1,1 0-1,-1 0 1,1 1-1,-1-1 0,1 0 1,-1 0-1,0 1 1,1-1-1,-1 1 1,0-1-1,0 1 1,0 0-1,0-1 1,-1 1-1,1 0 1,0 0-1,-1-1 0,1 1 1,0 4-1,-1 6-4069,0-1-1263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46.3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28298,'3473'0'0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30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13 928,'0'0'17877,"0"-4"-16203,0-4 148,-1 8-674,-3 21-251,-3 36-347,6 55 133,2-62-528,-2-43-196,1-1 0,1 1 1,0 0-1,0-1 1,0 1-1,0-1 1,1 1-1,4 8 0,-5-13 11,1 1-1,-1-1 0,0 0 0,1 0 1,-1 0-1,1-1 0,0 1 1,0 0-1,-1-1 0,1 1 0,0-1 1,1 1-1,-1-1 0,0 0 0,0 0 1,0 0-1,1 0 0,-1 0 0,0-1 1,1 1-1,-1-1 0,1 1 0,-1-1 1,1 0-1,2 0 0,28 0-7340,-27 0 2304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0:31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11 592,'0'0'18895,"-4"-10"-15516,2 10-3332,0 0 0,1 1 0,-1-1-1,0 0 1,1 1 0,-1 0 0,0-1-1,1 1 1,-1 0 0,1 0 0,-1 0 0,1 0-1,-1 0 1,1 0 0,0 1 0,0-1 0,-1 0-1,1 1 1,0-1 0,0 1 0,0-1-1,0 1 1,1-1 0,-1 1 0,0 0 0,1-1-1,-1 1 1,1 0 0,0-1 0,-1 3 0,-1 7 191,0 0 1,1 1 0,1 15 0,0-25-219,0 0-1,0 0 0,1 0 1,-1 0-1,1 0 1,0-1-1,-1 1 1,1 0-1,0 0 0,0-1 1,0 1-1,0-1 1,1 1-1,-1-1 1,0 1-1,0-1 0,1 0 1,-1 0-1,1 0 1,-1 1-1,1-1 1,2 0-1,5 4-10,0 0-1,20 5 1,-20-7 16,163 50 249,-172-52-267,1-1-1,0 0 0,0 0 1,0 0-1,-1 1 1,1-1-1,0 0 0,0 1 1,-1-1-1,1 1 0,0-1 1,-1 1-1,1-1 1,0 1-1,-1-1 0,1 1 1,-1 0-1,1-1 1,0 2-1,-1-2-3,0 1 0,0-1-1,0 1 1,0-1 0,0 1 0,0-1 0,0 1 0,-1-1 0,1 1-1,0-1 1,0 1 0,0-1 0,0 1 0,-1-1 0,1 1-1,0-1 1,0 1 0,-1-1 0,1 1 0,0-1 0,-1 0 0,0 1-1,-28 19 72,24-17-47,-66 45 411,-73 63 0,102-77-365,41-34-106,0 1 0,0 0 0,0 0 0,0 0 0,0 0 0,0 0-1,0 0 1,1 0 0,-1 0 0,0 0 0,1 0 0,-1 1 0,0-1 0,1 0 0,0 0 0,-1 1-1,1-1 1,0 0 0,-1 1 0,1-1 0,0 0 0,0 1 0,0-1 0,0 0 0,1 1 0,-1-1-1,0 0 1,0 1 0,1-1 0,0 2 0,7 7-3921,6-5-4475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28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0 0 2721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31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1255 5 3305,'0'0'20667,"0"0"-20617,0 0-1,0 0 1,0 0 0,0 0 0,0 0 0,0 0 0,0 0-1,0-1 1,0 1 0,0 0 0,1 0 0,-1 0 0,0 0 0,0 0-1,0 0 1,0-1 0,0 1 0,0 0 0,0 0 0,0 0-1,0 0 1,0 0 0,0-1 0,-1 1 0,1 0 0,0 0-1,0 0 1,0 0 0,0 0 0,0 0 0,0-1 0,0 1-1,0 0 1,0 0 0,0 0 0,0 0 0,-1 0 0,1 0-1,0 0 1,0 0 0,0 0 0,0-1 0,0 1 0,0 0 0,0 0-1,-1 0 1,1 0 0,0 0 0,0 0 0,0 0 0,0 0-1,0 0 1,-1 0 0,1 0 0,0 0 0,0 0 0,0 0-1,0 0 1,0 0 0,-1 0 0,1 0 0,-428 23 3156,254-10-2809,-348 5 1705,535-16-2102,-1 1 0,1 0 0,13 6 0,-5-3 0,92 31 0,178 86 0,93 82 0,-287-151 0,-96-54 0,-1 0 0,0 1 0,1-1 0,-1 0 0,0 0 0,1 1 0,-1-1 0,0 0 0,0 1 0,1-1 0,-1 0 0,0 1 0,0-1 0,1 1 0,-1-1 0,0 0 0,0 1 0,0-1 0,0 1 0,0-1 0,0 0 0,0 1 0,0-1 0,0 1 0,0-1 0,0 1 0,0-1 0,0 0 0,0 1 0,0-1 0,0 1 0,0-1 0,0 1 0,0-1 0,-1 0 0,1 1 0,0-1 0,0 0 0,-1 1 0,1-1 0,0 0 0,0 1 0,-1-1 0,1 0 0,0 1 0,-1-1 0,1 0 0,0 0 0,-1 1 0,1-1 0,-1 0 0,1 0 0,0 0 0,-1 0 0,1 0 0,-1 0 0,0 1 0,0-1 0,-198 109 0,32-7 0,-292 235 0,442-322 0,-228 207 0,244-222 0,1 0 0,0 1 0,-1-1 0,1 0 0,0 0 0,0 1 0,-1-1 0,1 0 0,0 1 0,0-1 0,0 0 0,-1 1 0,1-1 0,0 0 0,0 1 0,0-1 0,0 0 0,0 1 0,0-1 0,0 1 0,0-1 0,0 0 0,0 1 0,0-1 0,0 0 0,0 1 0,0-1 0,0 1 0,0-1 0,0 0 0,0 1 0,0-1 0,1 0 0,-1 1 0,0-1 0,0 0 0,0 1 0,1-1 0,-1 0 0,0 1 0,0-1 0,1 0 0,-1 0 0,0 0 0,1 1 0,-1-1 0,0 0 0,1 0 0,-1 0 0,0 1 0,1-1 0,-1 0 0,0 0 0,1 0 0,-1 0 0,1 0 0,-1 0 0,0 0 0,1 0 0,-1 0 0,1 0 0,33 4 0,-26-3 0,490 12 0,-353-14 0,679-9 0,-701 11-3789,-144 0 148,-7 0-3476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38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1 137 1616,'1'0'24441,"3"-2"-20894,24-10-3419,-25 9-108,1 1 0,-1-1 1,1 0-1,-1 0 1,0 0-1,0-1 0,-1 1 1,1-1-1,-1 1 1,0-1-1,0 0 0,0 0 1,2-6-1,-1 3 4,-1-1 1,0 0-1,0 0 1,-1 0-1,0-1 0,-1-7 1,0 15-15,4-4 36,-3 5-125,0 8-201,12 30 284,-2 0-1,-1 1 0,-3 0 1,5 59-1,-11 90 152,-1-102-142,0-82-8,-1-1 0,1 1-1,-1-1 1,0 1 0,0 0-1,0-1 1,-1 1 0,1-1-1,-1 0 1,0 0 0,-2 5-1,-2 2 4,3-9 54,0 0 0,-1-1 0,1 1 0,0-1 1,0 1-1,-1-1 0,1 0 0,0 0 0,-1 0 0,1-1 0,-4 0 0,5 0-33,0 1 0,0-1 0,0 0 0,0 0 1,0 1-1,0-2 0,0 1 0,0 0 1,1 0-1,-1 0 0,0-1 0,1 1 0,-1-1 1,1 0-1,-1 1 0,1-1 0,0 0 1,-1 0-1,1 0 0,0 0 0,0 0 0,1 0 1,-1 0-1,-1-4 0,0-3-8,0 0 0,1 0 0,0-1 0,1-14-1,0 23-39,0 0 0,0-1 0,0 1-1,1 0 1,-1-1 0,1 1-1,-1 0 1,1-1 0,0 1-1,-1 0 1,1 0 0,0 0-1,0 0 1,0 0 0,0 0-1,0 0 1,0 0 0,0 0-1,0 0 1,0 0 0,0 0 0,1 1-1,-1-1 1,2 0 0,36-11-1004,-35 11 872,68-10-2893,-42 8-310,-1-1-3863,-8 1-5528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38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34 2713,'0'0'21312,"-3"-2"-20002,-8-9-315,8 9 2041,5 1-2732,39-6-442,1 2-1,59 0 0,-101 5 40,0 0 0,1 0 0,-1 0 0,0 1-1,1-1 1,-1 0 0,0 0 0,0 0 0,1 0 0,-1 1 0,0-1-1,0 0 1,1 0 0,-1 0 0,0 1 0,0-1 0,0 0-1,1 1 1,-1-1 0,0 0 0,0 0 0,0 1 0,0-1-1,0 0 1,0 1 0,0-1 0,0 0 0,0 1 0,0-1 0,1 0-1,-2 1 1,1-1 0,0 0 0,0 0 0,0 1 0,0-1-1,-2 13-2632,-6-2-4800,-8 2-6261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38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1 0 3473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38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3473,'-36'83'6847,"32"-67"2591,92-16-3631,2 0-4251,-30 0-4065,-1 0-3668,-49 0-856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1:39.6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75 3145,'0'0'21383,"0"-3"-20754,0-7-229,0 8-38,0 13-113,0 148 1102,0-156-1348,0 0 0,0-1 0,0 1 0,1 0 0,-1 0 0,1 0 1,-1-1-1,1 1 0,0 0 0,1-1 0,-1 1 0,0-1 0,1 0 0,-1 1 0,1-1 0,0 0 0,-1 0 0,1 0 0,0 0 0,0 0 0,1 0 0,-1 0 0,0-1 0,1 1 0,-1-1 0,1 0 0,-1 0 1,1 0-1,-1 0 0,1 0 0,4 1 0,8 0 19,1 0-1,-1 0 1,1-1 0,25-3 0,-11 1 11,-20 1 41,0 0-1,-1-1 0,1 0 1,0-1-1,-1 0 0,1-1 1,-1 1-1,0-2 1,17-8-1,-21 10-16,-1-1 1,0 0-1,0 0 1,0-1-1,0 1 0,0-1 1,-1 1-1,0-1 1,0 0-1,0-1 0,0 1 1,-1 0-1,1-1 1,-1 0-1,0 1 0,0-1 1,-1 0-1,0 0 0,0 0 1,0 0-1,0-5 1,0 0 17,0 0 0,-1 1 0,0-1 0,-3-15-1,2 21-62,0 0 0,0 1 0,0-1 0,-1 1 0,1 0 0,-1-1 0,0 1 0,0 0 0,0 0 0,0 0 0,-1 0 0,1 1 0,-1-1 0,1 1 0,-4-3 0,-5-2 3,1 0 0,-1 1 0,0 0-1,-1 0 1,0 1 0,1 1-1,-2 0 1,-17-3 0,1 2-269,-1 2 1,-43 1-1,70 2 95,1 0 0,-1 0 1,0 0-1,0 0 0,0 1 0,0-1 0,0 1 0,0 0 0,1 0 0,-1 0 0,0 0 0,1 0 0,-1 1 0,1-1 0,-1 1 0,1-1 0,-1 1 0,-1 3 0,1-2-590,1 0 0,0 1 0,-1-1 0,1 1 0,1-1 0,-1 1 0,-2 7 0,-1 8-7378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1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60 7634,'0'0'13162,"0"-9"-11868,0-27-282,-2 22 3419,-1 24-3437,-12 74-283,-4 31 24,14-43-556,2-27-75,-2 0 1,-11 50-1,14-86-298,-8 19 603,9-27-544,0 0 0,1-1 0,-1 1 1,0 0-1,0 0 0,0 0 0,0-1 0,0 1 1,0 0-1,0-1 0,0 1 0,0-1 0,-1 1 1,1-1-1,0 0 0,0 1 0,0-1 0,0 0 0,-1 0 1,1 0-1,0 0 0,-2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54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1592,'0'0'2173,"1"15"2931,1-7 2688,0-8-7851,0 0 33,2 0-944,5 3-9860,-4-3 6054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2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10826,'0'0'12180,"1"10"-10719,3-9-1332,-1 0 0,1 0 1,-1 0-1,1-1 1,-1 1-1,1-1 1,0 0-1,-1 0 1,1 0-1,5-1 1,5 0 197,-8 1-214,0-1 1,0 1 0,1-1-1,-1 0 1,0-1-1,0 1 1,0-1 0,-1-1-1,1 1 1,0-1 0,-1 0-1,11-7 1,-13 7-49,0 1 0,0-1 0,0 0 0,0-1 0,0 1 0,0-1 1,-1 1-1,1-1 0,-1 0 0,0 0 0,-1 0 0,1 0 0,-1 0 0,1 0 0,-1 0 0,0-1 1,-1 1-1,1 0 0,-1-7 0,0-8 254,1 85-543,0 21 209,-16 138 0,11-203 18,-11 41 0,12-56-3,1 0 1,-1 0-1,0-1 0,0 1 1,0-1-1,-1 0 1,0 0-1,-1 0 1,1 0-1,-7 5 1,7-8 23,-1-1 0,0 0-1,0 0 1,0 0 0,0 0 0,0-1 0,-1 0 0,1 0 0,0 0-1,-1-1 1,1 1 0,0-1 0,-1-1 0,-5 0 0,-7 1 18,18 0-42,-1-1-1,1 1 1,-1 0-1,1 0 1,-1-1 0,1 1-1,-1 0 1,1-1 0,-1 1-1,1-1 1,0 1 0,-1 0-1,1-1 1,0 1-1,-1-1 1,1 1 0,0-1-1,-1 1 1,1-1 0,0 1-1,0-1 1,0 0-1,0 1 1,-1-1 0,1 1-1,0-1 1,0 1 0,0-1-1,0 0 1,0 0-1,0-26-535,1 19 92,-1 5 210,0 0 1,0 1-1,0-1 0,0 1 1,1-1-1,-1 1 1,1-1-1,-1 1 0,1-1 1,0 1-1,0-1 1,0 1-1,1 0 0,-1 0 1,0-1-1,1 1 1,0 0-1,3-3 0,22-16-6180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3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3 10786,'0'0'14262,"-4"-2"-13354,4 4-830,-1-1 0,0 1-1,1 0 1,-1-1 0,1 1 0,0 0-1,0 0 1,0-1 0,0 1 0,0 0-1,0 0 1,0-1 0,0 1-1,1 0 1,-1 0 0,0-1 0,1 1-1,1 3 1,-1-2 6,1-1 0,-1 1 0,1 0 0,0-1-1,0 1 1,0-1 0,0 0 0,0 0 0,0 0 0,4 3-1,15 7 84,0-2-1,0 0 0,1-1 0,45 11 1,-42-13-132,-1 0-1,-1 2 1,45 22 0,-67-31-34,0 1 0,0-1-1,0 1 1,0 0 0,0 0-1,0-1 1,0 1 0,0 0-1,0 0 1,-1 0 0,1 0-1,0 0 1,-1 0 0,1 0 0,0 0-1,-1 0 1,1 1 0,-1-1-1,0 0 1,1 0 0,-1 0-1,0 1 1,0-1 0,0 0-1,0 0 1,0 0 0,0 1-1,0-1 1,0 0 0,0 0 0,-1 1-1,1-1 1,0 0 0,-1 0-1,1 0 1,-1 0 0,0 0-1,1 0 1,-2 2 0,-3 4 27,0 0 1,-1-1 0,1 0 0,-12 9 0,11-9-6,-61 54 112,-45 42 270,89-79-326,1 2-1,-29 41 1,51-66-109,0 0 1,0 0-1,0 0 0,-1 0 1,1 0-1,0 0 0,0 0 1,0 0-1,0 0 0,0 1 0,0-1 1,-1 0-1,1 0 0,0 0 1,0 0-1,0 0 0,0 0 0,0 0 1,0 0-1,0 1 0,0-1 1,0 0-1,0 0 0,0 0 1,0 0-1,-1 0 0,1 0 0,0 1 1,0-1-1,0 0 0,0 0 1,0 0-1,0 0 0,0 0 1,0 1-1,0-1 0,0 0 0,1 0 1,-1 0-1,0 0 0,0 0 1,0 0-1,0 1 0,0-1 0,0 0 1,0 0-1,0 0 0,0 0 1,0 0-1,0 0 0,0 0 1,1 1-1,-1-1 0,0 0 0,0 0 1,0 0-1,0 0 0,0 0 1,0 0-1,1 0 0,-1 0 0,0 0 1,0 0-1,0 0 0,0 0 1,1 0-1,10-3-5441,-9 2 3894,22-8-9744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4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341 0 4761,'0'0'18852,"-7"2"-17701,-2 1-900,1 0 0,0 1 1,0 0-1,1 0 0,-1 1 0,1 0 1,0 0-1,0 1 0,-6 7 0,-5 4 178,-77 70 1090,78-74-1358,0 0-1,-1-1 1,-36 18-1,44-26-170,9-3-52,-1 0 1,0 0-1,1 0 1,-1-1-1,0 1 1,0 0-1,1-1 1,-1 0-1,-4 1 1,6-8-1245,-1-19-316,1 6-2089,0 0 0,1 0 0,7-39 0,-4 34 3822,1-6 5858,-4 30-5755,0 1 0,-1-1 0,1 0 0,0 1 0,0-1 0,0 0 0,0 1 0,0-1 0,0 1 0,0 0 0,0-1 0,0 1 0,0 0 0,0-1 0,0 1 0,0 0 0,0 0 0,0 0 0,0 0 0,0 0 0,0 0 0,0 0 0,0 0 0,2 1 0,26 7 425,23 23 1116,61 47 0,18 12-1732,-130-86-1448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5.1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327 47 8250,'0'0'15578,"-12"-8"-14877,-40-22-273,49 28-390,-1 1 0,1 0-1,-1 0 1,1 0 0,-1 0-1,0 0 1,0 1 0,1 0-1,-1-1 1,0 1 0,0 1-1,0-1 1,1 1 0,-1-1-1,0 1 1,1 0 0,-1 1-1,1-1 1,-1 0 0,1 1-1,-1 0 1,1 0 0,-5 3-1,7-4-16,-11 7 113,0 1 1,1 0 0,0 0 0,1 1 0,0 1-1,0 0 1,1 0 0,1 1 0,0 0 0,0 0-1,1 1 1,1 0 0,0 0 0,1 0 0,0 1 0,-3 19-1,-1 13 16,2 0-1,2 0 1,2 79-1,2-119-147,1 1 0,0-1 0,1 0-1,-1 0 1,1 0 0,1 0-1,-1 0 1,1 0 0,0 0-1,0 0 1,1-1 0,0 1-1,0-1 1,0 0 0,0 1 0,1-1-1,0-1 1,0 1 0,0-1-1,1 1 1,-1-1 0,1-1-1,0 1 1,0-1 0,1 1-1,-1-1 1,1-1 0,-1 1-1,11 2 1,6 0 26,1-1 0,0 0 0,1-2 0,-1-1 0,44-3 0,-30 1 11,-10-1-24,-1-1 1,1-1-1,-1-1 1,0-2 0,0 0-1,0-2 1,-1-1-1,-1 0 1,0-2-1,0-1 1,-1-1-1,-1-1 1,0-1-1,-1-1 1,-1-1-1,26-29 1,-38 38-6,0-1 0,-1 0 0,-1-1 0,0 1 0,0-1 0,-1 0 0,0-1 0,4-15 0,-5 8 7,0-1 1,-1 0-1,-2 0 1,1-24-1,-3 39-16,1 0 0,-1 0 0,0 0 0,0 0 0,-1 0-1,1 0 1,-1 0 0,0 1 0,-1-1 0,1 1 0,-1 0 0,1 0-1,-1-1 1,-1 2 0,1-1 0,0 0 0,-1 1 0,0-1 0,0 1-1,-6-4 1,-8-4 7,-1 0-1,0 2 1,-31-12-1,20 10-35,-1 2 0,1 1-1,-1 1 1,-1 2 0,1 1-1,-1 2 1,-54 2 0,81 0-36,1 1 1,0-1 0,-1 1 0,1 0 0,0 0 0,0 0 0,0 1-1,-1-1 1,2 1 0,-1 0 0,0 0 0,0 0 0,0 1 0,1-1-1,0 1 1,-1 0 0,1 0 0,0 0 0,0 0 0,1 1 0,-1-1-1,-3 7 1,2 0-353,0 0-1,0-1 1,1 2-1,1-1 1,0 0-1,0 0 1,1 1-1,0 12 0,0 23-4757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5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4 8586,'0'0'15859,"0"-3"-15092,-4 133 1983,-1-80-2655,-11 177-1049,23-227-1589,11 0-686,3-2-2651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6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9858,'0'0'12932,"0"4"-12620,1 5-183,0-1 0,1 0 0,-1 0 0,2 0-1,-1 0 1,1 0 0,0 0 0,1-1 0,5 10-1,0-2 65,1 0-1,0-1 1,20 21-1,-26-32-125,0 0 1,0 0-1,0-1 1,0 1-1,0-1 0,0 0 1,0 0-1,1 0 1,-1 0-1,1-1 0,0 0 1,-1 0-1,1 0 1,8 0-1,-7-1 48,1 0 0,-1 0 0,1-1 0,-1 0 0,1 0 0,-1 0-1,0-1 1,0 0 0,0 0 0,8-4 0,13-11 261,44-34 0,12-9-154,-78 58-269,0-1 0,0 1 1,0 0-1,0 1 0,0-1 1,0 1-1,0 0 0,1 0 1,-1 1-1,0 0 0,1 0 1,-1 0-1,9 1 0,-13 0-15,0-1 1,0 1-1,0-1 0,0 1 0,-1-1 0,1 1 1,0 0-1,0-1 0,-1 1 0,1 0 0,0 0 0,-1-1 1,1 1-1,-1 0 0,1 0 0,-1 0 0,1 0 1,-1 0-1,0 0 0,0-1 0,1 1 0,-1 0 0,0 0 1,0 0-1,0 0 0,0 0 0,0 2 0,0 34-4707,-1-25 68,1-4-699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6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6 10066,'0'0'14334,"-2"-3"-13823,2 3-501,0 0 1,0 0 0,0-1-1,0 1 1,0 0 0,0 0-1,0 0 1,-1 0 0,1 0-1,0 0 1,0-1 0,0 1-1,0 0 1,0 0 0,-1 0-1,1 0 1,0 0 0,0 0 0,0 0-1,0 0 1,-1 0 0,1 0-1,0 0 1,0 0 0,0 0-1,0 0 1,-1 0 0,1 0-1,0 0 1,0 0 0,0 0-1,0 0 1,-1 0 0,1 0-1,0 0 1,0 0 0,0 0-1,0 0 1,-1 0 0,1 0-1,0 1 1,0-1 0,0 0-1,0 0 1,0 0 0,0 0-1,-1 0 1,1 0 0,0 1 0,0-1-1,0 0 1,0 0 0,0 0-1,0 0 1,0 1 0,0-1-1,0 0 1,0 0 0,0 0-1,0 0 1,0 1 0,0-1-1,0 0 1,0 0 0,0 0-1,0 0 1,0 1 0,0-1-1,-7 27 576,-2 41 274,8-64-786,-16 198 1216,13-66-3235,15-136-505,13-2-1829,5-9-3613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2:17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7 5129,'0'0'18964,"-4"-7"-18225,5 9-688,0 1 0,1-1 0,-1 0 0,0 0 0,1 0-1,-1-1 1,1 1 0,-1 0 0,1 0 0,3 2 0,36 25 171,1 0 0,2-3 0,1-2 0,72 29 0,-115-53-214,1 1 0,-1 0 1,0 0-1,0 1 0,0-1 1,1 0-1,-1 1 0,0-1 1,0 1-1,-1 0 0,1-1 1,0 1-1,-1 0 1,1 0-1,-1 0 0,2 3 1,-2-1 72,1 1 0,-1 0 0,-1-1 0,1 1 0,-1 0 0,1 0 0,-2 6 0,1-8-30,-1-1 0,1 1 0,-1 0 0,0 0 0,0 0 0,0-1 0,0 1-1,0-1 1,-1 1 0,1-1 0,-1 1 0,0-1 0,0 0 0,0 1 0,0-1-1,0 0 1,0-1 0,-4 4 0,-8 4 109,1 0 0,-18 8 0,16-9-53,-381 196 911,387-200-711,-5 3-2243,15-5-185,10-1-756,16-1-5701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01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193 3 9874,'-5'-3'11934,"-2"3"-8182,4 13-3356,1-1-1,0 1 1,0 18-1,-2 10 365,-1-5-562,-1 0-1,-2-1 1,-2-1 0,0 1-1,-3-2 1,-1 1-1,-1-2 1,-2 0 0,-37 54-1,39-68-1358,19-25-6805,15-10-2479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01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13 7738,'0'0'15828,"17"-2"-15249,-1-1-442,-1 0-2,1 1 0,0 0 0,0 1 1,0 1-1,29 3 0,-37-1-79,1 0-1,-1 0 0,0 1 0,11 5 0,-17-8-52,0 1 0,0 0-1,0 0 1,-1 1 0,1-1 0,-1 0-1,1 0 1,-1 1 0,1-1 0,-1 1-1,0 0 1,1-1 0,-1 1-1,0 0 1,0-1 0,0 1 0,-1 0-1,1 0 1,0 0 0,-1 0 0,1 0-1,-1 0 1,0 0 0,1 3-1,-1-2 3,0-1-1,0 1 0,0-1 0,-1 1 0,1-1 0,-1 1 1,1-1-1,-1 1 0,0-1 0,0 1 0,0-1 0,0 0 0,0 1 1,-2 1-1,0-1 2,1-1 0,-1 0 0,0 1 0,0-1 0,0 0 0,0 0 0,0-1 1,-1 1-1,1-1 0,-4 2 0,-10 2 8,1 0 0,0-1 0,-1-1 1,-24 2-1,-69-3 87,74-2 4,35 0-94,1 0-1,0 0 0,0 0 1,0 0-1,-1-1 0,1 1 1,0 0-1,0 0 1,0 0-1,-1 0 0,1 0 1,0 0-1,0 0 0,0 0 1,0 0-1,-1-1 1,1 1-1,0 0 0,0 0 1,0 0-1,0 0 0,0 0 1,-1-1-1,1 1 1,0 0-1,0 0 0,0 0 1,0-1-1,0 1 0,0 0 1,0 0-1,0 0 1,0-1-1,0 1 0,0 0 1,0 0-1,0 0 0,0-1 1,0 1-1,0 0 1,0 0-1,0 0 0,0-1 1,0 1-7,0-1 0,1 1 0,-1 0 1,0-1-1,0 1 0,1 0 1,-1-1-1,0 1 0,1 0 0,-1-1 1,0 1-1,1 0 0,-1-1 0,0 1 1,1 0-1,-1 0 0,0 0 0,1-1 1,-1 1-1,1 0 0,-1 0 0,1 0 1,-1 0-1,0 0 0,1 0 1,-1 0-1,1 0 0,0 0 0,13 0 3,-4-1-1,0 1 0,0 0-1,-1 1 1,1 0-1,0 0 1,-1 1-1,1 0 1,-1 1-1,16 7 1,9 10 83,-1 2-1,-1 1 1,-1 2 0,-1 1-1,32 36 1,-31-25-28,-30-36-57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55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32 1224,'-2'-1'8326,"-13"-1"1644,15 1-9910,0 0 0,0 0 0,1 1 0,-1-1 0,0 0 0,1 0 0,-1 0 0,1 1 0,-1-1 0,1 0 0,0 1-1,-1-1 1,1 0 0,0 1 0,-1-1 0,1 1 0,0-1 0,-1 1 0,1-1 0,0 1 0,0 0 0,0-1 0,0 1 0,-1 0 0,1 0 0,0-1 0,0 1 0,0 0 0,0 0-1,0 0 1,1 0 0,42 0 4,-21 0 123,112-4 620,-76 4-3650,-32 0-507,1-5-3144,-14 2 830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02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1 192 3745,'0'0'12999,"4"-10"-7940,6 10-4370,0-1 1,-1 0-1,1 0 0,0-1 0,-1 0 0,13-4 0,-18 4-566,1 0 1,-1 0-1,0 0 0,1-1 1,-1 0-1,0 1 0,0-1 1,-1-1-1,1 1 0,-1-1 1,1 1-1,-1-1 0,0 0 0,3-6 1,-2 2 19,-1 0-1,0 0 1,0-1 0,0 1 0,-1-1 0,-1 0 0,1 1-1,-2-1 1,1 0 0,-2-17 0,1 21-119,0 4-4,1 1-31,0 0 0,-1 1 1,1-1-1,-1 0 0,1 1 1,0-1-1,-1 1 0,1-1 1,-1 1-1,1-1 0,-1 1 1,1-1-1,-1 1 0,1-1 1,-1 1-1,0 0 0,1-1 1,-1 1-1,0-1 0,0 1 0,1 0 1,-1 0-1,0-1 0,0 2 1,5 22 45,-4-18-49,9 66 181,-3 2-1,-6 132 0,-2-104-167,0-101 14,0-1 0,0 1 0,0-1 0,0 0 0,0 1 0,0-1 0,0 0 0,0 0 0,0 0 0,0 1 0,0-1 0,0 0 0,-1 0 0,1-1 0,0 1 0,0 0 0,0 0 0,-2-1 0,-3-2 10,0 0 0,1 0 1,-1-1-1,1 1 1,0-1-1,0-1 0,-7-6 1,-31-38 19,36 41-24,4 5-19,2 2-1,-1-1-1,1 1 1,-1-1 0,1 0 0,0 0 0,0 0 0,0 0 0,0 0 0,0 0 0,0 0 0,-1-3 0,2 5-109,79 0-5232,-56 0-741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46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75 2497,'0'0'18441,"-5"-4"-16925,-15-10-338,19 13-913,0-1 1,0 0-1,0 1 1,1-1-1,-1 0 0,1 0 1,-1 1-1,1-1 1,0 0-1,-1 0 1,1 0-1,0 0 1,0 1-1,0-1 1,1 0-1,-1 0 0,0 0 1,1 1-1,0-4 1,1 4-225,-1 0 1,0 0-1,1 0 1,-1 0 0,1 0-1,-1 0 1,1 0-1,-1 1 1,1-1-1,0 0 1,-1 1-1,1 0 1,3-1-1,27-3-18,-26 3 16,116-1 22,-84 2-58,-33 0-10,1 0 1,-1 1-1,0-1 1,1 1-1,-1 0 0,0 1 1,8 2-1,-11-3 5,0 0-1,-1 0 0,1-1 1,-1 1-1,1 0 0,-1 1 1,1-1-1,-1 0 0,0 0 1,1 1-1,-1-1 1,0 0-1,0 1 0,0-1 1,0 1-1,0 0 0,-1-1 1,1 1-1,0 0 0,-1-1 1,1 1-1,-1 0 0,0 0 1,1-1-1,-1 5 0,0-3 7,1 0 1,-1 0-1,0 0 0,0 0 0,0 0 0,-1 0 0,1 0 1,-1 0-1,1 0 0,-1 0 0,0 0 0,0 0 0,-1 0 0,1-1 1,0 1-1,-1 0 0,0-1 0,0 1 0,0-1 0,0 0 0,0 1 1,0-1-1,0 0 0,-1 0 0,1-1 0,-4 3 0,-55 31 50,35-21-15,-33 23-1,58-37-43,1 1 0,0-1 0,-1 0 0,1 0 0,-1 1 0,1-1 0,-1 1 1,1-1-1,0 0 0,-1 1 0,1-1 0,-1 1 0,1-1 0,0 1 0,0-1 0,-1 1 0,1-1 0,0 1 0,0-1 0,0 1 0,0-1 0,-1 1 1,1 0-1,0-1 0,0 1 0,0-1 0,0 1 0,0-1 0,1 1 0,-1-1 0,0 1 0,0 0 0,0-1 0,0 1 0,0-1 0,1 2 0,0-1 4,0-1-1,-1 1 0,1 0 0,0 0 0,0-1 0,0 1 0,0-1 0,0 1 0,0-1 0,0 1 0,0-1 0,0 1 0,0-1 0,0 0 0,0 1 1,0-1-1,2 0 0,91 1 635,17 1-793,-89 3-2462,-22-25-14035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47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75 4177,'0'0'16123,"0"3"-13742,0 7-2117,0 0 0,0-1 1,1 1-1,0-1 0,1 1 1,0-1-1,0 0 0,1 1 1,0-1-1,8 15 0,-9-28 1664,0-10-1346,-1-17-207,-1-95 189,0 125-566,0 0 0,0 1-1,1-1 1,-1 0 0,0 0 0,0 0 0,1 0 0,-1 0 0,0 0-1,1 0 1,-1 1 0,1-1 0,-1 0 0,1 0 0,-1 0 0,1 1 0,0-1-1,-1 0 1,1 1 0,0-1 0,0 1 0,0-1 0,-1 1 0,1-1-1,0 1 1,0-1 0,0 1 0,0 0 0,0 0 0,0-1 0,0 1-1,0 0 1,0 0 0,38 0-67,-27 0 5,-6 1 65,0 0-1,-1 0 0,1 0 1,-1 1-1,1 0 0,-1 0 0,0 0 1,0 1-1,0 0 0,0 0 0,8 7 1,-5-5-10,-1 1 0,-1 0 1,1 1-1,-1-1 0,0 1 1,9 15-1,-13-17-193,-1 1 0,0 0-1,1 0 1,-2 0 0,1 0-1,-1-1 1,0 1 0,0 0 0,-1 9-1,0 7-6474,1-13 134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49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59 2865,'0'0'11419,"-5"-5"-9445,-2-2-1397,4 4-216,0 0 1,0 0 0,0 0 0,0 1 0,-7-5-1,9 7 132,1-1 0,0 0 0,0 0 0,0 0-1,0 1 1,0-1 0,0 0 0,0 0 0,0 0-1,0 1 1,0-1 0,0 0 0,0 0 0,0 0 0,1 1-1,-1-1 1,0 0 0,1-1 0,36-3-446,0 2 0,50 2 0,-73 1-166,-13 0-265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3:50.1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3465,'0'0'12296,"2"-14"-2354,0 5-7832,-2 134 1702,0 11-5113,0-94-1132,0-58-934,0-1-5714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4:51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14 156 2881,'0'0'14548,"-9"-8"-7152,4 3-5754,140 13 3138,19 0-4243,1033-11 17,-808-18-495,-160 6-29,67-3-29,502-14 37,-489 19 32,-21 1-39,-175 9 1,662 0 136,-594 15-168,15-1 0,768 24 0,-175-30 0,-400-9 0,25-7 0,243 3 0,-444 9 0,-79-10 0,1 0 0,-1 0 0,-66 4 0,214-17 0,219-3-1404,-561 34-2889,27-8-56,0-1-6481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1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2881,'0'0'16714,"5"-3"-15329,-1-1-1011,-3 2-267,0 1 0,0-1 0,1 1-1,-1 0 1,1-1 0,-1 1 0,1 0-1,0 0 1,-1 0 0,1 1 0,3-2-1,2 0 978,1 1 0,-1 1 0,1 0 0,-1 0 0,10 1 0,5 0-909,26-1 131,179 8-404,-226-8 24,-1 0 0,0 0 0,1 0 0,-1 0-1,0 0 1,1 0 0,-1 0 0,0 0 0,1 0-1,-1 1 1,0-1 0,0 0 0,1 0 0,-1 0-1,0 0 1,1 0 0,-1 1 0,0-1 0,0 0-1,1 0 1,-1 1 0,0-1 0,0 0 0,1 0-1,-1 1 1,0-1 0,0 0 0,0 0 0,0 1-1,0-1 1,1 0 0,-1 1 0,0-1 0,0 0-1,0 1 1,0-1 0,0 1-163,-1 0 0,1-1 0,0 1 0,-1 0 0,1-1 0,0 1 0,-1-1 0,1 1 0,-1-1 0,1 1 0,-1-1 0,1 1 0,-1-1 0,0 1 0,1-1 0,-1 0 1,0 1-1,1-1 0,-1 0 0,-1 1 0,-23 6-6415,-1 1-5312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1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0 0 2921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1.4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2921,'43'119'2031,"-35"-95"10517,-4-24-8614,8 0-3579,-10 0 170,65 0 2104,132-3-165,-152 3-3406,-31 0-1826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2.3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26 2985,'0'0'21855,"0"-4"-20755,0-6-638,0 9-407,0 1 0,0-1 1,0 1-1,0 0 0,0-1 1,0 1-1,0-1 0,0 1 1,0-1-1,0 1 0,0 0 1,0-1-1,0 1 0,0 0 1,-1-1-1,1 1 1,0-1-1,0 1 0,-1 0 1,1-1-1,0 1 0,0 0 1,-1 0-1,1-1 0,0 1 1,-1 0-1,1 0 0,0-1 1,-1 1-1,-1 4 126,0-1-1,1 1 1,-1 0-1,1 0 1,0 0 0,0 0-1,-1 8 1,2-10 8,-12 64 1133,-26 126 154,28-155-1420,-1-1 1,-1 0-1,-19 36 0,26-54 488,5-10-6414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56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1216,'0'0'4285,"4"2"-2865,10 9-171,5-5 5881,14-6-6568,-18-1-154,68 1-1412,-1 0-5790,-64 0 2579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2.8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 3409,'0'0'16439,"-4"0"-15436,-13 0 1922,24 7-1620,22-1-608,1-2 1,1-1-1,-1-1 0,53-3 0,-26 0-35,259 0 2215,-156 0-4632,0 0-9912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4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20 3305,'0'0'20303,"0"-2"-19294,0-9-267,0 9 2046,5 2-2482,57-3-97,35 1-184,-88 3-30,1 0-1,-1 0 0,0 1 1,1 0-1,-1 0 0,0 1 1,15 8-1,-21-10 6,-1 0-1,0 1 0,0-1 1,0 1-1,0 0 1,0 0-1,0 0 1,0 0-1,-1 0 1,1 0-1,-1 0 0,1 1 1,-1-1-1,0 0 1,0 1-1,0-1 1,0 1-1,-1-1 1,1 1-1,-1 0 0,1-1 1,-1 1-1,0-1 1,0 1-1,0 0 1,0-1-1,0 1 1,-1 0-1,1-1 0,-1 1 1,0-1-1,0 1 1,0-1-1,0 1 1,-2 3-1,-4 1 14,-1-1 0,1 0 1,-1 0-1,-1 0 0,1-1 0,-1-1 0,-13 6 0,5-1-9,-49 22 3,34-17 6,1 1 1,-54 36-1,85-51-14,-1 1 0,1-1 0,-1 0 0,1 1 1,0-1-1,-1 1 0,1-1 0,-1 1 0,1-1 0,0 0 0,0 1 0,-1-1 0,1 1 0,0-1 0,0 1 0,0-1 1,-1 1-1,1 0 0,0-1 0,0 1 0,0-1 0,0 1 0,0-1 0,0 1 0,0-1 0,0 2 0,0 1-57,1-3 68,-1 1 0,1-1 0,-1 1-1,1-1 1,0 0 0,-1 1-1,1-1 1,-1 0 0,1 1-1,0-1 1,-1 0 0,1 0-1,0 1 1,-1-1 0,1 0-1,0 0 1,0 0 0,-1 0 0,1 0-1,0 0 1,-1 0 0,1 0-1,0 0 1,1-1 0,-1 1 40,264-10 2553,-45 0-4309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5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72 115 1880,'0'0'1637,"-13"-8"-936,-2-2 4434,4-12 1286,9 17-5253,0-1-1,-1 1 0,1 0 0,-1 0 0,-5-5 0,8 9-1100,0 1 1,0 0-1,0 0 1,0 0-1,0 0 1,0-1-1,-1 1 1,1 0-1,0 0 1,0 0-1,0 0 1,0 0-1,0-1 1,-1 1-1,1 0 1,0 0-1,0 0 1,0 0-1,0 0 1,-1 0-1,1 0 1,0 0-1,0-1 1,0 1-1,0 0 1,-1 0-1,1 0 1,0 0-1,0 0 1,0 0-1,-1 0 1,1 0-1,0 0 1,0 0-1,0 1 1,-1-1-1,1 0 1,0 0-1,0 0 1,0 0-1,0 0 1,-1 0-1,1 0 1,0 0-1,0 0 1,0 1-1,0-1 1,-1 0-1,1 0 1,0 0-1,0 0 1,0 0-1,0 1 1,0-1-1,0 0 1,0 0-1,0 0 1,-1 1-1,-2 20 1053,2 39-1853,1-46 1186,0 13 227,0-38-148,0-126 255,1 136-793,-1 1 0,0-1 0,1 0 0,-1 1 0,1-1 0,-1 0-1,0 1 1,1-1 0,-1 0 0,1 1 0,0-1 0,-1 1 0,1-1 0,0 1-1,-1-1 1,1 1 0,0 0 0,-1-1 0,1 1 0,0 0 0,0 0 0,-1-1-1,1 1 1,0 0 0,0 0 0,-1 0 0,1 0 0,0 0 0,1 0 0,31-1-50,-26 1 55,-3 0-5,0 0 0,-1 0-1,1 1 1,0-1-1,0 1 1,0 0 0,-1 0-1,1 0 1,0 0 0,3 2-1,-1 1-2,-1 0-1,0 1 0,0-1 1,0 1-1,5 6 0,-7-9-271,-1 1 0,0 0 0,0 0 0,0 1 0,0-1 0,0 0 0,-1 1 0,1-1 0,-1 1 0,0-1 0,1 5 0,1 41-5538,-3-38 4924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5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4 3513,'0'0'18706,"4"-4"-16602,-4 16-1623,1 0-265,-1-1-1,0 1 1,-1 0-1,0-1 1,-1 1-1,0-1 1,-1 0-1,0 0 1,-7 15-1,-4-2-106,-1-1 0,-1 0 0,-31 34 0,20-26-195,24-25 209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5:16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15 472,'0'0'17916,"3"-1"-16121,1-2-1299,2 1 0,-1 0 0,0 0 0,0 1 0,1 0 0,-1 0 0,0 0 0,10 0 0,52 2 775,-29 1-803,-36-2-467,-1 0 0,0 0 1,1 0-1,-1 1 1,0-1-1,0 0 1,1 1-1,-1-1 0,0 1 1,0 0-1,0-1 1,0 1-1,0 0 0,0 0 1,0 0-1,0 0 1,0 0-1,0 0 1,0 0-1,0 0 0,-1 0 1,1 0-1,0 0 1,-1 0-1,1 1 0,-1-1 1,1 0-1,-1 0 1,0 1-1,1-1 0,-1 0 1,0 1-1,0 0 1,0 1 3,1-1 0,-1 1 1,0-1-1,0 1 0,-1-1 1,1 1-1,0-1 0,-1 1 1,0-1-1,1 1 0,-1-1 1,0 1-1,0-1 0,0 0 1,-1 0-1,1 0 0,-2 3 1,-3 0 14,-1 0 1,1-1-1,-1 1 1,1-1-1,-12 4 1,9-4-5,1 1 0,-17 11 1,25-16-13,0 0 1,0 0-1,0 0 1,0 0-1,0 0 1,-1 0-1,1 0 1,0 0-1,0 0 1,0 0-1,0 0 1,-1 0-1,1 0 1,0 0-1,0 0 1,0 1-1,0-1 1,0 0-1,0 0 1,-1 0-1,1 0 1,0 0 0,0 0-1,0 0 1,0 1-1,0-1 1,0 0-1,0 0 1,0 0-1,0 0 1,0 0-1,-1 1 1,1-1-1,0 0 1,0 0-1,0 0 1,0 0-1,0 1 1,0-1-1,0 0 1,0 0-1,0 0 1,1 0-1,-1 1 1,0-1-1,0 0 1,0 0-1,0 0 1,0 0-1,0 0 1,0 1-1,0-1 1,0 0-1,0 0 1,0 0-1,1 0 1,-1 0-1,0 0 1,0 0 0,0 1-1,0-1 1,0 0-1,0 0 1,1 0-1,-1 0 1,0 0-1,0 0 1,0 0-1,1 0 1,8 0 125,-8 0-98,238 0-113,-238 0-690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7:29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2657,'0'0'16867,"-13"3"-13119,13-3-3668,0 1 0,1-1 0,-1 1 0,0-1 0,0 1 0,1-1 0,-1 1 0,0-1 0,1 1 1,-1-1-1,0 0 0,1 1 0,-1-1 0,1 1 0,-1-1 0,1 0 0,-1 1 0,1-1 0,-1 0 1,1 0-1,-1 1 0,1-1 0,-1 0 0,1 0 0,-1 0 0,1 0 0,-1 0 0,1 1 0,0-1 0,-1 0 1,1-1-1,27 2 325,-15-1-169,190 12 825,747-9 1090,-882-11-2035,-68 8-191,-10 0-5301,-9 1 1465,-3 3-2776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23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32 744,'0'0'15992,"8"-5"-14433,0 0-1107,-5 2-283,1 1-1,-1 0 1,0 0 0,0 0 0,1 1 0,-1-1 0,1 1-1,-1 0 1,5-1 0,6 0 570,0 1 0,0 0-1,24 3 1,3 0-85,0-3-770,58 2-914,-30 3-7492,-35-3 2779,-2-1-1802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23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2064,'0'0'11756,"16"0"-10395,120 0 3893,-107-1-4858,56 3 312,-29 7-4426,-46-7 1168,-1-1-1,1 0 1,0 0-1,14-1 1,-6 0-1024,11 0 2343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24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1768,'0'0'9817,"20"1"-7547,7-1-1453,66 2 3084,76-1-762,-84 0-7871,-1-1-10256,-58 0 12996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24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 1872,'0'0'11252,"17"-2"-10262,123-12 1885,-81 8-1518,-7 1-2231,-14 4-7625,-26 1 1518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8:20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28 568,'0'0'2035,"-7"0"-1847,-19 0 442,26 0-387,-1 0 0,0 0 0,0 0 0,0 0 0,1-1 0,-1 1 0,0 0 1,1 0-1,-1 0 0,0-1 0,0 1 0,1 0 0,-1-1 0,0 1 0,1-1 0,-1 1 0,1-1 1,-1 1-1,0-1 0,1 0-223,-1 1 1,1 0-1,-1-1 1,1 1-1,-1 0 1,1-1-1,0 1 0,-1 0 1,1-1-1,-1 1 1,1 0-1,-1 0 1,1 0-1,-1 0 1,0-1-1,1 1 1,-1 0-1,1 0 1,-1 0-1,1 0 0,-1 0 1,1 0-1,-2 0 1,2-3-516,0-11 13958,0 21-12324,0 76-628,0-82-467,0 1 1098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8:57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13 1424,'0'0'2937,"12"8"3080,-67-8 2956,81-3-8069,38-2 150,-48 3-1027,-1 1 1,26 0 0,22-2-50,-37 0-1241,42 2 1,-39 2-15,21-4-2549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45.1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11 5065,'0'0'20308,"-2"-3"-19389,-9-4 190,5 12 684,0 28-863,-7 178 389,8 24-1183,5-156-1443,16-78-3715,-11-1-949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45.6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67 1872,'0'0'21542,"-6"3"-16887,6-3-4583,30 3 372,0-2 0,32-2-1,-7 0-1,28-3-220,99-18 0,-98 10-194,2-2-570,13-1-2262,-33 11-6914,-53 4-1867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46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51 3633,'0'0'20225,"-4"-1"-19150,3 1-1024,1 0 0,-1-1 0,0 1 0,0 0 0,1 0 0,-1-1-1,0 1 1,1 0 0,-1-1 0,0 1 0,1-1 0,-1 1 0,0-1 0,1 1-1,-1-1 1,1 1 0,-1-1 0,1 0 0,-1 1 0,1-1 0,-1-1 0,2 1-9,-1 0 0,1 0 0,-1 1 1,1-1-1,-1 0 0,1 0 0,0 1 1,-1-1-1,1 0 0,0 0 0,0 1 1,0-1-1,-1 1 0,1-1 0,0 1 1,0-1-1,0 1 0,0 0 0,0-1 1,0 1-1,0 0 0,1 0 0,17-6 57,0 0-1,0 2 0,0 0 0,1 1 0,-1 2 0,1 0 0,0 0 0,35 5 0,-52-3-97,1-1 0,-1 1 0,0 0-1,1 0 1,-1 0 0,0 0 0,0 1-1,0-1 1,0 1 0,0 0 0,0-1-1,0 1 1,0 1 0,-1-1 0,1 0-1,-1 1 1,0-1 0,0 1 0,0 0 0,0 0-1,0 0 1,0 0 0,1 3 0,0 4-14,-1-1 1,0 1-1,0 0 0,-1-1 1,0 1-1,-1 17 1,0-21 7,-1 1 1,0-1-1,0 1 1,0-1-1,-1 0 1,0 0-1,0 0 0,-5 9 1,-29 45 17,13-25 15,-2 4-20,-20 34-18,40-63 0,1-1 0,0 1 0,0 0 0,1 0 1,-4 19-1,7-28 13,-1 0 1,1 0 0,0 0-1,0 0 1,0 0 0,-1 0 0,1 0-1,0 0 1,0 0 0,1 0-1,-1 0 1,0-1 0,0 1-1,0 0 1,1 0 0,-1 0 0,0 0-1,1 0 1,-1 0 0,1 0-1,-1 0 1,1 0 0,-1-1 0,1 1-1,0 0 1,-1 0 0,1-1-1,0 1 1,1 0 0,1 0 25,-1 0 1,1-1 0,0 1-1,0-1 1,0 0 0,0 0-1,0 0 1,4-1 0,9 1 68,3-1-73,0-1 0,0 0 0,0-2 0,0 0 0,0-1 0,-1-1 0,0 0 0,19-11 0,-20 10-769,-1-2 1,17-10-1,-26 14-1445,1 0 0,-2-1 0,11-10-1,-3 0-8867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47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3185,'0'0'16782,"3"6"-15651,4 12-462,46 125 2700,-47-126-3160,-4-14-169,-1 0 0,0 0 0,0 1 0,-1-1 0,1 0 0,0 0 0,-1 4 1657,0-28-172,0 13-1464,-1-1 0,2 0 0,-1 1 0,1-1 0,0 1 0,1-1 0,0 1 0,1 0 0,-1 0 0,2 0-1,6-13 1,-5 12-17,14-19-98,-17 27 43,-1 0 0,1-1 0,-1 1 0,1 0 0,-1 0 1,1 1-1,0-1 0,-1 0 0,1 0 0,0 1 0,0-1 1,0 1-1,0 0 0,-1-1 0,1 1 0,3 0 1,-3 0-2,1 0 1,0 0 0,0 0-1,0 0 1,-1 0-1,1 0 1,0 1 0,0 0-1,-1-1 1,1 1 0,0 0-1,-1 0 1,1 1 0,-1-1-1,1 0 1,-1 1 0,0-1-1,1 1 1,-1 0-1,0 0 1,0 0 0,0 0-1,-1 0 1,1 0 0,0 1-1,-1-1 1,0 1 0,1-1-1,-1 1 1,0-1 0,0 1-1,0 0 1,-1-1 0,1 5-1,2 15-2315,-2 39 1,-1-43-2396,0-9-1630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47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127 0 4521,'0'0'19772,"-2"6"-19034,-11 25 239,-15 62 0,1 1-676,9-46-408,-6 19-349,10-22-6121,13-41 2003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47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3265,'0'0'19783,"13"-4"-19558,43-13-114,-55 16-105,0 1 1,0 0 0,-1-1-1,1 1 1,0 0-1,0 0 1,0-1 0,0 1-1,0 0 1,0 0-1,0 0 1,0 0 0,0 0-1,0 1 1,0-1-1,0 0 1,0 0 0,0 1-1,0-1 1,0 0 0,-1 1-1,1-1 1,0 1-1,0-1 1,0 1 0,0-1-1,-1 1 1,1 0-1,0-1 1,-1 1 0,1 0-1,-1 0 1,1-1 0,0 1-1,-1 0 1,0 0-1,1 0 1,-1 0 0,1 1-1,0 2 11,-1 1-1,1-1 0,-1 1 1,0 0-1,0-1 0,-1 7 1,0-1 36,2-2 42,-1 0 0,0 0 0,-1 0 0,1 0 0,-2 0 0,1-1 0,-1 1 0,0 0 1,-7 14-1,6-17-11,1-2-22,0 0 1,1 0 0,-1 1 0,1-1 0,-1 0-1,1 1 1,0-1 0,0 1 0,1-1 0,-1 1-1,0 3 1,4-6 22,0 0 0,-1-1 0,1 1 1,0-1-1,-1 0 0,1 1 0,0-1 0,-1-1 0,4 1 0,-1 0 60,2 0-53,18 0 64,0 0-1,0-2 0,45-9 1,-55 8-721,14-5 442,-10 6-9818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0.2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899 0 3065,'-1'1'23052,"-11"1"-22554,-46 6 979,-111 31-1,14-3-990,-183 10 32,181-43 1575,148-3-1991,20 1-102,-1 0 0,0 0 0,0 1 0,-1 0 0,1 1 0,0 0 0,11 6 0,66 37 0,-53-27 0,100 46 0,13 8 0,-119-58 0,-2 2 0,0 1 0,28 24 0,-46-34 0,-1 0 0,1 0 0,-1 1 0,0 0 0,5 10 0,-9-15 0,-1 0 0,0 0 0,0 0 0,-1 0 0,1 0 0,-1 0 0,0 0 0,0 1 0,0-1 0,-1 0 0,1 1 0,-1-1 0,0 1 0,0-1 0,-2 9 0,-1-9 0,0 1 0,0 0 0,0-1 0,0 1 0,-1-1 0,0 0 0,0 0 0,0 0 0,0-1 0,0 1 0,-10 4 0,-5 6 0,-259 218 0,214-173 0,2 3 0,-59 79 0,115-135 0,5-5 0,0 0 0,0 0 0,0 0 0,0 0 0,1 0 0,-1 0 0,0 0 0,0 0 0,1 0 0,-1 0 0,1 0 0,-1 1 0,1-1 0,0 0 0,-1 0 0,1 1 0,0-1 0,0 0 0,0 0 0,0 3 0,1-3 0,1 0 0,0 0 0,0 0 0,0 0 0,-1 0 0,1 0 0,0 0 0,0-1 0,0 1 0,0-1 0,0 0 0,0 1 0,4-1 0,-1 1 0,41 4 0,-1-2 0,65-3 0,-45-1 0,612 1 0,-665-1 0,-12 1-54,0 0 0,-1 0 0,1 0 0,0 0 0,0 0 0,0 0 0,0 0 0,0 0 0,0 0 0,0 0 0,0 0 0,-1 0 0,1 0 0,0 0 0,0 0 0,0 0 0,0-1 0,0 1 0,0 0 0,0 0 0,0 0-1,0 0 1,0 0 0,0 0 0,0 0 0,0 0 0,-1 0 0,1-1 0,0 1 0,0 0 0,0 0 0,0 0 0,0 0 0,0 0 0,0 0 0,0 0 0,0-1 0,0 1 0,0 0 0,0 0 0,0 0 0,1 0 0,-1 0 0,0 0 0,0 0 0,0-1 0,0 1 0,0 0 0,0 0 0,0 0 0,0 0 0,0 0 0,0 0 0,0 0 0,-38 0-4903,21 0-782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1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66 304,'-16'-6'25901,"35"4"-23249,7-3-2569,-23 3-21,1-1 0,0 0 0,-1 0 0,0 0 0,0 0 0,0-1 0,5-7 0,7-9 232,-14 19-314,-9 289-356,8-102 412,-1-185-33,1 0-1,0 0 0,0 0 1,-1 0-1,1 0 1,-1 0-1,1 0 0,-1-1 1,1 1-1,-1 0 0,1 0 1,-1-1-1,0 1 1,1 0-1,-1-1 0,0 1 1,0 0-1,1-1 1,-1 1-1,0-1 0,0 1 1,0-1-1,0 0 0,0 1 1,0-1-1,0 0 1,0 0-1,0 0 0,0 1 1,0-1-1,1 0 1,-3-1-1,-44 1 279,29-1-278,17 1-14,0 0 0,0-1 0,1 1 0,-1 0 0,0-1 1,1 1-1,-1 0 0,0-1 0,1 1 0,-1-1 0,0 1 0,1-1 0,-1 0 0,1 1 0,-1-1 0,1 0 0,-1 1 1,1-1-1,-1 0 0,1 1 0,0-1 0,-1 0 0,1 0 0,0 1 0,0-1 0,0 0 0,0 0 0,0 0 1,-1 1-1,1-1 0,1 0 0,-1-1 0,0-1-121,0-1 0,0 1 0,0 0 0,1-1 0,-1 1 0,1 0 0,0 0 0,0 0 0,2-5 0,4-2-843,0 0 1,1 0 0,1 0-1,18-16 1,7-2-6020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2.3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2761,'0'0'20893,"6"0"-19738,60-3 797,-32-3-3318,-4-7-7041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2.5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3649,'64'28'16747,"-60"-28"-14930,9 0-353,-1 0-288,1 0-544,4 0-151,0-2-441,-4 2 56,-1-3-192,5 1-64,0-3-1041,0 2-1439,0-2-4890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01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26158,'3333'0'0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2.9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32 4561,'0'0'18987,"0"3"-18854,-8 68 522,8-34-498,0-36-144,1-1 0,-1 1-1,0-1 1,1 1 0,-1-1-1,1 1 1,-1-1 0,1 1-1,0-1 1,-1 0 0,1 1-1,-1-1 1,1 0 0,-1 0-1,1 1 1,0-1 0,-1 0-1,1 0 1,0 0 0,-1 0-1,1 0 1,0 0 0,-1 0-1,1 0 1,0 0 0,-1 0-1,1 0 1,0 0 0,0-1 0,2 1 92,3 0-7,-1 0 1,1 0 0,0-1-1,-1 0 1,1 0 0,0 0-1,-1 0 1,0-1 0,1 0 0,-1-1-1,0 1 1,0-1 0,0 0-1,0 0 1,-1 0 0,1-1-1,3-4 1,-1 3 45,-1 0-1,0-1 1,-1 0 0,8-10 0,-11 13-74,0-1 1,-1 1 0,1-1-1,-1 1 1,1-1 0,-1 0 0,0 0-1,-1 1 1,1-1 0,-1 0-1,0-7 1,0 10-67,0 0 0,0 0 1,0 0-1,-1 0 0,1 0 0,-1 0 1,1 0-1,-1 0 0,1 0 0,-1 0 0,0 0 1,1 1-1,-1-1 0,0 0 0,0 0 1,1 0-1,-1 1 0,0-1 0,0 1 0,0-1 1,0 0-1,0 1 0,0 0 0,0-1 0,0 1 1,0 0-1,0-1 0,0 1 0,0 0 1,0 0-1,0 0 0,-3 0 0,-47 0-623,32 1 108,-42 1-1914,22 5-4121,16-1-5173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4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76 1744,'0'0'14849,"-6"-9"-12877,-21-25-241,25 33-1459,1 0 0,-1 0 0,1 0 1,-1 0-1,1 0 0,-1 1 0,1-1 0,-1 0 0,-3 0 0,-5-3 3304,10 4-3516,0-1 0,0 1 0,0 0 0,0 0 1,0-1-1,0 1 0,0 0 0,0-1 0,0 1 0,0 0 0,0 0 0,0-1 0,0 1 0,0 0 0,0 0 0,0-1 0,0 1 0,0 0 0,1 0 0,-1-1 0,0 1 0,0 0 0,0 0 0,0 0 0,0-1 0,1 1 0,-1 0 0,0 0 0,0 0 0,0-1 0,1 1 0,-1 0 0,0 0 0,0 0 0,1 0 0,1-2-52,0 1 0,0 0 0,1 0 0,-1 0 0,0 0 0,1 0 0,-1 0 0,1 1 0,-1-1 0,1 1 0,-1-1 1,3 1-1,37 0 39,-24 1-33,15-2-12,-11 0-59,31 3-1,-51-1 35,-1-1-1,0 1 0,0 0 0,0 0 0,0-1 0,0 1 0,0 0 0,0 0 0,0 0 1,0 0-1,0 0 0,0 0 0,-1 0 0,1 0 0,0 1 0,-1-1 0,1 0 0,-1 0 1,1 1-1,-1-1 0,0 0 0,1 1 0,-1-1 0,0 0 0,0 1 0,0-1 0,0 0 1,0 2-1,-2 41-281,-1-37 304,0 0 0,0 1 0,-1-1-1,0-1 1,0 1 0,0 0 0,-1-1 0,0 0 0,0 0 0,-11 9 0,-10 14 37,13-15-28,-13 20-19,24-32 10,0 0 0,1 0 0,0 1 0,-1-1 0,1 1 0,0-1 0,0 1 0,0 0-1,1-1 1,-2 6 0,2-6-16,2-2-38,33 0-23,-7 1 277,30-3 0,-50 1-355,1 0 0,-1-1 1,1 0-1,-1 0 1,0-1-1,0 0 0,15-8 1,-20 9-212,-1 1 0,1-1 0,-1 0 0,1 0 0,-1-1 0,0 1 0,0 0 0,2-4-1,6-13-6520,-5 4-4405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4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2617,'0'0'15606,"0"14"-12184,0 20-2439,0 10 2493,4-53-2852,-1-6-400,-3 9-157,1 0 1,1 0-1,-1 0 0,1 1 1,0-1-1,4-6 0,-1 1 42,-3 7-118,0-1 1,0 1 0,1 0 0,-1 1-1,1-1 1,5-5 0,-7 8-3,-1 1 1,1-1-1,0 1 0,0-1 1,0 1-1,0-1 1,-1 1-1,1 0 1,0-1-1,0 1 1,0 0-1,0 0 0,0 0 1,0 0-1,0 0 1,0 0-1,0 0 1,0 0-1,0 0 0,0 0 1,-1 1-1,1-1 1,0 0-1,0 1 1,0-1-1,0 0 1,0 1-1,-1-1 0,1 1 1,0-1-1,0 1 1,-1 0-1,1-1 1,0 1-1,-1 0 0,1-1 1,0 1-1,0 1 1,4 3-4,0 0 1,0 1-1,0 0 1,-1-1-1,0 2 0,0-1 1,0 0-1,-1 1 1,0 0-1,0 0 1,2 9-1,-5-13-233,1 1 0,0-1-1,0 0 1,0 1 0,0-1 0,0 0 0,1 0-1,0 0 1,-1 0 0,4 4 0,-5-6-189,1 0 1,-1-1-1,1 1 0,-1 0 1,0 0-1,0 1 0,0-1 1,0 0-1,0 0 0,0 0 1,0 0-1,0 0 0,0 1 1,-1 3-3486,1 3-4198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5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3505,'0'0'20260,"10"3"-18612,7-1-1252,0 0 0,0-1 1,0 0-1,19-3 0,7 0-688,-21-2-1566,-14 0-3327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5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3593,'0'0'21175,"0"-3"-20462,0-8-213,0 18-163,5 27-92,4-1-105,-1 0-1,-2 1 1,3 43 0,-4-35-114,-5-29-329,0-12 298,0 0 0,0 0 0,0 0 0,0 0 0,0 1 0,0-1 0,1 0-1,-1 0 1,0 0 0,1 0 0,-1 0 0,0 1 0,1-1 0,-1 0 0,2 1 0,-1-1-348,0-1 0,0 1 0,0-1 0,0 1 0,-1-1 0,1 1 1,0-1-1,0 0 0,0 0 0,0 1 0,0-1 0,0 0 0,0 0 1,0 0-1,1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8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64 2160,'0'0'18463,"0"-11"-16627,0-42 4062,-9 69-5396,9 411 341,-4-419-1424,1-5-786,2-63-17719,1-1 14278,0 0 8068,0 1 6529,0 59-9580,0 0 0,1-1 0,-1 1 0,1-1 0,-1 1 1,1 0-1,0-1 0,-1 1 0,1 0 0,0 0 0,0 0 0,0 0 0,0-1 0,0 1 0,0 1 1,0-1-1,0 0 0,1 0 0,-1 0 0,0 0 0,0 1 0,1-1 0,-1 1 0,0-1 0,1 1 1,-1-1-1,1 1 0,-1 0 0,3 0 0,7-2 130,-1 1 0,19 0 0,-27 1-205,8 0 24,-5-1-86,0 1-1,0 0 0,0 1 1,0-1-1,10 3 1,-14-2-70,0-1-1,0 1 1,0-1 0,0 1 0,0-1 0,0 1-1,0 0 1,0 0 0,0-1 0,0 1-1,0 0 1,-1 0 0,1 0 0,0 0 0,0 0-1,-1 0 1,1 0 0,-1 0 0,1 0-1,-1 1 1,0-1 0,1 0 0,-1 0 0,0 0-1,0 1 1,0-1 0,0 0 0,0 0 0,0 2-1,0-2 6,0 1 0,-1-1 0,1 0 0,-1 1 0,1-1-1,-1 0 1,1 1 0,-1-1 0,0 0 0,0 0 0,0 0 0,0 1 0,0-1-1,0 0 1,0 0 0,0 0 0,0-1 0,0 1 0,0 0 0,0 0-1,-1-1 1,1 1 0,0 0 0,-1-1 0,1 1 0,-3-1 0,-46 11 128,35-8-104,9-2 20,1-1-25,0 1 0,0 0 0,0 1 0,0-1 0,0 1 0,0 0 0,1 0 0,-1 0 0,-5 4 0,10-6-19,0 1 1,-1-1-1,1 1 0,0-1 0,0 1 0,-1-1 1,1 1-1,0-1 0,0 1 0,0-1 1,0 1-1,0-1 0,0 1 0,0 0 0,0-1 1,0 1-1,0-1 0,0 1 0,0-1 1,0 1-1,0-1 0,1 1 0,-1-1 0,0 1 1,0-1-1,1 1 0,-1-1 0,0 1 1,1-1-1,-1 1 0,0-1 0,1 1 0,-1-1 1,0 0-1,1 1 0,-1-1 0,1 0 1,-1 0-1,1 1 0,19 10 228,-19-11-215,26 10 256,1-2-1,-1-1 0,2-1 1,55 4-1,25 5-409,-108-15 58,0 0 0,0 1 0,0-1 0,0 0 0,0 0 0,0 1 0,0-1-1,0 0 1,-1 1 0,1-1 0,0 1 0,0-1 0,0 1 0,-1-1 0,2 2 0,0 9-8586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8:59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1 132 24,'0'0'20306,"0"2"-19862,0-1-1,0 0 1,0 0 0,0 1 0,1-1 0,-1 0 0,0 0 0,1 0 0,-1 1 0,0-1 0,1 0 0,0 0-1,0 1 1,5-2-108,-2 0-91,1 0-1,-1 0 1,0 0 0,1-1 0,7-1-1,-10 1-199,1 0 0,-1 0 0,0-1 0,-1 1 0,1 0-1,0-1 1,0 1 0,-1-1 0,1 1 0,0-1 0,-1 0-1,0 0 1,1 0 0,0-2 0,2-5 24,0 1 1,-1-1-1,0 0 0,-1 0 1,0 0-1,0-1 1,-1 1-1,0 0 0,-1-1 1,-1-15-1,1 20-56,0 4-65,0 6-441,5 656 242,-7-661 288,1-1 1,-1 1 0,1-1-1,-1 0 1,1 1-1,0-1 1,-1 0-1,1 0 1,0 0-1,0 0 1,-1-1 0,-3-5 13,0 1 1,1-1 0,0 0-1,1 0 1,0-1 0,0 1-1,0-1 1,1 1 0,0-1-1,0 0 1,0-8 0,0-14-90,2-50 1,1 35-94,0 44 47,-1 1 0,0 0 0,0-1 0,0 1 0,1 0 1,-1 0-1,0-1 0,0 1 0,1 0 0,-1 0 0,0-1 0,1 1 0,-1 0 0,0 0 0,0 0 0,1 0 0,-1-1 0,0 1 0,1 0 0,-1 0 0,1 0 0,-1 0 0,0 0 0,1 0 0,-1 0 0,0 0 0,1 0 0,-1 0 0,0 0 0,1 0 0,-1 0 0,0 0 0,1 1 0,-1-1 0,0 0 0,1 0 0,-1 0 0,0 0 0,1 1 0,-1-1 0,0 0 0,0 0 0,1 1 0,15 8-8100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00.3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 3769,'0'0'19228,"-5"2"-18365,3-2-813,1 1 1,0 0-1,-1-1 1,1 1 0,0 0-1,-1 0 1,1 0-1,0 0 1,0 0-1,0 0 1,0 0 0,0 1-1,0-1 1,0 0-1,0 1 1,-1 1-1,-5 31 1010,6-25-925,-3 31 694,2 52 0,0-8-322,1 78-629,1-162-314,2 0 114,0 0 0,0-1 0,0 1-1,0-1 1,0 0 0,-1 0 0,1 1 0,0-1 0,0 0 0,-1 0 0,1-1 0,-1 1 0,1 0 0,-1 0 0,1-1 0,-1 1 0,2-3 0,6-8-4670,-8 10 4074,12-18-13896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00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3105,'0'0'19277,"7"8"-18143,23 27-221,-29-34-830,1 0 0,-1 0 0,1 0 0,-1 1 0,1-1 0,-1 0 0,1-1 0,0 1 0,-1 0 0,1 0 0,0-1 0,0 1 0,-1-1 1,1 0-1,0 1 0,0-1 0,0 0 0,0 0 0,0 0 0,-1 0 0,1-1 0,0 1 0,2-1 0,5 0 177,-5 1-206,-1 0 0,0 0 1,0 0-1,1 0 1,-1-1-1,0 0 0,0 1 1,1-1-1,-1 0 1,0-1-1,0 1 0,0 0 1,0-1-1,-1 0 1,1 0-1,0 0 0,-1 0 1,1 0-1,-1 0 0,0-1 1,0 1-1,0-1 1,0 1-1,0-1 0,0 0 1,-1 0-1,1 0 1,-1 0-1,0 0 0,0 0 1,1-4-1,-1-21 378,-1 27-531,0 7-146,-9 293 173,9-48 508,0-250-244,-1-1-139,0 0 1,-1 0-1,1 0 0,0 0 1,-1 0-1,1 0 0,0 0 0,-1-1 1,1 1-1,0-1 0,0 1 0,-1-1 1,1 1-1,0-1 0,-1-1 0,-6-3-49,-6-5 107,0-1 0,-23-22 1,34 30-188,0-1 0,-1 0 0,2 0 0,-1 0 0,0 0 0,1 0 0,0 0 0,0-1 0,0 1 0,0-1 1,1 0-1,0 1 0,0-1 0,0 0 0,0-6 0,1 9-69,1 0 0,-1-1-1,0 1 1,1 0 0,-1 0 0,1 0 0,0 0-1,0 0 1,0 0 0,0 0 0,0 0 0,0 0-1,0 0 1,1 1 0,2-4 0,29-21-5113,-30 24 4290,26-16-8410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01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17 3777,'0'0'21072,"-1"-4"-20538,-2-8-359,3 23 16,0-6-117,1-1 0,-1 1-1,1 0 1,1 0 0,-1 0 0,4 6 0,2 0 82,0-1 0,1-1 0,1 1 0,0-2 0,0 1 0,10 7 0,67 41 351,-51-35-479,-27-16-33,12 6 59,27 24 1,-47-35-52,1-1 1,-1 1 0,1 0-1,-1 0 1,1 0-1,-1-1 1,0 1 0,0 0-1,0 0 1,1 0 0,-1 0-1,0 0 1,0-1-1,0 1 1,0 0 0,0 0-1,0 0 1,0 0 0,-1 0-1,1 0 1,0-1 0,0 1-1,-1 0 1,1 0-1,-1 0 1,1-1 0,0 1-1,-2 1 1,-13 20 87,-5 4 158,2 1 1,1 1 0,1 1 0,-12 30-1,17-36-194,9-18 38,1 0 1,-1 0-1,1 0 1,0 0-1,-1 5 1,-2 11-6189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14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30870,'0'1563'0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09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13 856,'0'0'23145,"2"-4"-21582,2-5-685,-1 9 560,-3 19 858,0-4-2638,-1 78 818,-4 0 0,-4 0 0,-4-1 0,-31 113 0,36-178-536,4-15-95,0-1 0,1 1 0,1 0 1,0 0-1,-1 14 0,13-38-1537,-3 5 1192,36-38-2317,-10 12-2097,6-7-8130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09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18 1800,'0'0'22983,"1"-3"-22073,1-8-404,-1 7-69,0 11-154,-2-1-116,1 1 0,-1-1 0,-1 0 0,1 0 0,-1 0 0,0 1-1,0-2 1,-5 10 0,-30 46 990,20-34-901,-5 7-139,-2 0 0,0-1 0,-2-2 0,-44 41-1,69-71-212,0 0 0,0 0 0,0 0 0,0-1 0,0 1-1,0 0 1,0-1 0,-1 1 0,1-1 0,0 1-1,0-1 1,0 0 0,-1 0 0,1 1 0,-2-1 0,-2-21-3065,5-18-1239,0 25 761,0-14-5903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10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44 888,'0'0'23221,"0"-8"-21977,-1-24-373,0 29 1220,1 6-1721,4 13-384,8-1 325,0-1 0,29 25-1,-22-22-110,18 21-1,8 18-20,57 64-82,-100-118-200,0 0-1,-1 1 0,1-1 0,0 1 0,-1-1 0,1 1 0,-1 0 0,0 0 0,0 0 0,0 0 0,-1-1 0,1 1 0,0 5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10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14 3441,'0'0'21216,"-4"-10"-18288,173 11 1295,16 0-4952,-182-1-4,16-2 606,-15-1-3395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11.3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6 3041,'0'0'21040,"-5"-1"-20474,-18-3-73,22 4-458,1 0 0,0 0 0,-1 0 0,1 0-1,0 1 1,-1-1 0,1 0 0,0 1 0,-1-1 0,1 0 0,0 0-1,-1 1 1,1-1 0,0 0 0,0 1 0,-1-1 0,1 1 0,0-1 0,0 0-1,0 1 1,0-1 0,-1 1 0,1-1 0,0 0 0,0 1 0,0-1-1,0 1 1,0-1 0,0 1 0,0-1 0,0 0 0,0 1 0,0-1 0,1 1-1,1 15 338,1-11-297,1-1-1,-1 1 0,1-1 0,0 0 0,0 0 0,1-1 0,7 5 0,2 3-2,3 4-8,-7-7-13,0 0 0,13 15 0,-22-22-51,0 0 0,-1 0 1,1 1-1,0-1 0,-1 0 0,1 1 1,-1-1-1,1 1 0,-1-1 0,1 0 1,-1 1-1,0-1 0,0 1 0,0-1 1,0 1-1,0-1 0,0 1 0,0-1 1,0 1-1,-1-1 0,1 1 0,0-1 1,-1 1-1,0-1 0,1 0 1,-2 2-1,0 1 24,0-1 0,0 0 0,-1 1 0,1-1 0,-1 0 1,0-1-1,0 1 0,-5 4 0,-1-2-463,-10 10 169,18-14-408,0 0-1,1 0 1,-1 0-1,1 0 1,-1 0 0,1 0-1,0 0 1,-1 0 0,1 0-1,0 0 1,0 0-1,-1 0 1,1 2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12.5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28 2833,'0'0'15966,"0"-5"-14602,0-13-281,0 13-144,-13 9 8041,14-1-8966,1 1-1,-1 0 1,1-1 0,-1 1-1,1-1 1,0 1-1,0-1 1,0 0-1,1 0 1,-1 0-1,1 0 1,4 4 0,5 6 13,26 36 32,81 95 120,-107-132-170,-6-7 1,-1 1 0,1 0 0,-1 0 0,0 0 0,0 1 0,6 12-1,-10-12-14,0 1 0,0-1 0,-1 1 0,0-1 0,-1 13 0,0 4 198,0-22-148,0 0-1,0 1 1,0-1-1,-1 0 0,1 0 1,0 0-1,-1 0 1,0 0-1,1 0 1,-1-1-1,0 1 1,0 0-1,0-1 1,0 1-1,-3 1 1,-10 9 127,-171 183-137,183-192-35,-7 7 0,0 1 0,1 0 0,-9 14 0,47-34-8091,-8 1 739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0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1424,'0'0'1153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0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24,'-2'0'2592,"8"0"-3037,-1 0-1542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1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13 1720,'9'-1'16911,"-9"0"-16826,0 1 1,0 0-1,0 0 0,0-1 0,0 1 0,0 0 0,0 0 1,0-1-1,0 1 0,0 0 0,0 0 0,0-1 0,0 1 1,0 0-1,0-1 0,0 1 0,0 0 0,0 0 1,0-1-1,0 1 0,-1 0 0,1 0 0,0 0 0,0-1 1,0 1-1,0 0 0,-1 0 0,1 0 0,0-1 0,0 1 1,0 0-1,-1 0 0,1 0 0,0 0 0,0 0 0,-1-1 1,1 1-1,0 0 0,0 0 0,-1 0 0,-6-1 1906,2 0-3273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2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2697,'2'-3'23659,"4"1"-22733,14 1-251,0-1 0,-1-1 0,0-1 0,20-6 0,-20 4-1342,0 1-1,1 2 0,0 0 1,20-1-1,14 4-4346,-29 0-1856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22.1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99 1360,'0'0'4128,"2"1"-2980,2 1-971,0 0-1,0-1 1,0 1-1,-1-1 1,1 0 0,1 0-1,-1 0 1,0-1-1,5 1 7316,4-4 485,-13 2-7906,-2-8 1238,1 9-1300,0 0 1,1-1-1,-1 1 0,0 0 0,1 0 0,-1 0 1,0 0-1,0 0 0,1 0 0,-1 0 1,0 0-1,1 0 0,-1 0 0,0 0 1,1 0-1,-1 0 0,0 0 0,1 1 1,-1-1-1,0 0 0,0 1-9,1 0 0,-1-1 0,1 1 1,-1 0-1,1-1 0,-1 1 0,1 0 0,0-1 0,-1 1 0,1 0 1,0 0-1,0-1 0,0 1 0,0 0 0,-1 0 0,1 0 0,0-1 1,0 1-1,1 1 0,-1 23-21,0-18 23,1-7-2,-1 1-1,0-1 1,1 1 0,-1 0 0,1-1-1,-1 1 1,1-1 0,-1 1-1,1-1 1,-1 1 0,1-1-1,-1 1 1,1-1 0,-1 0-1,1 1 1,0-1 0,-1 0 0,1 1-1,0-1 1,-1 0 0,1 0-1,0 0 1,0 1 0,-1-1-1,1 0 1,0 0 0,1 0 0,24 1-8,-23-1 44,0 0-21,-1 0-1,1 0 1,0 0 0,-1 0 0,1-1-1,0 1 1,-1-1 0,1 1 0,-1-1-1,1 0 1,-1 0 0,1 0-1,-1 0 1,5-4 0,-6 4-4,0-1 0,1 0 1,-1 0-1,0-1 0,0 1 1,0 0-1,0 0 0,0 0 1,0-1-1,-1 1 0,1 0 1,-1-1-1,0 1 0,1 0 1,-1-1-1,-1-4 0,1 1-10,1 4 0,-1 1 0,0-1 0,0 0 0,0 0-1,0 0 1,0 0 0,0 0 0,0 1 0,0-1 0,-1 0 0,1 0 0,-1 0 0,1 1 0,-1-1 0,0 0 0,0 0 0,0 1 0,0-1 0,0 1 0,0-1-1,0 1 1,0-1 0,-1 1 0,1 0 0,0 0 0,-1-1 0,1 1 0,-1 0 0,1 0 0,-4-1 0,-1-1 9,0 1 1,0-1 0,0 1-1,0 0 1,0 1 0,0-1-1,0 1 1,-7 0 0,-54 0 61,43 1-69,23 31-66,1-30 58,0 1 0,0-1 0,0 0 0,0 0 0,0 1 0,1-1 0,-1 0 0,0 1 0,1-1 0,-1 0 0,1 0 0,-1 0 0,1 1 0,0-1 0,-1 0 0,1 0 0,0 0 0,0 0 0,0 0 0,1 1 0,1 0-28,1 0 1,-1-1 0,0 1-1,0-1 1,1 0 0,-1 0-1,6 1 1,-5-1 19,0-1 1,0 1 0,0-1 0,0 1-1,0-1 1,0 0 0,7-2 0,-10 2 16,1 0 1,-1-1-1,0 1 1,0-1 0,0 1-1,0-1 1,0 1-1,0-1 1,0 0 0,-1 1-1,1-1 1,0 0-1,0 0 1,0 0 0,-1 0-1,1 0 1,-1 0 0,1 0-1,0 0 1,-1 0-1,0 0 1,1 0 0,-1 0-1,0 0 1,1 0-1,-1 0 1,0 0 0,0-1-1,0 1 1,0 0 0,0-2-1,0-9-9,0 9 12,0-1 1,0 1-1,0-1 0,0 1 1,0 0-1,-1-1 0,-1-4 0,1 7-4,0-1-1,0 1 1,0 0-1,0-1 1,0 1 0,0 0-1,0 0 1,0 0-1,0 0 1,-1 0-1,1 0 1,0 0-1,-1 0 1,1 0-1,-1 1 1,1-1-1,-1 1 1,1-1 0,-3 0-1,-2 0-2,0-1-1,0 1 1,0 0 0,0 0-1,-12 1 1,17 0 0,-1 0-1,0 0 1,0 0 0,1 1 0,-1-1 0,0 1 0,0-1-1,1 1 1,-1-1 0,0 1 0,1 0 0,-1 0-1,1 0 1,-1 0 0,1 0 0,-1 0 0,1 0 0,0 0-1,0 1 1,0-1 0,-1 1 0,1-1 0,-1 2-1,0 3-4,0 0 0,0 0 0,0 0 0,0 0 0,1 0 0,0 1 0,1-1 0,-1 0 0,2 13 0,-1-18 5,0 0-2,0 0 1,0 0-1,0 0 0,0 0 1,0 0-1,1 0 1,-1 0-1,0 0 0,1 0 1,-1 0-1,1 0 1,-1 0-1,1 0 0,-1-1 1,1 1-1,0 0 1,-1 0-1,1-1 0,0 1 1,0 0-1,1 0 0,0 1-8,1-1 0,0 1 0,0-1 0,0 0-1,-1 0 1,1 0 0,5 0 0,7 1-42,0-1 0,22-1 0,-24 0 41,-11 0 14,-1 0 1,1 0 0,-1 0 0,0 0-1,1-1 1,-1 1 0,0 0-1,1-1 1,-1 1 0,0-1 0,1 1-1,-1-1 1,0 1 0,0-1-1,1 0 1,-1 0 0,0 1 0,0-1-1,0 0 1,0 0 0,0 0 0,0 0-1,0-1 1,-1 1 0,1 0-1,0 0 1,0 0 0,-1-1 0,1 0-1,1-4 0,-1 0 0,0 1-1,-1-1 1,1 0-1,-1-10 1,0 9-26,-1 6 25,1 0 1,0 0-1,-1 0 0,1-1 1,0 1-1,-1 0 1,1 0-1,-1 0 0,0 0 1,1 0-1,-1 0 1,0 0-1,0 0 1,0 0-1,1 1 0,-1-1 1,0 0-1,0 0 1,0 1-1,0-1 0,0 1 1,0-1-1,-1 1 1,1-1-1,0 1 1,0 0-1,-2-1 0,-32-4 40,32 5-40,0 0 1,0 0-1,0 0 1,0 0-1,0 0 0,0 1 1,1 0-1,-1-1 1,0 1-1,0 0 0,0 1 1,1-1-1,-1 0 0,-2 3 1,3-3-2,1 1 0,-1 0 0,1 0 0,0 0 0,-1 0 1,1 0-1,0 1 0,0-1 0,0 0 0,1 0 0,-1 1 0,1-1 1,-1 0-1,1 1 0,0-1 0,-1 1 0,1-1 0,1 3 0,-1 1-1,-1 1 0,1 0 0,1 0 0,-1 1 0,1-1 0,1 0 0,1 7 0,-2-12-1,0-1 1,-1 1-1,1 0 1,0-1-1,0 1 1,0-1 0,1 1-1,-1-1 1,0 1-1,0-1 1,1 0-1,-1 0 1,1 1 0,-1-1-1,1 0 1,0 0-1,-1-1 1,1 1-1,0 0 1,0 0 0,-1-1-1,1 1 1,0-1-1,0 0 1,0 0-1,0 1 1,0-1 0,2-1-1,7 2-26,-9-1 35,1 0 1,-1 1 0,0-1-1,0 0 1,1 0 0,-1 0-1,0 0 1,1-1-1,-1 1 1,0-1 0,0 1-1,0-1 1,1 0 0,-1 0-1,0 0 1,0 0 0,0 0-1,0 0 1,-1-1 0,1 1-1,0-1 1,0 1-1,1-3 1,1-2 4,-1 1-1,-1-1 1,1 0-1,-1 0 1,0 0 0,0 0-1,-1 0 1,0 0-1,0-1 1,0 1-1,-1 0 1,0-1 0,-1-6-1,1 13-12,0 0 1,0-1-1,-1 1 0,1-1 0,0 1 1,-1 0-1,1-1 0,-1 1 0,1 0 1,0-1-1,-1 1 0,1 0 0,-1 0 1,1-1-1,-1 1 0,1 0 0,-1 0 1,1 0-1,-1 0 0,1 0 0,-1 0 1,1-1-1,-1 1 0,1 0 0,-1 0 1,0 1-1,-20-1-10,16 0 8,-8-1-18,10 1 15,0 0 0,0 0 0,-1 0 0,1 0 0,0 1 0,-7 1 0,9-2 3,0 0-1,1 1 1,-1-1-1,0 1 0,0 0 1,1-1-1,-1 1 0,0-1 1,0 1-1,1 0 1,-1 0-1,1-1 0,-1 1 1,1 0-1,-1 0 0,1 0 1,-1 0-1,1 0 1,0 0-1,0-1 0,-1 1 1,1 0-1,0 0 0,0 0 1,0 0-1,0 0 0,0 0 1,0 1-1,0 8-9,0-6 9,0 1-1,0-1 1,0 0 0,0 1 0,1-1 0,0 0 0,1 6 0,-1-9 1,0 0 1,-1 0-1,1 0 1,0 0-1,0 0 1,0 0-1,0 0 1,0 0-1,0 0 1,0 0-1,0 0 0,1-1 1,-1 1-1,0 0 1,0-1-1,1 1 1,-1-1-1,0 1 1,1-1-1,-1 0 1,0 1-1,1-1 1,-1 0-1,0 0 1,1 0-1,2-1 0,10 2 16,-10-1-1,0 1-1,0-1 1,-1 0 0,1-1 0,0 1-1,5-2 1,-8 2-9,0-1 1,0 1-1,-1-1 1,1 1-1,0-1 1,0 1-1,-1-1 1,1 0-1,0 1 1,0-1-1,-1 0 1,1 1-1,-1-1 1,1 0-1,-1 0 1,1 0-1,-1 0 1,1 0-1,-1 1 1,0-1-1,0 0 1,1 0-1,-1 0 1,0 0-1,0 0 1,0 0-1,0 0 1,0 0-1,0-1 1,0-14 13,1 11-12,-1 1-1,0-1 0,0 1 0,-1-1 0,1 1 0,-3-8 0,3 10-5,-1 1-1,0-1 1,0 1-1,0 0 1,1 0 0,-1-1-1,0 1 1,-1 0-1,1 0 1,0 0 0,0 0-1,0 0 1,-1 1-1,1-1 1,0 0 0,-1 0-1,1 1 1,0-1-1,-1 1 1,1-1 0,-1 1-1,1 0 1,-1 0-1,-1-1 1,-58-1-14,42 2-32,18 0 45,1 0 0,-1 1 0,0-1 0,1 0 0,-1 0 0,1 0 0,-1 1 0,1-1 0,-1 0 0,0 1 0,1-1 0,-1 0 0,1 1 0,-1-1 0,1 1 0,0-1 0,-1 1 0,1-1 0,-1 1 0,1-1 0,0 1 0,-1 0 0,1-1 1,0 1-1,0-1 0,0 1 0,-1 0 0,1-1 0,0 2 0,-3 24-43,2-13 32,0-7-2,0 0 0,1 0 0,0 0 0,1 8 0,-1 2-6,1-16 17,0 1 0,-1 0 0,1-1 1,0 1-1,-1-1 0,1 1 0,0-1 0,0 1 0,0-1 0,0 0 0,-1 1 0,1-1 0,0 0 1,0 1-1,0-1 0,0 0 0,0 0 0,0 0 0,0 0 0,0 0 0,1 0 0,23 1-7,-24-1 17,19 0 59,20-1-9,-40 1-55,1-1-1,0 1 1,0 0 0,0-1-1,0 0 1,-1 1-1,1-1 1,0 1 0,-1-1-1,1 0 1,0 1 0,-1-1-1,1 0 1,-1 0-1,1 0 1,-1 1 0,1-1-1,-1 0 1,0 0 0,1 0-1,-1 0 1,0 0-1,0 0 1,0 0 0,0 0-1,0-1 1,0-31 59,0 24-52,0 7-9,0-1 0,0 0 0,0 0 0,0 0 0,-1 1 0,1-1 0,-1 0 0,0 0 0,0 1 0,0-1 0,0 0 0,0 1 0,-3-4 0,0 2 0,0 0 0,0 0 0,0 1 0,0 0 0,0 0 0,-8-4 0,9 6-8,0-1 0,0 1 0,-1 0 0,1 0 0,-1 0 0,1 0 1,-1 1-1,-5-1 0,8 1 4,0 0 0,-1 0 0,1 0 0,0 0 0,-1 0 0,1 0 0,-1 0 0,1 0 0,0 1 0,-1-1 0,1 1 1,0-1-1,-1 1 0,1-1 0,0 1 0,0 0 0,0-1 0,0 1 0,-1 0 0,1 0 0,0 0 0,0 0 0,-1 2 0,-1 4-7,1 0 0,-1 1 0,2-1 0,-1 1 0,1-1-1,0 1 1,0 0 0,1-1 0,1 14 0,-1-6-29,1-15 39,1 1-1,-1 0 0,1-1 0,-1 1 0,1-1 0,0 0 0,-1 1 0,1-1 0,-1 0 0,1 0 1,0 0-1,-1 0 0,4-1 0,0 1 0,5 0-27,-7 0-30,0 0-1,0 0 0,1 0 1,-1 0-1,0-1 0,0 1 1,5-2-1,-7 1 36,1 0 0,-1 0 1,1 0-1,-1-1 0,1 1 1,-1 0-1,0-1 0,0 1 1,0 0-1,0-1 0,0 0 1,0 1-1,0-1 0,0 1 1,1-4-1,-2 2 8,1 0 0,0 1 0,-1-1 1,1 0-1,-1 1 0,0-1 0,0 0 0,0-3 0,-35 6-176,34 0 190,0 0-1,0 0 1,0 0 0,1 0-1,-1 1 1,0-1 0,0 0-1,0 1 1,0-1 0,0 0-1,0 1 1,0-1-1,0 1 1,1 0 0,-1-1-1,0 1 1,0 0 0,1-1-1,-1 1 1,0 0-1,1 0 1,-1 0 0,1-1-1,-1 1 1,1 0 0,-1 0-1,1 0 1,0 0 0,0 0-1,-1 0 1,1 1-1,-2 35-46,2-29-7,0-7 56,0-1 1,1 1 0,-1-1-1,0 1 1,1-1-1,-1 0 1,1 1 0,-1-1-1,1 1 1,-1-1-1,1 0 1,-1 1-1,1-1 1,-1 0 0,1 1-1,-1-1 1,1 0-1,-1 0 1,1 0 0,0 0-1,-1 0 1,1 1-1,-1-1 1,1 0 0,0 0-1,0 0 1,18 1 39,-18-1-39,45 0 349,-45-4-293,0 1 0,0 0 1,0 0-1,0 0 1,-1-1-1,1 1 1,-1 0-1,0-1 1,0 1-1,-1 0 1,1-1-1,-2-5 0,0 8-598,-1 0 0,1-1-1,-1 1 1,1 0-1,-1 0 1,1 1-1,-1-1 1,0 1-1,1-1 1,-1 1 0,0 0-1,0 0 1,1 0-1,-1 0 1,-4 1-1,-4 0-2326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3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2817,'0'0'14228,"9"0"-12528,11 0-991,16-1 1891,58 7 1,36 6-2059,-79-9-3366,-2 1-5078,-31-3 857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3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3361,'0'0'14396,"19"1"-12966,56 1-34,40 11 2477,-62-14-3729,80 2 218,-46 2-5454,-64-1 320,-2 0-1252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3.6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2681,'0'0'15474,"7"-1"-13814,106-1 2544,10 2-4359,-37 0-3271,13 5-15666,-74-5 17746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3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2721,'0'0'14325,"10"-4"-12931,31-11-398,-35 13-699,0 1 0,0-1 0,0 1 0,0 1 0,1-1 0,-1 1 0,0 0 0,12 2-1,3-1-118,76-1-1926,-3 0-11760,-55 0 6558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4.1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3593,'0'0'16811,"106"-18"-16098,-89 18-193,4 0 208,-4 0-632,0 0 136,5 0-232,-1 0-208,8 0-864,-7 0-2017,3 0-3993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4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3817,'0'0'13245,"21"1"-12083,132 4 832,-29-5-2908,-82 0-4197,-1 0-6208,-24 0 9125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4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3833,'0'0'20340,"76"0"-20108,-63 0-64,0 0-168,0 0-32,-1 0-232,-3 0-944,-5 0-1801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5.5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407 16 3329,'0'0'22461,"0"-3"-21655,1 3-752,-1-1 0,0 1 0,0-1 0,0 1 0,0-1 0,0 1-1,0-1 1,0 1 0,-1-1 0,1 1 0,0 0 0,0-1 0,0 1-1,0-1 1,-1 1 0,1-1 0,0 1 0,0-1 0,-1 1 0,1 0 0,0-1-1,-1 1 1,1 0 0,0-1 0,-1 1 0,1 0 0,0-1 0,-1 1 0,1 0-1,-1 0 1,0-1 0,0 1 32,0 0-1,0 1 1,0-1-1,0 0 1,0 1 0,0-1-1,0 0 1,0 1-1,0 0 1,0-1 0,0 1-1,0-1 1,0 1-1,0 0 1,1 0-1,-1-1 1,0 1 0,1 0-1,-2 1 1,-364 442 1753,352-424-2041,13-19-110,4-3-2780,3-2 2060,-1 0 0,0 0 1,0 0-1,5-7 0,7-9-6119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5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3505,'0'0'22174,"1"-4"-21437,-1 3-716,0 1 0,0-1-1,0 1 1,0-1 0,0 1-1,0-1 1,0 1 0,0-1-1,1 0 1,-1 1 0,0-1 0,0 1-1,1-1 1,-1 1 0,0-1-1,0 1 1,1 0 0,-1-1-1,1 1 1,-1-1 0,0 1-1,1 0 1,-1-1 0,1 1-1,-1 0 1,1-1 0,-1 1-1,1 0 1,-1 0 0,1-1 0,-1 1-1,1 0 1,-1 0 0,1 0-1,-1 0 1,1 0 0,0 0-1,0 0 1,3 1 109,-1 0 0,1 0 0,0 1 0,-1 0 0,1 0 0,3 3 0,40 23 223,-2 3 1,-2 1 0,0 3 0,-3 1 0,-1 2-1,58 73 1,-82-91-346,-9-10-2,1-2-1,-1 1 0,1-1 1,1 0-1,-1 0 0,15 10 1,-22-18-85,0 0 1,1 0 0,-1 0 0,0 0-1,1 0 1,-1 0 0,0 0 0,0 0 0,1 0-1,-1 0 1,0 0 0,0 0 0,1 0-1,-1 0 1,0 0 0,0 0 0,1 0 0,-1 0-1,0-1 1,0 1 0,1 0 0,-1 0-1,0 0 1,0 0 0,0-1 0,1 1 0,-1 0-1,0 0 1,0 0 0,0-1 0,0 1-1,1 0 1,-1 0 0,0-1 0,0 1-1,0 0 1,0 0 0,0-1 0,0 1 0,0 0-1,0-1 1,0 1 0,0 0 0,0 0-1,0-1 1,0 1 0,0 0 0,0 0 0,0-1-1,0 1 1,0-22-3535,0 17 892,0-15-7432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6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3001,'0'-1'25850,"10"-1"-25568,551 12 1885,-510-10-2546,-29 0-8476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24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1 720,'0'0'2166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27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2761,'0'0'20813,"13"-8"-18616,-6 10-2019,0 0 1,-1 0-1,1 0 0,-1 1 1,1 0-1,-1 0 1,0 1-1,0 0 0,0 0 1,7 7-1,7 3 52,68 37 413,-24-16-375,-63-34-266,0-1 0,0 1 1,0-1-1,0 1 0,0-1 0,0 1 0,0-1 0,0 1 1,-1 0-1,1 0 0,0-1 0,0 1 0,-1 0 0,1 0 0,0 0 1,-1 0-1,1 0 0,-1 0 0,1 0 0,-1 0 0,1 0 0,-1 0 1,0 0-1,0 0 0,1 0 0,-1 0 0,0 0 0,0 0 0,0 1 1,0-1-1,0 0 0,0 0 0,-1 0 0,1 0 0,0 0 1,-1 0-1,1 0 0,0 0 0,-1 0 0,1 0 0,-1 0 0,0 1 1,-4 4 7,0-1 0,0 1 1,-1-2-1,0 1 1,-9 6-1,-1 1 49,-33 25 485,10-9-1887,15-6-5721,16-15-526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45.1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34 3273,'0'0'18478,"-1"-3"-16569,0 0-1141,-2-5-611,3 2 6291,17 6-6525,35-7-1206,-28 3-2119,1 2-6815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45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1 1 3689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45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3689,'17'41'16195,"-13"-41"-14578,9 0-401,4 0-472,0 0-408,4 0-64,0 0-272,0 0-56,0 0 48,5 0-928,-1 0-1409,1 2-2392,-9 1-3464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46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16 3209,'0'0'22666,"-2"-3"-22049,0-1-682,-3-5 1255,3 10-555,1 7-437,1 319 684,22-327-5797,-2 0-650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46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29 3593,'0'0'22426,"-1"-5"-21830,1 5-574,-2-19 143,0 15-121,-1 13-43,-5 82 212,6-52 58,-13 71 0,11-91-251,-3 16 72,7-33-132,-1 0 0,1 0 1,-1-1-1,0 1 0,1 0 0,-1 0 0,0-1 0,0 1 1,0-1-1,0 1 0,0-1 0,-1 0 0,-2 3 0,4-3-132,-1-5-335,0 1 396,1 0 0,0-1 0,0 1 0,0-1 0,0 1 0,1 0 0,-1-1 0,1 1 0,0 0 0,0-1 0,2-3 0,21-39-337,-10 23 456,-10 14 86,1 1 0,0 0 1,0 0-1,7-7 0,-10 13-39,0 0 1,0 0-1,0 0 1,0 0 0,0 1-1,1-1 1,-1 0-1,1 1 1,-1 0 0,1 0-1,0-1 1,-1 2-1,1-1 1,0 0-1,0 0 1,-1 1 0,5-1-1,-6 2-60,-1-1 0,1 0 0,-1 1 0,0-1 0,1 0 0,-1 1 0,0-1 0,1 0 0,-1 1 0,0-1 0,0 1 0,1-1 0,-1 0 0,0 1 0,0-1 0,0 1 0,0-1 0,0 1 0,1-1 0,-1 1 0,0-1 0,0 1 0,0-1 0,0 1 0,0-1 0,0 1 0,-1 0 0,-1 12 31,-2-9-20,2-2 3,-1-1 1,1 1-1,0 0 0,0 0 1,1 0-1,-1 0 0,0 0 1,1 0-1,-1 0 0,1 1 1,-1-1-1,1 0 0,0 1 1,0-1-1,0 1 1,1 0-1,-1-1 0,1 1 1,-1 5-1,1-6 12,-1 1 0,1 0 0,0 0-1,1-1 1,-1 1 0,1 0 0,-1 0 0,1-1 0,0 1 0,0 0-1,0-1 1,0 1 0,0-1 0,0 1 0,1-1 0,-1 0 0,1 0-1,0 0 1,0 1 0,0-2 0,0 1 0,0 0 0,0 0 0,0-1-1,1 1 1,-1-1 0,3 2 0,9 5-16,1-1-1,-1-1 1,1 0-1,0-1 1,1 0-1,-1-1 1,1-1-1,22 1 1,32-1-6455,-47-3-2065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47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8 1504,'0'0'23727,"0"0"-23691,0-1 0,-1 1 0,1-1 1,0 1-1,0 0 0,0-1 0,0 1 1,-1 0-1,1-1 0,0 1 0,0 0 0,-1-1 1,1 1-1,0 0 0,-1-1 0,1 1 1,0 0-1,-1 0 0,1 0 0,-1-1 1,1 1-1,0 0 0,-1 0 0,-1 27-3,2-11-40,-4 152 190,4-131-205,0-35-54,-2 26-638,2-27 528,0-1 0,0 1 0,0 0 0,0 0 0,-1-1 0,1 1 0,0 0 0,0-1 0,-1 1 0,1 0 0,0-1 0,-1 1 0,1 0 0,-1-1 0,1 1 0,-1-1 0,1 1 0,-1-1 0,1 1 0,-1-1 0,1 1 0,-1-1 0,0 0 0,1 1 0,-1-1 0,0 0 0,1 1 0,-1-1 0,0 0 0,-1 0 0,2 0 175,-1-1 0,1 1 0,-1-1 1,1 1-1,-1-1 0,1 0 0,0 1 0,-1-1 0,1 0 1,0 1-1,0-1 0,0 0 0,-1 1 0,1-1 0,0 0 1,0 0-1,0 1 0,0-1 0,0 0 0,0 0 0,0 1 1,0-1-1,1-1 0,-1-9 383,0 5 48,-1 0 0,2-1 0,-1 1-1,1 0 1,0 0 0,2-7 0,-2 11-290,0-1 1,0 1 0,1 0-1,-1 0 1,1 0-1,-1 0 1,1 0-1,0 0 1,0 0 0,0 0-1,0 1 1,0-1-1,0 1 1,0 0-1,1-1 1,-1 1 0,0 0-1,3-1 1,3 0-15,-1 0 1,0 0-1,1 0 1,-1 1 0,1 0-1,0 1 1,14 0-1,-17 0-132,-4 0-68,-18 4-49,15-3 139,0 0 0,1 0 0,-1 0 1,1 1-1,-1-1 0,1 0 1,-1 1-1,1-1 0,0 1 1,0 0-1,-1-1 0,1 1 1,1 0-1,-1 0 0,0 0 1,-1 2-1,-1 33 70,4-29-22,-1-7-40,0 1 0,1-1 1,0 1-1,-1-1 0,1 0 0,0 0 0,-1 1 0,1-1 1,0 0-1,0 0 0,0 0 0,0 0 0,0 0 1,0 0-1,1 0 0,-1 0 0,0-1 0,0 1 1,1 0-1,-1-1 0,0 1 0,1-1 0,-1 1 1,1-1-1,-1 0 0,0 1 0,2-1 0,47 7 303,-46-7-323,22 1 39,-1 0-947,-8 2-3991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8 2737,'0'0'15987,"-3"-1"-14319,-2-1-1166,7 0 269,18 0 1233,42 1 1447,-49 1-3205,-12 0-246,-1 0 0,1 0 0,0 0 0,0 1 0,0-1 0,0 0 0,-1 0 0,1 1-1,0-1 1,0 0 0,0 1 0,-1-1 0,1 1 0,0-1 0,-1 1 0,1-1 0,0 1 0,-1-1 0,1 1 0,0 0 0,-1-1 0,1 1 0,-1 0 0,1 1 0,0 0 0,0 0 0,0 0 0,-1 1 0,1-1-1,-1 1 1,1-1 0,-1 0 0,0 1 0,0 2 0,0-2 1,0 1 1,0 0-1,-1-1 0,1 1 0,-1-1 1,0 1-1,0-1 0,-1 1 0,1-1 1,0 0-1,-1 1 0,-2 2 1,-2-1 23,6-4-15,-1-1 0,1 0 0,-1 1 0,0-1-1,1 1 1,-1-1 0,1 1 0,0-1 0,-1 1 0,1 0 0,-1-1 0,1 1 0,0-1-1,0 1 1,-1 0 0,1-1 0,0 1 0,0 0 0,0 0 0,-1-1 0,1 1-1,0 0 1,0 1 0,0-2 117,14 0 312,-7 0-728,43 3 17,-34 0-3195,-2 3-3905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4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3 1816,'0'0'20969,"0"-3"-19946,-2 78 511,-21 132 0,21-199-1561,1 0-1,0 1 0,0 12 1,1-20-209,0-30-1419,0 25 1664,0 0 1,0 0 0,0 0-1,0 0 1,0 0-1,1 1 1,0-1 0,0 0-1,0 0 1,0 0 0,1 1-1,-1-1 1,1 0 0,0 1-1,0 0 1,0-1-1,0 1 1,1 0 0,0 0-1,-1 0 1,1 0 0,0 1-1,0-1 1,0 1-1,1 0 1,5-4 0,-4 5 14,0-1 1,0 0 0,1 1 0,-1 0-1,0 0 1,1 1 0,-1-1-1,0 1 1,1 0 0,5 1 0,5 0-27,-15-1 2,0 0 0,0 0 0,-1 0 0,1 0 0,0 0 0,0 0 0,0 0 0,-1 0 0,1 1 0,0-1-1,0 0 1,-1 1 0,1-1 0,0 0 0,0 1 0,-1-1 0,1 1 0,-1-1 0,1 1 0,0-1 0,-1 1-1,1-1 1,-1 1 0,2 1 0,1 19-68,-3-20 77,-1 0 0,0 0 0,1 0 0,-1 0 0,0 0 0,1 0 0,-1 0 0,0-1-1,0 1 1,0 0 0,0 0 0,0-1 0,1 1 0,-1-1 0,0 1 0,-1-1 0,1 1 0,-2 0 0,-21 7 193,20-7-187,0 1 0,1-1 0,-1 0 0,1 1 0,-1 0 0,-4 3 0,7-4-4,0 0 1,1-1 0,-1 1 0,0 0-1,1-1 1,-1 1 0,0 0-1,1 0 1,-1 0 0,1 0 0,-1-1-1,1 1 1,-1 0 0,1 0-1,0 0 1,0 0 0,-1 0 0,1 0-1,0 0 1,0 0 0,0 0 0,0 0-1,0 0 1,0 0 0,0 0-1,0 0 1,1 0 0,-1 0 0,0 0-1,1 2 1,0-2 17,0 0 1,0 0 0,0 0-1,0 0 1,1 0-1,-1 0 1,0-1-1,0 1 1,1 0-1,-1-1 1,1 1-1,-1 0 1,0-1-1,1 0 1,-1 1-1,3-1 1,28 5 237,-26-5-263,37 4 128,15 1-597,-24 4-2665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5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3441,'0'0'19696,"10"-5"-19205,35-15-101,-40 18-315,0 1-1,-1 0 1,1 0-1,0 0 0,0 0 1,1 1-1,-1 0 1,0 0-1,0 0 0,0 1 1,0-1-1,0 1 1,0 1-1,0-1 0,-1 1 1,1 0-1,0 0 1,7 4-1,-11-6-70,0 1-1,0-1 1,1 1-1,-1 0 1,0-1-1,0 1 1,0 0-1,0-1 1,0 1-1,0 0 1,0 0-1,-1 0 1,1 0-1,0 0 1,0 0-1,-1 0 1,1 0-1,-1 0 1,1 0-1,-1 0 1,1 1-1,-1-1 1,1 0-1,-1 0 1,0 0-1,0 1 1,0-1-1,0 0 1,0 0-1,0 1 1,0-1-1,0 0 1,0 0-1,-1 1 1,1-1-1,0 0 1,-1 0-1,1 0 1,-1 0-1,1 1 1,-2 0-1,-1 3 22,0-1 0,0 1-1,-1-1 1,0 0 0,0 0 0,0 0 0,-7 5 0,7-6-18,-16 13-34,20-16 27,0 1 0,-1-1 0,1 0 0,0 1 0,0-1 0,0 1 0,-1-1 0,1 1 0,0-1 0,0 1-1,0-1 1,0 0 0,0 1 0,0-1 0,0 1 0,0-1 0,0 1 0,0-1 0,0 1 0,0-1 0,0 1 0,0-1 0,1 1 0,-1-1 0,0 0-1,0 1 1,0-1 0,1 1 0,-1-1 0,0 1 0,1-1 0,-1 0 0,0 1 0,1-1 0,-1 0 0,0 0 0,1 1 0,-1-1 0,1 0 0,-1 0-1,0 1 1,1-1 0,-1 0 0,1 0 0,-1 0 0,1 0 0,-1 1 0,1-1 0,0 0 0,42 13 217,-34-11-148,0 0 1,-1 1-1,1 0 0,-1 0 0,0 1 0,1 0 0,13 10 1,-21-12-69,1-1 0,-1 1 0,0 0 1,0 0-1,0-1 0,0 1 0,0 0 1,-1 0-1,1 0 0,0 0 0,-1 0 1,1 0-1,-1 0 0,0 0 0,0 0 1,0 0-1,0 0 0,0 0 0,0 0 1,-1 3-1,1-2 1,-1 0 0,0 0 1,1 0-1,-1 1 0,-1-2 0,1 1 0,0 0 0,-1 0 1,1 0-1,-1 0 0,0-1 0,-3 4 0,-6 3-419,0-1-1,0 0 1,-16 6 0,4-1-5983,17-9-621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28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29722,'0'3242'0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6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30 1856,'0'0'12727,"0"-5"-12164,-1 3-447,2 1-98,-1 1 1,0-1-1,0 0 0,0 1 0,0-1 1,0 0-1,0 1 0,0-1 0,0 0 1,-1 1-1,1-1 0,0 0 0,0 1 1,0-1-1,-1 0 0,1 1 1,0-1-1,-1 1 0,1-1 0,-1 1 1,1-1-1,0 1 0,-1-1 0,1 1 1,-1-1-1,1 1 0,-1 0 0,0-1 1,1 1-1,-1 0 0,1-1 0,-1 1 1,0 0-1,1 0 0,-1-1 0,-29-1 2027,29 1-1599,0 1 0,0 0 0,0 0 0,0 0 0,0 0 0,0 0 0,0 0 0,0 0 0,0 0 0,-1 1 0,1-1 0,0 0 0,0 1 0,1-1 0,-1 0 0,0 1 0,0-1 0,-2 2 0,-25 214 352,22-165-696,5-9 119,1-38 67,1-27-142,-1 20-151,0 0 1,0 0 0,1 0-1,0 0 1,-1 0-1,1 0 1,0 0 0,0 0-1,1 1 1,-1-1 0,1 0-1,-1 1 1,1-1 0,0 1-1,0-1 1,0 1-1,0 0 1,0 0 0,1 0-1,-1 0 1,1 0 0,-1 0-1,1 1 1,0-1 0,-1 1-1,1 0 1,0 0-1,4-1 1,5-2-39,1 1 0,0 1 0,-1 0 0,1 0 0,22 1 1,-35 1-54,-5 2-34,-34 12 188,26-10-43,-1 1 1,-20 12-1,33-17-18,0 0 0,0 1 0,0-1 0,0 1-1,0-1 1,0 1 0,0 0 0,0-1 0,0 1 0,0 0 0,1 0-1,-1-1 1,0 1 0,0 0 0,1 0 0,-1 0 0,1 0-1,-1 0 1,1 0 0,-1 0 0,1 0 0,-1 0 0,1 0-1,0 1 1,0-1 0,0 0 0,0 0 0,-1 0 0,1 0 0,1 0-1,-1 0 1,0 1 0,0-1 0,0 0 0,1 0 0,-1 0-1,0 0 1,1 1 0,1 1 29,0-1-1,0 0 1,0 0 0,0 0-1,0 0 1,0 0 0,1 0-1,-1-1 1,1 1-1,-1-1 1,1 0 0,0 0-1,-1 1 1,4-1 0,26 7 237,1-2 1,33 2 0,-34-4-814,-13-3-2972,-9-3-6055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7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4385,'0'0'17824,"2"-7"-16603,10-20-306,-10 20 1432,-1 11-2343,0 0 0,-1 0-1,1 0 1,-1 0-1,0 0 1,-1 0 0,1 0-1,0-1 1,-3 8-1,1 2-4,1 55 60,1-67-59,1-1 0,-1 1 0,0 0 0,0-1 0,0 1 0,1 0 0,-1-1 0,0 1 0,1-1 0,-1 1 0,1 0-1,-1-1 1,1 1 0,-1-1 0,1 1 0,-1-1 0,1 1 0,-1-1 0,1 0 0,0 1 0,-1-1 0,1 0 0,0 1 0,-1-1 0,1 0 0,0 0 0,-1 0 0,1 0 0,0 0 0,-1 1 0,1-1 0,1-1 0,30 2 17,-22-2 13,26 1 169,-34 0-224,-2 11-318,6 25 351,-4-19 21,1-1 0,0 1 0,1-1 0,1 0 1,11 25-1,-15-38-86,1-1-1,1 1 1,-1-1 0,0 1 0,0-1-1,1 0 1,0 0 0,-1 0 0,1 0-1,0 0 1,3 1 0,20 7-4467,-13-7-1308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7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 3841,'0'0'20644,"47"-31"-20012,-35 29-272,1 2 209,4-3-561,0 3 104,4 0-112,5-2-48,3 2-120,5 0-841,0 0-2015,-8 0-5850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8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 4849,'0'0'18292,"81"-23"-18220,-60 23 184,-4 0-256,9 0-296,3 0-680,-3 0-1937,-1 0-3456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8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21 432,'0'0'20853,"132"-20"-20509,-111 20-344,0 0-272,0 0-929,1 0-1127,11 0-1865,-3 0-8162,4 0 11707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8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3089,'0'0'18396,"119"0"-18396,-102 0-160,4 0-1305,-4 3-1407,0-1-3898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9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3809,'0'0'17692,"157"-3"-17260,-132 3-144,-4 0-280,-4 0 88,0 0-96,0 0-744,-8 0-609,-1 0-1159,-3 0-2225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29:59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1800,'0'0'17116,"76"-10"-16996,-63 10-120,0 0-312,-5 5-872,9-3-1553,0 1-4080,-4-3-761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0:00.3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44 3225,'0'0'19713,"1"-7"-18343,2-22-67,-2 22 1280,-16 136-2384,-31 134 0,34-203-232,11-50-74,0-6-245,1 1 0,-1-1 0,0 0 0,0 1 0,0-1 0,-1 0 0,-2 5 0,-1-29-23412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0:00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94 3185,'0'0'16931,"13"-16"-15521,40-45-248,-51 59-1093,0 0 0,0 1 0,0-1 0,0 0 0,0 0 0,0 1 0,1 0 0,2-2 0,7 3 247,-5 1-171,6-1 87,-5-1-132,0 1-1,0 1 1,0-1-1,9 3 1,-15-3-92,0 1 0,-1-1 0,1 1 0,0 0 0,0 0 0,0-1 0,-1 1 0,1 0 0,0 1 0,-1-1 0,1 0 0,-1 0 0,1 1 0,-1-1 0,0 0 0,1 1 0,-1 0 0,0-1 0,0 1 0,0 0 0,0-1 0,0 4 0,0-5-5,-1 1 0,0 0 0,0 0 0,0-1 1,0 1-1,1 0 0,-1-1 0,0 1 0,0 0 0,0 0 0,0-1 1,-1 1-1,1 0 0,0 0 0,0-1 0,0 1 0,-1 0 0,1-1 0,0 1 1,-1 0-1,1-1 0,0 1 0,-1 0 0,0 0 0,0 0 9,-1 0 0,1 0 0,-1 0-1,1 0 1,-1 0 0,1 0 0,-1 0-1,0-1 1,1 1 0,-3 0 0,-7 1 77,1-1 0,-21 1 0,20-2-44,-110 0 112,121 1-148,0 0 0,-1-1 0,1 1 0,0 0 0,0 0-1,0-1 1,0 1 0,0 0 0,0-1 0,1 1 0,-1 0 0,0 0-1,0-1 1,0 1 0,1 0 0,-1-1 0,0 1 0,1 0-1,5 6 104,1 0-1,-1 0 0,1-1 0,1 0 0,-1 0 0,9 4 0,55 30 863,-54-31-796,69 31 382,-50-25-854,37 22 0,-71-35 89,0-1-1,0 1 1,0-1-1,0 1 1,-1 0 0,1-1-1,0 1 1,-1 0-1,1 0 1,-1 0-1,0 1 1,2 2-1,4 18-8531,-7-15-1565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37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41 1256,'-4'1'8041,"-9"1"-3934,13 2-3712,-1-4-263,1 0 1,0 1-1,0-1 1,0 0-1,0 0 1,0 0-1,0 0 0,0 1 1,0-1-1,0 0 1,0 0-1,0 0 0,-1 1 1,1-1-1,0 0 1,0 0-1,0 0 1,1 1-1,-1-1 0,0 0 1,0 0-1,0 0 1,0 0-1,0 1 1,0-1-1,0 0 0,0 0 1,0 0-1,0 1 1,0-1-1,1 0 0,-1 0 1,0 0-1,0 0 1,0 0-1,0 0 1,0 1-1,1-1 0,-1 0 1,0 0-1,0 0 1,0 0-1,0 0 1,1 0-1,-1 0 0,0 0 1,0 0-1,0 0 1,1 0-1,-1 0 0,0 0 1,0 0-1,0 0 1,0 0-1,1 0 1,-1 0-1,0 0 0,0 0 1,0 0-1,1 0 1,-1 0-1,0 0 1,12-1 2,-12 36 18,29-34 81,-27-1-221,-1 0 0,0 0-1,1 0 1,-1 0 0,0 0 0,1 0 0,-1 0 0,0 0 0,1-1 0,-1 1 0,0 0 0,1-1 0,-1 1 0,0-1 0,0 0 0,0 1 0,1-1 0,-1 0 0,0 0 0,0 1 0,0-1 0,1-2 0,-1 1 13,0-1 0,0 0-1,-1 0 1,1 0-1,-1 0 1,1 0 0,-1 0-1,0 1 1,-1-5-1,1-1 1,0 7 4,0-1 0,0 1 0,0-1 0,0 1 0,0-1 0,0 1 0,-1-1 0,1 1 0,-1-1 1,1 1-1,-1-1 0,1 1 0,-1 0 0,0-1 0,0 1 0,0 0 0,1 0 0,-1-1 0,0 1 1,-2-1-1,1 1-4,0-1 0,-1 1 1,1 0-1,0 1 1,-1-1-1,1 0 0,-1 1 1,1-1-1,-1 1 0,1 0 1,-1 0-1,-3 0 1,-52 0 118,57 0-147,0 0 0,0 1 1,0-1-1,0 1 0,0-1 0,0 1 0,0-1 1,0 1-1,0-1 0,1 1 0,-1 0 1,0 0-1,0-1 0,1 1 0,-1 0 1,0 0-1,1 0 0,-1 0 0,1 0 0,-1 0 1,1 0-1,0 0 0,-1 0 0,1 0 1,0 0-1,0 0 0,0 2 0,-4 30-27,4-31 7,0 1 0,0-1 0,0 1 0,0-1 0,0 1 0,1 0 0,-1-1 0,1 1 0,0-1 0,-1 0 0,1 1 0,0-1 0,1 0 0,-1 1 0,0-1-1,3 2 1,-3-1-16,1 0-1,0 0 0,0 0 0,1-1 1,-1 1-1,0-1 0,1 0 0,0 0 1,-1 0-1,1 0 0,5 3 0,-3-4 42,0 1 0,0-1 0,0 0 0,0 0 0,0-1 0,1 0 0,4 0 0,-8 0 0,-1 0 0,1 1 0,-1-1 0,0 0 0,1-1 0,-1 1 0,0 0 0,1 0 0,-1-1 0,0 1 0,1 0 1,-1-1-1,0 1 0,0-1 0,1 0 0,-1 1 0,0-1 0,0 0 0,0 0 0,0 0 0,0 0 0,1-1 0,-1 0 4,0-1 0,0 1 1,0-1-1,-1 0 0,1 1 0,-1-1 1,0 0-1,0 1 0,0-1 0,0-3 0,0 5 2,0 0 0,0-1 0,0 1-1,0-1 1,0 1 0,-1 0 0,1-1 0,0 1-1,-1 0 1,1 0 0,-1-1 0,0 1-1,1 0 1,-1 0 0,0 0 0,0-1 0,1 1-1,-3-1 1,0 0 1,0 0-1,1 0 1,-1 1 0,0-1-1,0 1 1,0 0 0,-5-1-1,-4-1-9,0 1 0,0 0 0,0 1 0,-23 1 0,20 0-33,15 0 29,-1 1 0,0-1 1,1 1-1,-1-1 0,1 1 0,-1-1 0,1 1 0,-1-1 0,1 1 1,-1-1-1,1 1 0,-1 0 0,1-1 0,0 1 0,-1 0 1,1-1-1,0 1 0,0 0 0,-1 0 0,1-1 0,0 1 0,0 0 1,0 0-1,0-1 0,0 1 0,0 0 0,0 0 0,0 0 0,1 32 7,-1-24 19,0-2-29,0-4-1,0-1 0,0 1 0,0 0 0,0-1 0,0 1 0,1-1 0,-1 1 1,2 4-1,-1-6 0,0 0 1,0 0-1,0 0 1,0 0-1,-1 0 1,1-1-1,0 1 1,0 0-1,0-1 1,0 1-1,1-1 1,-1 1-1,0-1 1,0 0-1,0 1 1,0-1-1,0 0 1,1 0-1,-1 0 1,0 0-1,0 0 1,0 0-1,2 0 1,9 0 2,-8 0 3,0 1-1,0-2 1,0 1-1,0 0 1,0-1-1,6-1 1,-8 1 6,-1 0 1,1 0-1,-1 1 0,1-1 1,-1-1-1,0 1 1,1 0-1,-1 0 1,0 0-1,0-1 0,0 1 1,0 0-1,0-1 1,0 1-1,-1-1 1,1 1-1,0-1 0,-1 0 1,1-1-1,0-2 31,0 0 0,0 0 0,0 0 0,-1 0 0,0-8 0,0 5 39,-1 6-60,1 1-1,-1 0 1,1 0-1,-1 0 0,0 0 1,1 0-1,-1 0 0,0 0 1,0 1-1,0-1 1,0 0-1,1 0 0,-1 0 1,0 1-1,0-1 1,-1 1-1,1-1 0,0 1 1,-1-1-1,-2-1 7,1 1 0,0 0 0,-1-1 0,1 1 0,-1 1-1,1-1 1,-6 0 0,8 1-26,1 1 0,-1-1 0,1 0 0,-1 1 1,0-1-1,1 0 0,-1 1 0,1-1 0,0 1 0,-1-1 0,1 1 0,-1-1 0,1 1 0,0-1 0,-1 1 0,1-1 0,0 1 0,-1-1 0,1 1 0,0 0 1,0-1-1,0 1 0,0-1 0,-1 1 0,1 0 0,0-1 0,0 1 0,0 0 0,0-1 0,1 2 0,-1 25-24,0-20-69,0-6 75,1 0 0,-1 0 0,0 0 0,0-1 0,0 1 0,1 0 0,-1 0 0,1 0 0,-1-1 1,0 1-1,1 0 0,-1 0 0,1-1 0,0 1 0,-1 0 0,1-1 0,-1 1 0,1-1 0,0 1 0,0-1 0,-1 1 1,1-1-1,0 1 0,0-1 0,-1 0 0,1 1 0,0-1 0,0 0 0,0 0 0,0 0 0,0 1 0,0-1 0,1 0 0,37 0-8,-24-1 12,-14 1 23,0 0 0,0 0-1,-1 0 1,1-1 0,0 1 0,0 0-1,0 0 1,0-1 0,0 1 0,-1 0-1,1-1 1,0 1 0,0-1-1,-1 1 1,1-1 0,0 1 0,-1-1-1,1 1 1,0-1 0,-1 0-1,1 1 1,-1-1 0,1 0 0,-1 0-1,0 1 1,1-1 0,-1 0 0,1 0-1,-1 0 1,0 0 0,0-1-1,2-30 159,-2 23-23,0 9-132,-1-1 1,1 0-1,0 0 1,-1 0 0,1 1-1,-1-1 1,1 0-1,-1 0 1,1 1 0,-1-1-1,1 1 1,-1-1-1,0 0 1,1 1-1,-1-1 1,0 1 0,0 0-1,1-1 1,-1 1-1,0-1 1,0 1-1,0 0 1,1 0 0,-1-1-1,0 1 1,-2 0-1,-28-3-11,30 3-21,-7 55-214,8-54 220,0-1-1,0 1 1,0-1 0,1 0-1,-1 1 1,0-1-1,1 0 1,-1 1-1,0-1 1,1 0 0,-1 1-1,1-1 1,-1 0-1,0 0 1,1 0-1,-1 1 1,1-1 0,-1 0-1,1 0 1,-1 0-1,0 0 1,1 0-1,-1 0 1,1 0 0,-1 0-1,1 0 1,-1 0-1,1 0 1,19 0-198,-14 0-161,-5 0 19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0:02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2601,'0'0'13424,"0"-3"-11114,0-12 4487,6 15-6664,8 2-59,0 0 0,-1 1 0,1 1 0,-1 0 0,19 9 0,-27-11-89,-1 1 0,1-1 0,-1 1 0,1 0 0,-1 0-1,0 0 1,5 6 0,-8-8 12,0 0 0,0 0-1,0-1 1,0 2 0,-1-1-1,1 0 1,0 0 0,-1 0 0,1 0-1,-1 0 1,1 1 0,-1-1 0,0 0-1,1 0 1,-1 1 0,0-1-1,0 0 1,0 0 0,0 1 0,0-1-1,0 0 1,0 1 0,0-1-1,-1 0 1,1 0 0,0 1 0,-1-1-1,1 0 1,-1 0 0,0 0-1,1 0 1,-1 0 0,0 0 0,1 0-1,-1 0 1,-1 1 0,-5 4 20,1 0 0,-1-1-1,-10 6 1,12-8-6,0 0 0,0 0 0,0 1-1,0-1 1,0 1 0,1 1-1,0-1 1,0 0 0,-7 11-1,10-14-8,1-1-1,0 1 1,-1-1-1,1 1 1,0 0-1,-1 0 1,1-1-1,0 1 1,0 0-1,0-1 1,-1 1-1,1 0 1,0 0-1,0-1 1,0 1-1,0 0 1,0 0-1,0 0 1,1-1-1,-1 1 1,0 0-1,0-1 0,0 1 1,1 0-1,-1 0 1,0-1-1,1 1 1,-1 0-1,1-1 1,-1 1-1,1-1 1,-1 1-1,1-1 1,-1 1-1,1-1 1,-1 1-1,1-1 1,0 1-1,-1-1 1,1 0-1,0 1 1,1-1-1,3 2 39,0-1 1,0 0-1,0 0 0,1-1 0,5 1 1,1-1 44,144 6-725,-138-6-369,-18-1 854,0 1 0,1 0 1,-1 0-1,0 0 0,0 0 1,1-1-1,-1 1 0,0 0 1,0 0-1,1 0 0,-1-1 1,0 1-1,0 0 0,1 0 1,-1-1-1,0 1 0,0 0 1,0-1-1,0 1 0,0 0 1,0 0-1,1-1 0,-1 1 0,0 0 1,0-1-1,0 1 0,0 0 1,0-1-1,0 1 0,0 0 1,0-1-1,0 1 0,0 0 1,-1-1-1,1 1 0,0-1 1,0-1-1465,0-11-7100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0:03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2865,'0'0'10931,"3"0"-9518,-2 0-1258,0 0 0,0 0 1,0 0-1,0 0 0,0 1 1,0-1-1,0 0 0,0 1 1,0-1-1,0 1 0,0-1 0,0 1 1,0-1-1,0 1 0,-1 0 1,1-1-1,0 1 0,0 0 1,-1 0-1,1 0 0,0 0 1,0 1-1,1 2 110,0 0 0,-1-1 0,1 1-1,-1 0 1,0 0 0,1 6 0,0 9 498,-1 36 1,-1-46 1538,8-25-862,-7 10-1383,2-11 205,9-32 0,-11 46-256,0-1 0,1 0 0,-1 0 1,1 1-1,0-1 0,0 1 0,1-1 0,-1 1 0,0 0 0,1 0 1,0 0-1,0 0 0,6-4 0,-8 7-16,1-1-1,0 1 1,-1-1 0,1 1-1,0 0 1,-1-1 0,1 1-1,0 0 1,-1 0-1,1 0 1,0 1 0,-1-1-1,1 0 1,0 0 0,-1 1-1,1-1 1,-1 1 0,1 0-1,-1-1 1,1 1 0,-1 0-1,1 0 1,-1 0-1,0 0 1,1 0 0,-1 0-1,0 1 1,0-1 0,0 0-1,0 0 1,0 1 0,0-1-1,1 3 1,1 3 87,0 0 0,-1 0 0,1 0 0,-1 0 0,-1 0 0,0 1 0,0-1 0,0 9 0,0 0-2955,-1 1-3551,0-9 1851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0:04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6 1632,'-7'-5'26397,"192"5"-25433,-185 0-1212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0:04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3065,'0'0'19676,"3"-5"-18639,9-13-124,-10 13 672,-2 31-1131,0 164 735,9-137-1174,-8-52-218,0 0 1,1 0-1,-1 0 1,0 0-1,1 0 1,-1-1-1,0 1 1,1-1-1,-1 1 1,1-1-1,3 1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5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0 12859,'0'0'12532,"0"20"-11787,7 131 422,-5 20 67,-3-96-881,-1-37-237,-2-1 0,-12 54-1,0-1-11,10-66-73,-1 6 78,-1-40 152,2-26-419,2 0-1,-1-68 1,6 93 139,-1 0 1,2-1-1,-1 1 1,2 0-1,-1 0 1,2 0-1,-1 1 1,2-1-1,-1 1 1,1 0-1,1 0 1,0 0-1,10-12 1,-3 7 20,0 0 1,23-18 0,-31 30-5,-1-1 0,1 1 1,0 0-1,0 0 0,1 0 0,-1 1 0,0 0 0,1 0 0,-1 0 1,1 1-1,0-1 0,0 1 0,6 0 0,-11 2-6,0-1 0,0 0-1,0 1 1,-1-1 0,1 1-1,0 0 1,0-1 0,-1 1 0,1 0-1,0-1 1,-1 1 0,1 0-1,-1 0 1,1-1 0,-1 1 0,1 0-1,-1 0 1,0 0 0,1 0-1,-1 0 1,0 0 0,0-1 0,1 1-1,-1 0 1,0 2 0,0-1 5,0-1 0,1 1 0,-1 0 1,0 0-1,0-1 0,0 1 0,0 0 0,0 0 1,-1-1-1,1 1 0,-1 0 0,1 0 1,-1-1-1,1 1 0,-2 2 0,-5 1 2,1 1 0,-1-2 0,0 1 0,0-1 0,0 0 0,0 0-1,-1-1 1,-11 4 0,-9 4-26,4-3 10,20-8 5,0 1 1,1 0-1,-1 0 0,0 1 0,0-1 0,1 1 1,-1 0-1,1 0 0,-6 4 0,8-3-5,0 0 1,0 0-1,1 0 1,0 1-1,0-1 0,-1 0 1,2 0-1,-1 0 1,0 0-1,1 1 0,-1-1 1,3 6-1,5 1 108,0 0-1,1 0 1,0-1-1,1 0 1,0 0-1,0-1 1,19 11 0,11 10 112,-25-17-113,-1 0 0,-1 1 0,19 23 0,-28-31-305,1 1-1,-2-1 1,1 1 0,-1 0 0,0 1-1,0-1 1,-1 0 0,0 1 0,0-1-1,0 1 1,-1 0 0,0 0 0,0 7-1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5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12875,'0'0'14483,"149"0"-13979,-115 0-360,0 0-136,0 0-16,-9 0-376,-4 0-568,-4 7-985,-8-1-3944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5.9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 10562,'0'0'13755,"169"-13"-13651,-139 13-104,4 0-848,-9 0-4129,-4 0-8122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7.1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212 105 11883,'0'0'14959,"3"0"-14541,20-2-88,-1-1 0,0 0 0,0-2-1,0-1 1,0 0 0,-1-2-1,0 0 1,33-20 0,-53 28-327,0-1 0,0 0 0,0 1 1,0-1-1,0 0 0,0 0 0,-1 0 0,1 1 0,0-1 1,0 0-1,-1 0 0,1 0 0,0 0 0,-1 0 1,1 0-1,-1-1 0,0 1 0,1 0 0,-1 0 0,0 0 1,0 0-1,1-1 0,-1 1 0,0 0 0,0 0 1,0 0-1,-1-3 0,1 4-4,0 0-15,-1-1 0,1 1-1,-1-1 1,0 1 0,1-1 0,-1 1 0,0 0 0,1-1 0,-1 1 0,0 0-1,1-1 1,-1 1 0,0 0 0,1 0 0,-1 0 0,0 0 0,0 0-1,1 0 1,-1 0 0,0 0 0,-1 0 0,-22 0-123,20 0 101,-16-1-55,-1 2 1,0 1 0,0 0 0,1 2 0,0 0-1,-33 12 1,30-8 79,0 2 0,1 0 0,0 2-1,1 0 1,-33 26 0,48-33 15,0 0 0,0 1 0,0 0 0,1 0 0,0 0 0,0 1 0,1 0 1,-1 0-1,1 0 0,1 0 0,0 1 0,0-1 0,0 1 0,1 0 0,0 0 0,0 0 0,1 0 0,0 0 0,1 0 0,0 13 0,1-18 11,-1 0 0,1 0 0,0 0 0,0-1 0,0 1 0,1 0 0,-1 0 0,1-1 0,-1 1-1,1-1 1,0 0 0,0 1 0,0-1 0,0 0 0,1 0 0,-1 0 0,0 0 0,1-1 0,0 1 0,-1-1 0,1 1-1,3 0 1,7 4 90,0-1 1,1-1-1,20 4 0,9-2 49,1-2 1,0-1 0,47-4 0,-28 0-173,-40 1-504,0-1 1,36-7 0,-42 4-2768,31-11 0,-21 2-6973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7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25 10114,'0'0'14914,"0"-6"-14309,0-12-40,0 40 842,-8 140 164,7-103-3789,2-59 2008,0 0 0,-1 1 0,1-1 1,0 1-1,0-1 0,0 0 0,0 0 0,-1 1 1,1-1-1,0 0 0,0 0 0,0 0 0,0 0 0,0 0 1,-1 0-1,1 0 0,0 0 0,2-1 0,10-1-5292,7-9-9142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8.0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1 1 8954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9:47.9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31334,'0'5110'0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8.3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113 125 8954,'-92'-67'2767,"76"60"-229,16 7-2474,-1 0 1,1 0-1,0 0 0,0 0 1,0 0-1,-1 0 0,1 0 0,0 0 1,0 1-1,0-1 0,0 0 1,0 0-1,-1 0 0,1 0 0,0 0 1,0 0-1,0 0 0,0 1 1,0-1-1,-1 0 0,1 0 0,0 0 1,0 0-1,0 0 0,0 1 1,0-1-1,0 0 0,0 0 0,0 0 1,0 1-1,0-1 0,0 0 1,0 0-1,0 0 0,0 0 0,0 1 1,0-1-1,0 0 0,0 1 161,0 0 0,0 0 0,0 0 0,1 0-1,-1 0 1,0 0 0,0-1 0,1 1 0,-1 0 0,1 0-1,-1 0 1,1-1 0,-1 1 0,1 0 0,-1-1 0,2 2-1,1-1 43,-1-1 0,1 0-1,0 1 1,0-1 0,-1 0-1,1 0 1,0-1-1,-1 1 1,1-1 0,0 1-1,3-2 1,-5 1-186,0 1 0,0-1 0,0 0 0,0 0 0,0 0 0,0 0 0,-1 0 1,1 0-1,0 0 0,0 0 0,-1 0 0,1-1 0,0 1 0,-1 0 0,0 0 0,1-1 0,-1 1 0,0 0 0,1 0 0,-1-1 1,0 1-1,0 0 0,0-1 0,0-2 0,0 3-65,0 0 0,0-1 0,0 1 0,0 0 0,0 0 0,0-1 0,0 1 0,0 0 0,0-1 0,-1 1 0,1 0 0,-1 0 0,1 0 0,-1-1 0,1 1 1,-1 0-1,1 0 0,-1 0 0,0 0 0,-1-1 0,0 1-52,-1 0 1,0 0-1,0 0 1,0 1-1,0 0 1,1-1-1,-1 1 1,0 0-1,-4 1 1,5-1 11,1 0 9,7 0 140,1 0-81,-5 0-32,0 0 0,1 0 0,-1 0 0,0 0-1,0 0 1,0 0 0,0-1 0,1 1-1,-1-1 1,0 0 0,0 0 0,0 1-1,3-3 1,-4 2-198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8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12275,'0'0'14340,"-1"4"-14016,0 11 9,0 1-1,1 0 1,1-1 0,0 1-1,7 27 1,2 23 364,-6 162 361,-4-157-961,-11 57 188,1-2-3014,11-126 2490,0 1 0,0-1 0,0 0 0,1 0-1,-1 0 1,0 0 0,0 0 0,0 0 0,1-1-1,-1 1 1,0 0 0,0-1 0,0 1 0,0 0 0,0-1-1,2-1 1,5-11-5066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09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82 6833,'0'0'17938,"-1"-6"-17160,-2-26 169,1 32-927,1 0 1,-1 0-1,1 1 0,0-1 0,-1 0 0,1 1 0,0-1 0,0 1 0,-1 0 0,1-1 1,-1 2-1,-4 5 10,0 0 1,0 1 0,1-1-1,0 1 1,1 0 0,0 0-1,0 1 1,0-1 0,1 1-1,1 0 1,0 0 0,0 0-1,0 0 1,1 0 0,1 1-1,-1-1 1,2 0 0,0 10 0,0-17-26,-1 0 1,1-1 0,0 1-1,0-1 1,0 1 0,0-1-1,0 1 1,0-1 0,0 0 0,1 1-1,-1-1 1,0 0 0,1 0-1,-1 0 1,0 0 0,1 0-1,0 0 1,-1-1 0,1 1 0,-1 0-1,1-1 1,0 1 0,-1-1-1,1 0 1,3 1 0,7 0 42,0 1 0,17-2 1,-26 0-32,20 1 14,-8 0-13,0-1 0,-1-1 0,1 0 0,-1-1 0,18-4 0,-29 6-8,0-1 0,0 0 0,0-1 0,-1 1 0,1 0 0,0-1 0,-1 1 0,1-1 0,-1 0 0,1 0 0,-1 0 0,0 0-1,0-1 1,0 1 0,0 0 0,0-1 0,0 0 0,-1 1 0,1-1 0,-1 0 0,0 0 0,0 0 0,0 0 0,0 0-1,0 0 1,-1 0 0,1 0 0,-1 0 0,0 0 0,0-4 0,0-6 19,1 2 0,-2 0 0,1 0 0,-4-15 1,3 22-29,0 0 1,0 0-1,-1 1 1,1-1-1,-1 0 1,0 1-1,0-1 1,0 1-1,-1 0 1,1-1-1,-1 1 1,-6-5-1,2 2-13,-2 1 0,1 0-1,0 0 1,-1 1 0,0 0 0,0 0-1,0 1 1,-1 0 0,1 1-1,-1 0 1,0 1 0,1-1-1,-1 2 1,0 0 0,0 0 0,1 0-1,-11 3 1,17-3-37,1 1 0,0-1 0,0 1 0,0-1 0,-1 1 0,1 0 0,0 0 0,0 0 0,0 0 0,0 0 0,1 0 0,-1 1 0,0-1 0,0 0 0,1 1 0,-1 0 0,1-1 0,-1 1 0,1 0 0,0 0 0,0 0 0,0 0 0,-2 3 0,1 1-813,0 0 0,1 0-1,0 0 1,0 0-1,0 0 1,0 0-1,1 7 1,0 10-6850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0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11739,'0'0'15101,"21"-13"-11412,-16 7-2820,4-2-1940,-9 8 909,0 0-1,1 0 0,-1 0 0,1 0 0,-1 0 0,0 0 0,1 0 0,-1 0 1,1 1-1,-1-1 0,0 0 0,1 0 0,-1 1 0,0-1 0,1 0 0,-1 0 1,0 1-1,0-1 0,1 0 0,-1 1 0,0-1 0,0 0 0,1 1 0,-1-1 1,0 0-1,0 1 0,0-1 0,0 1 0,8 11-6845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0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13915,'0'0'12291,"0"5"-12033,-2 24 22,-1 1 0,-8 38 0,4-38-31,2 0 0,-1 42 0,6-27-1756,1-44 1269,0-1 0,-1 1 0,1-1 0,0 1 0,0-1 0,-1 0 0,1 1 0,0-1 0,0 0 0,0 0 0,0 1 0,-1-1 0,1 0 0,0 0 0,0 0 0,0 0 0,0 0 0,0 0 0,-1 0 0,1 0 0,1-1 0,0 1-880,20 0-6285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7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26 7938,'0'0'14983,"-2"-4"-14231,-5-18 5279,7 26-6018,1 97 421,-6 198 240,0-59-302,6-170-294,-2-64-133,1 0 1,-1 0 0,0 0-1,-1 0 1,1 0-1,-1 0 1,-5 10 0,5-12-201,2 12-1151,0-12-1666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7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217 90 11979,'0'0'12837,"0"-8"-12292,-1-26 36,1 33-546,0 0 0,-1 0 0,1 0 1,0 0-1,-1 0 0,1 1 0,0-1 1,-1 0-1,1 0 0,-1 0 0,1 1 1,-1-1-1,0 0 0,1 1 0,-1-1 1,0 0-1,1 1 0,-1-1 0,0 1 1,0-1-1,0 1 0,1 0 0,-1-1 1,0 1-1,0 0 0,0-1 0,0 1 1,0 0-1,0 0 0,0 0 0,0 0 1,1 0-1,-1 0 0,0 0 0,0 0 1,0 0-1,0 0 0,0 1 0,-1 0 1,-3-1 15,-1 0-6,-1-1 0,1 2 0,-1-1 0,1 1 0,-1 0 0,1 0-1,0 0 1,-1 1 0,1 0 0,0 1 0,0-1 0,0 1 0,1 0 0,-1 1 0,1-1 0,0 1-1,-1 0 1,2 1 0,-1-1 0,-7 9 0,6-5-22,0 0 1,1 1-1,0 0 1,0-1-1,1 1 0,0 1 1,0-1-1,1 1 0,0-1 1,1 1-1,0 0 1,1 0-1,0 0 0,0 13 1,2-22-21,-1 1 0,1 0 0,-1 0 1,1-1-1,0 1 0,-1 0 0,1-1 1,0 1-1,0-1 0,0 1 0,0-1 0,0 1 1,1-1-1,-1 0 0,0 0 0,1 0 0,-1 1 1,1-1-1,-1 0 0,1-1 0,-1 1 0,1 0 1,0 0-1,-1-1 0,1 1 0,2 0 1,8 2 39,1 0 1,19 2 0,-32-5-43,44 4 58,1-2 0,62-5 0,-100 3-50,-1-1 0,1 0-1,-1 0 1,0-1 0,0 0 0,0 0 0,1 0-1,-2-1 1,1 0 0,0 0 0,-1 0 0,1-1-1,-1 1 1,0-1 0,0-1 0,-1 1 0,1-1-1,-1 0 1,0 0 0,0 0 0,0 0 0,-1-1 0,0 1-1,0-1 1,-1 0 0,1 0 0,-1 0 0,0 0-1,-1-1 1,0 1 0,0 0 0,1-13 0,-2 0 50,0-24-24,-1 40-39,1 1 0,-1-1 0,1 1 0,-1 0 0,0-1 0,0 1 0,0 0 0,0 0 0,0 0 0,0 0 0,-1 0 0,1 0 0,-1 0 0,-3-3 0,-1 0 0,-1 1 0,1-1 0,-1 1 0,0 1 0,0-1 0,-1 1 0,1 1 0,-1-1 0,0 1 0,-14-2 0,-5 2-63,-51 1 1,41 1 2,35 0 25,0 0 1,-1 1-1,1-1 1,0 0-1,0 1 1,0-1-1,0 1 1,0-1-1,0 1 1,0 0-1,0 0 1,0 0-1,0 0 1,0 1-1,0-1 1,1 0-1,-1 1 1,0-1-1,1 1 1,-1-1-1,1 1 1,0 0-1,-1 0 1,1 0-1,0-1 0,0 1 1,0 0-1,1 1 1,-1-1-1,0 2 1,0-2-226,1 1 0,-1 0-1,1-1 1,0 1 0,0 0 0,0 0 0,0-1 0,1 1-1,-1 0 1,2 3 0,-1-3-271,0-1 1,0 1-1,0-1 0,0 0 0,1 0 0,-1 0 1,1 0-1,-1 0 0,1 0 0,0 0 1,3 3-1,20 13-9067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8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13003,'0'0'12697,"0"0"-12662,0-1 0,0 1 0,0-1 0,0 1 0,0-1 0,1 1-1,-1-1 1,0 1 0,0-1 0,0 1 0,1 0 0,-1-1 0,0 1 0,1 0 0,-1-1-1,0 1 1,1-1 0,-1 1 0,1 0 0,-1 0 0,0-1 0,1 1 0,-1 0 0,1 0 0,-1 0-1,1-1 1,-1 1 0,1 0 0,0 0 0,51-1 553,67 3-602,-113-2-179,-1 1 1,0 0 0,0 0-1,0 1 1,6 2 0,11 8-5728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8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12731,'0'0'10562,"174"-2"-10418,-132-1-144,-12 1-2024,0-1-4250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9.1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 12755,'0'0'13772,"25"-7"-13459,83-20 19,-98 25-290,-1 0 0,1 0 0,-1 1 0,1 0 0,0 1 0,-1 0 0,13 2 0,-12-1-13,-2 0-34,0 0 1,0 1-1,0 0 1,0 1 0,0-1-1,0 1 1,-1 1 0,8 4-1,-12-6 1,0-1 1,0 1-1,-1 0 0,1 0 0,0 1 0,-1-1 1,0 0-1,1 1 0,-1 0 0,0-1 1,0 1-1,-1 0 0,1 0 0,0 0 0,-1 0 1,0 0-1,0 0 0,0 1 0,0-1 0,0 0 1,0 6-1,-1-5 7,1-1 1,-1 1-1,0 0 1,-1-1-1,1 1 1,-1 0-1,1-1 1,-1 1-1,0-1 1,0 1-1,-1-1 1,1 0-1,-1 1 1,1-1-1,-1 0 1,0 0-1,-1 0 0,1 0 1,0 0-1,-1-1 1,1 1-1,-6 3 1,-60 45 129,-7 7-49,48-27-42,26-29-36,0-1 0,0 0 0,0 1 0,0-1 0,1 1 0,-1-1 1,0 1-1,1-1 0,-1 1 0,1 0 0,-1-1 0,1 1 0,0 0 0,0-1 0,0 1 1,0 0-1,0-1 0,0 1 0,0 0 0,0-1 0,2 4 0,-2-5 7,1 1 0,0-1 0,0 1 1,0-1-1,0 0 0,0 1 0,0-1 0,0 0 0,1 0 0,-1 1 0,0-1 0,0 0 0,0 0 0,0 0 0,0 0 0,0 0 0,0-1 0,1 1 1,3-1 63,37 2 122,-6 0 154,-1-2 0,71-10-1,-8-4-5439,-89 13-1452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0:20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29230,'0'1295'0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9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12323,'0'0'14531,"2"-3"-14257,-2 2-229,0 1-32,0-1 1,1 0-1,-1 0 0,0 0 1,1 1-1,-1-1 0,0 0 1,1 0-1,-1 1 0,1-1 0,-1 0 1,1 1-1,-1-1 0,1 0 1,0 1-1,-1-1 0,1 1 1,0-1-1,0 1 0,0 0-6,0 1-1,0 0 1,-1 0-1,1 0 1,0 0-1,-1 0 1,1 0-1,-1 0 0,1 0 1,-1 0-1,1 0 1,-1 0-1,0 0 1,0 0-1,0 1 1,1-1-1,-1 0 1,0 1-1,0-1 2,4 35 251,-1 0 1,-2 0-1,-5 48 0,-4-38-2171,22-46-3198,2 0-2168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19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6145,'0'0'17860,"-7"20"-17340,-21 60-74,27-76-394,-1 1 0,1-1 0,0 1 1,0-1-1,1 1 0,-1 0 0,1-1 1,0 1-1,1 0 0,0 5 0,-1-9-20,1 1 1,-1 0-1,1-1 0,0 1 0,-1 0 1,1-1-1,0 1 0,0-1 0,0 1 0,0-1 1,1 0-1,-1 1 0,0-1 0,0 0 1,1 0-1,-1 0 0,1 0 0,1 1 0,4 0 70,0 0-1,-1 0 1,1-1-1,0 1 1,0-2-1,0 1 1,1-1-1,-1 0 0,8-2 1,-6 2-23,-1-1-107,-1 0-1,0 0 0,0-1 1,0 0-1,0 0 1,0-1-1,0 0 1,-1 0-1,1 0 0,-1-1 1,0 0-1,0 0 1,6-6-1,-11 8-164,1 1 0,-1-1 0,0 0 0,0 0 0,0 1 0,0-1 0,0 0 0,0 0 0,-1 0 0,1 0 0,-1 0 0,1 0 0,-1-1 0,0 1 0,0 0 0,1 0 0,-2 0 0,1 0 0,0 0 0,-1-3 0,1-7-2846,0-11-3757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20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12203,'0'0'13498,"165"-26"-12777,-131 21-209,0 0-368,-4 0 176,4 2-320,-4 3-208,-5 0-184,5 0-1129,-13 0-3360,0 0-5601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21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206 44 7618,'0'0'15882,"-4"-7"-15135,-15-19-25,17 25-644,0 0 0,0-1 0,0 1 0,0 0 0,0 0 0,-1 1 0,1-1 0,0 0 0,-1 1 0,1-1 0,0 1 0,-1 0 0,1-1 0,0 1 0,-1 0 0,1 1 0,-1-1 0,-2 1 0,-6 0 87,7-1-111,1 0 0,-1 0 0,0 1 0,1-1 0,-1 1 0,0 0 1,1 0-1,-1 0 0,1 0 0,-1 1 0,1-1 0,0 1 0,-4 2 0,3 0-26,-1 0 1,1 1-1,0-1 1,0 1-1,0 0 1,1 0-1,-4 7 1,0 0 19,1-1 1,1 1 0,-8 23-1,11-28-29,1-1 0,0 0 0,0 1 0,0-1 0,1 1 0,0-1 0,0 1 0,0-1 0,3 13 0,-2-18-16,0 1 0,0 0 0,0-1 0,0 1 0,0 0 0,1-1 0,-1 1 1,0-1-1,1 0 0,-1 1 0,1-1 0,-1 0 0,1 0 0,0 0 0,-1 0 0,1 0 1,0 0-1,0-1 0,0 1 0,0 0 0,0-1 0,0 0 0,3 1 0,8 1 46,1-1 1,18 0-1,-25-2-30,8 2 9,-1-1 0,0-1-1,0-1 1,1 0 0,17-5 0,-29 6-29,0 0 1,0 0-1,0 0 0,0-1 1,0 0-1,0 1 0,0-1 1,-1 0-1,1 0 1,-1 0-1,1-1 0,-1 1 1,0 0-1,0-1 0,0 0 1,0 1-1,0-1 1,0 0-1,-1 0 0,0 0 1,1 0-1,-1 0 0,0-1 1,-1 1-1,1 0 1,0 0-1,-1-1 0,0 1 1,0-5-1,0-4-4,1 8-5,-1 1 1,0-1-1,0 0 1,-1 0-1,1 0 1,-1 1-1,-1-7 0,1 9 2,1 0 0,-1 0 0,0 0 0,0 0 0,1 0 0,-1 0 0,0 0 0,0 1 0,0-1 0,0 0 0,0 0 0,0 1 0,0-1 1,0 0-1,-1 1 0,1-1 0,0 1 0,0 0 0,0-1 0,-1 1 0,1 0 0,0 0 0,-1-1 0,1 1 0,0 0 0,-3 1 0,3-1 3,1 0 1,-1 0 0,0 0 0,1 0-1,-1 0 1,0 0 0,1 0 0,-1 0 0,1 0-1,-1 0 1,0 0 0,1 1 0,-1-1-1,0 0 1,1 1 0,-1-1 0,1 0-1,-1 1 1,1-1 0,-1 1 0,1-1-1,-1 0 1,1 1 0,-1-1 0,1 1-1,0 0 1,-1-1 0,0 2 0,0 19-52,2-7 64,-1-11 2,0 1 1,0 0-1,0-1 0,0 1 1,0-1-1,1 1 0,0-1 0,0 1 1,0-1-1,0 1 0,0-1 1,1 0-1,-1 0 0,1 1 1,0-1-1,0 0 0,0-1 1,1 1-1,-1 0 0,0-1 0,1 1 1,0-1-1,0 0 0,0 1 1,4 1-1,8 5 64,0-1-1,0-1 1,1 0-1,-1-2 1,2 1-1,-1-2 1,18 3-1,43 2-1251,-1-6-4093,-50-3-3479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38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12523,'0'0'16481,"9"0"-16295,148 0-1135,-157 0 850,1 0 0,0 0 0,-1 0 0,1 0 0,0 0 0,0 0 1,-1 0-1,1 0 0,0 1 0,-1-1 0,1 0 0,0 1 0,-1-1 0,1 0 1,0 1-1,-1-1 0,1 1 0,-1-1 0,1 1 0,-1-1 0,1 1 0,0 0 1,1 7-8161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39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0 1 8970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39.3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8970,'0'78'1751,"0"-59"2123,0 6 3752,22-25-5222,74 0-616,-32 0-8630,-51 0 90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0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13 992,'0'0'23105,"-2"-2"-22407,-5-9 3388,20 225-2348,-10-157-1507,-3-38-187,5 31-1,-5-49 1,6 20-1331,-5-20 1019,0-1-1,0 1 1,0 0 0,0-1-1,0 1 1,0-1 0,0 1-1,0-1 1,0 1 0,1-1-1,-1 0 1,0 1-1,0-1 1,0 0 0,0 0-1,2 0 1,10 0-5108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2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103 121 7962,'0'0'14992,"18"2"-12417,2-4-2311,-1-1-1,0 0 0,0-2 0,-1 0 1,1-1-1,-1-1 0,27-15 0,-43 21-246,-1 0 1,1-1-1,-1 1 0,1-1 0,-1 1 0,0-1 0,0 0 1,1 1-1,-1-1 0,0 0 0,-1 0 0,1 0 0,0 0 0,0 0 1,-1 0-1,1 0 0,-1 0 0,0 0 0,1 0 0,-1 0 1,0 0-1,0 0 0,-1 0 0,1 0 0,0 0 0,-1 0 1,1 0-1,-1 0 0,-1-3 0,2 4-22,-1 0 0,0 1 0,0-1 0,1 0-1,-1 0 1,0 1 0,0-1 0,0 0 0,0 1 0,0-1 0,0 1 0,0 0 0,0-1-1,0 1 1,-1 0 0,1-1 0,0 1 0,-1 0 0,-24-1-72,21 1 63,-5 0 8,-1 0 1,1 1-1,0 0 0,-1 0 1,1 1-1,0 1 1,0 0-1,0 0 0,1 1 1,-1 0-1,1 0 0,0 1 1,0 1-1,0 0 1,1 0-1,0 0 0,-10 11 1,10-10 1,1 0 1,0 1 0,0 0 0,1 0 0,0 0 0,0 1-1,1 0 1,0 0 0,1 0 0,0 1 0,1 0-1,-1 0 1,2 0 0,0 0 0,0 0 0,0 0-1,1 12 1,1-15 9,0 1-1,0-1 1,1 1-1,-1-1 1,2 0-1,-1 1 1,4 7-1,-4-12 1,1-1 0,-1 1-1,1 0 1,0-1 0,0 1 0,1-1-1,-1 1 1,0-1 0,1 0 0,-1 0-1,1 0 1,0 0 0,-1-1 0,1 1-1,0-1 1,0 0 0,0 1 0,0-1-1,4 0 1,13 4 33,1-2-1,0-1 1,0 0 0,42-3-1,-24 1-119,-21-1-540,-1 0 0,1-1 1,0 0-1,-1-2 0,29-9 0,-10 0-5132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3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31 5393,'0'0'11137,"0"-30"-3550,-7 80-4440,-2 14-3245,7-56 4,1 0-1,1 0 1,0 0 0,0 0-1,0 0 1,3 10 0,-3-18-3,0 1 0,1 0 0,-1 0 1,1-1-1,-1 1 0,1 0 0,0-1 1,-1 1-1,1 0 0,0-1 0,-1 1 0,1-1 1,0 1-1,0-1 0,-1 0 0,1 1 1,0-1-1,0 0 0,0 1 0,-1-1 1,3 0-1,17 2-5648,-20-2 5573,10 0-6509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0:34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41 992,'0'0'1593,"-1"3"-1748,-3 7 5277,-5-7-5196,-2 0 9196,10-3-8980,1 0 1,0 0-1,0 0 1,-1 0-1,1 0 1,0 0-1,0-1 1,-1 1-1,1 0 1,0 0-1,0 0 1,-1 0-1,1-1 1,0 1-1,0 0 1,0 0-1,0-1 1,-1 1-1,1 0 1,0 0-1,0-1 1,0 1-1,0 0 1,0 0-1,0-1 1,0 1-1,0 0 1,0-1 0,0 1-1,0 0 1,0 0-1,0-1 1,0 1-1,0 0 1,0-1-1,0 1 1,-2-1-111,0 0 0,-1-1 1,1 2-1,0-1 1,0 0-1,-1 0 1,1 1-1,0-1 0,-4 1 1,-18-1 64,17 0-104,-1 0 0,1 1 0,-1 0 0,0 1 1,-10 1-1,17-1 6,0-1-1,0 0 1,0 1 0,0-1 0,0 1-1,0-1 1,1 1 0,-1 0 0,0-1-1,0 1 1,1 0 0,-1 0 0,0-1-1,1 1 1,-1 0 0,1 0 0,-1 0-1,1 0 1,-1 0 0,1 0 0,0 0-1,-1-1 1,1 3 0,-1 26-6,1-19 52,1-9-43,-1 0 0,1 0 0,0-1 0,0 1 1,0 0-1,0 0 0,0-1 0,0 1 0,0 0 0,0-1 1,0 1-1,0-1 0,1 1 0,-1-1 0,0 0 0,0 0 1,2 1-1,24 4 39,-11-5 6,-9 1-25,0-1-1,-1 0 1,1-1 0,0 1 0,7-3-1,-12 3-15,-1 0 0,0-1 0,1 1 0,-1-1-1,0 0 1,0 1 0,0-1 0,1 0 0,-1 0 0,0 1 0,0-1-1,0 0 1,0 0 0,0 0 0,-1 0 0,1-1 0,0 1-1,0 0 1,-1 0 0,1 0 0,-1-1 0,1 1 0,-1 0 0,1 0-1,-1-1 1,0 1 0,0 0 0,1-1 0,-1 1 0,0-3 0,0-6 49,0 9-47,1 0-1,-1 0 0,0 0 1,0 0-1,0 0 0,0 0 0,0 0 1,0 0-1,0-1 0,0 1 1,0 0-1,0 0 0,0 0 1,-1 0-1,1 0 0,-1 0 1,1 0-1,0 0 0,-1 0 1,0 0-1,1 0 0,-1 0 1,0 0-1,1 0 0,-1 1 1,-1-2-1,-10-4 76,9 5-53,0-1 0,0 0 0,-1 1 0,1 0 0,0 0 0,-1 0-1,1 0 1,-1 0 0,1 1 0,-1-1 0,1 1 0,-1 0-1,-5 0 1,9 1-33,-1 0-1,0 0 0,1 0 0,-1 0 1,1 0-1,-1 0 0,1 0 1,-1 1-1,1-1 0,0 0 0,-1 0 1,1 0-1,0 0 0,0 0 0,0 1 1,0-1-1,0 0 0,0 0 1,0 0-1,0 0 0,1 2 0,-1-2-3,0 0 0,0 1 0,0-1 0,0 0 0,0 1 0,1-1 0,-1 0 0,0 0-1,1 1 1,-1-1 0,1 0 0,-1 0 0,1 0 0,0 1 0,0-1 0,-1 0 0,1 0-1,0 0 1,1 1 0,5-1-46,1 2 10,0-1 0,0 0 1,1-1-1,-1 0 0,1 0 1,-1-1-1,1 0 1,10-1-1,-18 0 53,-1 1 1,1-1-1,0 1 0,-1-1 1,1 0-1,0 1 0,-1-1 1,1 0-1,-1 1 0,1-1 1,-1 0-1,0 0 0,1 1 1,-1-1-1,0 0 0,1 0 1,-1 0-1,0 1 0,0-1 1,0 0-1,0 0 0,1 0 1,-2-1-1,1-27 132,-1 19-97,1 9-46,0 0 0,-1 1 0,1-1 0,-1 0 0,0 1 0,1-1-1,-1 1 1,1-1 0,-1 1 0,0-1 0,1 1 0,-1 0 0,0-1 0,0 1 0,1 0 0,-1-1 0,0 1 0,0 0 0,1 0 0,-1 0 0,0 0 0,0 0 0,0 0 0,-1 0 0,-23-2 19,24 2-20,0 0 1,0 0-1,0 0 1,0 0-1,-1 0 1,1 0 0,0 0-1,0 1 1,0-1-1,0 0 1,-1 1-1,1-1 1,0 1 0,0-1-1,0 1 1,0-1-1,0 1 1,0 0-1,0-1 1,-1 2-1,1 0-4,1 0 0,-1 0-1,0 0 1,1 0 0,-1 1-1,1-1 1,-1 0-1,1 0 1,0 0 0,0 0-1,0 3 1,1-4 4,-1 0 1,1 0-1,-1-1 1,1 1-1,-1 0 0,1-1 1,0 1-1,-1 0 1,1-1-1,0 1 1,-1-1-1,1 1 0,0-1 1,0 0-1,-1 1 1,1-1-1,0 0 1,0 1-1,0-1 0,0 0 1,-1 0-1,1 0 1,0 0-1,0 0 1,0 0-1,1 0 1,30 2-71,-29-2 53,13 0 22,-12 1 4,1-1 0,0 0 0,-1 0 0,1 0 0,0-1 0,5-1-1,-9 2-5,0-1 0,0 1 0,0-1 0,0 1 0,0-1 0,0 0 0,0 0 0,0 1 0,0-1 0,0 0 0,-1 0 0,1 0 0,0 0 0,0 0 0,-1 1 0,1-2 0,-1 1 0,1 0 0,-1 0 0,1 0 0,-1 0 0,0 0 0,0 0 0,1 0 0,-1 0 0,0-1 0,0 1 0,0 0 0,0-2 0,0 2-1,-1 0 0,1 0 0,0 0 0,0 0-1,-1 0 1,1 0 0,0 0 0,-1 1 0,1-1 0,-1 0 0,1 0 0,-1 0 0,0 0-1,1 1 1,-1-1 0,0 0 0,1 1 0,-1-1 0,0 0 0,0 1 0,0-1 0,-1 0-1,-3-1 1,1 0-1,0 0 0,-1 1 0,0-1 0,-5 0 0,-6 0-2,-1 0 1,-17 1-1,33 0 0,0 1 0,1 0 0,-1 0 1,0 0-1,0 0 0,1 0 0,-1 0 0,0 1 1,1-1-1,-1 0 0,0 0 0,0 0 0,1 1 0,-1-1 1,0 0-1,1 1 0,-1-1 0,1 0 0,-1 1 1,0-1-1,1 1 0,-1-1 0,1 1 0,-1-1 1,0 2-1,0 16-114,2-5 91,-1-12 20,0 0 0,0 0 0,0 0 0,0 0 1,0 0-1,0 0 0,0 0 0,0 0 0,1 0 0,-1 0 1,0 0-1,1 0 0,-1 0 0,1 0 0,-1 0 0,1 0 0,-1 0 1,1 0-1,0 0 0,-1-1 0,1 1 0,0 0 0,1 1 0,0-1-12,1-1-1,-1 1 1,1 0-1,-1-1 0,1 1 1,0-1-1,-1 0 0,1 0 1,2 0-1,46 0 71,-51-4-27,0-1-1,0 1 1,0 0-1,0 0 0,-1-6 1,-2 8-21,1 0 1,-1 1 0,1-1-1,-1 1 1,0 0 0,0 0-1,0 0 1,0 0-1,0 0 1,0 0 0,-5 0-1,-38 1 16,31 0-72,14 0 47,0 0 1,0 0 0,1 0 0,-1 1-1,0-1 1,0 0 0,0 1 0,0-1 0,0 0-1,1 1 1,-1-1 0,0 1 0,0-1-1,1 1 1,-1-1 0,0 1 0,1 0-1,-1-1 1,1 1 0,-1 0 0,1 0 0,-1-1-1,1 1 1,-1 0 0,1 0 0,0 0-1,-1 0 1,1-1 0,0 1 0,0 0 0,-1 1-1,-1 32 14,2-29-17,1-4 8,-1-1 0,1 1 0,-1-1 1,1 1-1,-1-1 0,1 1 0,-1-1 0,1 0 1,-1 1-1,1-1 0,-1 0 0,1 0 0,0 1 1,-1-1-1,1 0 0,0 0 0,-1 0 0,1 0 1,0 0-1,-1 0 0,1 0 0,0 0 0,-1 0 1,2 0-1,23 0 29,-19-1-16,9 2 35,-10 0-31,-1 0 0,1-1 0,0 0 0,-1 0 0,1 0 0,-1-1 0,8-1 0,-12 1-6,1 0 1,0 0-1,0 0 1,-1 0-1,1 0 1,0 0-1,-1 0 1,1 0 0,-1 0-1,0 0 1,1-1-1,-1 1 1,0 0-1,0 0 1,0 0 0,0-1-1,1 1 1,-2 0-1,1 0 1,0-1-1,0 1 1,0 0-1,-1-2 1,1 2-7,0-1 0,-1 1 0,1-1-1,-1 0 1,1 1 0,-1-1 0,1 1 0,-1-1 0,0 1 0,0-1-1,0 1 1,0 0 0,0-1 0,0 1 0,0 0 0,-2-2 0,-3 0 1,-21-7-12,26 9-4,-1 1 0,1-1 0,0 1 0,-1 0 0,1-1 0,-1 1-1,1 0 1,-1 0 0,1 0 0,-1 0 0,1 1 0,-1-1 0,1 0 0,-1 1 0,1-1 0,-2 1 0,2 3-2,1-1-1,0 0 1,-1 1 0,1-1-1,0 0 1,1 6 0,-1-3-2,0-5 13,0 0 0,0 0 0,0 0 0,0 0 1,0 0-1,0 0 0,1 1 0,-1-1 0,0 0 0,0 0 0,1 0 0,-1 0 1,1 0-1,-1 0 0,1-1 0,-1 1 0,1 0 0,0 0 0,-1 0 0,1 0 1,0-1-1,0 1 0,0 1 0,2-1-24,0 0 1,0 0-1,0 0 0,0-1 0,0 1 1,0-1-1,3 1 0,1 0-55,67-1-580,-73 0 664,0 0-1,-1 0 1,1-1 0,-1 1 0,1 0-1,-1 0 1,1 0 0,-1-1 0,1 1-1,-1 0 1,1-1 0,-1 1-1,1 0 1,-1-1 0,1 1 0,-1-1-1,1 1 1,-1 0 0,0-1-1,1 1 1,-1-1 0,0 1 0,0-1-1,1 0 1,-1 1 0,0-1 0,0 1-1,0-1 1,0 1 0,1-2-1,0-17 55,-1 18-39,0-1 2,0 0 0,0 0-1,0 1 1,0-1 0,0 0-1,0 0 1,0 0 0,-1 0 0,1 1-1,-1-1 1,1 0 0,-1 0 0,0 1-1,1-1 1,-1 0 0,0 1-1,0-1 1,0 1 0,-2-2 0,0 1-5,1 1-1,-1 0 1,0 0 0,0 0 0,0 1 0,0-1 0,0 1 0,0-1 0,0 1 0,0 0 0,-5 1 0,-4-2-13,-17 2-96,28-1 91,1 0 0,-1 0 0,0 0 0,0 1 0,1-1 0,-1 0 0,0 1 0,1-1 0,-1 0 0,1 1 0,-1-1 0,0 1 0,1-1 0,-1 1 0,1-1 0,-1 1 0,1 0 0,0-1 0,-1 1 0,1-1 0,-1 1 0,1 0 0,0-1 0,0 1 0,-1 0 0,1 0 0,0-1 0,0 1 0,0 0 0,0 0 0,0-1 0,0 2 0,0 44-25,1-45 26,-1-1-1,1 1 1,0 0 0,0 0 0,0 0 0,0-1-1,0 1 1,0 0 0,0-1 0,0 1 0,0-1-1,0 1 1,0-1 0,0 1 0,0-1 0,0 0-1,1 0 1,-1 0 0,0 1 0,0-1 0,0 0-1,2-1 1,31 3-37,-21-2 20,-11 1 27,0-1 0,0 0 1,0 0-1,0 0 0,0 0 0,0-1 1,1 1-1,-1-1 0,0 1 0,2-2 1,-3 2-4,0-1 0,0 0 1,-1 0-1,1 0 1,0 0-1,-1 0 0,1 0 1,0 0-1,-1 0 1,1 0-1,-1 0 0,0-1 1,1 1-1,-1 0 1,0 0-1,0 0 1,0-1-1,0 1 0,0 0 1,0 0-1,0-2 1,0 2-7,0-1 0,0 1 1,-1 0-1,1 0 0,0 0 1,0 0-1,-1 0 0,1 0 1,-1 1-1,1-1 1,-1 0-1,1 0 0,-1 0 1,1 0-1,-1 0 0,0 1 1,0-1-1,1 0 0,-1 1 1,0-1-1,-1-1 1,-2 1 2,1-1 1,0 0-1,0 1 1,-1 0-1,1 0 1,-6-1-1,-5 0-36,0 0 0,-18 1 0,23 1 14,7 0 1,-1 0-1,0 0 0,0 0 1,0 0-1,0 1 0,1-1 1,-6 2-1,7-1 16,0 0 0,0 0 0,-1 0 0,1 0 0,0 0 0,0 0 0,0 0 0,0 0 0,1 0 0,-1 0 0,0 1-1,0-1 1,1 0 0,-1 1 0,1-1 0,-1 0 0,0 3 0,0 2 3,-1 0 0,1 1 0,1-1-1,-1 0 1,1 1 0,1 6 0,-1 2 5,0-14-5,1 0 0,-1 0 0,1-1 0,-1 1 0,1 0 0,-1-1-1,1 1 1,0 0 0,-1-1 0,1 1 0,0-1 0,0 1 0,-1-1 0,1 1 0,0-1-1,0 0 1,0 1 0,-1-1 0,1 0 0,0 0 0,0 1 0,0-1 0,0 0 0,0 0 0,0 0-1,-1 0 1,2 0 0,32 1 36,-29-1-9,4 0-13,23-1 43,-31 1-53,-1 0 0,1 0 0,0 0 0,0 0 0,0 0 0,-1-1 0,1 1 0,0 0 0,0-1 0,-1 1 0,1 0 0,0-1 0,-1 1 0,1-1 0,0 1 0,-1-1 0,1 1 0,-1-1 1,1 0-1,-1 1 0,1-1 0,-1 0 0,1 1 0,-1-1 0,0 0 0,1 0 0,-1 1 0,0-1 0,0 0 0,0 0 0,1 1 0,-1-3 0,4-67 83,-4 70-88,0 0 0,0-1 0,0 1-1,0 0 1,1 0 0,-1 0 0,0-1 0,0 1 0,0 0 0,0 0 0,0 0 0,0-1 0,0 1-1,0 0 1,0 0 0,0-1 0,0 1 0,0 0 0,0 0 0,0 0 0,0-1 0,-1 1 0,1 0-1,0 0 1,0 0 0,0-1 0,0 1 0,0 0 0,0 0 0,0 0 0,-1 0 0,1-1 0,0 1-1,0 0 1,0 0 0,0 0 0,-1 0 0,1 0 0,0 0 0,0-1 0,-1 1 0,-5 10-101,-2 20-46,8-29 135,0 1 0,-1-1-1,1 0 1,0 0 0,0 0 0,1 1 0,-1-1 0,0 0 0,0 0-1,0 0 1,1 0 0,-1 0 0,1 1 0,-1-1 0,1 0 0,-1 0-1,1 0 1,0 0 0,-1 0 0,1 0 0,0-1 0,0 1 0,1 1-1,1-1-24,0 0 0,0 0 0,0 0 0,1-1 0,-1 0-1,0 1 1,0-1 0,5-1 0,25 1-2,-33 0 101,0-15 418,0 12-443,1 1 0,-2 0 0,1-1-1,0 1 1,0 0 0,-1 0 0,1-1 0,-1 1-1,0 0 1,1 0 0,-1 0 0,0 0 0,0 0-1,-1 0 1,-1-3 0,0 2-19,0 1 0,0-1-1,-1 1 1,1 0 0,-1 0 0,1 0 0,-1 0-1,-4-1 1,1 1-37,0 1-1,1-1 0,-1 1 1,0 0-1,0 1 0,0-1 0,-7 2 1,4-1-65,9 0 81,0 0 0,1 1 1,-1-1-1,1 1 1,-1-1-1,1 0 1,-1 1-1,1-1 1,-1 1-1,1-1 1,-1 1-1,1-1 1,-1 1-1,1 0 1,0-1-1,0 1 1,-1-1-1,1 1 0,0 0 1,0-1-1,-1 1 1,1 0-1,0-1 1,0 1-1,0 0 1,0-1-1,0 1 1,0 0-1,1 0 1,-1 29-76,0-21 23,3-8 41,-1-1 0,1 1 0,-1-1 0,1 1-1,-1-1 1,1 0 0,0 0 0,-1 0-1,5-1 1,-3 1-27,46 0-334,-49-28 696,-1 27-344,-1 1 1,1-1-1,-1 0 0,1 0 1,0 0-1,-1 0 1,0 1-1,1-1 1,-1 0-1,1 1 1,-1-1-1,0 0 0,0 1 1,1-1-1,-1 1 1,0-1-1,0 1 1,0-1-1,1 1 0,-1 0 1,0-1-1,0 1 1,0 0-1,0 0 1,0-1-1,0 1 0,0 0 1,0 0-1,0 0 1,-1 0-1,-1 0-545,1 0-1,0 0 1,-1 0 0,1 0-1,-1 1 1,1-1 0,0 1-1,-1-1 1,1 1-1,0 0 1,0-1 0,-5 4-1,2 1-5052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3.4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32 8666,'0'0'11334,"-4"5"-10926,-13 15-81,17-19-313,0-1 1,0 0-1,0 0 0,-1 0 1,1 0-1,0 0 0,0 1 0,0-1 1,0 0-1,0 0 0,0 0 1,0 1-1,0-1 0,0 0 0,0 0 1,0 0-1,0 1 0,0-1 1,0 0-1,0 0 0,0 0 0,0 0 1,0 1-1,0-1 0,0 0 1,0 0-1,0 0 0,0 1 0,0-1 1,0 0-1,1 0 0,-1 0 1,0 0-1,0 1 0,0-1 0,0 0 1,0 0-1,0 0 0,1 0 1,-1 0-1,0 0 0,0 0 1,0 1-1,0-1 0,1 0 0,-1 0 1,0 0-1,0 0 0,0 0 1,1 0-1,-1 0 0,0 0 0,0 0 1,0 0-1,1 0 0,-1 0 1,0 0-1,0 0 0,0 0 0,1 0 1,14 0 363,-14 0-280,13 0 341,-9 0-237,0 1-1,1-1 0,-1-1 0,0 1 0,0-1 0,6-1 0,-9 1-153,-1 1 1,0-1-1,0 1 0,0-1 0,1 0 0,-1 0 0,0 0 0,0 1 1,0-1-1,0 0 0,-1 0 0,1 0 0,0 0 0,0 0 0,0-1 1,-1 1-1,1 0 0,-1 0 0,1 0 0,-1-1 0,1 1 1,-1 0-1,0 0 0,1-1 0,-1 1 0,0 0 0,0-1 0,0 1 1,0-2-1,0-5-44,0 7-47,0 1 0,0-1-1,1 1 1,-1-1-1,0 0 1,0 1-1,0-1 1,0 0 0,0 1-1,0-1 1,0 1-1,0-1 1,0 0 0,0 1-1,0-1 1,-1 0-1,1 1 1,0-1-1,0 1 1,0-1 0,-1 1-1,1-1 1,0 1-1,-1-1 1,1 1-1,-1-1 1,1 1 0,0-1-1,-1 1 1,1-1-1,-1 1 1,1 0 0,-1-1-1,0 1 1,1 0-1,-1 0 1,1-1-1,-1 1 1,1 0 0,-1 0-1,0 0 1,1 0-1,-1-1 1,1 1 0,-1 0-1,0 0 1,1 0-1,-1 0 1,0 1-1,0-1 1,-7 0-4354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3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7722,'0'0'15166,"14"1"-14758,43 6-95,-54-6-277,1-1 0,-1 1 0,1 0 0,-1 0 0,0 1 1,1-1-1,-1 1 0,0-1 0,0 1 0,0 0 0,0 0 0,-1 1 0,1-1 0,-1 0 0,1 1 0,-1 0 0,0-1 0,0 1 1,0 0-1,0 0 0,0 0 0,-1 0 0,1 1 0,-1-1 0,0 0 0,1 4 0,-1-2-16,0-1 1,-1 1-1,1-1 0,-1 1 1,0 0-1,0-1 0,-1 1 0,1-1 1,-1 1-1,0-1 0,0 1 0,-1-1 1,1 0-1,-1 0 0,0 1 0,0-1 1,-5 6-1,-1 0 7,0-1 0,0 0 0,-1-1 0,0 0-1,-19 12 1,28-20-25,0 0-1,0 0 1,0 0-1,0 0 0,0 0 1,0 0-1,0 0 1,1 0-1,-1 0 1,0 0-1,0 0 0,0 0 1,0 0-1,0 0 1,0 0-1,0 0 0,0 0 1,0 0-1,0 0 1,1 0-1,-1 0 1,0 0-1,0 0 0,0 0 1,0 0-1,0 0 1,0 0-1,0 0 0,0 0 1,0 0-1,0 0 1,0 0-1,0 0 1,1 0-1,-1 0 0,0 0 1,0 1-1,0-1 1,0 0-1,0 0 1,0 0-1,0 0 0,0 0 1,0 0-1,0 0 1,0 0-1,0 0 0,0 0 1,0 1-1,0-1 1,0 0-1,0 0 1,0 0-1,0 0 0,0 0 1,0 0-1,0 0 1,0 0-1,0 0 0,0 0 1,0 0-1,0 1 1,0-1-1,0 0 1,0 0-1,-1 0 0,1 0 1,15 2 215,19-2 151,-8 0-1046,31 0 1747,-37 0-4663,0 0-4159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4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7842,'0'0'16853,"0"8"-16049,0 100-75,0-62-8997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4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0 1 8554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4.5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8554,'137'-9'4728,"-112"9"-2064,-28 7-2048,0 1 0,0-1 0,0 1 0,1 0 0,1 0 1,-2 14-1,-1 50 2714,4-66-3765,0-6 225,0 1 0,0-1 0,0 0 0,0 1 0,-1-1 0,1 1-1,0-1 1,0 1 0,0-1 0,0 0 0,0 1 0,0-1 0,1 1 0,-1-1 0,0 1-1,0-1 1,0 0 0,0 1 0,0-1 0,1 1 0,-1-1 0,0 0 0,0 1-1,1-1 1,-1 0 0,0 1 0,0-1 0,1 0 0,-1 1 0,0-1 0,1 0-1,-1 0 1,1 0 0,-1 1 0,0-1 0,1 0 0,-1 0 0,1 0 0,-1 0 0,0 1-1,1-1 1,-1 0 0,1 0 0,-1 0 0,1 0 0,-1 0 0,0 0 0,1 0-1,-1 0 1,1-1 0,-1 1 0,1 0 0,0 0 0,6 0-6469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4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4233,'0'0'19492,"51"-23"-19092,-34 20-296,0 1-88,0 2-32,4 0-560,1 0-1608,-1 0-2209,-4 0-2953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5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221 20 3065,'0'0'18122,"0"-2"-16902,0 1-1137,0 0-1,0 0 0,0 1 0,-1-1 0,1 0 0,0 1 1,0-1-1,-1 1 0,1-1 0,0 0 0,-1 1 1,1-1-1,-1 1 0,1-1 0,-1 1 0,1-1 0,-1 1 1,1-1-1,-1 1 0,1 0 0,-1-1 0,0 1 0,1 0 1,-1-1-1,0 1 0,1 0 0,-1 0 0,-1-1 0,-30-2 939,24 4-913,-1 0-1,1 0 0,0 0 0,0 1 1,-15 5-1,14-2-56,0 1 0,1 0-1,-1 0 1,1 1 0,1 0 0,-1 0-1,1 1 1,-7 11 0,10-15-42,1 1 0,-1-1 0,1 1 0,1 0-1,-1 0 1,1 0 0,0 1 0,0-1 0,0 1 0,1-1 0,0 1 0,0-1 0,0 1-1,1 0 1,0-1 0,0 10 0,1-14-6,-1 0 0,0-1 0,1 1-1,-1 0 1,1 0 0,-1-1 0,1 1 0,-1 0 0,1-1 0,0 1-1,-1-1 1,1 1 0,0 0 0,-1-1 0,1 0 0,0 1-1,0-1 1,0 1 0,-1-1 0,1 0 0,0 0 0,0 1-1,0-1 1,0 0 0,24 3 71,-21-3-66,106 0-194,-108 0 182,-1 0-1,1 0 1,0-1 0,-1 1 0,1 0-1,0-1 1,-1 0 0,1 1 0,-1-1-1,1 0 1,-1 0 0,1 0 0,-1 0 0,0 0-1,1 0 1,-1 0 0,0 0 0,0 0-1,0-1 1,0 1 0,0 0 0,0-1-1,0 1 1,0-1 0,1-2 0,5-25-688,-7 31 688,0 1 1,0-1-1,0 1 0,1-1 0,-1 1 1,1-1-1,0 0 0,0 1 0,0-1 0,0 0 1,0 1-1,0-1 0,0 0 0,3 3 0,0-1 13,0 0-1,0 0 1,1-1-1,-1 1 0,9 4 1,3 1-226,31 12 1,-3-5-5009,-37-13 3412,14 4-5888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6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112 105 8602,'0'0'14682,"5"0"-13729,7-1-449,0 0 0,-1 0 1,1-1-1,20-6 0,-7 0-131,27-10 155,-49 16-468,0 1-1,-1-1 1,1 1-1,0-1 0,0 0 1,-1 0-1,1 0 1,-1 0-1,0-1 1,0 1-1,0-1 1,0 1-1,2-5 0,-3 6-48,-1 1 1,1-1-1,-1 0 0,1 0 0,-1 0 0,0 0 0,1 0 0,-1 0 0,0 1 0,0-1 0,0 0 0,0 0 0,0 0 0,0 0 1,0 0-1,0 0 0,0 0 0,0 0 0,0 0 0,-1 1 0,1-1 0,0 0 0,-1 0 0,1 0 0,-1-1 0,0 1-19,0 1 0,0-1 0,0 0 0,-1 0 0,1 1 0,0-1 0,0 0 0,-1 1 0,1-1 0,0 1 0,-1 0 0,1-1 0,0 1 0,-3 0 0,-4-1-31,0 1 0,0 1 0,0-1 0,1 1 0,-9 3 0,-2 1 34,0 0 1,0 2-1,1 0 1,0 1-1,-22 14 1,29-16 0,1 1-1,0 0 1,0 0 0,0 1-1,1 0 1,0 0-1,0 1 1,1 0 0,0 0-1,-5 11 1,10-15 9,0 0 1,1 0-1,-1 0 1,1 0-1,0 1 0,1-1 1,-1 0-1,1 1 1,0 7-1,0-7 6,0-5-8,0 0 0,1 0 0,-1 0 0,0 0 0,0 0 0,0 0 0,1 0 0,-1 0 0,1 0 0,-1-1 0,1 1 0,-1 0 0,1 0 0,-1 0 0,1 0 0,0-1 0,-1 1 0,1 0 0,0-1 0,0 1 0,1 0 0,1 1 18,0 0-1,0-1 1,0 0 0,0 1 0,1-1 0,4 1 0,8 0 47,0 0-1,17-1 1,-28-1-73,295 0-1449,-248-7-1184,-8 0-3227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7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7962,'0'0'14990,"0"7"-14306,1 29 71,1 0 0,7 43 1,0-56-2068,4-14-4882,-8-8 585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7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17 8370,'0'0'10573,"-3"6"-9873,-1-1-506,3-3-137,0 0 1,0 0-1,0-1 0,0 1 0,0 0 0,0 0 1,0 0-1,1 0 0,-1 0 0,1 0 0,0 0 1,-1 0-1,1 0 0,0 3 0,3-4 203,1 0 0,-1-1 0,1 1 0,-1-1-1,1 1 1,0-1 0,-1 0 0,6-1 0,-4 1 375,-4 0-581,0-1-1,0 1 1,0-1-1,0 1 1,0 0-1,0-1 1,0 0-1,0 1 1,0-1-1,0 0 1,-1 1-1,1-1 1,0 0-1,0 0 1,-1 1-1,1-1 1,-1 0-1,1 0 1,-1 0-1,1 0 1,-1 0-1,1 0 1,-1 0-1,0 0 1,0 0-1,1 0 1,-1 0-1,0 0 1,0 0-1,0-2 1,0 2-40,0-1 0,1 1 0,-1 0 0,0-1 1,0 1-1,0-1 0,-1 1 0,1 0 0,0-1 0,0 1 0,-1-1 0,1 1 1,-1 0-1,1 0 0,-1-1 0,1 1 0,-1 0 0,0 0 0,0-1 0,0 1 0,0 0 1,0 0-1,-1-1 0,-2 1-49,0 0-1,0 0 1,-1 0 0,1 1-1,0 0 1,-1 0 0,-7 0-1,0 1-137,11-1 172,1 0 0,-1 1 0,1-1 0,0 0 0,-1 1 0,1-1 0,-1 1 0,1-1 0,0 1 0,-1-1 0,1 1 0,0-1 0,0 1 0,0-1 0,-1 1 0,1-1 0,0 1 0,0-1 0,0 1 0,0-1 0,0 1 0,0-1 0,0 1 0,0-1 0,0 1 0,0 0 1,0-1-1,0 1 0,0-1 0,0 1 0,0-1 0,1 1 0,-1-1 0,1 2 0,3 11-1245,1-4-3313,3-3-1514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8:24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266 14 512,'0'0'12079,"0"-1"-11571,0 1 0,0-1 0,0 0 0,0 0 0,0 1 0,0-1 0,0 0 0,-1 1 0,1-1 0,0 0 0,0 1 0,-1-1 0,1 0 0,0 1 0,-1-1 0,1 1 0,-2-2 0,-11 2-371,0 0 0,0 1-1,-1 0 1,1 1-1,0 1 1,-21 6 0,19-4-13,0 1 1,0 1 0,-22 15 0,31-18-85,0 0 0,1 1-1,0 0 1,0 0 0,0 0 0,0 1 0,1 0 0,0 0-1,0 0 1,-5 10 0,7-9-20,1 0 0,-1-1-1,1 1 1,1 0 0,-1 0 0,1 0-1,0 0 1,1 9 0,0 8 10,0-22-29,0-1 0,-1 0 0,1 0 0,0 0-1,0 0 1,0 0 0,0 0 0,-1 0 0,1 0 0,1 0 0,-1 0-1,0 0 1,0-1 0,0 1 0,0 0 0,0-1 0,1 1 0,-1-1-1,0 1 1,1-1 0,-1 0 0,0 1 0,1-1 0,-1 0 0,2 0-1,40 4 33,-32-4-2,10 0 26,29-3-1,-44 2-47,1 0 0,-1-1 0,0 0 0,0 0 0,0 0 0,0-1 0,0 1 0,10-8 0,-12 8 3,0-1 0,0 0-1,0-1 1,0 1 0,-1-1 0,1 0 0,-1 0-1,0 0 1,0 0 0,0 0 0,-1-1-1,1 1 1,-1-1 0,0 0 0,-1 1-1,3-7 1,-1-1 70,1-12 1709,-4-4-1766,0 209-106,1-170 83,1 0 1,0 1 0,5 13 0,-7-24-4,4 16 26,-2 0 0,0 0 0,0 1 0,-2 19 0,-1-29-4,2-6-16,-1 1 0,0-1 0,0 0 0,1 1 0,-1-1 0,1 0 0,0 1 0,0-1 0,0 0 0,0 0 0,0 0 0,0 0 0,1 0 0,-1 0 0,2 2 0,7 10 19,-4 7 70,1-1 8,-6-16 102,3 6 575,-2-9-435,1-7-187,3-10-86,2 1 1,-1-1-1,18-23 0,-13 21-11,-2 0 0,10-21-1,-5 14 1362,-11 18-4595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0:45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0 1664,'0'0'1581,"-3"3"11,3-2-1457,-1 0 167,0 0 1,0 1 0,0-1 0,0 0 0,0 0-1,0 1 1,0-1 0,0 0 0,0 0 0,-1 0-1,1-1 1,0 1 0,-1 0 0,1 0 0,-1-1-1,1 1 1,0-1 0,-1 1 0,0-1 0,1 0-1,-4 1 5021,-3 6-4340,7 15-821,1-13-808,0-9 480,9 0-9148,-5 0 5243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9.2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6425,'0'0'16114,"0"-20"-11825,0 235-2891,0-214-1374,0-1 12,0 1-32,0 0 1,0 0-1,1 0 0,-1 0 0,0 0 1,1 0-1,-1 0 0,0 0 0,1 0 1,-1 0-1,1 0 0,-1 0 0,1-1 1,0 1-1,-1 0 0,1 0 0,0-1 1,-1 1-1,1 0 0,0-1 0,0 1 1,0-1-1,0 1 0,-1-1 0,1 1 1,0-1-1,0 0 0,0 1 0,0-1 1,0 0-1,0 0 0,2 1 0,38-1 19,-28 0-174,-1 0-323,-7 0 128,1 0 0,0 0 0,-1 0 1,10-3-1,-13 3-315,0-1 0,0 0 0,0 0 0,0 0 0,0 0 0,0 0 0,-1 0 0,1 0 0,0 0 0,1-2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9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4305,'0'0'17277,"-1"4"-16155,-2 29 269,2 63 1,2-49-5126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9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0 1 9378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49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69 9378,'165'-69'4473,"-165"77"-1896,0 2 55,0 8-559,0 2-497,0 0-848,5 3-168,-1-2-352,-4-1-208,0-5 224,0 1-224,0-6 0,4-3-376,0-2-976,1-2-937,-1-3-1447,4 3-2354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0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6041,'0'0'16462,"-1"22"-15649,-2 113 295,3-134-1094,0 0 1,1 0-1,-1-1 1,0 1 0,1 0-1,-1 0 1,1-1-1,-1 1 1,1 0-1,-1-1 1,1 1-1,-1 0 1,1-1-1,0 1 1,-1-1-1,1 1 1,0-1-1,0 0 1,-1 1-1,1-1 1,0 0-1,0 1 1,-1-1 0,1 0-1,0 0 1,0 0-1,0 1 1,0-1-1,-1 0 1,1 0-1,2-1 1,35 1 43,-26-1-293,-10 1-70,1 0-1,-1 0 1,1 0 0,-1 0 0,0-1-1,1 1 1,-1-1 0,0 0 0,0 0-1,1 0 1,2-1 0,10-13-6254,-6-1-5250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0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0 1 10354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0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191 125 10354,'-191'-92'5633,"191"90"-2992,0-3-793,17 2-103,4-2-585,1 0-440,3 0 80,1 0-480,-5 2 56,4 3-223,-4 0-81,1 0-144,-1 0-9,0 0-927,-4 0-1824,0 0-4682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1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53 7114,'0'0'17747,"-3"-8"-17069,-1 0-499,3 4-87,0 0-1,-1 1 0,0-1 0,1 1 1,-1 0-1,-1-1 0,-3-3 0,3 6-16,0 0-1,0 0 1,0 1-1,0-1 1,0 1-1,0 0 1,-1 0-1,1 0 1,0 0-1,0 1 1,0-1-1,-3 2 1,2 0-68,1-1 1,0 2-1,0-1 1,0 0-1,0 1 1,1-1-1,-1 1 1,1 0 0,0-1-1,-1 1 1,1 1-1,0-1 1,1 0-1,-1 0 1,0 1-1,1-1 1,0 1 0,0-1-1,-1 5 1,0 7 4,0 0 1,1 0 0,0 21-1,1-26-17,0-8 5,1-1 0,-1 0 1,0 0-1,0 0 1,0 0-1,1 0 0,-1 0 1,0 0-1,1 1 0,-1-1 1,1 0-1,0 0 1,-1 0-1,1-1 0,0 1 1,-1 0-1,1 0 1,0 0-1,0 0 0,1 0 1,1 1-2,0 0 0,0-1 0,0 1 0,0-1 0,1 0 0,-1 0 0,4 1 0,5 0-57,1 0 0,24-1 0,-22 0 37,-8-1-17,0 0 1,1 0-1,-1 0 0,0-1 1,0 0-1,11-3 0,-16 3 34,0 0 0,0 0 0,0 0 0,-1 0 0,1-1 0,0 1 0,-1 0 0,1-1 0,-1 1 0,0-1 0,1 1 0,-1-1-1,0 0 1,0 1 0,0-1 0,0 0 0,0 0 0,0 0 0,-1 0 0,1 0 0,-1 0 0,1 0 0,-1 0 0,0 0 0,1 0 0,-1 0 0,0 0 0,-1-3-1,1-35-55,0 40-26,0 15-250,0-10 323,0-1 0,0 1-1,0-1 1,1 1 0,0-1 0,1 7 0,0-8 17,-1-1 0,1 1-1,-1-1 1,1 0 0,0 0 0,-1 0-1,1 0 1,0 0 0,1 0 0,-1 0-1,4 2 1,-1-1-133,1 1 1,0-1-1,0 0 1,0 0-1,1 0 1,8 2-1,22-1-6719,-23-4-597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4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44 7986,'0'0'18156,"0"-7"-17435,0-22-97,0 22-64,-2 50-380,-2 1 0,-15 66 0,10-64-132,5 7-1023,4-30-2442,0-9-1294,0-4-2010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4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52 9498,'0'0'16193,"2"-8"-15688,4-26-257,-1 24-93,1 11-127,0 11-41,-3 50 90,-3-50-69,0-1 0,0 0 1,1 0-1,0 0 0,1 0 1,0 0-1,1 0 0,8 19 1,-10-29-4,0 0 1,0 1-1,0-1 0,1 0 1,-1 0-1,0 0 1,1 0-1,-1 0 1,1 0-1,-1 0 0,1 0 1,-1-1-1,1 1 1,-1-1-1,1 1 1,0-1-1,-1 0 0,1 1 1,0-1-1,0 0 1,-1 0-1,1 0 1,0 0-1,0 0 0,2-1 1,1 0 25,1 0 0,-1 0 0,1-1-1,-1 1 1,0-1 0,10-5 0,60-45 418,-24 16-394,-31 26-559,-10 9-2442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0:50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74 1712,'0'0'1117,"12"0"11201,-13 0-12187,0 1-1,0-1 0,1 0 1,-1 1-1,0-1 0,0 1 1,1-1-1,-1 1 0,0 0 1,1-1-1,-1 1 0,1 0 1,-1-1-1,1 1 0,-1 0 1,1-1-1,-1 1 0,1 0 1,0 0-1,-1 0 0,1-1 1,0 1-1,0 0 0,0 0 1,-1 0-1,1 0 1,0 0-1,0 0 0,0-1 1,1 3-1,-1 36 372,1-28-166,-1-11-321,0 1 1,-1 0-1,1-1 1,0 1-1,1-1 1,-1 1-1,0-1 1,0 1-1,0 0 1,0-1-1,0 1 1,0-1-1,1 1 1,-1-1 0,0 1-1,0-1 1,1 1-1,-1-1 1,0 1-1,1-1 1,-1 0-1,1 1 1,-1-1-1,0 1 1,1-1-1,-1 0 1,1 1-1,0-1 1,15 0 149,-6-1-32,-9 1-130,-1 0 1,1-1-1,-1 1 1,1-1-1,-1 1 1,1-1-1,-1 1 1,0-1-1,1 1 1,-1-1-1,1 0 1,-1 1-1,0-1 1,0 1 0,1-1-1,-1 0 1,0 1-1,0-1 1,0 0-1,0 1 1,0-1-1,1 0 1,-2 0-1,3-18 79,-2 18-70,1-1 0,-1 0 0,0 0 0,0 0 0,-1 0 0,1 0 0,0 0 0,-1 0 0,1 1 0,-1-1 0,1 0 0,-1 0 0,0 0 0,0 1 0,0-1-1,-1-2 1,-1 3 15,1-1 0,-1 1-1,0-1 1,0 1-1,0 0 1,0 0-1,0 0 1,0 0 0,-3 0-1,3 1-20,-12-4 116,6 1 3,-1 1-1,1 0 0,-1 1 0,0 0 0,-10 1 0,19 5-139,1-4 15,0 0-1,-1 1 0,1-1 1,0 0-1,0 0 0,0 1 1,0-1-1,0 0 0,0 0 1,0 1-1,0-1 0,0 0 1,1 0-1,-1 1 0,1-1 1,-1 0-1,1 0 0,-1 0 1,1 0-1,-1 0 0,2 2 1,8 1-47,0 0 1,0 0 0,1-1 0,-1 0-1,1-1 1,0 0 0,0-1-1,0 0 1,0-1 0,15-1 0,-20 1 40,-4-1-6,-1-1 17,0 0 1,-1 1-1,1-1 1,0 0-1,-1 0 1,1 0-1,-1 0 1,0 0-1,1 0 1,-1 0-1,0 0 1,0 0-1,0 0 1,-1 0-1,1 0 1,-1-2-1,0-3 5,1 5-2,0 1 1,0-1 0,-1 1-1,1 0 1,-1-1-1,1 1 1,-1 0 0,0 0-1,1-1 1,-1 1 0,0 0-1,0 0 1,0 0-1,0 0 1,0 0 0,0 0-1,0 0 1,0 0 0,0 0-1,0 0 1,0 1-1,-1-1 1,1 1 0,0-1-1,-1 0 1,1 1 0,0 0-1,-1-1 1,1 1-1,-2 0 1,-6-2-12,-1 1 0,1 0 1,-13 1-1,22 0 3,-1 0 0,0 0 0,0 0 0,0 1 0,1-1 0,-1 1 0,0-1 0,0 0 0,1 1 0,-1-1 0,0 1 0,1 0 0,-1-1 0,1 1 0,-1-1 0,1 1 0,-1 0 0,1 0 0,-1-1 0,1 1 0,-1 0 0,1 0 0,0-1 0,0 1 0,-1 0 0,1 0 0,0 0 0,0 0 0,0-1 0,0 2 0,-2 29-1,2-28 0,-1 18 5,1-13-2,0 1 0,0 0 1,0 0-1,1 0 0,4 14 0,-4-20-3,0-1 0,0 0 1,0 1-1,0-1 0,0 0 0,0 0 0,1 0 0,0 0 0,-1 0 0,1-1 0,0 1 0,-1 0 0,1-1 0,0 1 0,0-1 0,1 0 0,-1 0 0,0 1 0,0-2 0,0 1 0,1 0 0,-1 0 0,1-1 0,-1 1 0,4 0 0,0 0 9,0 0 0,1-1 0,-1 1 0,1-1 0,-1 0 0,0-1 0,1 0 0,5-1 1,-10 2-4,0-1 1,0 0-1,-1 0 1,1 0-1,0 0 1,-1 0-1,1 0 1,-1 0-1,1-1 1,-1 1-1,0 0 1,1-1-1,-1 1 1,0-1-1,0 0 1,0 1-1,0-1 1,0 0-1,-1 0 1,1 1-1,0-1 1,-1 0-1,1 0 1,-1 0-1,0 0 1,1 0-1,-1 0 1,0 0-1,-1-3 1,1-2-5,-2-24 7,1 29-5,1 1 0,-1-1 0,0 1 0,1-1 0,-1 1 0,0-1 0,0 1 0,0 0 0,0-1 0,0 1 0,-1 0 0,1 0 0,0 0 0,0 0 0,-1 0 0,-1-1 0,0-1-6,0 1 0,-1 0 0,1 1 0,-1-1 0,1 0 1,-1 1-1,0 0 0,0 0 0,1 0 0,-1 0 0,0 1 0,0-1 1,-4 1-1,-10-1-4,13 0 0,0 1 0,-1 0-1,1 0 1,0 0 0,0 0 0,-9 3-1,13-2 5,1-1 0,-1 1 0,1 0 0,-1 0 0,0 0 0,1-1 0,0 1 0,-1 0 0,1 0 0,0 0 0,-1 0 0,1 0 0,0 0 0,0 0 0,0 0 0,0 0 0,0 0 0,0 2 0,1 26-56,-1-19 49,0-5 10,0-5 2,1 1 1,-1-1-1,1 1 1,-1-1 0,1 0-1,-1 1 1,1-1-1,0 1 1,-1-1-1,1 0 1,-1 0 0,1 1-1,0-1 1,-1 0-1,1 0 1,0 0-1,-1 0 1,1 1 0,0-1-1,-1 0 1,1 0-1,0 0 1,-1-1-1,1 1 1,0 0 0,-1 0-1,2 0 1,-2 0 1,1 0 0,0 0 0,0 0 0,0 0-1,-1 0 1,1 0 0,0 0 0,0 0 0,0-1 0,-1 1 0,1 0 0,0 0 0,-1-1 0,1 1 0,0 0 0,0-1 0,-1 1 0,1-1 0,-1 1 0,1-1 0,0 1 0,-1-1-1,1 1 1,-1-1 0,1 0 0,0 0 0,1-22 88,-3 11-57,1 10-19,0 0-1,0 0 1,0 0 0,0 0-1,0 0 1,0 0 0,-1-1-1,1 1 1,-1 1 0,0-1-1,0 0 1,1 0 0,-1 0-1,0 0 1,-1 0 0,-1-2-1,0 2 18,0 0 0,0 0 1,0 0-1,0 0 0,0 1 0,0-1 0,-1 1 0,1 0 0,-4-1 1,5 1-32,0 1 1,0-1 0,0 1-1,0-1 1,0 1 0,0 0-1,0 0 1,0 0-1,0 0 1,0 0 0,0 1-1,0-1 1,-2 1 0,3-1-6,0 1 0,0-1 0,0 1 0,0 0 0,0-1 0,0 1 0,0 0 0,0 0 0,0 0 0,0-1 1,1 1-1,-1 0 0,0 0 0,1 0 0,-1 0 0,0 2 0,-1 4-11,1-1 1,-1 0-1,1 0 0,1 1 0,-1-1 1,2 11-1,-1-10 23,0-6-12,0 0 1,0 1-1,0-1 0,0 0 1,1 0-1,-1 0 1,0 0-1,1 0 1,-1 0-1,1 0 1,-1 0-1,1 0 1,0 0-1,-1-1 1,1 1-1,0 0 1,-1 0-1,1 0 0,0-1 1,1 2-1,1 0-10,0-1-1,0 1 0,1-1 0,-1 1 1,0-1-1,6 1 0,2 1-19,1-2 0,-1 1-1,14-2 1,-16 1 38,-6-1 4,1 0 1,-1 0-1,1 0 1,0-1-1,-1 1 1,7-2-1,-9 1-7,-1 1 0,1-1 0,0 1 0,0-1 0,0 1 0,0-1-1,0 0 1,-1 1 0,1-1 0,0 0 0,-1 0 0,1 1 0,0-1-1,-1 0 1,1 0 0,-1 0 0,1 0 0,-1 0 0,0 0 0,1 0-1,-1 0 1,0 0 0,0 0 0,0 0 0,0 0 0,1 0-1,-1 0 1,-1-2 0,2-15 36,-2-20-18,0 36-19,1 0 0,-1 0 0,1 0 0,-1 1 0,0-1 0,0 0 0,1 1 0,-1-1 0,0 0 0,-1 1-1,1-1 1,0 1 0,0 0 0,-1-1 0,1 1 0,-1 0 0,-2-2 0,0 1-1,0 0-1,0 0 1,0 0 0,0 0 0,-1 1 0,1 0-1,-1 0 1,1 0 0,-1 0 0,1 1 0,-1-1-1,-6 2 1,10-1-2,0 1 0,1 0 0,0-1-1,-1 1 1,1 0 0,-1-1 0,1 1-1,0 0 1,-1-1 0,1 1 0,0 0 0,0 0-1,0-1 1,0 1 0,0 0 0,0 0-1,0 0 1,0-1 0,0 1 0,0 1 0,0 25-51,0-20 46,0-5 6,0-1 1,0 1-1,0-1 1,0 1 0,0 0-1,1-1 1,-1 1 0,1-1-1,-1 1 1,1-1-1,-1 1 1,1-1 0,-1 0-1,1 1 1,0-1 0,0 0-1,2 3 1,-1-3-4,1 1-1,0 0 1,-1-1 0,1 1-1,0-1 1,0 0 0,0 0-1,3 1 1,4 0-24,0 0 0,-1-1 0,1 1 0,0-2-1,13 0 1,-10 0 65,-13 0-35,1-1 0,0 1-1,-1 0 1,1-1 0,0 1 0,-1 0-1,1-1 1,-1 1 0,1-1 0,-1 1-1,1-1 1,-1 1 0,1-1 0,-1 1-1,1-1 1,-1 0 0,1 1-1,-1-1 1,0 0 0,0 1 0,1-1-1,-1 0 1,0 1 0,0-1 0,0 0-1,0 0 1,1 1 0,-1-1 0,0-1-1,1-26 59,-1 25-61,0-12 7,1 8 4,-1 0 1,0 0-1,-1 0 1,0 1-1,0-1 1,-2-9-1,2 13-7,0 1-1,0 0 0,-1 0 1,1 0-1,0 0 0,-1 0 1,1 1-1,-1-1 0,0 0 1,1 1-1,-1-1 0,0 1 1,0 0-1,0-1 0,0 1 1,0 0-1,0 0 0,-1 0 1,1 1-1,0-1 1,0 0-1,-5 0 0,5 1-5,1-1 1,-1 1-1,1-1 0,-1 1 0,1 0 0,-1 0 0,1 0 0,-1 0 1,1 0-1,-1 0 0,0 0 0,1 1 0,-1-1 0,1 0 0,-1 1 1,1-1-1,0 1 0,-1 0 0,1-1 0,-1 1 0,1 0 0,0 0 1,0 0-1,-2 2 0,1 0-10,0 0 0,0 0 0,1 1 0,0-1 0,0 1 0,0-1 0,0 1 0,-1 4-1,-3 16-17,3-16 26,1 0 0,0 1 0,0-1 0,1 1 0,0 11 0,1 0 2,-1-19 3,0 0 0,1 0 0,-1 0 1,1 0-1,0 0 0,-1 0 0,1 0 0,0 0 0,-1-1 1,1 1-1,0 0 0,0 0 0,0-1 0,-1 1 0,1 0 1,0-1-1,0 1 0,0-1 0,0 1 0,0-1 1,0 1-1,1-1 0,-1 0 0,0 0 0,0 1 0,0-1 1,0 0-1,2 0 0,38 2 13,-40-2-13,0 0 3,0 1-1,0-1 0,0 0 0,0 0 1,0 0-1,0 0 0,0-1 0,0 1 1,0 0-1,0 0 0,0-1 0,0 1 1,0 0-1,0-1 0,0 1 0,0-1 1,0 1-1,0-1 0,-1 1 0,1-1 1,0 0-1,0 0 0,0-1 0,0 0 5,0 0 0,-1 0 0,0 0 0,1 0 0,-1 0 0,0 0 0,0-1 0,0 1 0,-1-3 0,1-9 3,0 12-9,-1 1 0,0-1 1,1 1-1,-1 0 0,0-1 0,1 1 1,-1 0-1,0-1 0,0 1 0,0 0 0,0 0 1,0 0-1,-1 0 0,1 0 0,0 0 1,0 0-1,-1 0 0,1 1 0,-3-2 1,-30-14 23,31 15-26,-5-1 6,0 0-1,0 0 0,0 1 1,0 0-1,0 0 0,-12 2 0,16-1 2,4 0-11,-1 1-1,1-1 1,-1 1 0,0 0-1,1-1 1,0 1 0,-1 0-1,1 0 1,-1-1-1,1 1 1,0 0 0,0 0-1,-1-1 1,1 1 0,0 0-1,0 0 1,0 0-1,0 0 1,0-1 0,0 1-1,0 0 1,0 0 0,0 0-1,1 0 1,-1 1-1,0-1-10,0 10-6,0-8 21,0 0-1,0 1 1,0-1-1,0 0 1,1 0-1,-1 0 0,2 3 1,-2-4 0,1-1 1,0 0 0,0 0-1,-1 0 1,1 0-1,0 0 1,0 0 0,0 0-1,0 0 1,0 0-1,1 0 1,-1 0-1,0-1 1,0 1 0,0 0-1,1-1 1,-1 1-1,0-1 1,3 1 0,7 2-13,-3 0-64,-1-1-1,1 0 1,0 0-1,0-1 1,14 1-1,11-2 78,-32-29 117,-1 27-114,0 1 0,0-1-1,-1 1 1,1-1-1,0 0 1,-1 1-1,1-1 1,-1 1-1,1-1 1,-1 1-1,0 0 1,1-1-1,-1 1 1,0 0 0,0-1-1,0 1 1,0 0-1,0 0 1,0 0-1,-1 0 1,1 0-1,0 0 1,-1 0-1,1 0 1,0 1-1,-1-1 1,1 0 0,-2 0-1,-3-1-4,0 1-1,-1 0 1,1 0-1,0 0 0,0 0 1,-7 1-1,12 0-27,1 21-44,-1-6 59,1-11 12,-1 1 1,1-1-1,0 0 1,0 0-1,0 1 0,1-1 1,-1 0-1,2 5 1,-1-8 3,0-1 0,0 1 0,0 0 0,0 0 1,0-1-1,0 1 0,0-1 0,0 1 0,0-1 0,0 1 1,1-1-1,-1 0 0,0 1 0,0-1 0,0 0 0,1 0 1,-1 0-1,0 0 0,0 0 0,3-1 0,-4 1 7,1 0 0,0 0 0,0 0 0,0 0 0,0 0 0,0 0 0,-1 0 1,1 0-1,0-1 0,0 1 0,0 0 0,-1 0 0,1-1 0,0 1 0,-1-1 0,1 1 0,0-1 0,0 1 0,-1-1 0,1 1 0,-1-1 0,1 0 0,-1 1 0,1-1 0,-1 0 0,1 1 0,-1-1 0,1-1 0,-1 0 0,1-1-1,-1 1 0,0 0 1,0-1-1,-1 1 0,1 0 1,0 0-1,-1-1 1,1 1-1,-1 0 0,0 0 1,0 0-1,0 0 0,0 0 1,0 0-1,0 0 1,-1 0-1,1 0 0,0 0 1,-1 1-1,0-1 0,1 1 1,-1-1-1,0 1 1,0-1-1,0 1 0,0 0 1,0 0-1,0 0 0,0 0 1,-2 0-1,3 0-7,-3-1-5,0 0-1,0-1 0,-1 1 0,1 1 0,-1-1 0,1 1 0,-1 0 0,0 0 1,0 0-1,1 0 0,-1 1 0,-5 0 0,9 0 2,0 0-1,0 0 1,0 0-1,1 0 0,-1 0 1,0 0-1,0 0 1,1 0-1,-1 0 1,0 0-1,0 1 1,1-1-1,-1 0 1,0 1-1,0-1 1,1 0-1,-1 1 0,0-1 1,1 1-1,-1-1 1,1 1-1,-1-1 1,1 1-1,-1 0 1,1-1-1,-1 1 1,0 1-1,0 21-25,1-11 8,0-11 10,0 1 0,0-1 0,0 0 0,0 1 0,0-1 1,0 0-1,0 0 0,0 1 0,1-1 0,-1 0 0,0 0 0,1 1 0,-1-1 0,1 0 0,-1 0 0,1 0 0,0 0 0,-1 0 0,1 0 0,0 0 0,0 0 0,0 0 0,1 1 0,2-1-23,-1 0 1,0 0 0,1 0 0,-1-1-1,0 1 1,1-1 0,-1 0 0,6 0-1,41 0-54,-49-1 95,-1 1-1,1-1 1,-1 0-1,1 0 1,-1 1-1,1-1 1,-1 0-1,1 0 1,-1 1 0,0-1-1,1 0 1,-1 0-1,0 0 1,0 1-1,0-1 1,0 0-1,1 0 1,-1 0 0,0 0-1,-1 0 1,1 0-1,0 1 1,0-1-1,-1-2 1,-3-24 47,3 26-53,0 0 0,0 0 0,0-1 0,0 1 0,0 0-1,-1 0 1,1 0 0,0 0 0,0 1 0,-1-1 0,1 0 0,-1 0 0,1 1 0,0-1 0,-1 1-1,1-1 1,-1 1 0,-2-1 0,-30 0-100,27 1 26,6 0 73,1 0 0,-1 0 0,1 0-1,0 0 1,-1 0 0,1 0 0,-1 1 0,1-1 0,0 0 0,-1 0-1,1 1 1,-1-1 0,1 0 0,0 1 0,-1-1 0,1 0 0,0 1 0,0-1-1,-1 0 1,1 1 0,0-1 0,0 0 0,-1 1 0,1-1 0,0 1-1,0-1 1,0 1 0,0-1 0,0 1 0,0-1 0,0 0 0,0 1 0,0 0-1,0 17-40,0-14 35,0-3-11,1 0 0,-1 0 1,0 0-1,0 0 0,1 1 0,-1-1 1,1 0-1,-1 0 0,1 0 0,-1 0 1,1 0-1,0 0 0,-1 0 0,1 0 0,0-1 1,0 1-1,0 0 0,-1 0 0,1 0 1,0-1-1,0 1 0,0-1 0,0 1 1,1-1-1,-1 1 0,0-1 0,0 1 1,0-1-1,0 0 0,0 0 0,2 1 0,5 0-85,0 0-1,0 0 0,12-1 0,-14 0 86,-5 0 270,-1-2-220,0 0 0,0 0-1,0 0 1,0 0-1,0 0 1,0 0-1,-1 1 1,1-1-1,0 0 1,-1 0-1,0 0 1,1 1-1,-1-1 1,0 0-1,0 1 1,0-1-1,0 0 1,0 1-1,0-1 1,-1 1-1,1 0 1,0-1-1,-1 1 1,1 0-1,-1 0 1,1 0-1,-1 0 1,-3-1-1,-2-4 20,-4-2-46,9 6-8,0 0 1,0 1-1,0-1 1,0 1-1,0-1 1,0 1-1,-1 0 1,1 0-1,0 0 1,-1 0-1,1 0 1,-1 0-1,1 1 1,-1-1-1,-4 1 1,6 2-8,1-1-1,-1 1 1,0 0-1,1 0 1,-1 0-1,1 0 1,0 0 0,0 0-1,0 0 1,0-1-1,0 4 1,0-3 9,-1-1 0,1 0 0,0 1 1,0-1-1,0 0 0,0 1 0,0-1 1,1 0-1,-1 1 0,0-1 0,1 0 0,-1 0 1,0 1-1,1-1 0,0 0 0,-1 0 1,1 0-1,1 2 0,43-3 112,-45 0 30,0-8-5910,0 3 458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6.7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1 331 6633,'0'0'16400,"1"-6"-12331,2 1-3830,0 0-1,1-1 1,0 1 0,-1 0-1,2 1 1,8-9 0,6-7 116,-13 13-287,1 0 1,-1-1 0,-1 0-1,1 0 1,-1 0 0,-1-1 0,0 1-1,0-1 1,0 0 0,-1 0-1,-1-1 1,0 1 0,0-1 0,0 1-1,-1-1 1,-1-10 0,0 8-20,1 4-36,-1-1 0,0 0 1,-1 1-1,-3-18 0,3 25-23,1-1-1,-1 0 1,0 1 0,1-1-1,-1 0 1,0 1-1,0-1 1,0 1 0,0-1-1,0 1 1,0 0-1,0-1 1,0 1 0,-1 0-1,1 0 1,-1 0 0,1 0-1,-1 0 1,1 0-1,-1 0 1,1 0 0,-1 1-1,0-1 1,1 1-1,-1-1 1,0 1 0,0 0-1,1-1 1,-1 1-1,-2 0 1,1 0-20,0 1 0,1-1-1,-1 0 1,1 1 0,-1-1-1,1 1 1,-1 0 0,1 0 0,-1 0-1,1 0 1,0 0 0,0 1 0,-1-1-1,1 1 1,0-1 0,0 1-1,0 0 1,1 0 0,-1-1 0,0 2-1,1-1 1,-1 0 0,1 0-1,0 0 1,0 1 0,0-1 0,0 0-1,0 1 1,0-1 0,0 1 0,1-1-1,-1 1 1,1 0 0,0-1-1,0 1 1,0 3 0,0-5 30,0 0 0,0 0 0,0 0 0,0 0 1,0 0-1,0 0 0,0 0 0,0 0 0,1 0 0,-1 0 1,0 0-1,1 0 0,-1 0 0,1 0 0,-1 0 0,0 0 1,1-1-1,0 1 0,-1 0 0,2 1 0,0-1 2,0-1 1,0 1-1,0 0 0,0-1 0,0 1 0,0-1 1,0 0-1,0 0 0,3 0 0,16 2 25,0-2 0,0-1 0,0 0 0,0-2 0,0 0-1,31-10 1,-51 13-29,-1 0-1,1 0 0,0 0 0,-1 0 1,1 0-1,-1 0 0,1 0 0,0 0 1,-1 0-1,1 1 0,0-1 1,-1 0-1,1 0 0,-1 1 0,1-1 1,-1 0-1,1 1 0,-1-1 1,1 0-1,-1 1 0,1-1 0,-1 1 1,1-1-1,-1 1 0,0-1 1,1 1-1,-1-1 0,0 1 0,1-1 1,-1 1-1,0 0 0,0-1 1,0 1-1,0-1 0,1 1 0,-1 0 1,0-1-1,0 1 0,0 0 0,0-1 1,0 2-1,0 36-159,0-29 145,0 17 5,1-5-70,-1 1-1,-2-1 1,-5 33-1,7-53-47,-1 0 0,1 0 0,0 0-1,-1 1 1,1-1 0,0 0 0,0 0-1,0 0 1,0 1 0,0-1 0,0 0-1,0 0 1,0 1 0,0-1 0,1 0-1,-1 0 1,0 0 0,1 1 0,0 1-1,1-3-392,-1 1 0,0 0 1,0-1-1,1 1 0,-1-1 0,1 1 0,-1-1 0,0 0 0,1 1 0,-1-1 0,1 0 0,-1 0 0,1 0 0,2 0 1,9 0-6231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7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 81 9114,'0'0'13440,"2"1"-12717,1 0-583,-1 0 0,0 0 0,1-1 0,-1 1 0,1-1 0,-1 1 0,1-1 0,-1 0-1,1 0 1,-1 0 0,1 0 0,2-1 0,-4 0-98,0 1 0,0 0 0,0-1 0,0 1 0,0-1 0,0 1 0,0-1 0,0 0 0,0 1 0,0-1 1,-1 0-1,1 0 0,0 0 0,0 0 0,-1 1 0,1-1 0,-1 0 0,1 0 0,-1 0 0,1 0 0,-1 0 0,1 0 0,-1 0 0,0-1 0,0 1 0,1 0 0,-1 0 0,0 0 0,0 0 0,-1-2 0,2 1-30,-1-1 0,0 1 0,0 0 0,0 0 0,-1 0 0,1-1 0,0 1 0,-1 0 0,0 0 0,1 0 0,-1 0 0,0 0 0,0 0-1,0 0 1,0 0 0,0 0 0,-1 0 0,1 0 0,-1 1 0,1-1 0,-1 0 0,0 1 0,1 0 0,-1-1 0,0 1 0,0 0 0,0 0 0,0 0 0,0 0 0,0 0 0,0 0 0,0 1 0,0-1 0,-1 1 0,-1-1 0,2 1-24,0 0 1,-1 0 0,1 0-1,0 0 1,0 1 0,0-1-1,0 1 1,0-1 0,0 1-1,0 0 1,0 0 0,0-1-1,0 1 1,0 1 0,0-1-1,1 0 1,-4 3 0,2-1 4,-1 1 1,1 0-1,0 0 1,0 0 0,1 0-1,-1 0 1,-2 8-1,1-2 19,0 0-1,1 1 1,0-1-1,1 1 1,0 0 0,0 17-1,2 34 138,0-61-147,0 0 0,1 0-1,-1 0 1,0 0-1,1-1 1,-1 1 0,0 0-1,1 0 1,-1 0 0,1 0-1,0-1 1,-1 1-1,1 0 1,0 0 0,-1-1-1,1 1 1,0-1 0,0 1-1,-1-1 1,1 1-1,0-1 1,0 1 0,0-1-1,0 1 1,0-1 0,0 0-1,0 0 1,-1 0-1,1 1 1,0-1 0,2 0-1,39 1-774,-32-1 217,0 0-582,-1 0 1,1-1 0,-1-1-1,1 0 1,11-3 0,13-8-5884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7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0 9898,'0'0'12621,"-11"20"-11968,-35 65-148,34-53-242,12-17-46,1-5 13,-1-9-221,1-1 1,-1 1-1,0-1 1,1 0-1,-1 1 1,1-1-1,-1 1 0,1-1 1,-1 0-1,1 1 1,-1-1-1,1 0 1,-1 1-1,1-1 1,-1 0-1,1 0 1,-1 0-1,1 1 1,0-1-1,-1 0 1,1 0-1,-1 0 1,1 0-1,0 0 1,-1 0-1,2 0 1,23-1 100,-19 1-43,-4 0-60,1 0-1,-1 0 1,0-1-1,0 1 1,1-1-1,-1 1 1,0-1 0,0 0-1,0 0 1,0 0-1,0 0 1,0 0 0,0 0-1,0-1 1,0 1-1,0-1 1,-1 1 0,1-1-1,0 0 1,-1 1-1,0-1 1,1 0-1,-1 0 1,0 0 0,0 0-1,1-3 1,1-4 2,0 0 0,0 0 0,-1 0 0,2-17 0,-1 7-157,-7 37 148,1-1 0,0 1 0,1 27 0,2-44 3,0 0 0,0 0 0,0 0 0,1 1 0,-1-1 0,0 0 0,1 0 0,-1 0 0,1 0 0,-1 0 0,1 0 0,0 0 0,-1 0 1,1 0-1,0 0 0,0 0 0,0 0 0,0-1 0,-1 1 0,1 0 0,0-1 0,0 1 0,0 0 0,1-1 0,-1 1 0,0-1 0,0 0 0,0 1 1,0-1-1,0 0 0,0 0 0,3 1 0,5 0 26,1-1 1,-1 0-1,13-1 1,-5 1 35,-7 0-99,0 0 0,0-1 0,0 0 0,0-1-1,0 0 1,-1 0 0,1-1 0,0 0 0,14-8 0,-17 7-1006,0-1 0,0 1 0,-1-1 0,8-8 0,1-3-4923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1:58.1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5721,'0'0'21391,"-2"3"-21251,0-1-109,0 1-1,0-1 0,1 1 1,-1-1-1,1 1 0,0 0 0,0 0 1,0-1-1,0 1 0,0 0 0,1 0 1,-1 0-1,1 0 0,0 4 0,0 54 613,1-32-365,-1 316-142,2-344-394,0 0-1,-1-1 1,1 1-1,0-1 1,-1 1-1,1-1 1,0 0-1,-1 0 1,1 0-1,0 0 1,-1 0-1,1 0 1,2 0-1,1-1-1735,11 1-5457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00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0 271 10986,'0'0'11571,"0"2"-10772,0 1 2541,0-15-2684,1-1 1,0 1 0,6-23-1,16-13-502,48-73 0,-68 116-154,-2 3-9,0 0 0,0 0 0,0 0 0,1 1 0,-1-1 0,0 0 0,1 1 0,-1-1 0,1 1 0,0-1 0,0 1 0,-1 0 0,1-1 0,0 1 0,0 0 0,0 0 0,0 1 0,0-1 0,0 0 0,0 1 0,3-1 0,-3 1 0,0 1 0,-1-1-1,1 1 1,0-1 0,-1 1 0,1 0 0,-1 0-1,1 0 1,-1 0 0,1 0 0,-1 0 0,0 0-1,0 0 1,1 1 0,-1-1 0,0 0 0,0 1-1,0-1 1,0 1 0,0-1 0,-1 1 0,1 0-1,0-1 1,-1 1 0,1 0 0,-1 2 0,4 10 80,0 0 1,-2 1 0,1 0-1,-2-1 1,0 19 0,-2 13-3100,1-7-5531,0-31 318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00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13019,'0'0'10026,"0"10"-9458,0 18-277,-2 0 321,5 55 0,-3-81-581,0-1 1,0 0-1,1 0 0,-1 1 1,0-1-1,0 0 1,1 0-1,-1 0 0,1 1 1,-1-1-1,1 0 0,0 0 1,-1 0-1,1 0 0,0 0 1,0 0-1,0 0 0,-1 0 1,1 0-1,0-1 1,0 1-1,0 0 0,1 0 1,-1-1-1,0 1 0,0-1 1,0 1-1,0-1 0,1 0 1,-1 1-1,0-1 0,0 0 1,1 0-1,-1 0 1,0 1-1,0-1 0,1-1 1,0 1-1,-1 0 17,0 0 0,1-1 1,-1 1-1,0-1 0,0 1 1,0-1-1,0 1 0,0-1 0,0 1 1,0-1-1,0 0 0,0 0 0,-1 1 1,1-1-1,0 0 0,0 0 0,1-2 1,13-21 474,-11 15-337,2-3 244,-1-1 1,6-22-1,-6 16-1882,-3 32-10777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00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0 0 8834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01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8834,'142'44'6917,"-113"-37"-2441,-29-7-4394,0-1 0,0 1 0,1 0-1,-1-1 1,0 1 0,1 0 0,-1 0 0,0 0 0,0-1 0,1 1-1,-1 0 1,0 0 0,1 0 0,-1 0 0,1-1 0,-1 1 0,0 0 0,1 0-1,-1 0 1,0 0 0,1 0 0,-1 0 0,0 0 0,1 0 0,-1 0-1,1 0 1,-1 0 0,0 0 0,1 1 0,-1-1 0,0 0 0,1 0-1,-1 0 1,0 0 0,1 1 0,-1-1 0,0 0 0,1 0 0,-1 1 0,0-1-1,0 0 1,1 0 0,-1 1 0,0-1 0,0 0 0,0 1 0,1-1-1,-1 0 1,0 1 0,0-1 0,0 0 0,0 1 0,9 22-540,-8-21 749,3 10-152,1 0-46,-1 0 0,-1 0 0,0 0 0,-1 1 0,2 22 0,-4-34 479,2-3-359,0-1-1,0 1 1,0-1-1,-1 0 0,1 1 1,-1-1-1,1 0 1,-1 0-1,1-6 1,2-1-27,56-109 281,-60 119-473,0-1-1,0 1 1,0-1 0,0 1 0,0 0-1,0-1 1,0 1 0,1-1-1,-1 1 1,0-1 0,0 1 0,1 0-1,-1-1 1,0 1 0,1-1-1,-1 1 1,0 0 0,1-1-1,-1 1 1,0 0 0,1 0 0,-1-1-1,1 1 1,-1 0 0,1 0-1,-1 0 1,0-1 0,1 1-1,-1 0 1,1 0 0,-1 0 0,1 0-1,-1 0 1,1 0 0,-1 0-1,1 0 1,-1 0 0,1 0 0,-1 0-1,1 0 1,-1 1 0,1-1-1,-1 0 1,0 0 0,1 0-1,-1 1 1,1-1 0,-1 0 0,0 0-1,1 1 1,-1-1 0,1 0-1,-1 1 1,0 0 0,2 0-41,0 1 0,0 0 0,-1 1 0,1-1 0,-1 0 0,0 0 0,0 1 0,1 2 0,16 43-564,-18-47 622,0-1 0,1 0 0,-1 0-1,0 1 1,0-1 0,1 0 0,-1 0 0,0 1 0,0-1 0,1 0 0,-1 0 0,0 0 0,0 1 0,1-1-1,-1 0 1,0 0 0,1 0 0,-1 0 0,0 0 0,1 0 0,-1 0 0,0 1 0,1-1 0,-1 0 0,1 0-1,-1 0 1,0 0 0,1-1 0,-1 1 0,0 0 0,1 0 0,-1 0 0,0 0 0,1 0 0,-1 0 0,0 0 0,0-1-1,1 1 1,-1 0 0,0 0 0,1 0 0,-1-1 0,0 1 0,0 0 0,1-1 0,-1 1 0,0 0 0,0 0-1,0-1 1,0 1 0,1 0 0,-1-1 0,0 1 0,0-1 0,10-17 249,-8 13-219,0 1 1,0-1-1,0 0 0,1 1 0,4-6 1,-6 9-50,-1 0 0,1 0 0,0 0 0,-1 0 1,1 0-1,0 1 0,0-1 0,-1 0 1,1 0-1,0 1 0,0-1 0,0 1 0,0-1 1,0 1-1,0-1 0,0 1 0,0-1 0,0 1 1,0 0-1,0 0 0,0-1 0,0 1 1,0 0-1,0 0 0,1 0 0,-1 0 0,0 0 1,0 1-1,0-1 0,0 0 0,0 0 0,2 1 1,-1 1-9,0 0 1,-1-1 0,1 1 0,0 0 0,-1 0 0,1 0 0,-1 0-1,1 0 1,-1 0 0,0 1 0,0-1 0,1 3 0,9 32-120,-8-27 71,1 28 869,-4-22-6113,0-7-2448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02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13947,'0'0'12248,"8"22"-11875,4 5-255,-2-3-23,0 1 0,-2 0 0,7 32 0,-4 24 66,-8-57-113,0 1-1,10 33 1,-4-24 203,-10-36-237,0 0 0,1 0 0,0 0 1,-1-1-1,1 1 0,0 0 0,0 0 1,0-1-1,0 1 0,1 0 0,-1 0 0,0 0 1,2-3-1,-2 4-17,1 0 1,0 0-1,-1 0 0,1 1 1,0-1-1,-1 0 0,1 0 1,0 1-1,0-1 1,0 0-1,0 1 0,0-1 1,-1 1-1,1-1 0,0 1 1,0 0-1,0-1 0,0 1 1,1 0-1,-1 0 0,0-1 1,0 1-1,0 0 1,0 0-1,1 0 0,3 0 0,8 0-18,0 1 0,22 3-1,-33-4 20,1 0 0,-1 1 0,0-1 0,1 1 0,-1 0 0,0 0 0,0 0 0,0 0 0,0 0 0,0 0 0,0 1 0,0-1 0,0 0 0,0 1 0,0 0 0,-1-1 0,1 1 0,-1 0 0,1 0 0,-1 0 0,0 0 0,2 2 0,-3-3 2,0-1 0,0 1 1,0 0-1,0-1 0,1 1 1,-1-1-1,0 1 0,0-1 0,0 1 1,0-1-1,0 1 0,-1-1 1,1 1-1,0-1 0,0 1 0,0-1 1,0 1-1,0-1 0,-1 1 1,1-1-1,0 1 0,-1-1 1,1 1-1,0-1 0,-1 1 0,1-1 1,-1 1-1,-17 6 19,-30-3 17,38-4-34,-95 5-50,104-5-36,11 2-5173,10-2-1474,5 0-5731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03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83 7706,'0'0'15262,"0"7"-14714,1 20-263,0-27-274,-1 1-1,0-1 1,0 1 0,0-1-1,1 1 1,-1-1-1,0 0 1,0 1 0,1-1-1,-1 0 1,0 1 0,1-1-1,-1 0 1,1 1-1,-1-1 1,0 0 0,1 0-1,-1 1 1,1-1-1,-1 0 1,1 0 0,-1 0-1,1 0 1,-1 0 0,1 1-1,-1-1 1,1 0-1,16-1 327,-11 1-85,-1 0-133,1 0 1,-1-1-1,1 0 1,-1 0-1,0 0 1,1 0-1,-1-1 1,0 0-1,0 0 1,0 0-1,5-4 1,-7 5-66,-1-1 1,1 0 0,-1 0 0,0 0-1,0 0 1,0-1 0,0 1 0,0 0 0,0-1-1,-1 1 1,1-1 0,-1 0 0,0 1 0,0-1-1,0 0 1,0 0 0,0 0 0,0 0-1,-1 0 1,0 0 0,1-5 0,-1-2 8,0 8-47,0 0 1,0 0-1,0-1 1,0 1-1,0 0 1,0 0 0,-1 0-1,1-1 1,-1 1-1,-1-2 1,2 3-20,-1 0 0,0 1-1,0-1 1,0 0 0,0 1 0,0-1 0,0 0-1,0 1 1,0 0 0,0-1 0,0 1 0,0-1-1,0 1 1,0 0 0,0 0 0,0 0 0,0 0 0,0 0-1,-1 0 1,1 0 0,0 0 0,0 0 0,0 0-1,-2 1 1,1 0-1,0 0-1,0 0 1,0 0-1,0 0 0,0 1 1,1-1-1,-1 1 1,0-1-1,1 1 1,-1 0-1,1-1 1,-1 1-1,1 0 1,0 0-1,0 0 0,0 0 1,0 0-1,0 0 1,0 0-1,0 1 1,1-1-1,-1 3 1,-2 5 7,1-1 0,0 1 0,1 0 0,0 10 0,0-11 2,1-6-8,0-1-1,0 1 1,0 0 0,0 0 0,1 0-1,-1-1 1,1 1 0,1 4-1,-1-6 6,-1 0 1,1 0-1,0 0 0,0 0 0,0 0 0,0 0 0,0-1 0,0 1 0,0 0 0,0-1 0,0 1 0,0 0 0,1-1 0,-1 0 0,0 1 0,0-1 0,0 0 0,1 1 0,-1-1 0,0 0 0,0 0 0,3 0 1,15 1 61,-1 0 1,1-1 0,0-2 0,27-4 0,-40 5-50,-1 0 1,1 0 0,-1-1-1,0 0 1,0 0 0,1-1-1,-1 1 1,-1-1 0,1 0-1,0 0 1,-1-1 0,0 1-1,1-1 1,-1 0 0,-1 0-1,1-1 1,-1 1 0,1-1-1,2-6 1,-3 4-19,0 1 0,-1 0 0,1 0 0,-2-1 0,1 1 0,-1-1 0,0 1 1,0-1-1,-1-11 0,0 17-8,203 1-190,-202 0 185,-1 11-107,0 13 83,0 0 0,-8 41 0,8-40-810,4-19-6307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3:32.8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23111,'0'2999'0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37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128 136 3017,'0'0'24111,"22"0"-22436,-13-2-1613,0 1 0,0-1 0,0 0 0,-1-1 0,16-6-1,9-3 22,14-6 128,-44 16-178,0 1 0,0-1 0,0 1 1,-1-1-1,1 0 0,0 0 0,-1 0 0,0-1 0,1 1 0,-1 0 0,0-1 0,0 0 1,2-3-1,-4 5-26,1 0 1,-1 0-1,1 0 1,-1 0-1,0 0 1,0 0 0,1 0-1,-1 0 1,0 0-1,0-1 1,0 1-1,0 0 1,-1 0-1,1 0 1,0 0-1,0 0 1,-1 0 0,1 0-1,0 0 1,-1 0-1,1 0 1,-1 0-1,1 0 1,-2-1-1,0 0-4,0 0-1,0 0 0,0 1 0,0-1 0,0 1 1,0 0-1,0-1 0,-1 1 0,1 0 1,-4-1-1,-3 0-22,0 0 0,0 0 0,-1 0 0,-16 1 0,19 1 18,-9-1-17,1 2-1,-29 4 0,38-4 15,-1 1-1,1 0 0,0 1 1,0-1-1,0 1 0,0 1 1,0-1-1,1 1 0,-8 5 1,5-3 1,1 1 1,0-1 0,0 1-1,0 0 1,1 1 0,0 0-1,0 0 1,1 0-1,0 0 1,0 1 0,1 0-1,0 0 1,1 0 0,0 1-1,0-1 1,1 1-1,0-1 1,0 19 0,2-17 20,-1-5 8,1 0 0,1 1-1,-1-1 1,2 8 0,-1-12-15,0 1 0,0-1 0,0 0 0,0 1 0,0-1 0,1 0 0,-1 0 0,0 0 0,1 0 0,0 0 0,-1 0 0,1-1-1,0 1 1,2 1 0,5 3 14,0 0 0,0 0-1,0-1 1,0-1 0,1 1-1,0-1 1,0-1-1,18 4 1,-2-3-537,0-2 1,35-1-1,-56-1 248,-1 0 0,1-1 1,-1 0-1,1 1 0,-1-2 1,1 1-1,-1 0 0,0-1 1,0 0-1,8-4 0,8-8-3361,-7 6-190,13-10-12539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39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8 7786,'0'0'14412,"-1"-2"-13273,1 2-1104,0-1 0,0 1 1,0 0-1,0 0 0,0 0 0,0-1 1,0 1-1,0 0 0,-1 0 0,1 0 1,0-1-1,0 1 0,0 0 0,0 0 1,0 0-1,0 0 0,0-1 0,-1 1 0,1 0 1,0 0-1,0 0 0,0 0 0,0 0 1,-1 0-1,1-1 0,0 1 0,0 0 1,0 0-1,0 0 0,-1 0 0,1 0 1,0 0-1,0 0 0,0 0 0,-1 0 1,1 0-1,0 0 0,0 0 0,0 0 0,-1 0 1,1 0-1,0 0 0,0 0 0,0 0 1,-1 0-1,1 0 0,0 0 0,0 0 1,0 1-1,-1-1 0,1 0 0,0 0 1,0 0-1,0 0 0,-1 1 0,-3 15 1901,1-4-2191,-3 12 42,1-1 0,1 1 0,-2 47 0,6-70-11,1-1 0,-1 0 0,0 0 1,0 1-1,1-1 0,-1 0 0,0 0 0,1 1 0,-1-1 1,0 0-1,1 0 0,-1 0 0,1 0 0,-1 0 0,0 0 0,1 1 1,-1-1-1,1 0 0,-1 0 0,0 0 0,1 0 0,-1 0 1,1 0-1,-1-1 0,0 1 0,1 0 0,2 0-1174,5 0-3944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39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0 1 4233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39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77 111 4233,'-46'-49'5170,"28"37"-286,18 12-4777,-1-1 0,1 1 1,0 0-1,-1 0 0,1 0 0,0 0 1,-1 0-1,1 0 0,0 0 0,0 0 1,-1 0-1,1 0 0,0 0 0,-1 0 1,1 0-1,0 1 0,-1-1 0,1 0 1,0 0-1,-1 0 0,1 0 0,0 0 1,0 1-1,-1-1 0,1 0 0,0 0 1,0 0-1,0 1 0,-1-1 0,0 2 168,1 0 0,-1-1 0,1 1 0,-1 0 0,1-1 0,0 1 0,0 0 0,0-1 0,0 1 0,0 2 0,0-2-65,1-1-129,1-1 0,0 1 0,-1-1 0,1 1 0,0-1 0,0 0 1,-1 0-1,1 1 0,0-1 0,0 0 0,-1-1 0,3 1 0,-3 0-8,10 0 263,-7 0-179,0 1 1,0-1 0,-1-1-1,1 1 1,0-1-1,7-1 1,-10 2-131,0-1 0,0 0-1,0 1 1,0-1 0,0 0 0,-1 1-1,1-1 1,0 0 0,0 0 0,0 1-1,-1-1 1,1 0 0,-1 0 0,1 0 0,-1 0-1,1 0 1,-1 0 0,1 0 0,-1 0-1,0 0 1,1-1 0,-1 1 0,0 0-1,0 0 1,0 0 0,0 0 0,0-2-1,0-7 24,0 8-45,0 0 1,0 0-1,0 0 0,0-1 0,0 1 0,0 0 1,-1 0-1,1 0 0,0 0 0,-1 0 0,-1-3 1,1 4 6,-1 0 1,1 0-1,0 0 1,-1 0-1,1 1 1,-1-1-1,1 0 1,-1 1-1,1-1 1,-1 1-1,1 0 0,-1-1 1,0 1-1,1 0 1,-1 0-1,1 0 1,-1 0-1,-2 1 1,3-2-6,1 1 0,-1 0 0,0 0 0,1 0-1,-1 0 1,0 0 0,1 0 0,-1 1 0,0-1 0,1 0 0,-1 0 0,1 0 0,-1 1 0,0-1 0,1 0 0,-1 0-1,1 1 1,-1-1 0,1 1 0,-1-1 0,1 0 0,-1 1 0,0 0 0,-1 16-1705,3-6-1126,-1-1-2597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0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1 11610,'0'0'12058,"-12"8"-11654,-41 26 99,50-31-430,0-1 1,1 1-1,-1 0 0,1 0 1,-1 0-1,1 1 1,0-1-1,0 1 1,0-1-1,1 1 1,-1 0-1,1-1 1,0 1-1,0 0 1,-1 7-1,-3 11 213,-16 37 113,0-4-271,3 1 0,-18 96 0,36-152-123,-1 22-76,1-22 65,0 1 0,0-1-1,1 1 1,-1 0 0,0-1 0,0 1 0,1-1 0,-1 0 0,0 1 0,1-1 0,-1 1 0,1-1-1,-1 1 1,0-1 0,1 0 0,-1 1 0,1-1 0,-1 0 0,1 0 0,-1 1 0,1-1 0,-1 0-1,1 0 1,0 0 0,-1 0 0,1 1 0,-1-1 0,1 0 0,0 0 0,21 1 20,39-1 1,-59 0-6,1-1-1,-1 1 1,0-1-1,0 0 1,0 0 0,0 0-1,0 0 1,0 0-1,0-1 1,0 1-1,0 0 1,0-1 0,-1 0-1,1 1 1,-1-1-1,1 0 1,-1 0 0,0 0-1,1 0 1,-1 0-1,0 0 1,1-4 0,0 0 5,1 0 0,-2 0 0,1 0 0,-1-1 0,0 1 0,0-12 0,0 17-10,-1 0 0,0-1 0,0 1 1,0 0-1,0 0 0,-1 0 0,1-1 0,0 1 0,0 0 0,-1 0 0,1 0 1,-1-1-1,1 1 0,-1 0 0,1 0 0,-1 0 0,0 0 0,1 0 0,-1 0 1,0 0-1,-1 0 0,0-1 1,-1 1 0,1 0 0,-1 0 1,0 1-1,1-1 0,-1 0 0,0 1 0,1 0 1,-4 0-1,5-1-90,-7 1 178,0-1-1,0 1 0,0 0 0,-14 2 1,21-1-220,0-1 0,-1 0 1,1 1-1,0-1 1,-1 1-1,1-1 1,0 1-1,0 0 1,0-1-1,0 1 0,-1 0 1,1 0-1,0 0 1,-1 2-1,1-2-255,1 0 0,-1 0 0,1 0 0,-1 0 0,1 0-1,0 0 1,0 1 0,-1-1 0,1 0 0,0 0 0,0 0-1,0 1 1,0-1 0,0 0 0,1 0 0,-1 0 0,0 0-1,0 1 1,2 1 0,1 2-6089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0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 9074,'0'0'16291,"0"0"-16285,0 0 0,0 0 0,0 1 0,0-1 0,0 0 0,0 0 0,0 0 0,0 0 0,0 0 0,-1 0 0,1 0 0,0 0 0,0 0 0,0 0 0,0 0 0,0 0-1,0 1 1,0-1 0,0 0 0,0 0 0,0 0 0,0 0 0,-1 0 0,1 0 0,0 0 0,0 0 0,0 0 0,0 0 0,0 0 0,0 0 0,0 0 0,0 0 0,0 0 0,-1 0-1,1 0 1,0 0 0,0 0 0,0 0 0,0 0 0,0 0 0,0 0 0,0 0 0,0 0 0,0 0 0,-1-1 0,1 1 0,0 0 0,0 0 0,0 0 0,0 0 0,0 0 0,0 0 0,0 0-1,0 0 1,0 0 0,0 0 0,0 0 0,0 0 0,0-1 0,0 1 0,0 0 0,0 0 0,0 0 0,0 0 0,0 0 0,0 0 0,0 0 0,0 0 0,0-1 0,-3 10 122,0-1 0,1 1 0,0 0 0,0-1 0,0 12 0,-1 7 68,-13 28 179,2-6-1079,10-15-4282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1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8810,'0'0'13073,"-7"23"-12308,-18 74-292,24-94-447,0 0 0,1 1 0,-1-1 0,1 0 0,0 1 0,0-1 0,0 1 0,0-1 0,0 0 0,1 1 0,-1-1 0,3 6 0,-2-8-11,0 1-1,0 0 0,0-1 1,0 1-1,0 0 0,0-1 1,0 0-1,1 1 1,-1-1-1,1 0 0,-1 1 1,1-1-1,0 0 0,-1 0 1,1 0-1,2 0 0,3 1-78,1 0-1,-1 0 0,1-1 1,-1 0-1,1-1 0,0 0 1,12-1-1,-3 0-495,-15 1 181,1-1 0,-1 1-1,1-1 1,-1 1 0,1-1 0,-1 0 0,0 0-1,0 0 1,1 0 0,-1 0 0,0-1-1,0 1 1,0-1 0,0 1 0,0-1-1,-1 0 1,1 0 0,0 1 0,-1-1 0,1-1-1,1-1 1,6-12-5766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1.2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1 1 9754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1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92 9754,'-140'-77'5489,"140"75"-2920,21-1-609,5 1-343,3 2-457,5 0-424,-4-3-144,0 3-248,-5 0-176,5 0-72,-5 0-96,1-2-240,3 2-1288,-3-3-3457,-9 3-5866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2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166 35 7642,'0'0'17619,"-5"-5"-17078,-19-17-211,24 21-316,-1 0 1,0 1-1,0-1 0,0 0 0,0 1 1,0-1-1,0 1 0,0-1 0,0 1 1,0 0-1,-1-1 0,1 1 0,0 0 1,0 0-1,0 0 0,0-1 0,0 1 0,-1 1 1,1-1-1,0 0 0,0 0 0,0 0 1,0 1-1,0-1 0,0 0 0,0 1 1,-1-1-1,1 1 0,0-1 0,0 1 0,-1 0 1,-2 3-9,1-1-1,-1 0 1,0 1 0,1 0 0,-4 5 0,3-4 31,-8 9 15,1 0-1,0 1 0,1 1 0,-13 26 0,22-40-62,0 0 0,0 0 1,1 1-1,-1-1 0,1 0 0,-1 0 0,1 0 0,0 0 0,0 1 0,0-1 0,0 0 0,0 0 0,1 4 0,-1-6-4,1 1 1,-1 0 0,1 0-1,0 0 1,-1 0-1,1-1 1,-1 1-1,1 0 1,0-1-1,0 1 1,-1 0 0,1-1-1,0 1 1,0-1-1,0 1 1,0-1-1,0 0 1,0 1 0,0-1-1,0 0 1,0 0-1,0 1 1,0-1-1,0 0 1,0 0 0,0 0-1,-1 0 1,3 0-1,29 1-32,-16 0-24,0-1 1,0 0-1,24-4 0,-36 3 42,0 0-1,-1 0 0,1 0 0,-1 0 0,1 0 0,-1-1 1,0 1-1,1-1 0,-1 0 0,0 0 0,0 0 1,0 0-1,-1-1 0,1 1 0,0-1 0,-1 0 0,0 0 1,1 0-1,-1 0 0,2-5 0,-2 3 4,-1 0 0,0 1 0,0-1 1,-1 0-1,1 0 0,-1 0 0,0-8 0,-1 3 60,1 9-38,-1 1 0,1-1 1,-1 1-1,1 0 1,-1-1-1,1 1 0,-1 0 1,1 0-1,-1-1 0,1 1 1,-1 0-1,0 0 1,1 0-1,-1 0 0,1 0 1,-1 0-1,0 0 0,1 0 1,-1 0-1,1 0 0,-1 0 1,0 0-1,1 0 1,-1 0-1,1 1 0,-1-1 1,1 0-1,-2 1 0,2 11-4,0-9 9,-1 0 0,1 0 0,0 0 0,0 0 0,0 0 0,0 0 0,1 0 0,-1 0 0,1 0 0,0 0 0,0 0 0,0 0 0,0 0 0,1-1 0,-1 1 0,1 0 0,-1-1 0,1 1 0,2 2 0,7 4 9,-1-1 0,1 0 0,1 0 0,0-1-1,0-1 1,0 0 0,17 6 0,24 0-7062,-32-9 178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3:40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36 1272,'0'0'607,"3"0"-343,33 0 3397,-32-10 1891,-4 5-2805,0 5-2361,1-1-1,-1 0 0,0 0 1,0 0-1,0 0 1,0 0-1,0 0 0,0 0 1,0 0-1,0 0 1,0 0-1,-1 0 0,1 0 1,0 0-1,-1 0 1,1 0-1,0 0 1,-1 1-1,1-1 0,-2-1 1,2 2-301,-2 0-51,1-1 1,0 1-1,0 0 0,-1 0 0,1 0 0,0 0 1,-1 1-1,1-1 0,0 0 0,0 0 1,-2 2-1,-2 79 189,5-80-229,31-1 257,-23-48 546,-8 47-775,0 0 0,0 0 0,0 0-1,0 0 1,0 0 0,0-1-1,0 1 1,0 0 0,-1 0-1,1 0 1,0 0 0,-1 0 0,1 0-1,0 0 1,-1 0 0,0 0-1,1 1 1,-1-1 0,1 0-1,-1 0 1,-1-1 0,0 1-1,0 1 1,0-1-1,0 1 1,0-1-1,0 1 1,0 0-1,0 0 1,0 0-1,-4 0 1,0 0-48,-12-1 27,11 1-16,0 0 1,1 0 0,-14 2 0,18-2 12,1 1 0,-1-1 0,1 0 0,-1 1 0,1 0 0,-1-1 0,1 1 0,-1 0 0,1 0 0,0 0 0,0 0 0,-1 0 0,1 0 0,0 0 0,0 0 0,0 0 0,0 1 0,0-1 0,0 0 0,1 1 0,-2 1 0,1 2-8,0-1 0,0 1-1,0 0 1,1 0-1,-1 0 1,1 0 0,1 5-1,-1 4-16,1-13 24,-1-1 0,1 1 1,-1-1-1,1 1 1,-1-1-1,1 1 0,-1-1 1,1 0-1,-1 1 1,1-1-1,0 0 0,-1 0 1,1 1-1,-1-1 1,1 0-1,0 0 0,-1 0 1,1 0-1,0 0 0,-1 0 1,1 0-1,0 0 1,-1 0-1,2 0 0,23 0 39,-18-1-50,1 2 18,-5-1 9,0 0-1,1 0 1,-1 0 0,0 0 0,0-1-1,0 1 1,0-1 0,0 0-1,3-1 1,-5 2-9,0-1 1,0 0-1,0 0 0,0 0 1,0-1-1,0 1 0,-1 0 1,1 0-1,0 0 0,-1-1 0,1 1 1,0 0-1,-1 0 0,0-1 1,1 1-1,-1-1 0,0 1 0,1 0 1,-1-1-1,0 1 0,0-1 1,0 1-1,-1-3 0,1 3 6,0 0 0,0 0 0,0 0 0,0 0 0,0 0 0,0 0-1,0 1 1,-1-1 0,1 0 0,0 0 0,-1 0 0,1 0 0,-1 0 0,1 0 0,-1 0-1,1 0 1,-1 1 0,0-1 0,1 0 0,-1 0 0,0 1 0,0-1 0,1 1 0,-1-1-1,-1 0 1,-1 0 21,0 0-1,1 0 1,-1 0 0,0 1-1,0-1 1,0 1-1,0 0 1,-4 0-1,-26 0-80,32 31-77,1-30 122,0 0 0,0 0 0,1 0 0,-1 0 0,0 1 0,1-1 0,-1 0 0,1 0 1,-1 0-1,1 0 0,0 0 0,-1 0 0,1 0 0,0-1 0,0 1 0,-1 0 0,1 0 0,2 1 0,25 13 1,-19-12 3,-1-1 0,0 1 0,1-2 0,0 1 0,10 0 0,-18-2 10,0 0 0,0 0 0,0-1 0,1 1 1,-1 0-1,0 0 0,0-1 0,0 1 0,0-1 0,0 1 0,1-1 0,-1 1 1,0-1-1,0 0 0,0 1 0,0-1 0,-1 0 0,1 0 0,0 0 0,0 0 1,0 0-1,-1 0 0,1 0 0,0 0 0,-1 0 0,1 0 0,-1 0 0,0 0 0,1 0 1,-1 0-1,1-3 0,0-3 28,0-1 0,-1 1 0,0 0 0,0-10 1,-1 4 125,1 12-161,0 1 0,-1-1-1,1 0 1,0 1-1,-1-1 1,1 1 0,0-1-1,-1 1 1,1-1-1,-1 1 1,1-1-1,-1 1 1,1-1 0,-1 1-1,0 0 1,1-1-1,-1 1 1,1 0 0,-1-1-1,0 1 1,1 0-1,-1 0 1,0 0 0,1 0-1,-1 0 1,0-1-1,1 1 1,-1 0-1,-1 1 1,-28-2 0,21 2-105,8-1 102,0 0 0,0 1 0,0-1 0,-1 1 0,1 0 0,0-1 0,0 1 0,0 0 0,0 0 0,0-1 1,0 1-1,0 0 0,0 0 0,0 0 0,1 0 0,-1 0 0,0 0 0,1 1 0,-1-1 0,0 0 0,1 0 0,0 0 0,-1 1 0,1-1 0,0 0 0,-1 0 0,1 1 0,0-1 0,0 3 0,-2 46-44,2-43 55,0-7-13,0 1-1,-1-1 1,1 1 0,0 0-1,0-1 1,1 1 0,-1-1 0,0 1-1,0-1 1,0 1 0,0-1-1,0 1 1,1-1 0,-1 1-1,0-1 1,0 1 0,1-1-1,-1 1 1,0-1 0,1 1-1,-1-1 1,0 1 0,1-1-1,-1 0 1,1 1 0,-1-1-1,1 1 1,15-1 13,-4-1-20,-12 1 17,1 0-1,0 0 1,-1 0 0,1 0 0,-1 0-1,1-1 1,0 1 0,-1 0 0,1 0 0,-1-1-1,1 1 1,-1 0 0,1-1 0,-1 1 0,1-1-1,-1 1 1,1-1 0,-1 1 0,1-1 0,-1 1-1,0-1 1,1 1 0,-1-1 0,0 1 0,0-1-1,1 0 1,-1 1 0,0-1 0,0 1 0,0-1-1,0 0 1,0 1 0,0-2 0,0-26 19,-1 18-7,1 9-17,0 0-1,0-1 1,-1 1 0,1-1 0,-1 1 0,1 0 0,-1-1-1,0 1 1,1 0 0,-1 0 0,0 0 0,0-1-1,0 1 1,0 0 0,0 0 0,0 0 0,0 0 0,0 1-1,0-1 1,-1 0 0,1 0 0,0 1 0,0-1-1,-1 0 1,-1 0 0,0 0-12,0 0 1,-1 0-1,1 0 1,0 1-1,0-1 0,-1 1 1,1 0-1,0 0 0,-1 0 1,-3 0-1,6 1 6,0-1-1,0 1 1,0 0-1,-1-1 1,1 1 0,0 0-1,0 0 1,0-1-1,1 1 1,-1 0-1,0 0 1,0 0 0,0 0-1,1 0 1,-1 1-1,1-1 1,-1 0-1,1 0 1,-1 0 0,1 0-1,-1 1 1,1-1-1,0 0 1,0 0 0,0 2-1,-3 37-139,4-33 74,-1-7 63,0 1 0,0-1 0,0 1 0,1-1 0,-1 1 1,0-1-1,1 0 0,-1 1 0,0-1 0,1 1 0,-1-1 0,1 0 0,-1 1 1,0-1-1,1 0 0,-1 1 0,1-1 0,-1 0 0,1 0 0,-1 0 1,1 1-1,-1-1 0,1 0 0,-1 0 0,1 0 0,0 0 0,-1 0 1,1 0-1,-1 0 0,2 0 0,25 0-26,-14-1 31,-12 1 10,-18 0-1247,-7 2-6016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3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16 600,'0'0'21602,"26"0"-18872,134-12-4150,-130 11-1774,-4-1-3217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3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8242,'0'0'6849,"148"0"-11050,-122 0-6129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3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3633,'0'0'9330,"136"2"-11563,-115-2-2336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3.9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8906,'0'0'8506,"131"0"-9587,-105 0-735,-5 0-2241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4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1488,'0'0'19933,"165"-8"-20950,-139 8-1719,-9 0-2921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5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58 123 496,'0'0'22921,"6"0"-21365,21-1-1020,0-1-1,-1-1 0,1-2 1,-1-1-1,0-1 0,50-20 1,-72 25-520,0 0 0,0 0 0,0-1 0,0 1 0,0-1 0,6-5 0,-9 6-28,0 1 1,1-1 0,-1 0-1,0 0 1,0 0-1,0 0 1,0 0 0,0 0-1,0 0 1,-1 0 0,1 0-1,-1 0 1,0 0 0,1 0-1,-1 0 1,0-3-1,0 5 3,-1-1 1,1 1-1,0-1 0,0 1 0,-1-1 0,1 1 0,-1-1 0,1 1 0,0 0 0,-1-1 0,1 1 0,-1 0 0,1-1 0,-1 1 0,1 0 0,0 0 0,-1-1 0,1 1 0,-1 0 0,0 0 0,1 0 0,-1 0 0,1 0 0,-1 0 0,0 0 1,-20-3-50,15 3 42,-14-2-17,0 0 1,0 2-1,0 1 1,0 0-1,0 1 0,0 1 1,-25 8-1,38-10 31,1 2 0,-1-1 1,1 1-1,0 0 0,0 0 0,0 0 0,0 1 0,0 0 0,1 0 0,-1 1 0,1-1 0,0 1 0,1 0 0,-1 1 0,1-1 0,0 1 0,0 0 0,1 0 0,0 0 0,0 0 0,0 1 0,1-1 0,0 1 0,-2 11 0,2-8 38,1-1 1,0 1-1,1 0 0,1 12 0,-1-19-15,0-1 1,1 1-1,-1-1 0,1 1 1,-1-1-1,1 0 1,0 1-1,0-1 0,0 0 1,0 0-1,1 1 0,-1-1 1,0 0-1,1 0 1,0 0-1,-1-1 0,1 1 1,0 0-1,0-1 0,0 1 1,2 1-1,6 1 106,1 0 0,-1-1 1,0 0-1,1 0 0,0-1 0,16 1 0,70-1 389,-64-2-431,90-3-282,-40-2-2725,-72 5 1568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5.9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12 8306,'0'0'15340,"0"-3"-14253,0-6 702,-1 14-902,-3 73-714,1-60-729,1 1 1,-1 33-1,4-51 306,0 0-1,0 0 1,0-1 0,0 1 0,0 0 0,0-1-1,0 1 1,0-1 0,0 0 0,1 1 0,-1-1-1,0 0 1,0 1 0,0-1 0,1 0 0,-1 0-1,0 0 1,0 0 0,2-1 0,3 2-1917,11-1-2934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6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1 0 2737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6.5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14 121 2737,'17'-72'5399,"-17"59"-2521,-3 11-8,-3 7 330,6-4-3092,0-1 0,0 1 0,0 0 1,0-1-1,0 1 0,0-1 1,0 1-1,1-1 0,-1 1 0,0-1 1,0 1-1,0-1 0,1 1 0,-1-1 1,0 1-1,1-1 0,-1 1 0,0-1 1,1 1-1,-1-1 0,0 0 1,1 1-1,-1-1 0,1 0 0,-1 1 1,1-1-1,-1 0 0,1 0 0,-1 1 1,1-1-1,-1 0 0,2 0 0,21 0 1624,-11-1-904,-11 1-783,0 0 0,0 0 0,0-1 0,-1 1 0,1-1 1,0 1-1,0-1 0,0 1 0,-1-1 0,1 1 0,0-1 1,-1 0-1,1 1 0,0-1 0,-1 0 0,1 0 0,-1 1 0,1-1 1,-1 0-1,0 0 0,1 0 0,-1 0 0,0 0 0,1 1 1,-1-1-1,0 0 0,0 0 0,0 0 0,0 0 0,0 0 0,0 0 1,0 0-1,0-1 0,0 1-38,0 0 0,0 0 0,0 0 0,0 0 0,0 0 0,0 0 0,-1 0 0,1 0 0,0 0 0,-1 0 0,1 0 0,0 0 0,-1 1 0,1-1 0,-1 0 0,1 0 0,-1 0 0,1 0 0,-1 1 0,0-1 0,0 0 0,1 1 0,-1-1 0,0 0 0,0 1 0,0-1 0,1 1 0,-1 0 0,0-1 0,0 1 0,0-1 0,0 1 0,0 0 0,-1 0 0,-11-1 0,-12 1 3,24 0-13,1 0 1,-1 0 0,1 0-1,-1 0 1,1 0 0,-1 1-1,1-1 1,-1 0 0,1 0-1,-1 1 1,1-1 0,-1 0-1,1 0 1,-1 1 0,1-1-1,-1 1 1,1-1 0,0 0-1,-1 1 1,1-1 0,0 1-1,-1-1 1,1 1 0,0-1-1,0 1 1,-1-1 0,1 1-1,0-1 1,0 1 0,0-1-1,0 1 1,0-1 0,0 2-1,0-2-27,29 0-161,-62 0-5425,24 0 987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7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11 6001,'0'0'17600,"7"-2"-17217,0 0-302,0 0 1,0 1 0,0-1 0,0 1-1,1 1 1,8 0 0,-14 0-72,0 0 0,0 0 0,-1 0 0,1 1 0,0-1 0,0 1 1,-1-1-1,1 1 0,0 0 0,-1-1 0,1 1 0,-1 0 0,1 0 1,-1 0-1,0 0 0,1 1 0,-1-1 0,0 0 0,0 0 0,1 1 0,-1-1 1,0 1-1,-1-1 0,1 1 0,0 0 0,0-1 0,-1 1 0,1 0 1,-1-1-1,1 1 0,-1 0 0,0 0 0,1-1 0,-1 1 0,0 0 1,-1 3-1,1-1 21,0-1 1,0 1 0,-1-1-1,1 1 1,-1 0 0,0-1-1,0 1 1,0-1 0,-1 0-1,1 1 1,-1-1 0,0 0-1,1 0 1,-4 4 0,-2 0 68,0 0 0,-1 0 0,-15 10 1,19-14-102,-7 5 54,-13 10 41,23-17-99,0 0 0,0 0 0,0 0 0,0 0 0,0 0-1,0 0 1,0 1 0,1-1 0,-1 0 0,0 1 0,1-1 0,-1 0 0,1 1 0,0-1 0,-1 1 0,1 1 0,0-2 9,1 0-1,-1-1 1,1 1 0,0-1 0,-1 1-1,1-1 1,-1 0 0,1 1-1,0-1 1,-1 0 0,1 1 0,0-1-1,0 0 1,-1 0 0,1 1 0,0-1-1,0 0 1,-1 0 0,2 0 0,22 3 134,-19-2-79,46 6 298,62 0 1,-111-7-849,14 2 1016,-10 2-3259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3:51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28521,'17'1334'0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8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1560,'0'0'21760,"0"7"-20999,0 28-133,0-20-54,0-13 187,0-5 472,0-5-1157,0-1 0,1 1 0,0 0 0,1 0 0,3-12 0,-4 17-93,0 0-1,1 0 0,-1 0 0,1 0 0,-1 0 1,1 0-1,0 0 0,0 1 0,0-1 1,0 1-1,1-1 0,-1 1 0,1 0 1,-1 0-1,1 0 0,3-2 0,-3 3 10,1-1-1,0 0 1,-1 1 0,1 0-1,0 0 1,0 0 0,5 0-1,-8 1 9,0 0 0,1 0 0,-1 0 1,0 0-1,0 0 0,0 1 0,0-1 0,0 0 0,0 1 0,0-1 0,1 0 0,-1 1 0,0-1 0,0 1 0,-1 0 0,1-1 0,0 1 0,0 0 0,0 0 0,0-1 0,0 1 0,-1 0 1,1 0-1,0 0 0,-1 0 0,1 0 0,-1 0 0,1 0 0,-1 1 0,4 10-22,0 0 1,-1 0 0,-1 0-1,2 14 1,-3 0-2547,0 1-3692,-1-17 336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9.1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 9738,'0'0'13874,"0"-1"-13723,0 0 1,0 0-1,0 1 1,1-1-1,-1 0 0,0 0 1,0 0-1,1 1 1,-1-1-1,0 0 1,1 0-1,-1 1 1,0-1-1,1 0 0,0 0 1,6-1 143,1 0 1,-1 0-1,1 1 1,-1 0 0,1 0-1,13 1 1,9 1-1958,1-1-6625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49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10426,'0'0'13539,"0"6"-12813,0 18-372,2 1 0,0-1 0,7 26 0,-8-45-352,2 10-25,0 1 0,2 29 0,-2-33-1086,-1-1-4450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0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127 4 3993,'0'0'16885,"-3"-1"-16062,3 1-818,-2 0 92,1-1 1,-1 1 0,0-1 0,0 1 0,1 0-1,-1 0 1,0 0 0,0 0 0,0 0 0,1 0-1,-1 0 1,0 1 0,0-1 0,1 0 0,-1 1-1,0 0 1,1-1 0,-1 1 0,0 0 0,1 0-1,-1 0 1,1 0 0,-1 0 0,1 0-1,0 0 1,0 1 0,-3 1 0,-8 22 201,0 0 0,1 0 0,2 1 0,0 0-1,2 1 1,-5 30 0,9-25-221,2 38 1,1-56-68,0-12-29,0 0-1,1 0 0,-1 0 1,1 0-1,-1 0 0,1-1 0,-1 1 1,1 0-1,0 0 0,0-1 1,0 1-1,0 0 0,0-1 0,0 1 1,1-1-1,-1 1 0,0-1 1,1 0-1,-1 0 0,1 1 1,-1-1-1,1 0 0,0 0 0,-1-1 1,1 1-1,2 1 0,5 1-469,0 0-1,0-1 1,18 3 0,-27-5 474,42 5-3306,1-2-3181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1.2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6361,'0'0'14178,"4"-1"-13239,-1 0-801,1 1 0,-1-1 0,1 1-1,-1-1 1,1 1 0,0 0 0,-1 1 0,1-1 0,-1 0 0,1 1 0,-1 0-1,1 0 1,-1 0 0,1 0 0,4 3 0,-2 0-29,-1 0 0,1 0 0,-1 0 0,0 1 0,0 0 0,-1 0 0,1 0 0,3 7 0,0-1-18,-1-1-1,0 1 0,-1 1 0,-1-1 1,0 1-1,0 0 0,-1 0 0,-1 0 1,0 1-1,0 0 0,-1-1 1,0 22-1,-2-32-87,0 1 0,-1-1 0,1 1 1,0-1-1,-1 1 0,0-1 0,1 0 1,-1 1-1,0-1 0,0 0 0,0 0 0,-1 0 1,1 0-1,0 0 0,-4 4 0,0-1 105,-1 0 0,0 0-1,-12 6 1,12-7-1218,0 0 0,0 0-1,1 0 1,-10 11 0,11-11-2354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1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18 176,'0'0'23400,"4"-3"-22785,0 1-535,-1 0 1,1 1 0,0-1 0,-1 1 0,1 0 0,0 0 0,0 0 0,0 0 0,4 0 0,45-1 574,-46 2-618,-3 0-28,1 0-1,-1 0 0,0 1 1,0-1-1,0 1 0,1 0 1,-1 0-1,0 0 0,6 3 1,-9-3-8,1 0 0,-1 0 1,1 1-1,-1-1 0,1 1 0,-1-1 1,0 0-1,0 1 0,0 0 0,0-1 0,0 1 1,0 0-1,0 0 0,0-1 0,-1 1 1,1 0-1,-1 0 0,0 0 0,1 0 1,-1 0-1,0 0 0,0-1 0,0 5 1,0-2 19,-1 0 0,1 0 1,-1 0-1,0 0 1,0 0-1,0-1 1,0 1-1,-1 0 1,1 0-1,-1-1 1,0 1-1,0-1 1,-1 0-1,1 1 0,0-1 1,-1 0-1,0-1 1,0 1-1,0 0 1,-5 3-1,-38 41 83,46-46-104,-1-1 0,1 0-1,0 1 1,0-1-1,-1 1 1,1-1 0,0 1-1,0-1 1,-1 1 0,1-1-1,0 1 1,0-1 0,0 1-1,0-1 1,0 1 0,0-1-1,0 1 1,0-1-1,0 1 1,0-1 0,0 1-1,0-1 1,0 1 0,0-1-1,0 1 1,0-1 0,1 1-1,-1-1 1,0 1-1,0-1 1,1 1 0,-1-1-1,0 1 1,1-1 0,-1 0-1,0 1 1,1-1 0,-1 1-1,1-1 1,-1 0-1,1 0 1,-1 1 0,1-1-1,-1 0 1,1 0 0,0 1-1,24 7 144,-23-8-129,13 3 221,0-1 0,30 1 0,-13-3-2525,-9 0-2649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2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8634,'0'0'14355,"0"2"-13894,-1 36-43,0-20-114,0 0 1,2 0-1,4 35 0,-3-44-646,-2-8-9,1 0 0,-1 0 0,0 0 0,0 0 0,1 1 0,-1-1 0,1 0 0,-1 0 0,1 0 0,0 0 0,-1 0 0,1 0 0,0 0 0,-1 0 0,1 0 0,0-1 0,0 1 0,0 0 0,0 0 0,0-1 0,1 2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2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1 1 6953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2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6953,'141'14'5671,"-112"-10"-1728,-34-4-3989,5-1 571,-1 2-362,0 0 0,0-1-1,1 1 1,-1 0-1,0 0 1,0-1 0,0 1-1,1 0 1,-1 0 0,1 0-1,-1 0 1,0 0-1,1 0 1,0 0 0,-1 0-1,1 0 1,0 0 0,-1 0-1,1 0 1,0 2 0,-5 25 1522,5 27 20,0-54-1705,1 0 0,-1 0 1,1 0-1,-1 0 0,0-1 1,1 1-1,-1 0 0,1 0 1,0 0-1,-1-1 0,1 1 1,0 0-1,-1-1 0,1 1 1,0 0-1,0-1 0,-1 1 1,1-1-1,0 0 0,0 1 1,0-1-1,0 0 0,0 1 1,0-1-1,0 0 0,0 0 1,-1 0-1,1 0 0,0 0 1,0 0-1,2 0 0,38 0 215,-31 0-239,4 1-332,18-2-2101,-15-5-3824,-12-3-1540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2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7602,'0'0'16131,"118"-23"-15627,-92 23-304,-1-2-88,1 2-112,-1 0-384,5 0-1336,-9 0-3329,0 0-4121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3:56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66 784,'0'0'1902,"4"0"-1495,-3 0-439,0 0 254,0 0 0,0 0-1,1 0 1,-1 0 0,0 0 0,0 0 0,0 0-1,0 0 1,0-1 0,0 1 0,1 0 0,-1-1-1,0 1 1,0-1 0,0 1 0,0-1-1,0 1 1,0-1 0,-1 0 0,1 0 0,0 1-1,0-1 1,0 0 0,-1 0 0,1 0-1,0 0 1,-1 0 0,1 0 0,-1 0 0,1 0-1,0-2 1,10-5 2572,-4 3 502,-5-1 3192,-2 34-6240,0-18-207,0-8-40,0 0 0,0 0 0,0 0 0,0 0 0,0 0 1,0-1-1,0 1 0,1 0 0,-1 0 0,1 0 0,1 2 0,-1-3 32,0 0 1,0 0 0,0 0 0,0-1-1,1 1 1,-1 0 0,0-1-1,0 1 1,1-1 0,-1 0 0,0 1-1,1-1 1,-1 0 0,1 0 0,-1 0-1,0 0 1,1 0 0,2 0-1,-3-1 1,-1 1 1,1-1-1,0 0 0,-1 1 0,1-1 0,0 0 0,-1 1 0,1-1 0,-1 0 0,1 0 0,-1 0 0,1 1 0,-1-1 0,1 0 0,-1 0 0,0 0 0,0 0 1,1 0-1,-1 0 0,0 0 0,0 0 0,0 0 0,0 0 0,0 1 0,0-1 0,0 0 0,-1-1 0,1 1-21,0-1-1,0 1 1,0 0 0,0 0-1,0 0 1,0-1-1,0 1 1,-1 0-1,1 0 1,0 0 0,-1 0-1,1 0 1,-1 0-1,0 0 1,1 0 0,-1 0-1,0 0 1,1 0-1,-1 0 1,0 0-1,0 0 1,0 0 0,0 1-1,0-1 1,0 0-1,-1 0 1,-6-1-18,0 1 0,-1-1 0,1 2 0,-1-1 1,1 1-1,-11 1 0,14 0-1,1-1-1,-1 1 1,1 1 0,0-1 0,-1 0-1,1 1 1,0 0 0,0 0 0,0 0 0,0 1-1,0 0 1,1-1 0,-5 5 0,6-5-5,1 0 1,-1 0 0,1 0 0,0 0-1,0 0 1,0 0 0,0 0 0,0 0-1,1 1 1,-1-1 0,1 0-1,-1 0 1,1 1 0,0-1 0,0 0-1,0 1 1,0-1 0,1 4 0,-1 2-1,0-7 9,1 0 1,-1 0-1,1 0 0,-1 0 0,1 0 0,0-1 1,-1 1-1,1 0 0,0 0 0,0-1 0,0 1 1,0 0-1,-1-1 0,1 1 0,0-1 0,0 1 1,0-1-1,0 0 0,2 1 0,22 6-34,-17-7 53,-5 0-2,1 0 0,-1 0-1,1 0 1,-1-1 0,1 1-1,-1-1 1,7-1 0,-9 1 2,1 0-1,-1 0 1,0 0 0,1 0-1,-1 0 1,0-1 0,0 1-1,0 0 1,0-1 0,0 1-1,0 0 1,-1-1 0,1 1-1,0-1 1,-1 0 0,1 1-1,-1-1 1,1 1 0,-1-3-1,2-7 54,-1 1 0,0-1-1,-1-16 1,0 12 10,-1 14-80,1 0-1,-1 1 0,1-1 1,-1 1-1,1-1 1,-1 1-1,1-1 1,-1 1-1,1-1 0,-1 1 1,0-1-1,1 1 1,-1 0-1,0-1 1,0 1-1,1 0 0,-1 0 1,0-1-1,1 1 1,-1 0-1,0 0 1,0 0-1,1 0 0,-1 0 1,0 0-1,0 0 1,0 0-1,-31 1-85,23-1 81,9 0 2,-1 1-1,1-1 0,0 1 1,-1-1-1,1 1 0,0-1 1,-1 1-1,1-1 0,0 1 1,-1-1-1,1 1 0,0-1 1,0 1-1,0 0 0,0-1 1,0 1-1,-1-1 0,1 1 1,0 0-1,0-1 0,0 1 1,0-1-1,1 2 0,-1 21-113,0-17 4,3-5 102,-1 0 0,1 0 1,0 0-1,-1 0 0,1-1 0,0 1 1,0-1-1,-1 0 0,1 0 1,5-1-1,-6 1 1,37 0 154,-39-28 73,0 27-209,0-1-1,-1 0 1,1 0 0,-1 0-1,1 0 1,-1 1 0,0-1-1,0 0 1,0 1-1,0-1 1,0 1 0,0-1-1,0 1 1,0-1 0,-1 1-1,1 0 1,0-1 0,-1 1-1,1 0 1,-1 0-1,0 0 1,1 0 0,-3 0-1,-1-1-26,1 0-1,-1 0 1,0 0-1,0 1 1,0 0-1,0 0 1,0 0 0,-8 0-1,12 24-152,1-13 193,-1-8-30,1-1-1,0 1 1,0 0 0,0 0 0,0-1-1,1 1 1,-1 0 0,0-1-1,1 1 1,-1 0 0,2 3-1,-1-5 7,0 1-1,0 0 0,1 0 1,-1 0-1,0-1 0,0 1 1,1-1-1,-1 1 1,0-1-1,1 0 0,-1 1 1,0-1-1,1 0 0,-1 0 1,0 0-1,1 0 0,-1 0 1,3 0-1,33 0 63,-36-29 178,-1 28-231,0 0 0,0-1-1,0 1 1,-1 0 0,1-1 0,0 1-1,0 0 1,-1-1 0,1 1 0,-1 0-1,1 0 1,-1-1 0,1 1 0,-1 0-1,0 0 1,0 0 0,0 0 0,0 0-1,1 0 1,-1 0 0,0 0 0,-1 0-1,1 0 1,0 1 0,0-1 0,0 0 0,0 1-1,-1-1 1,1 1 0,-3-1 0,-2-1-19,-1 1 0,0 1 1,0-1-1,0 1 1,-7 1-1,-2-1-1,14 1 11,1-1 0,-1 1 0,1 0 0,0 0 0,-1 0 0,1 0 0,0 0 0,0 0 0,-1 0-1,1 1 1,0-1 0,0 0 0,0 1 0,1-1 0,-1 0 0,0 1 0,0-1 0,1 1 0,-1-1 0,1 1-1,-1 2 1,-10 38-41,10-32 17,1 0-1,-1 0 0,2 11 1,0-1-9,-1-19 35,0-1 0,0 1 0,1 0 0,-1 0 0,0 0 0,1 0 0,-1-1 0,0 1 1,1 0-1,-1 0 0,1-1 0,-1 1 0,1 0 0,0-1 0,-1 1 0,1-1 0,0 1 0,-1-1 0,1 1 1,0-1-1,0 1 0,0-1 0,-1 0 0,1 1 0,0-1 0,0 0 0,0 0 0,0 1 0,-1-1 0,1 0 1,1 0-1,32 1-42,-29-1 49,3 0 7,-2 1 23,0-1 1,0-1-1,1 1 1,8-3 0,-12 2-25,-1 0 0,0 0 1,1 0-1,-1 0 0,0 0 1,0-1-1,0 1 0,0-1 1,0 1-1,0-1 0,0 0 0,-1 0 1,1 0-1,1-2 0,0-1 9,-1 0-1,1 0 0,-1 0 0,0-1 1,0 1-1,-1-1 0,0 1 0,0-1 1,0 1-1,-1-1 0,1 0 0,-1 1 1,-1-9-1,1 1 139,-1 12-151,1 1-1,0-1 1,-1 1-1,1-1 1,0 0-1,-1 1 1,1-1-1,-1 1 1,1-1-1,-1 1 1,1-1-1,-1 1 1,0-1-1,1 1 1,-1 0-1,1-1 0,-1 1 1,0 0-1,1 0 1,-1-1-1,0 1 1,0 0-1,1 0 1,-1 0-1,0 0 1,1 0-1,-1 0 1,-1 0-1,-26-1-85,23 2 14,4-1 62,1 1-1,-1-1 1,1 1-1,-1 0 1,1-1 0,0 1-1,-1 0 1,1-1 0,0 1-1,-1 0 1,1 0 0,0 0-1,0-1 1,0 1 0,0 0-1,0 0 1,0-1-1,0 1 1,0 0 0,0 1-1,0 25 4,0-20-35,0-6 31,0 0 0,0 0-1,0 0 1,0 0 0,0 0-1,1 0 1,-1 0 0,0 0 0,0 0-1,1 0 1,-1 0 0,0 0 0,1 0-1,-1 0 1,1 0 0,-1 0-1,1 0 1,0-1 0,-1 1 0,1 0-1,0 0 1,-1-1 0,1 1-1,0 0 1,1 0 0,1 0 3,0 0 0,0 0 1,0-1-1,0 1 0,0-1 1,1 0-1,-1 1 0,4-2 0,38 1 70,-44 0-65,0-1 1,0 1-1,-1-1 1,1 1-1,-1-1 1,1 1-1,-1-1 1,1 0-1,-1 1 1,1-1-1,-1 0 1,1 1-1,-1-1 0,0 0 1,0 0-1,1 1 1,-1-1-1,0 0 1,0 0-1,0 0 1,0 1-1,0-1 1,0 0-1,0 0 1,0 0-1,0 0 1,0-31 168,0 25-145,0 6-24,0 0 0,0 0 0,0-1 0,0 1 0,0 0 0,0-1 0,0 1 1,0 0-1,0 0 0,-1-1 0,1 1 0,-1 0 0,1 0 0,-1 0 0,1 0 1,-1 0-1,0 0 0,1 0 0,-1 0 0,0 0 0,0 0 0,0 0 0,0 0 1,-1-1-1,-1 1-4,0 0-1,-1 0 1,1 1 0,0-1 0,-1 1 0,1 0 0,0-1 0,-5 2 0,2-1-5,2 0-8,1-1 0,0 1 1,-1 1-1,1-1 0,0 0 0,-1 1 0,1 0 0,-4 1 1,6-2 6,0 1 1,0 0 0,0 0-1,0 1 1,0-1 0,0 0-1,0 0 1,0 0 0,0 1 0,0-1-1,0 0 1,1 1 0,-1-1-1,1 0 1,-1 1 0,1-1-1,0 1 1,-1-1 0,1 4 0,-1-2-7,1 0 0,-1 0 1,1 0-1,-1 0 0,1 0 1,0 0-1,1 1 0,-1-1 1,0 0-1,2 3 1,-2-4 7,1-1 0,0 0 0,0 0 1,0 1-1,-1-1 0,1 0 1,0 0-1,1 0 0,-1 0 1,0 0-1,0 0 0,0 0 1,0-1-1,1 1 0,-1 0 1,0-1-1,1 1 0,-1-1 1,1 1-1,1-1 0,5 2 7,1 0 0,-1-1 0,1 0-1,16-1 1,-17 0 63,-8-30 125,0 29-191,0 0 0,-1-1 1,0 1-1,1 0 0,-1 0 1,0 0-1,1 0 0,-1 0 1,0 1-1,0-1 1,0 0-1,0 0 0,0 0 1,0 1-1,0-1 0,0 1 1,0-1-1,0 0 0,0 1 1,0 0-1,0-1 1,-1 1-1,1 0 0,0 0 1,-2-1-1,-35-3-14,26 3 10,-14 1-57,25 0 56,1 0 1,-1 0 0,0 1-1,1-1 1,-1 0-1,1 0 1,-1 0 0,0 1-1,1-1 1,-1 0 0,1 1-1,-1-1 1,1 0 0,-1 1-1,1-1 1,0 1-1,-1-1 1,1 1 0,-1-1-1,1 1 1,0-1 0,0 1-1,-1-1 1,1 1-1,0-1 1,0 1 0,-1 0-1,1-1 1,0 1 0,0-1-1,0 1 1,0 1 0,0 51-248,0-52 251,1 0 1,-1-1-1,0 1 0,1-1 1,-1 1-1,1 0 0,-1-1 1,0 1-1,1-1 0,0 1 1,-1-1-1,1 0 0,-1 1 1,1-1-1,-1 1 0,1-1 1,0 0-1,-1 0 0,1 1 1,0-1-1,-1 0 1,1 0-1,0 0 0,-1 0 1,1 0-1,0 0 0,0 0 1,0 0-1,26 1 19,-24-1-16,-1 1 8,-1-1 0,1 0 1,-1 0-1,1 0 0,-1-1 1,1 1-1,-1 0 0,0-1 1,1 1-1,-1 0 0,0-1 1,1 0-1,-1 1 0,0-1 1,1 0-1,-1 1 0,1-2 1,-1 0-3,0 1 0,0-1 0,0 0 0,0 1 1,-1-1-1,1 0 0,-1 0 0,1 1 0,-1-1 0,1 0 1,-1 0-1,0 0 0,0 0 0,0-3 0,0-44 135,-22 49-189,13 0-50,-22 2 44,31-2 18,-1 0-1,0 1 1,0-1-1,0 0 0,0 1 1,1-1-1,-1 1 1,0-1-1,1 1 0,-1-1 1,0 1-1,1 0 1,-1-1-1,0 1 1,1 0-1,-1 0 0,1-1 1,-1 1-1,1 0 1,0 0-1,-1 0 0,1-1 1,0 1-1,0 0 1,-1 0-1,1 0 0,0 0 1,0 0-1,0 0 1,0 1-1,0 3-1011,0 4-2076,1-1-3962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2:53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52 9330,'0'0'13136,"-9"-7"-12406,-29-23-174,35 28-467,0 1 0,1-1 0,-1 1 0,0-1 1,0 1-1,0 0 0,0 0 0,-1 0 0,1 0 1,0 1-1,0-1 0,-1 1 0,1 0 0,0 0 1,0 0-1,-1 0 0,-3 1 0,-9 0 532,13 0-592,0-1 0,0 1 0,0 0 0,0-1 1,0 1-1,1 0 0,-1 1 0,0-1 0,0 0 1,1 1-1,-1 0 0,1-1 0,-1 1 0,1 0 1,0 0-1,0 1 0,0-1 0,0 0 0,0 1 1,-2 3-1,1-2-30,1 1 0,-1 0 0,1 0 0,0-1 1,0 2-1,0-1 0,1 0 0,-1 0 0,1 0 1,0 10-1,1 1-26,-1-10 6,1 0 1,0 0-1,0 0 1,1 0 0,2 9-1,-3-14 13,1 1 0,0 0 0,0 0 0,0 0 0,0 0-1,0-1 1,0 1 0,1-1 0,-1 1 0,0-1 0,1 1 0,-1-1 0,1 0-1,0 1 1,-1-1 0,1 0 0,0 0 0,0 0 0,0-1 0,2 2 0,6 1 39,1-1 1,0 0 0,0 0 0,0-1 0,0 0 0,14-2 0,-14 1 13,-10 0-39,1 0 0,0 0 0,-1-1 0,1 1 1,-1-1-1,1 1 0,-1-1 0,0 1 1,1-1-1,-1 0 0,1 0 0,-1 0 0,0 0 1,0 0-1,0 0 0,0 0 0,1 0 0,-2-1 1,1 1-1,0 0 0,0 0 0,1-3 0,14-37 37,-11 28-16,-4 9-55,0 0 0,0 0 0,0 0 0,-1 0 0,1 0 0,-1 0 0,0-4 0,0 6-20,-1 15 50,3 18-6,-2-30 15,1 0 0,-1 0-1,1 0 1,-1 1 0,1-1 0,-1 0 0,1 0-1,0 0 1,0 0 0,0 0 0,-1 0 0,1 0-1,0 0 1,0-1 0,0 1 0,0 0 0,0 0-1,1-1 1,-1 1 0,0-1 0,0 1 0,2 0-1,20 5-32,0-1 0,1-1 0,0 0 0,26-1 1,11-2-5860,-51-1 126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4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52 8834,'0'0'17470,"0"-9"-16858,0-25-269,0 26-41,0 10-212,0 11 204,1 26 334,-2 1-1,-2-1 1,-10 57 0,-55 240-359,68-335-278,0 1-1,-1-1 0,1 0 1,0 1-1,0-1 0,0 0 1,0 0-1,0 1 0,0-1 1,0 0-1,0 0 0,0 1 1,1-1-1,-1 0 0,1 0 1,-1 1-1,1-1 0,-1 0 1,1 0-1,0 0 0,-1 0 1,1 0-1,0 0 0,1 2 1,1-2-18,-1-1 0,0 1 0,1 0 0,-1-1 0,1 0 0,-1 1 0,1-1 0,-1 0 0,1 0 0,3-1 0,6 1 86,20 0-137,-13 1-599,-1-1 1,1 0 0,0-2-1,-1 0 1,30-8 0,-26 3-2006,-1 2-3022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5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0 128 11779,'0'0'13532,"15"0"-13003,-1 0-459,4 1 66,-1-1 1,1 0 0,0-2 0,22-4 0,-35 5-90,1-1 0,-1 0 0,1 0 0,-1 0 0,1-1 0,-1 0 0,5-3 1,-8 4-33,0 1 0,-1-1 1,1 0-1,-1 1 0,1-1 1,-1 0-1,0 0 0,1 0 1,-1 0-1,0 0 1,0-1-1,-1 1 0,1 0 1,0 0-1,-1-1 0,1 1 1,-1 0-1,0 0 0,0-5 1,0 4-13,1-1 1,-1 1-1,-1 0 0,1 0 1,0 0-1,-1-1 0,1 1 1,-1 0-1,0 0 1,-2-5-1,1 7-3,1 0 1,0-1-1,-1 1 1,1 0-1,-1 0 1,0 0-1,1 0 1,-1 0-1,0 1 1,1-1-1,-1 0 1,0 1-1,0-1 1,0 1-1,0 0 1,1-1-1,-1 1 1,0 0-1,-2 0 1,0 0-4,0 0 1,1 0 0,-1 0 0,1 0 0,-1 0 0,0 1 0,1 0-1,-1-1 1,1 1 0,-1 1 0,1-1 0,0 0 0,-1 1 0,1 0-1,0 0 1,0 0 0,0 0 0,-4 4 0,3-2 9,1 1 0,-1-1 0,1 1 0,0 0 0,1 0 0,-1 0 0,1 0-1,0 0 1,1 1 0,-1-1 0,-1 10 0,2-10 11,0 0 0,0 1 0,1-1 0,0 1 0,0-1 0,0 1 0,0-1 0,1 1 0,1 5 0,-1-9-19,0 0-1,0 0 0,0 1 0,0-1 0,1 0 0,-1 0 0,1 0 0,-1 0 0,1-1 1,-1 1-1,1 0 0,0-1 0,0 1 0,0-1 0,0 0 0,0 1 0,0-1 0,1 0 1,-1 0-1,0 0 0,4 0 0,7 2-695,0-1 0,-1-1 0,1 0 0,0 0 0,0-2 0,25-2 1,0-6-5376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5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9162,'0'0'13959,"1"25"-12539,6 157 287,-6 47-867,-2-127-860,1-101 12,1-1 0,-1 0-1,0 1 1,0-1-1,0 1 1,0-1 0,0 0-1,0 1 1,0-1-1,0 0 1,0 1 0,0-1-1,0 1 1,-1-1-1,1 0 1,0 1 0,0-1-1,0 0 1,0 1-1,-1-1 1,1 0 0,0 1-1,0-1 1,0 0-1,-1 0 1,1 1 0,0-1-1,-1 0 1,1 0-1,0 1 1,-1-1 0,1 0-1,0 0 1,-1 0-1,1 0 1,0 1 0,-1-1-1,1 0 1,0 0-1,-1 0 1,1 0 0,0 0-1,-1 0 1,1 0-1,-1 0 1,1 0 0,0 0-1,-1 0 1,1 0-1,0 0 1,-1-1 0,1 1-1,-1 0 1,1 0-1,0 0 1,-1 0 0,1-1-1,0 1 1,0 0-1,-1 0 1,1-1 0,0 1-1,0 0 1,-1-1-1,1 1 1,0 0 0,0 0-1,-1-1 1,1 0-1,-11-36-144,4 9-76,4 15 122,0 0 0,1 0 1,0 0-1,0 0 0,2-16 0,25 28 110,1 3-20,-1 0 0,27 7 0,18 1-7368,-44-7-997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6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5817,'0'0'19610,"0"3"-19434,0 17 7,-1-11-122,1 0 1,0 0 0,0 0 0,1 0-1,3 15 1,-3-21-52,0-1 1,0 0-1,0 0 0,0 0 0,0 0 1,0 0-1,1 0 0,-1 0 0,0 0 1,1 0-1,0-1 0,-1 1 0,1-1 1,0 1-1,0-1 0,0 0 0,0 1 1,0-1-1,0 0 0,0 0 0,1-1 1,-1 1-1,0 0 0,0-1 0,1 1 0,-1-1 1,4 0-1,3 1 118,1 0 0,-1-1 1,1 0-1,-1-1 0,17-2 0,-22 1-83,0 1 0,0 0-1,-1-1 1,1 1 0,-1-1-1,1 0 1,-1-1 0,0 1 0,1 0-1,-1-1 1,-1 0 0,1 0 0,0 0-1,-1 0 1,1 0 0,1-4 0,0 1-60,-1-1 0,-1 0 0,1 1 0,-1-1 0,0 0-1,-1 0 1,0-1 0,0 1 0,0 0 0,-1 0 0,-1-13 0,1 6-682,0 14 416,-1-1 0,1 1 0,0 0 0,-1 0 0,1 0 0,0 0 0,-1-1 0,1 1 0,0 0 0,-1 0 1,1 0-1,0 0 0,-1 0 0,1 0 0,0 0 0,-1 0 0,1 0 0,0 0 0,-1 0 0,1 0 0,0 0 0,-1 0 0,0 1 0,-7 1-10629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6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12723,'0'0'13749,"8"-8"-13207,5-3-337,-8 7-62,1-1 0,-1 0 0,0 0 0,0-1 0,6-9 0,-9 11-12,0-1 0,-1 0 0,0 0 1,0 0-1,0 1 0,-1-1 0,0 0 0,0 0 1,0 0-1,-2-10 0,1-5-67,1 20-68,0 0 0,0-1 0,0 1 0,0-1 0,0 1 0,0 0 0,0-1 0,0 1 0,0 0 0,0-1 0,0 1 0,0-1 0,0 1 0,-1 0 0,1-1 0,0 1 0,0 0 0,-1-1 0,1 1 0,0 0 0,0 0 0,-1-1 0,1 1 0,0 0 0,-1 0 0,1-1 0,0 1 0,-1 0 0,1 0 0,0 0 0,-1 0 0,1-1 0,0 1 0,-1 0 0,1 0 0,-1 0 0,1 0 0,0 0 0,-1 0 0,1 0 0,-1 0 0,1 0 0,-1 0 0,0 1-12,1-1 0,-1 0 1,0 0-1,1 1 0,-1-1 0,0 0 1,1 1-1,-1-1 0,0 0 0,1 1 1,-1-1-1,1 1 0,-1-1 0,1 1 1,-1-1-1,1 1 0,-1 0 0,1-1 1,-1 1-1,1-1 0,0 1 0,-1 0 1,1 0-1,0 0 0,-1 2 10,0-1 0,1 0-1,-1 0 1,1 1-1,0-1 1,0 0 0,0 1-1,0-1 1,0 0 0,0 1-1,0-1 1,1 0 0,-1 0-1,1 1 1,0-1 0,0 0-1,0 0 1,0 0 0,0 0-1,0 0 1,0 0 0,1 0-1,-1 0 1,1 0 0,-1-1-1,1 1 1,0-1-1,3 3 1,78 33 53,-55-26-17,47 25 0,-75-36-33,0 0 0,0 0 0,1 0 0,-1 0 0,0 0 0,0 0 0,0 0 0,1 1 0,-1-1 0,0 0 0,0 0 0,0 0 0,0 0 0,1 0 0,-1 0 0,0 1 0,0-1 0,0 0 0,0 0 1,0 0-1,1 0 0,-1 1 0,0-1 0,0 0 0,0 0 0,0 0 0,0 0 0,0 1 0,0-1 0,0 0 0,0 0 0,0 1 0,0-1 0,0 0 0,0 0 0,0 0 0,0 1 0,0-1 0,0 0 0,0 0 0,0 0 0,0 1 0,0-1 0,0 0 0,0 0 0,0 0 0,-1 0 0,1 1 0,0-1 1,0 0-1,0 0 0,0 0 0,-9 5 14,8-5-20,-68 16-151,3-1-2360,28 1-6249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7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40 3569,'0'0'22977,"-7"-6"-22325,-23-19-39,29 24-570,-1 0 0,1 0 0,-1 0-1,0 0 1,1 0 0,-1 1 0,0-1 0,1 1-1,-1-1 1,0 1 0,0-1 0,1 1-1,-1 0 1,0 0 0,0 0 0,1 0 0,-1 0-1,0 1 1,0-1 0,1 0 0,-1 1 0,0-1-1,1 1 1,-1 0 0,-2 1 0,-1 1 69,1 0 1,-1 1-1,1-1 0,0 1 1,-6 8-1,7-9-32,-4 6-31,0 0-1,0 0 1,1 0 0,1 1-1,0 0 1,0 0-1,1 0 1,0 1-1,0-1 1,1 1-1,1 0 1,0 0-1,1 0 1,-1 13-1,2-23-138,0 0-1,0 1 1,0-1-1,0 0 1,1 1-1,-1-1 1,0 0-1,1 1 0,-1-1 1,1 0-1,-1 0 1,1 1-1,0-1 1,-1 0-1,1 0 0,0 0 1,0 0-1,0 0 1,0 0-1,0 0 1,0 0-1,0 0 0,0-1 1,0 1-1,0 0 1,0-1-1,1 1 1,-1-1-1,0 1 0,2 0 1,3 0-248,0 0 1,0 0-1,1-1 0,-1 1 1,7-2-1,-1 1-500,35 1-4648,0-1-3753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7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65 9570,'0'0'14763,"-10"11"-14239,-30 32-46,39-43-468,1 1 1,-1 0 0,1-1-1,-1 1 1,1-1-1,-1 1 1,1 0 0,-1 0-1,1-1 1,-1 1-1,1 0 1,0 0-1,0 0 1,-1 0 0,1-1-1,0 1 1,0 0-1,0 0 1,0 0 0,0 0-1,0-1 1,0 1-1,0 0 1,0 0 0,0 0-1,1 0 1,-1 0-1,0-1 1,1 1 0,-1 0-1,0 0 1,1-1-1,-1 1 1,1 0 0,-1 0-1,1-1 1,-1 1-1,1-1 1,0 1 0,-1 0-1,1-1 1,0 1-1,-1-1 1,1 0 0,0 1-1,0-1 1,0 1-1,-1-1 1,1 0 0,1 1-1,4 0 73,0 1 1,0 0-1,0-1 0,0 0 1,6 0-1,1-1 30,3 2 100,0-2-1,0 0 1,0-1 0,18-3 0,-31 4-167,0-1 0,0 1-1,0-1 1,0 0 0,0 0 0,-1 0 0,1 0 0,0-1 0,-1 1-1,1-1 1,-1 1 0,0-1 0,1 0 0,-1 0 0,0 0 0,0 0-1,0-1 1,0 1 0,-1 0 0,1-1 0,0 1 0,-1-1 0,0 0-1,0 1 1,0-1 0,0 0 0,0 0 0,0 0 0,0-4 0,0 1-16,-1-1 0,1 0 0,-1 0 1,0 1-1,-1-1 0,0 0 1,-2-8-1,2 13-42,0 0 0,0 0 1,0 0-1,0 0 0,0 0 0,0 0 1,-1 0-1,1 1 0,-1-1 0,1 1 1,-1-1-1,0 1 0,0 0 0,1-1 1,-1 1-1,0 0 0,0 0 1,0 0-1,0 1 0,-1-1 0,1 0 1,0 1-1,0-1 0,0 1 0,0 0 1,-3 0-1,5 0 3,-8-1-296,0 0 0,0 0 0,0 1-1,-12 2 1,18-2 56,0 1 1,0-1-1,0 1 0,0 0 0,0 0 0,0 0 0,0 0 0,0 0 0,-1 1 0,1-1-226,1 0 0,0 1-1,0-1 1,-1 0 0,1 1 0,0-1-1,1 0 1,-1 1 0,0-1-1,0 1 1,0 0 0,0 2 0,0 12-7502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7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12019,'0'0'10012,"0"17"-9485,0 89 423,1-105-759,-1-1-1,1 0 1,0 0 0,-1 0 0,1 1 0,0-1 0,0 0-1,-1 0 1,1 0 0,0 0 0,0 0 0,-1 0 0,1 0 0,0-1-1,-1 1 1,1 0 0,0 0 0,0-1 0,2-2-10,-1 0 0,0 0 0,0 0 0,-1 0 0,1-1 0,2-6 1,9-18 203,-6 19-357,-1-1-1,1 1 1,1 1-1,11-11 1,-15 16-40,-1 0 1,1 1 0,0 0-1,0 0 1,0 0-1,0 0 1,0 0-1,0 1 1,0 0-1,1 0 1,-1 0-1,0 0 1,1 1-1,5-1 1,-6 1 18,0 0-1,0 0 1,-1 0 0,1 1 0,0-1-1,0 1 1,-1 0 0,1 0 0,0 1-1,-1-1 1,1 1 0,3 1 0,-5-1-66,0 0 1,0 0 0,0 1 0,0-1-1,0 0 1,0 1 0,-1-1-1,1 1 1,-1-1 0,0 1 0,1 0-1,-1 0 1,0 0 0,-1-1 0,1 1-1,0 4 1,1 7-728,4 13-1326,2-10-2794,1-4-2257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8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4505,'0'0'21601,"16"-7"-20620,7-2-639,-9 4-39,0 0-1,0-2 1,18-11-1,-27 15-129,0 0 0,-1 0-1,0 0 1,0-1-1,0 0 1,0 1-1,4-6 1,-7 7-170,0 0 1,1 0 0,-1 0-1,0 0 1,0 0-1,0 0 1,-1 0 0,1-1-1,0 1 1,-1 0-1,0 0 1,1-1 0,-1 1-1,0 0 1,0 0-1,0-1 1,0 1 0,-1 0-1,0-3 1,0 3-66,0 1 0,0 0 0,-1 0 0,1 0 1,0 0-1,-1 0 0,1 0 0,-1 0 0,1 0 0,-1 1 1,1-1-1,-1 1 0,0-1 0,1 1 0,-1-1 0,0 1 1,1 0-1,-1 0 0,0 0 0,-1 0 0,1 0-3,-1-1-1,1 1 1,0 0 0,-1 0-1,1 0 1,0 0 0,-1 1-1,1-1 1,0 1-1,0-1 1,0 1 0,-1 0-1,1 0 1,-4 2 0,5 0 61,0 0 0,0 0 0,0 1 0,0-1 0,1 0 0,-1 1 0,1-1 1,0 1-1,0-1 0,0 1 0,0-1 0,0 0 0,1 1 0,0-1 1,-1 0-1,1 1 0,1-1 0,-1 0 0,0 0 0,3 3 0,4 1 50,0 0 0,1-1 0,0 0 0,0 0 1,1-1-1,-1 0 0,15 4 0,11 7 87,-34-16-135,0 0 0,0 1-1,0-1 1,0 1 0,1 0 0,-1-1 0,0 1 0,0 0 0,0 0 0,0 0 0,0 0 0,-1-1 0,1 1-1,1 2 1,-2-2-2,0-1 0,-1 1-1,1 0 1,-1-1 0,1 1-1,-1-1 1,1 1-1,0-1 1,-1 0 0,0 1-1,1-1 1,-1 1 0,1-1-1,-1 0 1,1 1-1,-1-1 1,0 0 0,1 0-1,-1 0 1,0 1 0,1-1-1,-1 0 1,0 0-1,1 0 1,-1 0 0,-1 0-1,-62 10-1352,42-9-1491,1 0-3526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27:42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1328,'0'-2'23075,"0"156"-21456,4-118-1587,-5-34-30,1 1 1,0-1 0,0 1-1,0-1 1,0 1 0,1-1-1,-1 1 1,1-1 0,-1 0-1,1 1 1,2 3 0,0-4-5,-3-1 4,0 1 556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8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8282,'0'0'17363,"-21"66"-17018,21-53-281,0-1 96,0 1-160,0-3-72,0 3-769,0-3-1631,4 0-4826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19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68 401 10970,'0'0'14565,"-9"9"-14024,-28 29-211,34-34-297,1-1 0,0 0 1,0 0-1,0 1 0,0-1 1,0 1-1,1-1 0,-1 1 1,1 0-1,0 0 0,1 0 1,-1-1-1,0 1 0,1 0 1,0 0-1,0 4 0,0-5-33,1-2 0,-1-1 0,0 1 0,0-1-1,1 1 1,-1-1 0,0 1-1,1-1 1,-1 1 0,0-1 0,1 1-1,-1-1 1,1 0 0,-1 1-1,1-1 1,-1 0 0,1 1 0,-1-1-1,1 0 1,-1 0 0,1 1-1,0-1 1,-1 0 0,1 0 0,-1 0-1,1 0 1,-1 0 0,1 0-1,0 0 1,-1 0 0,2 0-1,26 0 41,-19 0-24,-6 0 1,0 0 0,0 0 1,1 0-1,-1 0 0,0 0 0,0-1 0,0 1 0,1-1 0,-1 0 0,0 0 1,0 0-1,0 0 0,0-1 0,0 1 0,-1-1 0,1 0 0,0 0 0,-1 0 1,1 0-1,-1 0 0,0 0 0,0-1 0,1 1 0,-2-1 0,4-3 1,3-8 88,1-1 1,-2 0 0,0 0 0,0 0 0,-2-1 0,0 0 0,-1 0 0,3-20 0,0-20 148,0-61 0,-5 53 110,-1 43-249,0 4 235,0 1 0,5-24 0,-8 67-248,3 48 1,0-18 9,-9 294-1966,8-350 1639,0 0-1,0 0 1,0 0 0,0 0-1,0 0 1,0 0 0,0 0-1,0 0 1,0 0 0,1 0-1,-1 0 1,0 0 0,1 0-1,-1 0 1,1 0-1,-1 0 1,1 0 0,0 0-1,1 1 1,11 3-7064,1-3-7222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0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1 109 10266,'0'0'14415,"7"4"-13661,-5-2-730,4 1 144,0 0-1,0 0 1,0 0 0,7 2-1,-11-4-128,0-1 0,0 1 0,0-1 0,0 1-1,0-1 1,0 0 0,0 0 0,0 0 0,0 0-1,0 0 1,0 0 0,0-1 0,0 1 0,-1-1-1,1 1 1,0-1 0,0 0 0,0 0 0,0 1-1,-1-1 1,1-1 0,2-1 0,0-1-26,-1 0 0,0-1 0,0 1 1,0-1-1,0 0 0,-1 0 0,0 0 0,0 0 1,0 0-1,0 0 0,-1 0 0,0-1 0,0 1 1,-1 0-1,1-1 0,-1 1 0,0-1 0,-1 1 1,-1-11-1,2 16-17,-1-1 0,1 0 0,0 1 1,-1-1-1,1 0 0,-1 0 0,1 1 0,-1-1 0,1 1 1,-1-1-1,1 0 0,-1 1 0,1-1 0,-1 1 1,0-1-1,1 1 0,-1 0 0,0-1 0,0 1 0,1 0 1,-1-1-1,0 1 0,0 0 0,1 0 0,-1 0 0,0 0 1,0 0-1,0 0 0,1 0 0,-1 0 0,-1 0 1,1 0-7,-1 0 0,1 0 1,-1 0-1,1 1 1,-1-1-1,1 0 0,-1 1 1,1-1-1,-1 1 1,1 0-1,0-1 1,-1 1-1,1 0 0,0 0 1,0 0-1,-1 0 1,0 1-1,-2 4-10,1 0 0,-1 0 0,1 1 0,0-1 0,1 1 0,0 0 0,0 0 0,-1 7 0,0 3 44,1-1 0,0 25 0,2-39-16,0 0 1,0 0-1,1 1 0,-1-1 0,0 0 1,1 0-1,0 0 0,-1 0 1,1 0-1,0 1 0,0-1 0,0-1 1,0 1-1,1 0 0,-1 0 0,0 0 1,4 2-1,-2-1 23,0-1 0,1 1 0,-1-1 0,1 0 0,0 0 1,0-1-1,-1 1 0,1-1 0,5 1 0,9 1 143,-1 0 0,1-2 0,29-1 0,-32 0-82,-11 0-82,0 0 0,-1 0 0,1 0 0,0-1-1,-1 0 1,1 0 0,-1 0 0,1 0-1,-1 0 1,1-1 0,-1 0 0,0 1 0,0-1-1,0 0 1,0-1 0,0 1 0,0 0-1,0-1 1,-1 0 0,1 1 0,-1-1 0,0 0-1,0 0 1,0 0 0,0-1 0,-1 1 0,1 0-1,-1-1 1,2-5 0,1-7-110,-1-1 1,0 1-1,-2-1 1,0 0-1,-1-17 0,0 33 40,0 0-1,0 0 0,0 0 0,0-1 1,0 1-1,-1 0 0,1 0 1,0 0-1,-1 0 0,1 0 1,-1 0-1,1 0 0,-1 0 0,0 0 1,1 0-1,-1 1 0,-1-2 1,1 0-641,8 2 615,-5 0 129,161 5 971,-148-5-825,-14 0-186,0 0 0,0 0 0,0 1 0,1-1 0,-1 0 0,0 1 0,0-1 1,0 1-1,0-1 0,0 1 0,0-1 0,0 1 0,0 0 0,0 0 0,0-1 0,0 1 0,-1 0 0,1 0 0,0 0 1,0 0-1,-1 0 0,1 0 0,-1 0 0,1 0 0,-1 0 0,1 0 0,-1 0 0,0 1 0,1-1 0,-1 0 0,0 0 1,0 2-1,1 6 3,0 0 1,-1-1 0,-1 13 0,1-9 84,8 107 678,-8-78-1817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0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0 203 13411,'0'0'14675,"9"-4"-13995,-8 3-649,18-8 515,0-1 0,-1-1 0,25-19 1,-38 26-509,-1 0 1,1 0 0,-1-1 0,0 1 0,0-1-1,0 0 1,-1 0 0,1 0 0,-1-1 0,0 1-1,-1-1 1,0 1 0,0-1 0,0 0 0,0 0-1,-1 0 1,0 0 0,1-9 0,-2 14-73,0 0 0,0 0 0,0 0 0,0 0-1,0 0 1,-1 0 0,1-1 0,0 1 0,0 0 0,-1 0 0,1 0 0,-1 0 0,1 0 0,-1 0 0,1 0 0,-1 0 0,1 0 0,-1 0 0,0 1 0,0-1 0,1 0 0,-1 0-1,0 0 1,0 1 0,0-1 0,0 1 0,0-1 0,0 0 0,0 1 0,0 0 0,0-1 0,0 1 0,0 0 0,0-1 0,-1 1 0,1 0 0,0 0 0,0 0 0,0 0-1,0 0 1,0 0 0,0 0 0,-1 1 0,1-1 0,0 0 0,0 0 0,0 1 0,0-1 0,0 1 0,0-1 0,-1 2 0,0-1 20,1-1 0,0 1 1,0 0-1,0 0 0,0 0 1,0 0-1,0 0 0,0 0 0,1 0 1,-1 0-1,0 0 0,0 1 1,1-1-1,-1 0 0,1 0 1,-1 1-1,1-1 0,0 0 0,-1 1 1,1-1-1,0 0 0,0 1 1,0-1-1,0 1 0,0 1 1,0-1 6,0 0 0,1 0 1,-1-1-1,0 1 1,1 0-1,-1 0 0,1 0 1,-1 0-1,1-1 1,0 1-1,0 0 1,0-1-1,0 1 0,0-1 1,0 1-1,1-1 1,2 3-1,76 61 88,-32-24-70,-46-40-15,-1 0 3,-1-1-1,1 0 1,0 1-1,-1-1 1,1 1-1,-1-1 1,1 1-1,-1-1 1,0 1-1,1 0 1,-1-1-1,0 1 1,1-1-1,-1 1 1,0 0-1,1-1 1,-1 1-1,0 0 1,0-1-1,0 1 1,0 0-1,0-1 1,0 1-1,0 0 1,0 0-1,0 0 1,-2 0 11,0 0 0,0-1 0,0 1 0,0-1 0,0 1 0,0-1 0,-1 0 0,1 0 0,0 0 0,-3-1 0,1 1 7,-113 0-372,42 0-2806,75 0 3020,0 0 1,0 0-1,0 0 0,-1-1 0,1 1 1,0 0-1,0 0 0,0 0 0,0 0 1,-1 0-1,1 0 0,0 0 0,0 0 1,0 0-1,-1 0 0,1 0 0,0 0 1,0 0-1,0 0 0,-1 0 0,1 0 1,0 0-1,0 0 0,0 0 0,0 0 1,-1 1-1,1-1 0,0 0 0,0 0 0,0 0 1,0 0-1,-1 0 0,1 0 0,0 0 1,0 1-1,0-1 0,0 0 0,0 0 1,0 0-1,0 0 0,-1 1 0,1-1 1,0 0-1,0 0 0,0 0 0,0 0 1,0 1-1,0-1 0,0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1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28 108 8186,'0'0'16129,"-5"8"-15437,-15 23-208,20-31-468,0 1 0,0-1 0,-1 0 0,1 1 0,0-1-1,0 1 1,0-1 0,-1 0 0,1 1 0,0-1 0,0 1 0,0-1 0,0 1 0,0-1 0,0 0 0,0 1 0,0-1 0,0 1 0,0-1 0,0 1 0,0-1 0,0 0 0,0 1 0,1-1-1,-1 1 1,0-1 0,0 0 0,0 1 0,1-1 0,-1 0 0,0 1 0,0-1 0,1 0 0,-1 1 0,0-1 0,1 0 0,-1 1 0,0-1 0,1 0 0,-1 0 0,0 1 0,1-1-1,-1 0 1,1 0 0,-1 0 0,0 0 0,1 0 0,-1 0 0,1 0 0,-1 1 0,1-1 0,0-1 0,25 2 401,-23-1-315,3 0 7,-1 0 0,1 0 0,0 0 0,0-1 0,-1 0-1,1 0 1,-1 0 0,7-3 0,-10 3-63,0-1 0,0 1 0,0 0 0,-1-1 0,1 0 0,0 1 0,-1-1 0,1 0 0,-1 0-1,1 0 1,-1 0 0,0 0 0,0 0 0,0 0 0,0 0 0,-1-1 0,1 1 0,0 0 0,-1 0 0,0-1 0,1 1 0,-1-5 0,1 1-10,-1 0 1,0-1 0,0 1 0,0 0-1,-1 0 1,0-1 0,0 1 0,0 0 0,-4-10-1,4 14-68,-1 0-1,1-1 1,0 1-1,-1 0 0,0 0 1,1 0-1,-1 0 0,0 1 1,0-1-1,0 0 0,0 1 1,0-1-1,0 1 0,0 0 1,-1-1-1,1 1 1,-1 1-1,1-1 0,0 0 1,-1 0-1,0 1 0,1-1 1,-1 1-1,1 0 0,-1 0 1,-2 0-1,3 0-65,1 0 1,0 0-1,-1 0 0,1 0 1,0 0-1,-1 0 0,1 1 1,0-1-1,-1 0 0,1 1 1,0-1-1,0 1 0,-1 0 1,1-1-1,0 1 0,0 0 1,0 0-1,0-1 0,0 1 1,-2 2-1,2-2-113,0 1 1,0 0-1,1 1 0,-1-1 0,0 0 1,1 0-1,-1 0 0,1 0 1,0 0-1,0 1 0,0-1 0,0 2 1,1 16-4215,6-4-2015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1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 11522,'0'0'12738,"6"1"-12533,-4-1-192,-1 0-1,1 0 1,-1 0-1,1 0 0,-1 0 1,1 1-1,-1-1 1,1 0-1,-1 1 0,0 0 1,1-1-1,1 2 1,-2-1 1,0 0 0,-1 1 0,1-1 0,0 0 0,0 1 0,-1-1 0,1 0 0,-1 1 0,1-1 0,-1 1 1,0-1-1,0 1 0,1-1 0,-1 1 0,0-1 0,0 1 0,-1 1 0,1 56 2220,9-67-807,-2-4-1290,0 0-1,1 1 1,0 0 0,1 1 0,14-14 0,-5 5-123,-18 18-50,1 0 0,0 0 0,0 0 1,0 0-1,0 0 0,0 0 0,1 0 1,-1 0-1,0 1 0,0-1 0,0 0 1,1 1-1,-1-1 0,0 1 0,1-1 1,-1 1-1,1 0 0,-1-1 0,3 1 1,-3 0-8,1 1 1,-1-1 0,0 1 0,0-1 0,0 1 0,0-1 0,0 1-1,0 0 1,0 0 0,0-1 0,0 1 0,0 0 0,-1 0 0,1 0-1,0 0 1,0 0 0,-1 0 0,2 2 0,2 7-201,0 0 1,-1 0-1,0 0 1,3 16-1,-2-8 130,-4-18 136,0 0 0,0 1 1,0-1-1,0 0 0,0 1 0,0-1 1,0 0-1,0 1 0,0-1 1,0 0-1,0 1 0,0-1 1,1 0-1,-1 1 0,0-1 0,0 0 1,0 1-1,1-1 0,-1 0 1,0 0-1,0 1 0,1-1 0,-1 0 1,0 0-1,0 1 0,1-1 1,-1 0-1,0 0 0,1 0 1,-1 0-1,0 1 0,1-1 0,-1 0 1,0 0-1,1 0 0,-1 0 1,0 0-1,1 0 0,-1 0 1,0 0-1,1 0 0,-1 0 0,0 0 1,1 0-1,-1 0 0,1 0 1,-1-1-1,0 1 0,1 0 0,-1 0 1,0 0-1,0 0 0,1-1 1,-1 1-1,0 0 0,1 0 1,-1-1-1,0 1 0,0 0 0,1 0 1,-1-1-1,0 1 0,0-1 1,14-19 670,-13 19-670,2-5-5,1 1 0,0 0 0,1 0 0,-1 0 0,1 0 0,0 1 0,0 0 0,0 0 0,1 0 0,0 0 0,-1 1 0,1 0 0,0 0 0,1 1 0,-1 0 0,0 0 0,1 0 0,-1 1 0,1 0 0,12-1 0,-17 2-32,0 0 0,0 0-1,0 0 1,0 1 0,0-1-1,0 0 1,0 1 0,0-1-1,0 1 1,0 0 0,-1 0-1,1-1 1,0 1 0,0 0-1,-1 1 1,1-1 0,0 0 0,-1 0-1,1 1 1,-1-1 0,0 1-1,1-1 1,-1 1 0,1 1-1,6 22-2106,-6 3-4058,-2-20-570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2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79 7818,'0'0'17863,"6"2"-16672,-4-1-1102,2 1 59,0-1 1,0 1-1,0-1 0,0 0 0,0-1 1,0 1-1,0-1 0,0 1 1,0-1-1,0 0 0,0-1 0,0 1 1,6-2-1,0-1-44,1 0 1,0-1-1,-1 0 1,1-1-1,-1 0 1,-1-1 0,17-11-1,-25 15-96,0 0-1,0 0 1,-1 1-1,1-1 1,0 0 0,-1 0-1,1 0 1,-1 0-1,1 0 1,-1 0 0,0 0-1,0 0 1,0 0-1,0 1 1,-1-4 0,1-2-74,-1 7 23,-1-1 1,1 1-1,-1 0 0,0 0 0,1 1 1,-1-1-1,1 0 0,-1 0 0,1 1 0,-1-1 1,1 1-1,0-1 0,-1 1 0,1 0 1,-2 1-1,0 1 45,1 0-1,0 0 1,0 0 0,1 0 0,-1 1-1,1-1 1,-1 0 0,1 1-1,0 0 1,0-1 0,0 7 0,-2 44 239,4-47-179,-1-6-62,0 1 1,0-1-1,0 1 0,1-1 1,-1 0-1,0 1 0,1-1 1,-1 0-1,1 0 0,0 1 1,0-1-1,-1 0 0,1 0 0,0 0 1,0 0-1,0 0 0,0 0 1,0 0-1,0 0 0,0 0 1,0 0-1,3 0 0,30 13-3586,-19-11-1071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3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24 10306,'0'0'15560,"-11"-4"-14983,-37-13-174,46 16-373,0 1 0,0-1 0,0 1 1,0-1-1,0 1 0,0 0 0,0 0 1,0 0-1,0 0 0,0 1 0,0-1 1,0 0-1,0 1 0,0-1 0,0 1 1,0 0-1,1 0 0,-1 0 0,0 0 1,0 0-1,1 0 0,-1 0 0,-2 3 1,0 0 69,0 1 0,0 0 1,1 0-1,-1 0 1,-3 9-1,4-9-1,-1 4-52,-1 0 1,1 0 0,1 1 0,0-1-1,0 1 1,1-1 0,0 1 0,0 0-1,1 16 1,1-24-97,0-1 1,0 0-1,1 0 0,-1 0 0,1 0 1,-1 0-1,1 0 0,-1 0 0,1 0 1,-1 0-1,1 0 0,0 0 0,0 0 1,-1 0-1,1 0 0,0-1 0,0 1 1,0 0-1,0 0 0,0-1 0,0 1 1,0-1-1,0 1 0,0-1 0,0 0 1,0 1-1,1-1 0,-1 0 0,0 0 1,2 1-1,41 1-2100,-38-2 1631,32 0-4154,0 0-2409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3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11859,'92'44'5341,"-74"-38"-2098,-22-10-1022,3 4-1969,0 0-143,0-1 0,-1 1 1,1 0-1,0 0 1,-1 0-1,1 0 1,-1 0-1,1 0 1,0 0-1,-1 0 0,1 1 1,0-1-1,-1 0 1,1 1-1,0-1 1,-1 1-1,1 0 0,0-1 1,0 1-1,0 0 1,-1 0-1,1-1 1,0 1-1,0 0 0,0 0 1,0 0-1,1 1 1,-1-1-1,0 0 1,0 0-1,1 0 1,-1 1-1,1-1 0,-1 0 1,1 0-1,-1 2 1,-1 6-72,1-1 0,-1 1 1,2-1-1,-1 16 0,1-18 72,1-5-110,-1 0 0,0 0 1,0 0-1,1-1 0,-1 1 0,1 0 1,-1 0-1,0 0 0,1-1 0,0 1 1,-1 0-1,1-1 0,-1 1 0,1-1 0,0 1 1,-1 0-1,1-1 0,0 0 0,0 1 1,-1-1-1,1 1 0,0-1 0,0 0 1,0 1-1,0-1 0,-1 0 0,1 0 1,0 0-1,0 0 0,0 0 0,1 0 1,38 0 38,-29 0 22,-6 0-45,-1 0 1,0 0-1,1 0 0,-1-1 1,0 0-1,0 1 0,1-2 1,-1 1-1,0 0 0,0-1 1,0 0-1,0 0 0,-1 0 1,1 0-1,0-1 0,-1 1 1,1-1-1,-1 0 1,0 0-1,0 0 0,0 0 1,3-7-1,0 2-13,-1-1 0,0 0 1,0 0-1,5-18 0,-10 28-6,0 1 0,0-1 0,0 0 0,0 1 0,1-1-1,-1 1 1,0-1 0,0 0 0,1 1 0,-1-1 0,1 0 0,-1 1 0,1-1 0,0 0 0,-1 0 0,1 0 0,0 1-1,0-1 1,2 1 0,-1 0 3,0-1 0,1 0 0,-1 0 0,1 0 0,-1 0 0,1-1 0,-1 1 0,1 0 0,-1-1-1,1 0 1,3 0 0,16 2 245,1-1-1,0-2 0,33-4 1,-49 4-182,1-1 0,0 0 1,0 0-1,-1-1 0,1 1 0,-1-2 1,0 1-1,0-1 0,0 0 0,-1-1 1,1 0-1,-1 0 0,8-7 0,-13 9-46,1 1-1,0-1 0,-1 0 1,1 1-1,-1-1 0,0 0 1,0 0-1,0 0 0,0 0 1,-1 0-1,1 0 0,-1 0 1,1 0-1,-1 0 1,0 0-1,-1-6 0,1 0-12,0 9-16,0-1 1,-1 1 0,1-1-1,0 1 1,0-1-1,0 1 1,-1-1 0,1 1-1,0-1 1,-1 1-1,1 0 1,0-1 0,-1 1-1,1 0 1,0-1 0,-1 1-1,1 0 1,-1-1-1,1 1 1,-1 0 0,1 0-1,0-1 1,-1 1-1,1 0 1,-1 0 0,1 0-1,-1 0 1,1 0-1,-1 0 1,1 0 0,-1 0-1,0 0 1,1 0 0,-1 0-1,1 0 1,-1 0-1,1 0 1,-1 0 0,0 1-1,-3-1-300,6 6 193,10 3 130,1 0 0,20 10 0,0 1 23,-3-2 81,-20-12-79,1 0 1,-1 1-1,0 0 1,-1 0 0,16 16-1,-24-22-36,-1-1 0,1 0 0,-1 1 0,0-1 0,1 0 0,-1 1-1,0-1 1,1 1 0,-1-1 0,0 1 0,1-1 0,-1 1 0,0-1 0,0 1-1,1-1 1,-1 1 0,0-1 0,0 1 0,0-1 0,0 1 0,0 0 0,0-1 0,0 1-1,0-1 1,0 1 0,0-1 0,0 1 0,0 0 0,0-1 0,0 1 0,-1-1-1,1 1 1,0-1 0,0 1 0,-1-1 0,1 1 0,0-1 0,-1 1 0,1-1 0,0 0-1,-1 1 1,1-1 0,-1 0 0,1 1 0,0-1 0,-1 0 0,1 1 0,-1-1-1,1 0 1,-1 0 0,0 1 0,-33 5 18,29-5-12,-36 2-219,25-3-855,1 1-1,0 1 1,-19 4-1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4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1 103 10906,'0'0'15210,"6"0"-14472,4 0-371,-1-1 1,1 0-1,-1 0 0,17-5 1,-24 6-336,1-1 0,-1 0 0,0 1 0,0-1 0,0 0 0,1 0 0,-1 0 0,0-1 0,0 1 0,-1 0 1,1-1-1,0 1 0,0-1 0,-1 0 0,1 1 0,-1-1 0,1 0 0,-1 0 0,0 0 0,0 0 0,0 0 0,0 0 1,0-1-1,0 1 0,0 0 0,-1 0 0,1-1 0,-1-3 0,1 4-32,-1 0 0,0 1 0,0-1 0,0 1 0,0-1 0,0 1 0,-1-1 0,1 0 0,0 1 0,-1-1 0,1 1 0,-1-1 0,0 1 0,1-1 0,-1 1 0,0 0 0,-1-2 0,0 2-52,0 0 1,0 0-1,0 0 0,0 0 1,0 1-1,0-1 1,0 1-1,0-1 0,0 1 1,0 0-1,0 0 0,-1 0 1,-1 0-1,1 1 31,0-1 0,0 1-1,0 0 1,1-1 0,-1 1-1,0 0 1,1 1 0,-1-1-1,1 0 1,-1 1 0,1-1 0,0 1-1,0 0 1,0 0 0,0 0-1,0 0 1,0 0 0,0 0-1,0 1 1,1-1 0,-1 1 0,1-1-1,0 1 1,0-1 0,0 1-1,-1 3 1,-1 4 31,0 0 1,0 0-1,1 1 0,0-1 0,0 21 1,2-29-4,1 0 0,-1 0-1,0 0 1,1 0 0,-1 0 0,1-1 0,0 1 0,0 0 0,0-1 0,-1 1-1,2 0 1,-1-1 0,0 1 0,0-1 0,0 1 0,1-1 0,-1 0 0,1 1 0,-1-1-1,1 0 1,-1 0 0,1 0 0,0 0 0,-1-1 0,1 1 0,0 0 0,0-1 0,0 1-1,-1-1 1,4 1 0,8 1 110,-1 0 0,1-1 0,18 0-1,-25-1-64,11 0 85,5 0-20,0 0 1,1-1-1,-1-2 0,25-5 1,-41 7-107,0-1 1,0 0 0,0-1 0,0 1-1,0-1 1,-1 0 0,1-1 0,-1 1-1,0-1 1,0 0 0,0-1 0,-1 1-1,1-1 1,-1 0 0,0 0 0,0 0-1,-1 0 1,0-1 0,3-6 0,-3 6-15,-2 0 0,1 0-1,0-1 1,-1 1 0,-1-1 0,1 1 0,-1-1 0,0-8 0,0 4-52,-1 10 35,1 0 1,0 1-1,0-1 0,-1 0 1,1 0-1,0 1 0,-1-1 0,1 0 1,-1 1-1,1-1 0,0 1 1,-1-1-1,0 0 0,1 1 0,-1-1 1,1 1-1,-1-1 0,0 1 1,1 0-1,-1-1 0,0 1 1,1 0-1,-1-1 0,0 1 0,0 0 1,1 0-1,-1 0 0,0-1 1,0 1-1,1 0 0,-1 0 0,-1 0 1,-32 0-727,25 1 638,8-1 106,1 0 0,-1 0 0,0 0 0,1 0 0,-1 0 0,1 0 0,-1 0 0,1 0-1,-1 0 1,1 1 0,-1-1 0,1 0 0,-1 0 0,1 0 0,-1 1 0,1-1 0,-1 0 0,1 1 0,-1-1 0,1 0 0,0 1 0,-1-1 0,1 1 0,0-1 0,-1 1 0,1-1 0,0 1 0,-1-1 0,1 1 0,0-1 0,0 1 0,0-1 0,0 1 0,-1-1 0,1 1 0,0-1 0,0 1 0,0-1-1,0 1 1,0 0 0,0-1 0,1 1 0,-1-1 0,0 1 0,0 0 0,0 0 20,1 1 0,-1-1 1,1 1-1,-1-1 0,1 1 0,0-1 0,0 1 0,-1-1 0,1 0 0,0 1 0,0-1 0,0 0 1,0 0-1,1 0 0,0 2 0,124 56 1009,-115-52-991,0-1 1,0 2-1,-1-1 0,12 12 1,-19-16-30,0 0 0,0 0 0,0 1 0,-1-1 0,1 1 0,-1-1 0,0 1 1,0 0-1,0 0 0,-1 0 0,1 0 0,-1 0 0,0 0 0,0 0 0,0 1 0,0 4 0,-1-9-2,-1 1-1,1 0 1,0-1 0,0 1-1,0 0 1,-1-1-1,1 1 1,0-1-1,-1 1 1,1-1-1,-1 1 1,1-1-1,0 1 1,-1-1-1,1 1 1,-1-1-1,1 1 1,-1-1 0,0 0-1,1 1 1,-1-1-1,1 0 1,-1 1-1,-1-1 1,-18 6 80,16-5-68,-29 5-395,-1-1 0,-36 0 1,-36 4-5111,62-1-4566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5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5 680,'0'0'19974,"-1"-2"-19050,0-1 1068,0 8-736,0 19-293,6 35-593,10 28-868,-4 1 1,0 135 0,-10-222 86,-1-1 0,1 0 1,-1 1-1,1-1 0,0 0 1,-1 1-1,1-1 0,-1 0 1,1 0-1,0 0 0,-1 0 1,1 0-1,0 1 0,-1-1 1,1 0-1,0 0 0,-1-1 1,1 1-1,0 0 0,0 0 1,1 0-1325,3 0-3571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18 5193,'0'0'20403,"-15"-3"-19876,-51-10-179,64 12-325,0 1-1,0 0 1,0 0 0,0 0 0,-1 0-1,1 0 1,0 1 0,0-1 0,0 1-1,0-1 1,0 1 0,0 0 0,0 0-1,1 0 1,-1 0 0,0 0 0,0 0-1,1 0 1,-1 1 0,0-1 0,1 1-1,0-1 1,-1 1 0,1-1-1,0 1 1,-2 2 0,-1 2 44,-7 9 93,1 0 0,1 1 0,1 0 0,0 0 0,1 1 0,-6 21 0,-22 108 250,34-109-461,15-36-294,-6-1 366,-1 0 0,1-1 0,0 0 0,-1 0 0,1-1 0,-1 0 0,1 0 0,-1-1 0,0 0 0,0 0 0,0-1 0,0 1 0,-1-2 0,0 1 1,1-1-1,-1 0 0,-1 0 0,1 0 0,-1-1 0,0 0 0,0 0 0,-1 0 0,0-1 0,0 0 0,0 0 0,-1 0 0,0 0 0,-1 0 0,1 0 0,-1-1 0,-1 1 0,1-1 0,-1 0 0,0-9 0,-1 17-61,-8 49-239,5-34 271,1 1 0,1-1 0,1 1-1,2 30 1,-2-44 3,1 0 0,-1 1 0,1-1 0,0 0 0,0 0 0,0 0-1,0 1 1,1-1 0,-1 0 0,0 0 0,1-1 0,-1 1 0,1 0 0,0 0 0,0-1 0,0 1 0,-1-1-1,1 0 1,1 1 0,-1-1 0,0 0 0,0 0 0,0 0 0,1 0 0,-1-1 0,0 1 0,4 0 0,8 1-320,0 0 0,0 0 0,21-2 0,-35 0 321,73 0-5889,-39 0-1619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6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9914,'0'0'17532,"29"-10"-17036,-8 5-40,1 5-360,3 0 24,5 0-120,-5 0-312,-4 0-288,5 0-600,-9 0-1017,-5 0-3200,-3 0-3593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6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11258,'0'0'14251,"149"-8"-14083,-124 8-168,1 0-504,7-5-1160,-3 5-3801,-4-2-8346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7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24 8706,'0'0'15116,"-2"-4"-14229,-3-12-111,3 13 1848,2 20-1480,-14 145 820,2-47-1728,9-81-139,-2 28-4,5-61-145,17 4-9608,-13-5 2092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8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0 228 7394,'0'0'14484,"6"-9"-12525,27-12 1203,-24 13-2510,-1 0-213,1 1 0,-2-1-1,1-1 1,-1 1 0,-1-1 0,11-18 0,30-63 341,-39 77-758,-6 8-51,0-1 302,-1 14-185,0 98 6,-6 172 90,6-251-159,-1-21-16,0-1 0,0 0 0,0 0 0,0 0 0,-1 1 0,0-1 0,-2 7 0,2-8-4,0 1-1,0 0 1,1 0-1,-1-1 1,1 1-1,0 0 1,1 0-1,0 5 1,1 22 65,-2-32 43,-8 9-4695,-8-3 2974,6-3-1217,-3 2-3428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28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64 4913,'0'0'17977,"0"-1"-17819,0 0 0,0 1 0,0-1 0,0 0 0,0 1 0,0-1 0,1 0 0,-1 0 0,0 1 0,0-1 0,1 1 0,-1-1 0,0 0 0,1 1 0,-1-1 0,0 1 0,1-1 0,-1 0 0,2 0 0,8-1 406,1 0 0,0 1 0,17 0 0,9-1 14,189-35 2189,-192 33-2629,-29 4-4552,-9 0 4039,0 1 0,1 0-1,-1 1 1,1-1 0,0 0-1,-1 1 1,1 0 0,-5 4 0,-10 5-5382,1-3-4474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37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11138,'0'0'14113,"0"-1"-14036,0 1 1,0-1-1,0 1 0,0-1 1,0 1-1,0-1 1,0 1-1,1-1 0,-1 1 1,0-1-1,0 1 1,0-1-1,1 1 0,-1-1 1,0 1-1,1-1 1,-1 1-1,0 0 0,1-1 1,-1 1-1,1 0 1,0-1-1,20-5 756,0 2 0,1 0 0,33 0 0,71 4-1085,-56 1-1292,-70-1 1430,0 0-1,1 0 0,-1-1 1,0 1-1,1 0 0,-1 0 1,0 0-1,1 0 0,-1 0 1,0 0-1,1 0 0,-1 0 1,0 0-1,1 0 0,-1 1 1,0-1-1,0 0 0,1 0 1,-1 0-1,0 0 0,1 0 1,-1 0-1,0 1 0,0-1 1,1 0-1,-1 0 0,0 1 1,0-1-1,1 0 0,-1 0 1,0 1-1,0-1 0,0 0 1,0 0-1,1 1 0,-1-1 1,0 0-1,0 1 0,0-1 1,0 0-1,0 0 0,0 1 1,0-1-1,0 0 0,0 1 1,0-1-1,0 0 0,0 1 1,0-1-1,0 0 0,0 1 1,0 3-1216,0 6-5758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38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13771,'0'0'11850,"72"0"-11425,-42 0-57,-1-2-248,-3-1 8,-1 0-128,1 3-256,-1 0-336,1 0-1145,-1 0-4192,1 0-3857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38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10298,'0'0'15141,"2"5"-14420,6 10-490,0 0 0,0 0 0,2-1 0,0 0 0,0-1 0,2 0 0,-1-1 0,1 0 0,1-1 0,19 13 0,-26-20-194,17 11 27,0 1 0,-1 1-1,-1 1 1,36 39 0,-56-55-60,1 1 0,0-1 0,-1 1 0,1 0 0,-1-1 0,0 1 0,0 0 0,0 0 0,0 0-1,-1 0 1,1 0 0,-1 0 0,0 0 0,0 0 0,0 0 0,0 0 0,0-1 0,0 1 0,-1 0 0,0 0 0,1 0 0,-1 0 0,0 0 0,-1 0 0,1-1 0,0 1 0,-1 0 0,1-1 0,-1 1 0,0-1 0,0 0 0,-4 4 0,-82 64-272,87-70 169,1 0 1,-1 1 0,0-1-1,1 1 1,-1-1 0,1 1-1,-1-1 1,1 1 0,-1 0-1,1-1 1,0 1 0,-1 0 0,1-1-1,0 1 1,-1 0 0,1-1-1,0 1 1,0 0 0,0-1-1,0 1 1,0 0 0,0 0 0,0-1-1,0 1 1,0 0 0,0 0-1,0-1 1,0 1 0,0 1-1,1-2-246,-1 1 0,1 0 0,-1-1-1,1 1 1,-1 0 0,1-1 0,-1 1-1,1 0 1,0-1 0,-1 1 0,1-1 0,0 1-1,0-1 1,-1 0 0,1 1 0,0-1-1,0 0 1,1 1 0,17 4-8880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39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15891,'0'0'12598,"1"5"-12420,12 55 602,-2-1 0,3 92-1,-10 130-146,-5-188-615,1-93-11,1 0-1,-1 0 0,0 1 1,0-1-1,0 0 0,0 0 1,0 1-1,0-1 0,0 0 1,0 0-1,0 1 1,0-1-1,0 0 0,0 1 1,-1-1-1,1 0 0,0 0 1,0 1-1,0-1 0,0 0 1,0 0-1,0 0 0,-1 1 1,1-1-1,0 0 0,0 0 1,0 0-1,0 1 0,-1-1 1,1 0-1,0 0 0,0 0 1,-1 0-1,1 0 0,0 0 1,0 1-1,-1-1 0,1 0 1,0 0-1,0 0 0,-1 0 1,1 0-1,-1 0 2,1 0 0,0-1 0,-1 1 0,1 0 0,0 0 0,-1-1 0,1 1-1,0 0 1,-1 0 0,1-1 0,0 1 0,-1 0 0,1-1 0,0 1 0,0 0 0,-1-1 0,1 1 0,0-1 0,0 1 0,0 0-1,0-1 1,0 1 0,-1-1 0,1 0 0,-2-30-22,0-1 0,3 1-1,3-32 1,-2 48-48,1 0 0,0 1 0,1 0 0,0-1 0,1 2 0,1-1-1,11-20 1,-14 29 42,0 0 0,0 0 0,0 1 0,1-1 0,0 1-1,-1-1 1,2 1 0,-1 0 0,0 1 0,1-1 0,0 1-1,0 0 1,0 0 0,0 0 0,0 1 0,1 0 0,-1 0-1,1 0 1,-1 1 0,1 0 0,0 0 0,6-1 0,-10 2 14,0 0 1,0 0 0,0 0 0,-1 0 0,1 0-1,0 1 1,0-1 0,0 0 0,0 1 0,-1-1-1,1 1 1,0 0 0,-1-1 0,1 1-1,0 0 1,-1 0 0,3 2 0,-3-1-23,0 0 0,0 0 0,0 1 0,0-1-1,0 0 1,-1 0 0,1 1 0,0-1 0,-1 0 0,0 1 0,0-1 0,0 1 0,0 4 0,0-5 25,-1 0 0,1 0-1,-1 0 1,0 0 0,0 0 0,1 0 0,-1 0-1,0 0 1,-1 0 0,1-1 0,0 1 0,0 0-1,-1-1 1,1 1 0,-1-1 0,0 1 0,1-1 0,-1 0-1,0 1 1,0-1 0,-3 1 0,-8 5 20,0-1 1,-17 5-1,11-4-12,-49 18 120,68-24-127,0 0 0,-1 0 0,1 0 0,0 1 0,0-1 0,0 0 0,0 0 0,0 0 1,0 1-1,0-1 0,0 0 0,0 0 0,1 0 0,-1 1 0,0-1 0,1 0 0,0 2 0,5 3 76,1 0 1,0 0-1,1-1 0,-1 1 0,1-2 0,0 1 1,16 6-1,1 1 56,27 14-485,60 34 1167,-99-51-3383,1 1-1,23 22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5.8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9 2657,'0'0'14499,"-5"-8"-8919,5 224-2245,0-43-5150,0-59-7847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39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2593,'0'0'25229,"77"-5"-24741,-60 5-16,0 0-328,4 0-144,0 0 0,-4 0-384,-8 0-528,-1 0-384,0 10-1361,-8-5-5257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39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12323,'73'112'9242,"-61"-112"-7266,14 0-624,-5 0-319,4 0-409,-3 0-368,3 0 8,-4 0-264,5 0-72,8 0-632,-5 0-1281,5 0-6185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0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0 136 6241,'0'0'19938,"7"-1"-19243,49-6 682,1-3 0,85-27 0,-140 37-1375,0-1-1,1 0 1,-1 1-1,0-1 0,0 0 1,0 0-1,0 0 1,0-1-1,0 1 0,0 0 1,0-1-1,0 0 1,0 1-1,-1-1 0,1 0 1,-1 0-1,1 0 1,-1 0-1,0 0 1,0 0-1,0 0 0,0 0 1,0 0-1,0-1 1,0 1-1,-1 0 0,1 0 1,-1-1-1,0 1 1,0-1-1,0 1 0,0 0 1,-1-5-1,1 6-12,0 0 0,-1 0 0,1 0 1,0 1-1,-1-1 0,0 0 0,1 0 0,-1 0 0,1 0 0,-1 0 0,0 1 0,0-1 0,1 0 0,-1 1 0,0-1 0,0 0 0,0 1 0,0-1 0,0 1 0,0-1 0,0 1 0,0 0 0,0-1 0,0 1 1,0 0-1,0 0 0,0 0 0,0 0 0,0 0 0,0 0 0,-2 0 0,-47 0-633,33 0 295,7 1 301,1 0 0,0 1 0,0 0 0,-1 0 0,1 1 0,1 0 0,-1 1 0,0-1 0,1 2 0,0-1 0,0 1 0,-14 12 0,17-13 56,0 1 0,0-1-1,1 1 1,-1 0-1,1 1 1,1-1-1,-1 1 1,-4 9 0,6-11 3,1 0 0,-1 0 0,1 0 1,1 0-1,-1 1 0,0-1 0,1 0 1,0 0-1,0 0 0,0 1 1,0-1-1,1 0 0,0 0 0,1 6 1,-1-8 9,1 1 1,-1-1-1,0 0 1,1 0 0,-1 0-1,1 0 1,0-1-1,0 1 1,0 0 0,0-1-1,0 1 1,0-1-1,0 0 1,0 1 0,0-1-1,1 0 1,-1-1-1,0 1 1,1 0-1,2 0 1,7 2 93,0-1-1,22 2 1,-8-2-42,0-2 0,1 0-1,43-7 1,-54 3-652,-1 1 1,24-10-1,-25 7-748,-1 0-1,0-1 1,14-9-1,0-5-7795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1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10114,'0'0'15890,"12"-5"-15388,2 0-291,1 0 0,1 1 1,-1 1-1,1 0 1,23 0-1,-24 2-82,-6 1-80,0 0-1,1 0 0,-1 1 1,0 0-1,13 3 0,-20-3-49,0 0 0,0-1 0,0 1 1,0 0-1,0 0 0,0 0 0,-1 0 0,1 1 0,0-1 0,-1 0 0,1 1 0,-1-1 0,1 1 1,-1 0-1,0-1 0,0 1 0,0 0 0,0 0 0,0 0 0,0 0 0,0 0 0,0 0 0,-1 0 0,1 0 1,-1 0-1,0 0 0,0 0 0,1 0 0,-2 4 0,2 0 6,-1-1 1,-1 1-1,1 0 0,-1 0 1,0-1-1,-1 1 0,1-1 1,-1 1-1,0-1 0,0 1 1,-1-1-1,1 0 0,-1 0 1,0 0-1,-1-1 0,1 1 1,-1-1-1,0 1 0,0-1 1,-5 3-1,-17 13 56,-12 12-31,35-30-27,1 1-1,-1 0 1,1 0 0,-1 0 0,1 0 0,0 1-1,0-1 1,0 0 0,-2 7 0,4-9-6,0-1 1,0 1 0,0-1-1,0 1 1,0 0 0,0-1-1,1 1 1,-1-1 0,0 0-1,0 1 1,0-1 0,0 1-1,1-1 1,-1 1 0,0-1-1,1 1 1,-1-1 0,0 0-1,1 1 1,-1-1 0,0 0-1,1 1 1,-1-1 0,0 0-1,1 1 1,-1-1 0,1 0-1,-1 0 1,1 1 0,-1-1-1,1 0 1,-1 0 0,1 0-1,-1 0 1,1 0 0,-1 0-1,1 0 1,-1 0 0,1 0-1,0 0 1,29 0 197,-24 0-122,94 0-14,-36 0-8052,-45 0-2776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1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9818,'0'0'14530,"0"10"-13885,0 110 1105,0-65-5187,2-50-1353,5 1-2011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1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10922,'0'0'12711,"0"5"-12378,0 81 1900,0-85-2226,1-1 0,-1 1 1,0 0-1,1-1 0,-1 1 1,0-1-1,1 1 0,-1 0 0,1-1 1,-1 1-1,1-1 0,-1 1 0,1-1 1,-1 1-1,1-1 0,0 0 0,-1 1 1,1-1-1,0 0 0,-1 1 0,1-1 1,0 0-1,0 0 0,-1 0 0,1 0 1,0 0-1,0 1 0,27 2 139,-21-3-124,-4 1-547,26 0-38,-20-1-2925,-3-3-3924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1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0 1 9602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2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179 130 9602,'-178'-117'5481,"178"114"-2376,13 3-769,8-2-679,-4-1-441,4 3-432,0-2-288,0-1-120,1 3-256,-5 0-120,0 0-136,-1 0-984,1 0-2841,0 0-2968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12203,'0'0'12306,"1"22"-11614,-1 14-478,4 93 634,-4-127-1101,1 5 479,-1 0 1,2-1-1,-1 1 1,3 8-1,7 2-1572,-10-16 830,0-1 0,0 1 0,0 0 0,0-1 0,0 1 0,0-1 0,1 1 0,-1-1 0,0 0 0,0 1 0,0-1 0,1 0 0,-1 0 0,2 0 0,1 0-5545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3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39 7330,'0'0'14759,"-5"-1"-14007,-23-3 225,27 4-146,1 0-781,1 1-1,-1-1 1,0 1-1,1-1 1,-1 1-1,1-1 1,-1 0-1,1 1 1,-1-1-1,1 0 1,-1 1-1,1-1 1,-1 0-1,1 0 1,0 0-1,-1 0 1,1 1-1,-1-1 1,1 0-1,0 0 1,-1 0-1,1 0 1,-1 0-1,1 0 1,0-1-1,24 1 376,-18 0-180,-6 0-219,0 0 1,0 0-1,0 0 0,0 0 1,0 0-1,0 0 1,0 0-1,0 0 0,0 0 1,0 0-1,0-1 1,0 1-1,0 0 0,-1-1 1,1 1-1,0-1 1,0 1-1,1-2 0,1-17 307,-3 15-363,-1 3 30,1 1 1,-1-1-1,0 0 1,1 0 0,-1 1-1,1-1 1,-1 1-1,0-1 1,0 0-1,1 1 1,-1 0-1,0-1 1,0 1-1,0-1 1,0 1-1,1 0 1,-1 0-1,0-1 1,0 1 0,0 0-1,0 0 1,0 0-1,0 0 1,0 0-1,-1 0 1,-34 0-10,30 0 8,-14 0 22,19 0-47,30 0-1459,-28 0 1112,0 1 0,0-1 0,-1 0 0,1 1 0,0-1 0,0 0 0,0 1 0,0-1 0,0 1 0,-1-1 0,1 1 0,0 0-1,-1-1 1,1 1 0,0 0 0,-1-1 0,1 1 0,-1 0 0,1 0 0,-1 0 0,1 1 0,0-1-44,4 9-9849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6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28 1776,'0'0'15534,"-1"-3"-14316,-5-13-475,5 12-63,27 4 1359,32 2-541,-30-1-1428,1 0-1,-1-2 1,35-6-1,-53 6-2091,-2 2-7890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3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8362,'0'0'16617,"0"0"-16473,0-1 1,0 0 0,0 0 0,1 1 0,-1-1-1,0 0 1,1 1 0,-1-1 0,0 0-1,1 1 1,-1-1 0,1 0 0,0 1-1,-1-1 1,1 1 0,-1-1 0,2 0 0,20-1 583,1 1 0,32 2 0,-6 1-1662,-21 1-1336,-11 5-2350,-12-4-1810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4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9946,'0'0'16284,"131"0"-16164,-109 0-120,-6 0-240,1 0-1145,-8 0-3216,4 0-6953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52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1 283 12203,'0'0'14261,"0"-4"-13407,0 2-775,0 0 1,0-1-1,0 1 1,1 0-1,-1 0 1,1 0-1,-1-1 1,1 1-1,0 0 1,0 0-1,0 0 1,0 0-1,0 0 1,1 1-1,-1-1 1,0 0-1,1 0 1,-1 1 0,1-1-1,3-2 1,1-1-76,97-89 1210,-91 80-890,0 1 1,0-2 0,-1 0-1,-1 0 1,13-27 0,-22 40-298,0 1-7,-1 0 1,1-1-1,-1 1 1,1-1-1,-1 1 1,1 0-1,-1-1 1,0 1-1,0-1 1,0 1-1,0-3 1,0 4-113,0 22-384,0-16 458,4 530 164,-4-534-320,1 0 1,-1-1 0,0 1-1,1 0 1,-1-1 0,1 1-1,0-1 1,-1 1 0,1-1-1,0 1 1,0-1-1,0 0 1,0 1 0,0-1-1,0 0 1,0 0 0,0 0-1,3 2 1,26 14-11323,-17-12 2173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3:53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18 4297,'-1'-4'26458,"2"3"-26835,241-9 2172,-201 8-1697,15 1-4251,-56 2 3625,0 1-1,-1-1 1,1 0 0,0 1-1,-1-1 1,1 0 0,-1 0-1,1 1 1,-1-1 0,0 0 0,1 0-1,-3 2 1,-2 5-5823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5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59 8834,'0'0'15202,"-1"-3"-13933,1 2-1206,0 0 0,0 1-1,-1-1 1,1 0-1,0 0 1,0 1-1,0-1 1,0 0 0,0 0-1,0 1 1,0-1-1,0 0 1,0 0-1,1 1 1,-1-1 0,0 0-1,0 0 1,1 1-1,-1-1 1,0 0-1,1 1 1,-1-1-1,1 0 1,-1 1 0,1-1-1,-1 1 1,1-1-1,-1 1 1,1-1-1,-1 1 1,1-1 0,0 0-1,3 0 86,0 0 0,0 0 0,0 0-1,0 1 1,0-1 0,4 1 0,157-19 572,-141 15-1842,44 0 1,-68 4 986,1 0 0,-1 0 0,0 0 1,0 0-1,0 0 0,1 0 0,-1 0 0,0 0 1,0 0-1,0 0 0,0 0 0,1 0 0,-1 0 1,0 0-1,0 0 0,0 0 0,1 0 1,-1 0-1,0 1 0,0-1 0,0 0 0,0 0 1,0 0-1,1 0 0,-1 0 0,0 1 0,0-1 1,0 0-1,0 0 0,0 0 0,0 0 1,0 1-1,0-1 0,0 0 0,0 0 0,0 0 1,1 1-1,-1-1 0,0 0 0,0 0 0,0 0 1,0 1-1,-1-1 0,1 0 0,0 0 0,0 0 1,0 1-1,0 1-1233,0 7-6930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6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8042,'0'0'13331,"38"12"-12555,-17-12-312,4 0-264,1 0-40,12-5-160,-8-2-1528,-1 2-3730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6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8090,'0'0'16841,"3"2"-16335,4 3-290,21 16 223,0 0-1,-2 2 1,0 1-1,29 36 1,-52-56-423,-1 0 0,0 0 1,0 0-1,-1 0 0,1 0 0,-1 0 0,0 1 1,0-1-1,0 1 0,0-1 0,-1 1 1,0-1-1,0 1 0,-1 8 0,0-8-1,0 1-1,0-1 1,0 0-1,-1 0 1,1 1-1,-1-1 1,0-1-1,-1 1 1,1 0-1,-1 0 1,0-1 0,-4 5-1,-119 107-151,125-114-7,0-1 1,-1 0 0,1 1 0,0-1 0,0 0-1,1 1 1,-1-1 0,0 1 0,0 0-1,1-1 1,-1 1 0,1-1 0,-1 3-1,0 14-4958,1-17 4861,0 9-6292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7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0 12483,'0'0'14952,"1"4"-14564,10 60 340,-2 1-1,0 76 0,-9-126-688,0 35 48,-1 0-1,-16 97 1,-2-71-208,-36 97 0,12-73-4445,42-97 716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7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13 9210,'0'0'14171,"27"-3"-13878,85-6-93,-108 9-178,0 0 1,1 0-1,-1 0 0,0 1 0,0 0 0,0-1 0,1 1 0,5 3 0,-8-3 9,0 1 0,0-1 0,0 0 0,0 1 0,0-1 0,-1 1 0,1 0 0,-1-1 0,2 3 0,3 3 94,-3-3-20,0 1 1,1 0-1,-2 0 1,1 0-1,0 1 1,-1-1-1,0 0 1,0 1-1,1 9 1,-2-12-43,-1 0 0,1 1 0,-1-1 0,0 0 1,1 1-1,-2-1 0,1 0 0,0 1 0,-1-1 0,1 0 1,-1 1-1,0-1 0,0 0 0,-1 0 0,1 0 1,0 0-1,-1 0 0,-3 4 0,-2 0 24,0 0 0,0-1-1,-1 0 1,0 0 0,0-1-1,-16 8 1,-59 21 12,28-13-123,27-10-130,18-9-972,14-8-3181,11-9-1147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8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10058,'0'0'13623,"9"5"-12716,31 16-70,-38-20-782,0-1-1,0 1 0,0-1 0,0 1 0,0-1 1,1 0-1,-1 0 0,0 0 0,0 0 0,0 0 0,0 0 1,0-1-1,0 1 0,0-1 0,0 1 0,0-1 1,0 0-1,0 0 0,0 0 0,0 0 0,0 0 0,0 0 1,-1-1-1,1 1 0,0 0 0,1-4 0,8-3 190,-7 6-177,0 0-1,0-1 1,0 0-1,0 0 1,-1 0 0,1 0-1,-1-1 1,0 1-1,0-1 1,0 0-1,0 0 1,-1 0-1,1 0 1,-1 0-1,0-1 1,-1 1-1,1-1 1,-1 1-1,0-1 1,0 0-1,0 1 1,0-8-1,-1 12-66,-1-1 0,1 0 0,-1 0 0,1 1 0,-1-1 1,0 1-1,1-1 0,-1 1 0,0-1 0,1 1 0,-1-1 0,0 1 0,0-1 0,1 1 0,-1 0 0,0-1 0,0 1 0,0 0 0,0 0 1,1 0-1,-1 0 0,0 0 0,0 0 0,0 0 0,0 0 0,0 0 0,-1 0 0,-27 3-10,26-2 8,0 1-1,1-1 0,-1 1 1,0-1-1,1 1 1,-1 0-1,1 0 0,-1 1 1,1-1-1,0 0 1,0 1-1,-2 3 1,-22 38-49,18-30 47,3-2-1,0-1 0,0 1 1,1 0-1,1 0 0,0 1 0,0-1 0,2 1 1,-1-1-1,2 1 0,-1 0 0,2-1 0,1 16 0,-1-26 10,0-1 0,-1 1 0,1-1 0,0 1 0,0-1 0,0 1 0,0-1 0,0 1 0,0-1 0,0 0 0,0 1 0,1-1 0,-1 0 0,0 0 0,1 0 0,-1 0-1,1 0 1,-1 0 0,1-1 0,0 1 0,-1 0 0,1-1 0,0 0 0,-1 1 0,1-1 0,0 0 0,-1 1 0,4-1 0,8 1 117,0-1 1,22-2 0,-26 2-66,12-3 1,0-2 0,-1 0 0,0-1 0,0 0 0,0-2 0,34-19 0,-45 23-54,-1-1 0,0 0 0,-1 0 0,1 0 0,-1-1 0,0 0 0,8-10 0,-12 12-6,1 0-1,-1 0 0,-1-1 1,1 1-1,-1-1 0,1 0 1,-1 1-1,-1-1 0,1 0 1,-1 0-1,0 0 0,0-1 1,0 1-1,0-7 0,-1 2-86,0 6 43,0-1 0,0 0 0,0 0 0,-1 1 0,0-1 0,1 0 0,-3-5 0,2 8 1,0 1 0,0 0 0,1 0 0,-1 0 0,0-1 0,0 1 0,-1 0 0,1 0 0,0 0 0,0 0 0,0 1 0,-1-1 0,1 0 0,0 0 0,-1 1 0,1-1 0,-1 1 0,1-1 0,0 1 0,-1 0 0,1 0 0,-1-1 0,1 1 0,-1 0 0,1 0 0,-3 1 0,2-1-91,18 0-13,125 0 353,-141 0-205,1 0 0,-1 0 1,0 1-1,1-1 1,-1 0-1,0 1 1,1-1-1,-1 0 0,0 1 1,0-1-1,1 0 1,-1 1-1,0-1 1,0 0-1,0 1 0,1-1 1,-1 1-1,0-1 1,0 1-1,0-1 1,0 0-1,0 1 0,0-1 1,0 1-1,0-1 1,0 1-1,0-1 1,0 0-1,0 1 0,0-1 1,-1 1-1,1 0 0,0 24 93,1-7-21,-1 0-1,-1 0 0,0 0 1,-2-1-1,-5 26 0,6-40-127,-2 10-249,0 0 0,0 1-1,2-1 1,-1 1 0,0 18-1,5-31-558,1-1 0,-1 1 1,0-1-1,0 0 0,0 1 0,1-1 0,-1 0 0,0 0 0,0-1 0,1 1 0,-1 0 0,2-1 1,25-8-12289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8:25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1280,'0'0'13354,"0"0"-13018,0-1 1,0 1-1,0 0 1,0-1-1,0 1 1,0 0-1,0-1 1,1 1-1,-1-1 1,0 1-1,0 0 1,0 0-1,2-2 2019,-2 1-2018,0 1-1,1 0 1,-1 0-1,0 0 1,1-1-1,35 0 556,-24 0-855,0 0 1,0 1 0,0 1 0,0 0 0,1 0-1,-1 1 1,23 7 0,-34-8-37,0-1 0,0 1 0,1 0 0,-1-1 0,0 1 0,0 0 0,-1 0 0,1 0 0,0 0-1,0 0 1,0 0 0,-1 0 0,1 0 0,0 0 0,-1 1 0,1-1 0,-1 0 0,1 0 0,-1 1 0,1 1 0,-1 30 10,0-21 26,0-10-34,-1 1 0,1-1 0,-1 0 0,1 0 0,-1 1 0,0-1 0,0 0 0,0 0-1,0 0 1,0 0 0,0 0 0,-1-1 0,1 1 0,-4 3 0,-28 24 2,12-11 11,12-8 31,9-9 44,17 1 183,23-2-18,58 8-1,-54-3-403,-44-5-92,13-2-13139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6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2865,'0'0'18934,"33"15"-17144,-24-13-1825,-1 1 0,1-1-1,1-1 1,-1 1 0,0-2 0,0 1 0,13-2-1,-9 1-523,-12 1 346,-1-1 1,1 1-1,-1-1 1,1 1-1,-1 0 1,0-1-1,1 1 1,-1 0-1,0-1 1,1 1-1,-1 0 1,0-1-1,0 1 1,0 0-1,0 0 1,1-1-1,-1 1 1,0 0-1,0-1 1,0 1-1,-1 0 1,1 0-1,0-1 1,0 1-1,0 1 1,-1 2-1614,1 9-3801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8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7114,'0'0'19284,"-59"158"-18964,55-130-104,-1-5-104,-3 0-104,8-5-8,0-6-24,0-2-536,0 1-737,4-6-1575,13-5-4922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8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12163,'0'0'12452,"-8"22"-11876,-23 66-208,30-86-344,0-1 1,0 1-1,1 0 1,-1 0-1,1 0 0,-1 0 1,1 0-1,0 0 1,-1 0-1,1 0 1,0 1-1,0-1 1,1 0-1,-1 0 0,1 2 1,-1-4-13,0 0 1,1 1-1,-1-1 0,1 0 1,-1 1-1,1-1 0,-1 0 1,1 0-1,-1 0 0,0 0 1,1 1-1,-1-1 0,1 0 1,-1 0-1,1 0 0,-1 0 1,1 0-1,-1 0 0,1 0 1,-1 0-1,1 0 0,-1-1 1,1 1-1,-1 0 0,2 0 1,2-1 52,5 1 46,-1 0-1,0 0 0,1-1 1,-1-1-1,0 1 0,0-1 1,0 0-1,9-5 0,-14 6-76,0-1-1,-1 1 0,1-1 1,0 0-1,-1 0 0,0 0 1,0 0-1,1 0 0,-1-1 0,0 1 1,-1-1-1,1 0 0,0 1 1,-1-1-1,0 0 0,1 0 1,-1 0-1,0 0 0,-1 0 1,1 0-1,0 0 0,-1 0 0,0 0 1,1 0-1,-2-5 0,2 6-29,-1 0 0,0 0-1,0 0 1,0 0-1,-1 0 1,1 0-1,0 0 1,-1 0-1,0 0 1,1 0 0,-1 0-1,0 0 1,0 0-1,0 1 1,0-1-1,-2-2 1,2 3-9,-1-1 0,0 1 0,0 0 0,0 0 0,0 0 0,0 1 0,-1-1 0,1 0 0,0 1 0,0-1 0,0 1 1,-1 0-1,1 0 0,0 0 0,-3 0 0,-11 0-428,10-1 327,-1 1 1,1 0-1,0 1 1,0-1-1,-8 3 0,13-3-196,-1 1 0,1-1 0,-1 1 0,0 0 0,1-1 0,0 1 0,-1 0 0,1 0 0,0 0 0,-1 0 0,1 0 0,0 1 0,0-1 0,0 0-1,0 1 1,0-1 0,0 0 0,0 1 0,0-1 0,1 1 0,-1-1 0,1 1 0,-1 0 0,0 1 0,1 5-5918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9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185 318 6361,'0'0'17536,"-20"10"-16606,-63 37-125,77-44-721,1 2 1,0-1-1,-1 1 0,1-1 0,1 2 1,-1-1-1,1 0 0,0 1 0,0 0 1,1 0-1,-1 0 0,1 0 0,1 0 1,-1 1-1,-2 10 0,2-8-8,1-3-38,0 0 0,0 1 0,1-1 0,0 1 0,0-1 0,0 1 0,1 0 0,0-1 0,0 1-1,0 0 1,3 7 0,-2-13-34,0 0 0,0 1 1,0-1-1,1 0 0,-1 0 0,1-1 0,-1 1 0,0 0 0,1 0 0,0-1 0,-1 1 0,1 0 1,-1-1-1,1 0 0,0 1 0,-1-1 0,1 0 0,0 0 0,-1 0 0,1 0 0,2 0 1,41-4 108,-38 3-102,1-1 0,-1 0 0,-1 0 0,1-1 0,0 0 0,0 0 0,-1-1 0,0 1 0,0-1 0,0-1 0,0 1 0,5-7 0,-3 3-2,0-1 1,-1 0-1,0 0 1,-1-1-1,0 0 1,-1 0-1,5-12 1,-1-1 5,-2-1 1,-1 1 0,0-1-1,-2 0 1,-1-1 0,0-40-1,-3-168 1154,0 232-1039,2 9-141,-1 0-1,-1 0 0,0 0 0,0 0 1,-1 10-1,-1 9 30,0 42 240,-4 1-1,-28 134 0,31-184-567,0 0 0,1 0-1,2 28 1,0-48 259,0 1-7,0-1 0,0 1 0,0-1 0,0 1 0,1-1-1,-1 1 1,0-1 0,0 0 0,1 1 0,-1-1 0,0 1 0,1-1-1,-1 0 1,0 1 0,1-1 0,-1 0 0,1 0 0,-1 1 0,1-1 0,-1 0-1,0 0 1,1 1 0,-1-1 0,1 0 0,-1 0 0,1 0 0,-1 0 0,1 0-1,-1 0 1,1 0 0,0 0 0,22 0-1488,-17 0 415,16 0-4466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09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8730,'0'0'17924,"-21"158"-17644,21-130-104,0-5-168,0-8 64,0-2-72,0-6-72,0-1-440,13-6-617,4 0-1151,0 0-4922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0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11378,'0'0'14638,"-16"25"-14008,-51 80-153,63-97-397,0-1-1,0 0 1,1 1-1,-5 14 1,7-18-35,1 0 1,-1-1-1,1 1 1,0 0-1,0-1 1,1 6-1,0 8-7,-1-16-36,0-1 1,0 1-1,0-1 0,1 1 1,-1-1-1,0 1 1,0-1-1,0 0 1,1 1-1,-1-1 1,0 1-1,0-1 1,1 0-1,-1 1 1,0-1-1,1 0 1,-1 1-1,0-1 1,1 0-1,-1 0 0,0 1 1,1-1-1,-1 0 1,1 0-1,-1 0 1,0 0-1,1 1 1,-1-1-1,1 0 1,-1 0-1,1 0 1,-1 0-1,1 0 1,20 0-180,-14-1-22,2 1-518,0 0 0,0-1 0,13-2 1,8-8-4914,-4-4-3344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0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13203,'0'0'12819,"0"150"-12539,0-124-176,0-6-88,0-2 16,-4-11-32,-1-2-128,5-2-1265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0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14 5753,'0'0'19636,"-8"-13"-19916,8 21-4593,0-1-2712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1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43 6161,'0'0'21580,"0"-7"-20603,0-22-205,0 22-310,0 107-340,-17 118 1,10-171-231,-1 12-712,-2 73 0,10-131 792,-1-1 1,1 0-1,0 0 0,0 0 1,0 0-1,0 0 1,-1 1-1,1-1 0,0 0 1,0 0-1,0 0 1,0 0-1,-1 0 0,1 0 1,0 0-1,0 0 1,0 0-1,-1 0 0,1 0 1,0 0-1,0 0 1,0 0-1,-1 0 1,1 0-1,0 0 0,0 0 1,0 0-1,-1 0 1,1 0-1,0 0 0,0 0 1,0-1-1,0 1 1,-1 0-1,1 0 0,0 0 1,0 0-1,0 0 1,0 0-1,0-1 0,-1 1 1,1 0-1,0 0 1,0 0-1,0-1 0,-9-7-404,-1-10-55,2-1 0,0 0 1,1 0-1,1-1 0,-5-28 0,7 23 921,1 0 0,0-29 0,20 54-239,68 3-1869,-30 2-6736,-25-2-2452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1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53 12187,'0'0'12912,"-1"22"-12524,-1 67-159,3-68-133,3-16-6,1-3-55,-1-1 1,1 0 0,0 1 0,0-2 0,-1 1 0,1 0 0,0-1 0,0 0 0,0 0 0,0-1 0,-1 1 0,8-3 0,-3 1 17,0 0 1,0-1 0,-1 0 0,1-1-1,12-6 1,-9 3-14,-1-1 0,0 0-1,0 0 1,-1-1 0,13-15-1,-19 20 8,0-1-1,0 0 0,-1 0 0,0 0 0,0 0 0,0-1 1,-1 0-1,0 1 0,0-1 0,0 0 0,-1 0 0,0 0 1,0 0-1,0-9 0,-2 3 40,-2 10-94,-11 18-94,2 2 85,2 0-1,0 1 1,1 0 0,1 1 0,1 0-1,0 0 1,2 1 0,-3 21 0,2-1 56,2 1 1,2-1 0,4 50 0,2-57 11,2 0-1,1-1 1,2 1 0,25 60 0,-19-55-3,-2 0 0,15 70-1,-28-108-46,0 0 0,1 0 0,-1 0 0,0 0 0,0 0 0,0 0 0,1 0 0,-1 0 0,0 1-1,-1-1 1,1 0 0,0 0 0,0 0 0,0 0 0,-1 0 0,1 0 0,0 0 0,-1 0 0,1 0 0,-1 0 0,1 0-1,-1 0 1,0 0 0,1 0 0,-1 0 0,0 0 0,0-1 0,0 1 0,0 0 0,1 0 0,-1-1 0,-2 2 0,-1-1 4,0-1 1,-1 1-1,1-1 1,0 0-1,-1 0 1,1 0-1,-8-2 1,3 0 27,-1 0 0,1-1 0,0 0 0,0-1 0,0 0 0,0 0 1,1-1-1,0 0 0,0 0 0,-8-7 0,-11-11 328,-31-33 1,47 44-226,0-1 1,1 0-1,0 0 1,-9-19-1,15 26-89,1-1 0,0 0 0,0 0 0,0-1-1,1 1 1,0-1 0,1 1 0,-1-1 0,2 1 0,-1-1-1,1-9 1,0 15-47,1 0 0,-1 1 0,0-1-1,1 0 1,0 1 0,-1-1 0,1 1 0,0-1 0,0 1-1,0-1 1,0 1 0,0 0 0,0-1 0,0 1 0,0 0-1,1 0 1,-1 0 0,0 0 0,1 0 0,-1 0 0,3-1-1,5-2-65,-1 0-1,1 1 0,10-2 0,-10 3-42,93-19-1756,-71 16 708,30-7-2809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2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12467,'0'0'15603,"38"-15"-15243,-16 12-40,7 3-232,5 0 40,0 0-128,0 0-296,0 0-640,-4 0-864,-13 5-4386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7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1 1 1880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2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12939,'0'0'13747,"161"0"-12787,-110 0-600,-8-5-360,-9 2-24,-5 3-992,-8 0-1201,-4 0-6169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3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1 339 8106,'0'0'16741,"0"-2"-15781,-1-2-730,1 1-1,0 0 1,0 0 0,1-1 0,-1 1-1,1 0 1,-1 0 0,1-1-1,0 1 1,0 0 0,1 0 0,-1 0-1,0 0 1,1 0 0,0 1 0,0-1-1,0 0 1,3-3 0,20-25 527,-2-1 0,25-44 0,17-53-433,-59 123-324,-4 9 0,-1-3 0,1 8 0,-1-1 0,0 1 0,0 0 0,0 0 0,-1-1 0,0 1 0,-1 9 0,0 9 0,1 28 0,-3 0 0,-2 0 0,-14 67 0,-1-45 3,7-28-12,-7 55 0,20-101-137,-1 0-1,1 1 1,0-1 0,0 0-1,0 0 1,0 1-1,0-1 1,2 4-1,4-1-4069,7-6-3921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3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14347,'0'0'15843,"186"0"-14770,-126 0-233,-1-10-176,-4 5-664,-8 3 0,-5-4 0,-8 1 0,-17 5-872,-4 0-1265,-9 0-407,-4 5-4514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19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42 7906,'0'0'15427,"-1"-5"-14385,-1-2-1028,2 6 96,-1 0-1,1-1 1,0 1 0,0 0 0,0 0 0,-1-1-1,1 1 1,-1 0 0,1 0 0,-1 0 0,1 0-1,-1-1 1,0 1 0,0 0 0,1 0 0,-1 0-1,0 1 1,0-1 0,0 0 0,0 0 0,0 0-1,0 1 1,0-1 0,0 0 0,0 1 0,-1-1-1,1 1 1,0 0 0,0-1 0,0 1 0,-1 0-1,1 0 1,0-1 0,-1 1 0,1 0 0,-1 0-1,-2 0-82,1 0-1,-1 0 1,1 0-1,0 0 1,-1 1-1,1-1 1,0 1-1,-1 0 0,1 0 1,0 0-1,0 0 1,0 1-1,0-1 1,0 1-1,0 0 1,0 0-1,0 0 1,1 0-1,-1 0 0,1 1 1,0-1-1,-1 1 1,-2 5-1,-1-1-12,1 1 0,0-1-1,1 1 1,-1 0 0,2 0 0,-1 1-1,1-1 1,-4 18 0,3-6-27,2 0 1,-1 40 0,3-59 8,0 1 0,0-1-1,0 0 1,1 0 0,-1 0 0,0 0 0,1 0 0,-1 0 0,1 0-1,-1-1 1,1 1 0,-1 0 0,1 0 0,0 0 0,-1 0 0,1-1-1,0 1 1,0 0 0,-1 0 0,1-1 0,0 1 0,0-1 0,0 1-1,0-1 1,0 1 0,0-1 0,0 0 0,0 1 0,0-1 0,0 0-1,0 0 1,2 0 0,6 1 8,-1 0 0,1-1-1,11-1 1,-5 1 87,-11 0-84,0-1 0,0 1 0,0-1 0,0 0 0,0 0 0,0 0 0,-1 0 0,1-1 0,0 1 0,-1-1-1,1 0 1,-1 0 0,0 0 0,0-1 0,0 1 0,0-1 0,0 0 0,0 0 0,0 0 0,2-4 0,-2 2 11,1-1 1,-1 1-1,0-1 1,-1 0-1,1 0 1,-1 0 0,-1 0-1,1 0 1,-1-1-1,0 1 1,0-13-1,-1-22-302,0 34 89,0 27 106,0-13-1,0-1 0,1 1 0,0-1 0,0 0 1,0 1-1,1-1 0,-1 0 0,2 1 0,-1-1 0,1 0 0,3 6 0,-3-8-31,0 0-1,0-1 1,0 1 0,1 0-1,-1-1 1,1 0 0,0 0-1,0 0 1,0 0 0,0-1-1,1 0 1,-1 0 0,1 0-1,-1 0 1,7 1 0,16 2-2859,2-4-3478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20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9882,'0'0'15411,"21"-8"-15219,-13 8 16,9 0 113,-8 0-153,3 0-104,-3 0-64,4 0 0,-5 0-496,-4 0-857,1 0-3240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20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12995,'25'115'13403,"-17"-115"-12963,9-3 32,5 3-296,3-5 16,0 5-144,1 0 0,-1 0-96,-8 0-144,-4 0-776,0 5-1449,-9 8-6353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26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14 7946,'0'0'15650,"-2"-4"-14605,-3-5-590,3 10 52,2 21 414,0-7-606,13 203 2036,-13-210-2650,1 5-1653,7-10-4204,0-3-344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2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8226,'0'0'17154,"-7"16"-16470,0 2-499,-4 8 221,-11 40 1,6-19 10,-2 0 0,-1 0 0,-51 84 0,65-123-932,-7 10-116,8-7-9605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26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9 12259,'0'0'13134,"17"-2"-12802,53-4-71,-68 6-247,0 0 0,0-1 0,-1 1 0,1 0 0,0 0 0,0 0 0,-1 1 0,1-1 0,0 0 0,0 1 0,-1-1 0,1 1 0,0 0 0,-1-1 1,1 1-1,-1 0 0,1 0 0,-1 0 0,1 0 0,-1 0 0,0 0 0,1 1 0,-1-1 0,0 0 0,0 1 0,0-1 0,2 3 0,-2 0 33,0 0 0,0 0-1,0 0 1,-1 0-1,1 0 1,-1 0-1,0 0 1,-1 6-1,1-1 84,0-5-89,-1 1 0,0-1-1,0 0 1,0 0 0,0 0-1,0 1 1,-1-1-1,0-1 1,0 1 0,0 0-1,0 0 1,-4 3 0,-38 44 217,14-19-164,29-31-94,-36 50 52,35-47-56,-1 1 1,1-1 0,0 1 0,0 0 0,0-1 0,1 1 0,-1 0-1,1 0 1,0 0 0,0 6 0,5 0 59,1-10 12,-3-1-39,172 2 837,-92-4-2000,-80 2 1032,0 0-274,1 0 0,0 0 1,0 0-1,0 0 0,-1 1 0,1-1 1,0 1-1,0-1 0,-1 1 0,6 2 1,-2 7-5753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4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9 960,'0'0'26367,"19"-1"-25119,138-6-2164,-156 7 831,0 0 0,-1 0 0,1 0 0,0 0 0,-1 0 0,1 0-1,0 0 1,-1 0 0,1 0 0,0 1 0,-1-1 0,1 0 0,0 0 0,-1 1 0,1-1-1,0 0 1,-1 1 0,1-1 0,-1 1 0,1-1 0,-1 1 0,1-1 0,-1 1 0,1-1-1,-1 1 1,1 0 0,1 19-7186,-2-17 5450,0 12-9567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7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1880,'60'95'1519,"-43"-74"2137,-17-21-3615,0 0 1,0 0-1,0 0 0,0 0 1,0 0-1,0 0 0,0 1 1,1-1-1,-1 0 1,0 0-1,0 0 0,0 0 1,0 0-1,0 0 0,0 0 1,0 0-1,1 0 0,-1 0 1,0 0-1,0 0 0,0 0 1,0 0-1,0 0 0,0 0 1,1 0-1,-1 0 0,0 0 1,0 0-1,0 0 0,0 0 1,0 0-1,0 0 0,1 0 1,-1 0-1,0 0 0,0 0 1,0-1-1,0 1 0,0 0 1,0 0-1,0 0 0,0 0 1,1 0-1,-1 0 0,2-2 786,41 2 7425,-1 0-5030,1 0-4628,-2 0-4226,-31 0 448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4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10474,'0'0'13075,"72"8"-12691,-47-8-264,5 0 24,0 0-144,3 0-240,18-3-1112,-4-7-2609,-5-8-3305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4841,'0'0'19459,"10"4"-18732,41 14-194,-9-4-219,61 29 0,-85-35-254,17 11-17,-34-18-41,0 0 1,1 0 0,-1 0-1,0 0 1,0 0-1,0 1 1,0-1-1,0 0 1,0 1-1,0-1 1,0 1-1,-1-1 1,1 1-1,0-1 1,-1 1-1,1-1 1,-1 1 0,0 0-1,1 2 1,-1 2 42,-1-1 0,1 1 1,-1-1-1,1 0 1,-2 1-1,1-1 1,-1 0-1,1 0 0,-1 0 1,-1 0-1,1 0 1,-1 0-1,0-1 1,0 1-1,0-1 0,-5 6 1,-126 146 358,133-154-484,-1 0 1,1 0 0,0 0-1,-1 0 1,1 0-1,0 0 1,0 0 0,0 0-1,1 0 1,-2 3 0,1 7-4004,1-7-2612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6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9946,'0'0'15015,"1"-12"-13248,1 14-1726,-1-1-1,1 1 0,-1 0 1,0-1-1,1 1 0,-1 0 0,0 0 1,0 0-1,0 0 0,0 0 1,-1 0-1,2 3 0,7 33 418,-6-25-293,3 18-13,-2 0-1,0 0 0,-3 0 1,-2 39-1,0-15-76,-1-23-71,-2 0 0,-1 0 0,-10 35 0,12-55-9,3-16 111,1-3-90,-1 0-1,1 0 1,0 0-1,0 1 0,4-12 1,8-12-11,-6 11-16,1 0-1,1 1 1,1 0 0,0 1-1,1 0 1,18-22-1,-25 38-26,17-4-129,-21 5 161,0 0 0,1-1 0,-1 1 0,0 0 0,1 0 0,-1 0 1,0 0-1,1 0 0,-1 0 0,1 0 0,-1 0 0,0 0 0,1 0 0,-1 0 1,1 0-1,-1 0 0,0 0 0,1 0 0,-1 0 0,1 0 0,-1 1 0,0-1 0,1 0 1,-1 0-1,0 0 0,1 1 0,-1-1 0,0 0 0,0 0 0,1 1 0,-1-1 1,0 0-1,0 1 0,1-1 0,-1 0 0,0 1 0,0-1 0,1 1 0,-1 2 1,0 0 0,0-1 0,-1 1 0,1 0 0,-1 0 0,1 0 0,-3 5 0,3-7 8,-1 0 1,0 0-1,1 0 0,-1 0 0,1-1 1,-1 1-1,0 0 0,0 0 0,1-1 0,-1 1 1,0-1-1,0 1 0,0 0 0,0-1 1,0 1-1,0-1 0,0 0 0,1 1 1,-1-1-1,0 0 0,-1 0 0,1 1 1,0-1-1,0 0 0,-2 0 0,2 0 25,1 2-25,0-2-20,0 2 11,0-1 1,1 0-1,-1 1 0,0-1 1,1 0-1,-1 1 1,1-1-1,-1 0 0,1 1 1,0-1-1,0 0 1,-1 0-1,1 0 0,0 0 1,0 0-1,0 0 1,0 0-1,2 2 0,26 14 117,-13-8-3,111 68 217,-126-76-403,0 0-1,0 0 0,0 0 1,-1 0-1,1 0 0,0 0 1,0 0-1,-1 1 0,1-1 1,-1 0-1,1 0 0,-1 1 1,1-1-1,-1 0 0,0 1 1,0-1-1,0 0 0,0 1 1,0-1-1,0 1 1,0 1-1,0-3-347,0 1 0,0 0 1,0 0-1,0-1 0,-1 1 0,1 0 1,0 0-1,0-1 0,-1 1 0,1 0 1,0 0-1,-1-1 0,1 1 0,-1 0 1,1-1-1,-1 1 0,1-1 0,-1 1 1,1-1-1,-1 1 0,1-1 0,-2 1 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6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13235,'0'0'14739,"72"-18"-14355,-55 18-104,0 0-128,0 0-104,0 0 32,0 2-80,0 3-312,0 0-288,0 6-720,-5-6-1673,-3 2-6801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6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11002,'0'0'15084,"119"0"-14964,-107 0-72,1 0-48,-9 0-601,9 0-1111,-4 0-4377,3 5-6874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7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2 176 11386,'0'0'14824,"0"-2"-14047,0 1-698,-1 0 0,1 0 0,0 0 0,0 0 0,1 0 0,-1 0-1,0 0 1,0 0 0,0 0 0,1 1 0,-1-1 0,0 0 0,1 0 0,-1 0 0,1-1 0,18-8 782,-19 10-863,33-15 393,131-66-70,-161 80-317,-1 0 0,0-1 0,1 1 1,-1-1-1,0 0 0,0 0 0,0 0 0,0 1 0,-1-2 0,1 1 0,0 0 0,-1 0 1,0 0-1,1-1 0,-1 1 0,0-1 0,0 1 0,0-1 0,-1 0 0,1 1 1,0-6-1,-15 8-320,6 0 264,-1 1 0,1 1 0,0 0 0,0 0 0,0 0 0,0 1 0,0 0 0,1 0 0,0 1 0,-11 7 0,-6 5 39,-35 31 0,53-42 20,0 1-1,0 1 1,0-1 0,0 1-1,1 0 1,0 0 0,-4 10-1,7-13 13,0 0-1,0 1 0,1-1 1,-1 1-1,1-1 1,0 1-1,0 0 1,1-1-1,-1 1 0,1 0 1,0 0-1,1-1 1,-1 1-1,2 6 1,-1-7 3,1-1 0,-1 0 0,1-1 0,0 1 1,0 0-1,0 0 0,0-1 0,0 1 0,1-1 1,-1 0-1,1 1 0,-1-1 0,1 0 0,0-1 1,0 1-1,0 0 0,0-1 0,0 0 0,0 1 1,0-1-1,0-1 0,1 1 0,3 0 1,10 2 25,0 0 0,0-2 0,19 0 0,51-1-1333,-31 0-6619,-38 0-2214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9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51 4993,'0'0'7283,"-5"-11"-3838,2 4 1975,3-26 2142,0 56-7590,0 125 487,-9-103-419,6-40 192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39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38 9938,'0'0'13443,"-17"-4"-12668,17 4-696,0 1-1,1-1 1,-1 1 0,1-1-1,0 0 1,-1 1 0,1-1 0,-1 0-1,1 1 1,-1-1 0,1 0 0,0 0-1,-1 0 1,1 1 0,0-1-1,-1 0 1,1 0 0,-1 0 0,1 0-1,0 0 1,-1 0 0,2 0 0,23-1 51,-18 1 113,-8-35-163,0 34-244,0 1 0,-1 0-1,1-1 1,0 1 0,-1 0 0,1 0-1,-1 0 1,1 0 0,0 0 0,-1 0-1,1 0 1,-1 1 0,1-1-1,0 0 1,-2 1 0,-11 6-6410,6-2-1234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0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8994,'0'0'16625,"0"5"-16321,1 19-51,-2 0 0,0 0 0,-1 0 0,-2 0 0,0 0 0,-16 45 0,13-52-319,4-12-79,0 0-1,1 1 1,0-1 0,0 1-1,0 0 1,1 0 0,-1 7 0,2-13-770,4 0-668,38 0-7195,-20 0 1174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0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6905,'0'0'17156,"-7"11"-16354,-21 36-169,26-45-594,1 0 0,0 0 0,0 0 0,0 0 0,1 0 0,-1 0 0,0 1 0,1-1 0,0 0 0,-1 0 0,1 1 0,0-1 0,0 0 0,1 5 0,0 2 66,-1-9-102,0 1 1,0 0 0,1-1-1,-1 1 1,0-1 0,1 1-1,-1-1 1,0 1 0,1 0-1,-1-1 1,1 0 0,-1 1 0,1-1-1,-1 1 1,1-1 0,-1 0-1,1 1 1,-1-1 0,1 0-1,0 1 1,-1-1 0,1 0-1,0 0 1,-1 0 0,1 1-1,-1-1 1,1 0 0,1 0-1,23 2 13,-20-2-13,61 1-1412,-39-2-5101,-21 1 1017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7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20 2617,'0'0'20463,"-3"-4"-19841,-8-11-242,8 58 977,2 28-973,-1-33-106,2 1-1,1-1 1,9 49 0,-3-30-2988,-5 27-6271,-2-62 6939,0-14-6222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0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1 0 11330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0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162 153 11330,'-161'-117'4889,"178"112"-2048,4 3-808,9-3-385,4-1-704,-5 1-416,5 0-104,4 0-264,-8 3-64,0 2-96,-9 0-232,-4 0-1264,-4 0-3737,-5 0-6234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1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7762,'0'0'18990,"4"-1"-18571,8-2-365,1 1 0,0 0-1,0 1 1,0 0 0,0 1-1,14 2 1,11-1-1431,-15 1-923,-6 2-2110,-16-4 4019,16 1-7220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1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11626,'0'0'11691,"114"18"-11667,-92-16-24,-5 6-1792,0-8-3498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1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9218,'0'0'14424,"2"-2"-13443,1 0-793,0 0 0,0 0 0,0 0 1,0 0-1,1 0 0,-1 1 0,1 0 1,-1 0-1,6-1 0,43-7 603,-31 6-696,15-1-240,-11 3-4818,-13 1-3237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2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1 159 2721,'0'0'20736,"5"-4"-20173,7-5-264,63-54 1581,-69 57-1705,1-1 1,-1 0-1,0-1 0,0 1 0,-1-1 1,0 0-1,0 0 0,4-14 1,-8 22-176,-1 0 1,0 0-1,0 0 1,0 0-1,0 0 1,0 0-1,0 0 1,0 1 0,0-1-1,0 0 1,0 0-1,0 0 1,0 0-1,0 0 1,0 0 0,0 0-1,1 0 1,-1 0-1,0 0 1,0 0-1,0 0 1,0 0-1,0 0 1,0 0 0,0 0-1,0-1 1,0 1-1,0 0 1,0 0-1,0 0 1,0 0-1,0 0 1,1 0 0,-1 0-1,0 0 1,0 0-1,0 0 1,0 0-1,0 0 1,0 0-1,0 0 1,0 0 0,0 0-1,0 0 1,0 0-1,0 0 1,0-1-1,0 1 1,0 0-1,0 0 1,0 0 0,0 0-1,0 0 1,0 0-1,0 0 1,0 0-1,2 10 52,-2 14 179,-3 21 213,-2-1-1,-2 1 0,-24 82 0,13-57-205,-7 19-35,-8 34-31,32-111-1177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2.9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 4761,'0'0'20282,"0"0"-20204,0 0 0,0 1 1,-1-1-1,1 1 0,0-1 0,0 1 1,0-1-1,0 1 0,-1-1 1,1 1-1,0-1 0,0 1 1,0-1-1,0 1 0,0-1 1,0 1-1,0-1 0,0 0 0,1 1 1,-1 0-1,2 0 15,0 0 0,-1-1 0,1 0 0,0 1 0,0-1 0,0 0 0,0 0 0,0 0 0,0 0 0,0 0 1,2 0-1,2-1 145,119-8 1774,0 1-3628,-122 8 1324,31 1-2505,-12 2-4237,-9 0-3695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8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17 7562,'0'0'11219,"0"-17"819,8 105-11881,-6-74-44,1 10-4754,-3-23 4426,0-1-1,0 1 0,0-1 1,0 1-1,-1-1 0,1 1 1,0-1-1,0 0 0,0 1 1,0-1-1,0 1 0,-1-1 0,1 0 1,0 1-1,0-1 0,0 1 1,-1-1-1,1 0 0,0 1 1,-1-1-1,1 0 0,0 0 1,-1 1-1,1-1 0,0 0 1,-1 0-1,1 1 0,-1-1 1,1 0-1,0 0 0,-1 0 1,1 0-1,-1 1 0,1-1 0,-1 0 1,1 0-1,-1 0 0,1 0 1,-5 1-2583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49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9 1488,'0'0'13842,"-1"-8"-1142,-4 31-12479,1 1 0,1-1 0,1 29 1,1-24-173,-8 48 1,8-57-68,1-19-52,9 5-11343,-1-5-1707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0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 3449,'0'0'20743,"2"-20"-16509,18 14-3914,0 1 1,27-2-1,-9 5-7011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8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2457,'0'0'15335,"9"0"-13019,169-1 1955,87-8-3583,-68 6-908,-134 3-2857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9602,'0'0'15037,"0"-6"-14642,0 3-317,0 4 421,0 239 906,8-240-6434,-3 0-2259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1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 7402,'0'0'15099,"0"0"-15011,0 0 0,0 0 0,0-1 0,0 1 0,0 0 0,0 0 0,0-1 0,0 1 0,0 0 0,0 0 0,0 0 0,0-1-1,0 1 1,-1 0 0,1 0 0,0-1 0,0 1 0,0 0 0,0 0 0,0 0 0,-1-1 0,1 1 0,0 0 0,0 0 0,0 0 0,0 0 0,-1 0 0,1-1 0,0 1 0,-1 0 0,0 7 204,0 0-1,0 0 1,0 0 0,2 12 0,-2 10-80,-4 88 1285,5-67-9376,0-40 4675,0-5-4107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2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4185,'0'0'19760,"26"0"-18010,6 1-1385,18 0 159,-18-6-8140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2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2537,'0'0'20788,"0"3"-20423,0 56 961,13 100 0,-5-134-930,-1-7-3159,-6-5-5827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3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8970,'0'0'13459,"30"0"-13195,-18 0-96,1 0-120,4 3-48,4-3-56,13 2-768,-4 1-2961,0-1-4937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4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6633,'0'0'13955,"157"10"-13675,-127-7-280,16-1-1072,-8 1-2961,1-3-4648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4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9338,'0'0'10818,"153"3"-10818,-124-1-544,10 3-1088,-5-2-793,-9-1-2712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4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8786,'0'0'14291,"132"0"-14147,-107 0-120,-4 0-24,1 0-896,3 0-801,-8 0-2183,0 0-2090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4:55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8770,'0'0'9738,"68"-3"-9914,-59 3-1264,-1 0-1257,1 0-6721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2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8346,'1'2'19846,"-1"-2"-19739,164 0-1104,-164 0 463,-13 0-6114,1 0 683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9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3 239 2577,'0'0'20013,"-1"-3"-19197,0-6-407,6 16-143,9 9-74,101 112 516,28 29 60,-130-146-648,-7-12 444,-5-1-464,-1 1 0,1-1 0,-1 0 0,1 0 1,-1 0-1,0 0 0,0 0 0,0 0 0,0-3 0,-1-5-171,0-35 105,-2 1 0,-2 0 0,-2 0 0,-2 1 0,-21-61 0,22 82-33,4 13 18,1 1 1,1 0-1,-1-1 1,-1-12-1,4 19-15,0 0 1,0 0 0,0 0-1,0 0 1,0 0-1,0-1 1,1 1-1,-1 0 1,1 0 0,0 0-1,-1 0 1,1 0-1,0 0 1,0 1-1,0-1 1,0 0 0,1 0-1,-1 1 1,0-1-1,1 1 1,-1-1-1,4-2 1,5-3-7,1 1-1,0 0 1,0 1-1,0 0 1,0 0 0,1 1-1,13-2 1,5-1-11,50-3 1,60 5-2127,-140 5 1938,1 0-1,-1 0 1,0 0 0,0 1 0,1-1 0,-1 0 0,0 0-1,0 0 1,1 0 0,-1 1 0,0-1 0,0 0-1,0 0 1,1 0 0,-1 1 0,0-1 0,0 0 0,0 0-1,0 1 1,1-1 0,-1 0 0,0 1 0,0-1 0,0 0-1,0 0 1,0 1 0,0-1 0,0 0 0,0 1-1,0-1 1,0 0 0,0 1 0,0-1 0,0 0 0,0 0-1,0 1 1,0-1 0,0 0 0,-1 1 0,1 2-1453,0 10-5454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3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0 184,'4'2'27985,"-3"3"-29035,3 34 1486,-1 1 0,-5 53 0,1-23-316,1 9-1801,-4-66-4918,-1-8-441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7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23 8058,'-1'0'22250,"3"0"-23274,22-7 1129,0 2 0,1 1 0,25-1 0,3 3-3159,-52 3 2848,-1-1 0,0 0 0,1 0 1,-1 0-1,1 0 0,-1 0 0,0 1 1,1-1-1,-1 0 0,0 0 0,1 0 1,-1 1-1,0-1 0,1 0 0,-1 1 0,0-1 1,1 0-1,-1 1 0,0-1 0,0 0 1,0 1-1,1-1 0,-1 0 0,0 1 1,0-1-1,0 1 0,0-1 0,0 0 1,0 1-1,0-1 0,1 1 0,-1-1 0,-1 1 1,2 1-1166,-1 8-8062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8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1 0 13115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8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0 13115,'-85'125'10666,"94"-125"-10306,-1 5 0,9-5 296,0 3-472,0-3-16,4 0-144,0 0-24,-4 0-312,17 0-768,-8 0-1944,-1 0-3210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8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5537,'0'0'19486,"5"4"-18906,35 24 1,67 43 27,-95-64-590,-3-3-10,-1 1 0,1 0 1,-1 0-1,8 8 0,-14-11-8,0 0 0,0 0 0,0 1-1,0-1 1,0 0 0,-1 1 0,1 0-1,-1-1 1,0 1 0,0 0 0,1 0 0,-2 0-1,1 0 1,0 0 0,-1 0 0,1 0-1,-1 5 1,0-2 27,-1-1 1,1 1-1,-1 0 1,0-1-1,-1 1 0,1-1 1,-1 1-1,0-1 0,-1 1 1,1-1-1,-1 0 1,0 0-1,0-1 0,-1 1 1,1-1-1,-8 7 0,6-5 30,-12 15 123,-16 25 0,30-41-180,-1 0 0,1 1-1,0 0 1,1 0 0,0 0 0,-1 0 0,2 0 0,-1 0 0,1 0-1,-1 10 1,2-14-69,1 1-201,9-2-326,39-1-1799,-11 0-2987,13 0-8808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9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35 8970,'0'0'18357,"-3"-7"-17793,3 4-506,-6-17 98,3 15-102,2 12 6,2 15 87,2-1 0,0 1 0,8 25 0,5 33 210,-6 7-117,-1 95 1,-9-143-704,-3 1 1,-1-1-1,-1 1 0,-20 66 0,20-93-440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09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12411,'0'0'11425,"20"-7"-11163,61-21-96,-77 27-143,0 0 1,-1 0-1,1 1 1,0 0-1,0 0 1,0 0-1,0 0 0,0 1 1,0-1-1,0 1 1,0 0-1,0 0 1,-1 0-1,1 1 1,0-1-1,-1 1 0,1 0 1,-1 0-1,0 0 1,0 1-1,0-1 1,0 1-1,0 0 1,0-1-1,0 1 0,-1 1 1,0-1-1,1 0 1,-1 0-1,2 7 1,-2-7 20,-1 0 0,0 0 0,0 0 0,0 0 0,0 0 0,0 0 0,-1 0 0,0 0 0,1 0 0,-1 0 1,0 1-1,-1-1 0,1 0 0,0 0 0,-1 0 0,0 0 0,0 0 0,0 0 0,0 0 0,0 0 0,-1 0 0,1-1 0,-1 1 1,1 0-1,-1-1 0,0 1 0,0-1 0,0 0 0,-1 0 0,1 0 0,0 0 0,-1 0 0,0 0 0,1 0 0,-1-1 1,0 1-1,0-1 0,-3 1 0,-6 3-9,0-1 0,-1 0 0,0-1 1,0 0-1,0-1 0,-24 0 0,51-15-871,10-3-1458,5-5-3216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0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88 11354,'0'0'12915,"8"9"-12071,29 25-242,-36-33-570,1 0 0,-1 0 0,0 0 0,1 0 0,-1 0 1,1-1-1,-1 1 0,1 0 0,0-1 0,-1 0 0,1 1 0,0-1 1,-1 0-1,1 1 0,0-1 0,-1 0 0,1 0 0,0-1 0,-1 1 0,1 0 1,0 0-1,-1-1 0,1 1 0,0-1 0,-1 1 0,1-1 0,-1 0 1,1 0-1,-1 0 0,0 0 0,1 0 0,-1 0 0,0 0 0,1 0 0,0-2 1,1 0-5,0-1 1,0 1 0,-1-1 0,0 0 0,0 0 0,0 0 0,0 0-1,0 0 1,-1 0 0,0-1 0,1-4 0,-1-2-12,0-1 1,-1 1 0,-2-18-1,2 28-16,-1 0 0,1 1-1,-1-1 1,1 0-1,-1 0 1,0 1-1,1-1 1,-1 1-1,0-1 1,0 1-1,1-1 1,-1 1-1,0-1 1,0 1-1,0 0 1,0-1-1,0 1 1,1 0-1,-1 0 1,0-1-1,0 1 1,0 0-1,0 0 1,0 0-1,0 0 1,-1 1-1,0-2-7,0 1 1,0 0-1,0 1 0,0-1 0,0 0 0,0 1 1,0-1-1,0 1 0,0-1 0,1 1 0,-1 0 1,-3 1-1,1 3 5,0 0 0,0 0 1,0 0-1,1 0 1,0 0-1,0 1 0,0-1 1,1 1-1,0 0 0,0 0 1,-2 11-1,1 1 57,0 0-1,0 35 1,3-51-46,1 0-1,-1 0 1,0 1-1,0-1 1,1 0 0,-1 0-1,1 1 1,0-1 0,0 0-1,0 0 1,0 0 0,0 0-1,0 0 1,0 0 0,1 0-1,-1 0 1,1-1 0,-1 1-1,1 0 1,0-1 0,-1 0-1,1 1 1,0-1 0,0 0-1,0 0 1,0 0 0,0 0-1,1 0 1,-1 0 0,0-1-1,4 2 1,8 0 46,0-1 0,-1 0 0,1 0 0,19-3 0,-5 1 4,-18 1-60,-5 1 15,0-1 1,0 0-1,0-1 0,-1 1 1,9-3-1,-11 2-9,0 1 0,0-1-1,0 0 1,0 0 0,-1-1-1,1 1 1,0 0 0,-1-1-1,1 1 1,-1-1 0,0 1 0,1-1-1,-1 0 1,0 1 0,0-1-1,2-3 1,-1-3-6,0 0-1,0 0 1,-1 0-1,0 0 1,-1 0 0,1-1-1,-2 1 1,-1-14 0,1-6-159,2 14 29,-1 11 99,1-1 0,-1 1 0,0-1 0,0 1-1,0-1 1,0 1 0,-1-1 0,1 1 0,-1-1 0,-2-5 0,2 8-12,13-1-96,1 1 110,-1 1-1,1 0 1,21 4-1,-30-4 36,2 1-3,0-1-1,0 1 1,0 1 0,-1-1 0,1 1 0,0 0-1,9 5 1,-9-5-14,-5-2 10,-1 0 0,0 0 0,1 0 1,-1 0-1,0 0 0,1 0 0,-1 0 0,0 1 0,1-1 1,-1 0-1,0 0 0,0 0 0,1 0 0,-1 1 1,0-1-1,0 0 0,1 0 0,-1 1 0,0-1 0,0 0 1,0 0-1,0 1 0,1-1 0,-1 0 0,0 0 0,0 1 1,0-1-1,0 0 0,0 1 0,0-1 0,0 0 1,0 1-1,0-1 0,0 0 0,0 1 0,0-1 0,0 0 1,0 0-1,0 1 0,0-1 0,0 0 0,0 1 0,-4 252 461,4-253-492,0 1 0,0-1 0,0 0 0,0 1 0,0-1 0,0 0 0,0 1 0,0-1 0,1 1 0,-1-1 0,0 0 0,0 1 0,1-1 0,-1 0 0,0 0 0,0 1 0,1-1 0,-1 0 0,0 1 0,1-1 0,-1 0 0,0 0 0,1 0 0,-1 0 0,0 1 0,1-1 0,-1 0 0,0 0 0,1 0-1,-1 0 1,1 0 0,-1 0 0,1 0 0,17 0-1356,-12 0 561,20 0-5076,-1 0-5289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0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3953,'0'0'21588,"-42"124"-21243,38-101-41,0-5-184,-1-3-120,5-2 0,0-3-88,0-5-761,0 3-543,5-8-2857,7 0-2232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1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24 6849,'0'0'16145,"-13"14"-15421,-38 41-245,50-53-449,-1-1 1,1 1-1,0-1 0,-1 1 1,1 0-1,0 0 0,0 0 0,0 0 1,1 0-1,-1-1 0,0 2 1,1-1-1,-1 0 0,1 0 1,0 0-1,-1 0 0,1 0 0,0 0 1,0 0-1,1 0 0,-1 4 1,2 4 93,-2-10-111,0 1 1,0 0-1,1 0 0,-1 0 1,1-1-1,-1 1 0,1 0 0,-1 0 1,1-1-1,-1 1 0,1-1 1,0 1-1,-1 0 0,1-1 1,0 1-1,-1-1 0,1 1 1,0-1-1,0 0 0,0 1 1,-1-1-1,1 0 0,0 0 0,0 1 1,0-1-1,0 0 0,0 0 1,-1 0-1,1 0 0,0 0 1,1 0-1,39-1 203,-28 1-105,-9 0-84,0 0 0,0-1-1,0 1 1,0-1-1,0 0 1,0 0 0,0 0-1,0 0 1,0-1-1,0 0 1,0 0 0,-1 0-1,1 0 1,-1 0-1,0-1 1,1 1 0,-1-1-1,0 0 1,-1 0-1,1 0 1,0 0 0,-1-1-1,0 1 1,0-1-1,0 1 1,0-1 0,0 0-1,-1 0 1,0 0-1,1 0 1,-2 0 0,1 0-1,0 0 1,-1 0-1,0-4 1,0 7-25,1-4 14,-1 0 0,0 0 0,-1 0 0,1 0 1,-1 0-1,0 0 0,-2-5 0,2 9-16,1-1-1,-1 1 0,0 0 1,0 0-1,0-1 0,0 1 1,0 0-1,-1 0 0,1 0 1,0 0-1,0 0 0,-1 1 1,1-1-1,-1 0 0,1 1 1,0-1-1,-1 1 0,1-1 1,-1 1-1,1 0 0,-1-1 1,1 1-1,-1 0 0,0 0 1,1 0-1,-3 1 0,-7-2-444,-15 1 344,25 0-123,0 0 0,0 0 1,1 0-1,-1 0 0,0 0 0,0 1 1,0-1-1,1 0 0,-1 1 0,0-1 1,0 0-1,1 1 0,-1-1 1,0 1-1,1-1 0,-1 1 0,0-1 1,1 1-1,-1 0 0,1-1 0,-1 1 1,1 0-1,-1-1 0,1 2 0,-1 5-5485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5:59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2841,'0'0'17298,"10"-3"-16542,-5 1-677,8-2 219,0 0-1,0 1 1,0 1-1,27-3 1,59 6 442,-98-1-740,1 1 0,-1-1 1,0 1-1,0 0 0,1-1 0,-1 1 0,0 0 0,0 0 0,0 0 0,0 0 0,0 0 0,0 0 0,-1 0 1,1 0-1,0 0 0,-1 1 0,1-1 0,0 0 0,-1 0 0,1 1 0,-1-1 0,0 0 0,1 1 0,-1-1 0,0 0 1,0 1-1,0-1 0,0 1 0,0 1 0,0 4 6,0-1 0,0 1-1,-1-1 1,0 1 0,-2 7 0,0-6 10,-1 0 1,0 0-1,0-1 1,-1 1 0,0-1-1,-13 13 1,-12 20 24,27-36-39,0 0 18,0 1 1,1-1-1,0 0 0,-1 1 1,1 0-1,1-1 1,-1 1-1,1 0 0,-1 0 1,1 0-1,1 0 0,-1 10 1,1-15 7,0 1 0,0 0 0,1-1 1,-1 1-1,0 0 0,0-1 0,1 1 1,-1-1-1,0 1 0,1-1 0,-1 1 1,1-1-1,-1 1 0,1-1 0,-1 1 1,1-1-1,-1 1 0,1-1 0,-1 0 1,1 1-1,-1-1 0,1 0 0,0 1 0,-1-1 1,1 0-1,0 0 0,-1 0 0,1 0 1,0 0-1,-1 0 0,1 0 0,1 0 1,29 1 552,-19-2-337,138-6 1046,-135 7-1876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1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103 309 8346,'0'0'15739,"-17"24"-15225,-50 78-173,63-96-315,1 0 1,0 0-1,0-1 1,-2 11-1,4 1 99,3-8-42,-2-8-72,0 0 1,0 0-1,0 0 0,0 0 0,0 0 1,0 0-1,1 0 0,-1 0 0,0 0 1,1 0-1,-1 0 0,1 0 0,-1-1 1,1 1-1,-1 0 0,1 0 0,0 0 0,-1-1 1,1 1-1,0 0 0,0-1 0,-1 1 1,3 0-1,-1 0 16,1 0 0,0 0 0,-1 0-1,1 0 1,0 0 0,-1-1 0,1 0 0,5 1 0,0-1 66,0-1 1,0 0 0,1 0-1,-1 0 1,11-4 0,-12 2-63,-1 0 1,0-1-1,-1 1 0,1-1 1,0 0-1,-1 0 1,0-1-1,0 1 1,0-1-1,-1-1 0,0 1 1,0 0-1,0-1 1,0 0-1,4-11 1,1-4 109,0 0 0,-2-1 0,7-31 0,-6 2 173,5-91 0,-5 32 422,-6 95-213,-2 24-217,-1 15-364,1 0 41,0 17 74,-9 79 1,0-49-327,-3 117 0,12-186 129,0 0 1,0 0 0,0-1 0,1 1 0,-1 0 0,0-1-1,1 1 1,-1 0 0,1-1 0,0 1 0,-1-1 0,1 1-1,0 0 1,0-1 0,0 0 0,0 1 0,0-1 0,0 0-1,0 1 1,1-1 0,2 2 0,0-1-499,1 1 0,0-1 0,0 0 0,0 0 0,8 1 0,-5-1-656,18 4-4731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1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5873,'0'0'19732,"-5"79"-19267,1-51-185,0 5-16,4-10-200,0 0-64,0-5 72,0-8-72,0 3-224,0-8-617,8-5-1287,9 0-4689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2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 11859,'0'0'13021,"-9"7"-12293,3-1-577,1-2-46,1 0 0,-1 0 0,1 0-1,0 1 1,0-1 0,1 1-1,-1 0 1,1 0 0,0 1-1,-3 8 1,0 1 76,2 0-1,-1 1 1,2-1 0,0 1-1,1 0 1,0 20-1,2-36-198,0 1-1,0-1 0,1 1 0,-1 0 1,0-1-1,0 0 0,1 1 0,-1-1 1,0 1-1,1-1 0,-1 1 0,0-1 1,1 1-1,-1-1 0,1 0 0,-1 1 1,1-1-1,-1 0 0,1 0 0,-1 1 1,1-1-1,-1 0 0,1 0 0,-1 0 1,2 1-1,14 2-638,29-2-4228,-24-1-2602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2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3833,'0'0'16417,"0"-4"-15142,0-9-480,0 7 255,0 13 1440,0 94-2034,0-78-3893,0-1-3739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3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14027,'0'0'11344,"3"29"-10933,9 93-214,-4 56 824,-8-126-3125,2 5-4960,-11-74 1967,2 6 4539,-4-23 1798,5-1 8213,6 34-8213,0 1-1229,-1 0 1,1 0-1,0 0 1,0 0-1,0 0 1,0-1-1,0 1 0,0 0 1,0 0-1,0 0 1,0 0-1,0 0 1,0 0-1,0 0 0,0-1 1,0 1-1,0 0 1,0 0-1,0 0 1,0 0-1,0 0 0,0 0 1,0 0-1,0-1 1,0 1-1,1 0 1,-1 0-1,0 0 0,0 0 1,0 0-1,0 0 1,0 0-1,0 0 1,0 0-1,0 0 0,0 0 1,0-1-1,0 1 1,1 0-1,-1 0 1,0 0-1,0 0 0,0 0 1,0 0-1,0 0 1,0 0-1,0 0 1,1 0-1,-1 0 0,0 0 1,0 0-1,0 0 1,0 0-1,0 0 1,68-2 643,5-1-3189,-51 3-2394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3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9514,'0'0'13932,"15"16"-13169,49 45-189,-62-59-553,1-1-1,-1 1 1,0 0 0,1-1 0,-1 1 0,1-1 0,0 0 0,-1 0 0,1 0-1,0 0 1,0-1 0,0 1 0,-1-1 0,1 1 0,0-1 0,0 0 0,0 0-1,0 0 1,3-1 0,6 0 39,-8 1-44,1 0 0,-1 0 0,0 0 1,1-1-1,-1 0 0,0 0 0,0 0 0,0 0 0,1-1 0,-1 1 0,0-1 1,-1 0-1,1 0 0,4-3 0,-6 2 11,0 1 0,1 0 0,-1-1 0,0 0 0,-1 1 0,1-1 0,0 0 0,-1 0 0,0 0 0,0 0 0,0 0 0,0-1 0,0 1 0,0 0 0,-1 0 0,1-1 0,-1 1 0,0-5 0,0 7-10,-2 1-21,1 1 0,0-1-1,0 1 1,0 0 0,0 0 0,1 0-1,-1-1 1,0 1 0,0 0 0,0 0-1,1 0 1,-1 0 0,0 0-1,1 0 1,-1 1 0,1-1 0,-1 0-1,1 0 1,-1 2 0,0 2-11,-4 6 10,1 1-1,1-1 1,0 1-1,1 0 0,-2 18 1,3 64 11,1-57-7,2 2 25,1-1 0,2 0 0,1 0 1,16 52-1,62 140 83,-71-194-49,-12-34 124,-11-21 616,-7-10-314,-28-32 1,28 39-404,2 1 0,0-2-1,-14-28 1,23 38-125,1 0 0,0 0 0,1 0 0,-4-22 0,7 31-110,1 0-1,-1 0 1,1 0-1,0-1 1,0 1-1,1 0 1,-1 0-1,1 0 1,0-1-1,0 1 1,0 0-1,1 0 1,-1 0-1,1 1 1,0-1-1,0 0 1,1 1-1,3-6 1,0 4-1289,-1 0 0,1 0 0,11-7 0,24-15-10306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4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13595,'0'0'13043,"119"-8"-13043,-102 13-120,0-2-368,0 7-857,-5-5-2632,-3 0-3168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4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11202,'119'94'6426,"-102"-94"-3658,12 0-767,10-5-953,3-5-496,0 7-408,26 1-144,-17-1-1600,0 3-4097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15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90 336,'0'0'22618,"-8"-6"-22138,-2-3-353,-23-16 285,33 25-320,-1-1 1,1 1-1,0 0 0,-1 0 1,1 0-1,0-1 0,-1 1 1,1 0-1,0 0 0,-1-1 1,1 1-1,0 0 0,0 0 1,-1-1-1,1 1 0,0 0 1,0-1-1,0 1 0,-1-1 1,1 1-1,0 0 0,0-1 0,0 1 1,0 0-1,0-1 0,0 1 1,0-1-1,0 1 0,0 0 1,0-1-1,0 1 0,0-1 1,0 1-1,0-1 0,12-10 1519,22-4-853,-19 11-714,1 1 0,-1 1 1,1 0-1,0 2 0,0-1 0,21 4 1,-26-3-48,-8 0 0,-1 1 0,1-1 0,-1 0-1,1 1 1,-1-1 0,0 1 0,1-1 0,-1 1 0,0 0 0,1 0 0,-1 0 0,0 1 0,0-1 0,0 0 0,0 1 0,0-1 0,0 1-1,-1 0 1,1 0 0,0 0 0,-1-1 0,1 1 0,-1 1 0,0-1 0,0 0 0,0 0 0,0 0 0,0 1 0,0-1 0,0 0 0,0 5-1,-1-3 3,0 0-1,1 1 1,-2-1-1,1 1 1,0-1-1,-1 0 0,0 1 1,0-1-1,0 0 1,-1 1-1,1-1 1,-1 0-1,0 0 0,0 0 1,0-1-1,-1 1 1,-4 5-1,-49 46 58,37-38-21,-30 35-1,36-26 97,13-26-119,-1 1 0,1-1 0,0 1-1,0-1 1,-1 1 0,1-1 0,0 1 0,0-1-1,-1 1 1,1-1 0,0 1 0,0-1 0,0 1-1,0-1 1,0 1 0,0 0 0,0-1-1,0 1 1,0-1 0,0 1 0,0-1 0,1 1-1,-1-1 1,0 1 0,0-1 0,0 1 0,1-1-1,-1 1 1,0-1 0,1 1 0,-1-1 0,0 1-1,1-1 1,-1 1 0,1-1 0,-1 0 0,0 1-1,1-1 1,-1 0 0,1 1 0,-1-1-1,1 0 1,-1 0 0,2 1 0,136 5 1462,96 10-1265,-232-16-271,0 0 1,1 0 0,-1 1-1,1-1 1,-1 1-1,0 0 1,1-1 0,-1 1-1,0 0 1,4 2-1,-5-1-200,-1-1 1,1 0-1,0 1 0,-1-1 0,1 1 0,0-1 0,-1 1 0,0-1 0,1 1 0,-1-1 0,0 1 1,0-1-1,0 1 0,0-1 0,0 1 0,0 1 0,0 8-4084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2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6185,'-1'0'23131,"3"0"-21650,30-4-1012,-1 1-1,62 3 1,-4 0 95,160-19-564,134-3 0,61 22-192,-443 0 11,-2 12-5895,-5-7 3087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1.8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327 25 2841,'0'0'18145,"1"-4"-16790,2-11-287,-5 14-956,0 0 0,1 0-1,-1 1 1,0-1 0,0 1 0,0 0 0,0-1-1,0 1 1,1 0 0,-1 0 0,0 0 0,0 0-1,-2 1 1,2-1-31,-13 1 5,-1 0 0,1 1 1,0 1-1,-28 8 0,-59 28 153,73-27-134,18-8-62,0 2 1,-15 9 0,10-4-3,15-9-47,1 0 0,0 1 0,-1-1 0,1 1 0,0-1 0,1 1 0,-1-1 0,0 1 0,1 2 0,28 36 494,-18-17-322,0 2 105,18 51 0,-17-23-76,-2 0-1,5 98 1,-13 114 601,-3-146-173,1 824 466,-5-860-1019,5-74-68,-1 0 1,-1 0-1,-4 15 0,-2 17 7,0 100 89,11-141-95,0 0 1,0 0 0,0 0 0,0-1-1,0 1 1,0-1 0,6 0-1,112 0-192,-119 0-187,-2 5-2694,0-4 2775,0 0 0,0 0 0,0 0 0,0 0 0,0 0 0,0 0 0,0 0 0,-1 0 0,1 0 0,0 0 0,0 0 0,-1 0 0,1 0 0,-1 0 0,1 0 0,-1 0 0,1 0 0,-2 1 0,-9 4-7491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3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16 6649,'0'0'19687,"0"-4"-19301,-1 4-377,1 0 0,0-1 1,0 1-1,0 0 0,0-1 1,0 1-1,0 0 0,-1-1 1,1 1-1,0-1 0,0 1 1,0 0-1,0-1 0,0 1 1,0 0-1,1-1 0,-1 1 1,0-1-1,0 1 0,0 0 1,0-1-1,0 1 0,0 0 1,1-1-1,-1 1 0,0 0 1,0-1-1,1 1 0,-1 0 1,0 0-1,0-1 0,1 1 1,7 12 345,3 9-209,-5-13-95,1 1-1,0-1 1,1 0 0,-1 0-1,1-1 1,15 10 0,57 30 295,-70-42-340,-6-3 4,0 0 1,-1 0-1,1 1 1,-1-1-1,1 1 0,-1 0 1,0 0-1,0 0 1,0 0-1,-1 0 0,1 1 1,-1-1-1,1 1 1,-1 0-1,0 0 1,-1 0-1,1 0 0,1 7 1,-2-6 7,-1 0 0,1 0 0,-1 1 1,-1-1-1,1 0 0,-1 0 0,0 0 1,0 0-1,0 0 0,-1-1 0,1 1 1,-1 0-1,0-1 0,-1 1 0,-4 7 0,2-5 12,0 0-1,0 0 0,1 1 0,0-1 0,0 1 0,1 0 0,0 1 0,0-1 0,1 0 0,-2 16 1,8-24-544,57-1-2792,-20-5-2558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3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10666,'0'0'17760,"16"-9"-17272,-5 3-402,-1 0-28,-1 0 0,1 1 0,0 0 0,0 1 0,0 0 0,1 1 0,0 0 0,-1 1 0,13-1 0,63-7 303,-21 1-517,1 3 1,109 4-1,-173 2 54,0 1-1,0-1 1,0 0-1,-1 1 1,1-1-1,0 1 0,0-1 1,0 1-1,-1 0 1,1 0-1,0 0 1,-1 0-1,1 0 0,-1 0 1,1 0-1,-1 1 1,1-1-1,-1 1 1,0-1-1,0 1 1,2 1-1,-2 1-470,1 0 0,0 0 0,-1 1 0,0-1 1,0 0-1,0 0 0,0 1 0,-1 5 0,1 20-6566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3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16580,'0'0'10411,"0"18"-10059,-7 152 259,2-133-571,-4 76-325,8-149-11370,-2 9-1814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4.2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5313,'0'0'19068,"11"3"-17917,-3-1-959,4 2 130,1-1 1,-1-1-1,1 0 0,21 0 0,-7-1 39,0-2-1,0-1 1,0-1 0,0-1-1,0-1 1,34-12 0,-41 10-631,68-21 159,-76 25-1698,-1 1-1,1 1 0,14-1 1,-8 2-7853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4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213 321 11042,'0'0'16034,"-19"9"-15753,7-2-218,2-4-17,1 2 1,0 0-1,0 0 1,1 0-1,0 1 1,0 0-1,0 1 1,0 0 0,1 0-1,0 1 1,1-1-1,-6 10 1,2-2 2,1 1 0,0 0 0,1 0 1,1 0-1,1 1 0,0 0 0,1 1 0,1-1 1,1 1-1,-2 27 0,5-44-46,0 1 0,0 0 0,0 0 0,0 0 0,1 0 1,-1-1-1,1 1 0,-1 0 0,1 0 0,0-1 0,-1 1 0,1-1 0,0 1 0,0 0 0,0-1 0,0 0 0,1 1 0,-1-1 0,2 2 0,-1-1 4,1-1-1,0 1 0,0 0 1,0-1-1,0 0 0,0 1 1,0-1-1,0-1 0,7 2 0,4 0 79,1-2-1,-1 0 1,27-3-1,-40 3-78,13-2 48,0-1 1,0-1-1,0 0 0,-1-1 1,0 0-1,0-1 0,0-1 0,17-11 1,-10 4 49,0 0 0,-2-2 0,1 0 1,18-23-1,-23 23 12,-2-1 0,0-1 0,-1 0 0,-1-1 0,-1 0 0,-1 0 1,0-1-1,-1 0 0,-2-1 0,0 1 0,-1-1 0,-1 0 0,0 0 0,-2-27 0,-1 23-57,1 11-31,-1-1 0,-1 0 0,0 0 0,-4-17 0,4 28-25,-1-1 1,1 1-1,-1-1 1,0 1-1,0 0 0,-1-1 1,1 1-1,-1 0 1,0 1-1,0-1 1,0 0-1,-1 1 0,1 0 1,-1 0-1,0 0 1,1 0-1,-7-2 1,2 0-17,0 2 1,0-1 0,0 1-1,-1 1 1,1-1 0,-1 1 0,1 1-1,-1 0 1,0 0 0,0 0 0,0 1-1,0 1 1,1 0 0,-1 0 0,0 0-1,-8 3 1,6 0-145,1-1 1,0 1-1,0 1 0,0 0 1,0 0-1,1 1 0,0 0 0,0 0 1,0 1-1,1 1 0,0-1 0,-9 13 1,10-12-117,1 1 0,1 0 0,0 0 0,0 1 1,1-1-1,0 1 0,1 0 0,-5 20 0,4-1-1672,-2 56 0,5-17-3977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5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14755,'0'0'12387,"9"-4"-12170,31-10-146,-38 14-61,-1 0 0,1 0 0,0 0 0,-1 0 0,1 0 0,0 0 0,-1 0 0,1 1 0,0-1 0,-1 1 1,1-1-1,-1 1 0,1-1 0,0 1 0,-1 0 0,0 0 0,1 0 0,-1 0 0,1 0 0,-1 0 0,0 0 0,0 0 0,0 0 0,0 1 0,2 1 0,2 3 32,8 7 30,-1 1 1,-1 0-1,0 1 1,10 18-1,30 68 54,-50-99-145,17 32 89,-17-32-123,0 0 1,1 0 0,-1 0 0,1-1-1,-1 1 1,1-1 0,-1 1-1,1-1 1,0 1 0,0-1 0,0 0-1,0 0 1,0 0 0,0 0-1,2 1 1,3-1-995,0-1 0,0 1 0,0-1 0,10-2-1,4-2-8124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5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17004,'0'0'9204,"0"27"-8692,0 88-165,0 98 195,0-208-913,1-1 1,-1 1-1,1 0 1,0-1 0,2 10-1,-2-14 267,-1 1-1,0 0 1,0-1-1,0 1 1,1 0-1,-1-1 0,0 1 1,1 0-1,-1-1 1,1 1-1,-1-1 1,1 1-1,-1-1 0,1 1 1,-1-1-1,1 1 1,-1-1-1,1 1 1,-1-1-1,1 0 0,0 1 1,-1-1-1,1 0 1,0 1-1,-1-1 0,1 0 1,0 0-1,0 0 1,-1 0-1,1 0 1,0 0-1,-1 0 0,1 0 1,0 0-1,0 0 1,-1 0-1,1 0 1,0-1-1,-1 1 0,1 0 1,0 0-1,-1-1 1,1 1-1,0 0 1,-1-1-1,1 1 0,-1-1 1,1 1-1,0-1 1,11-12-7299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5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4929,'0'0'21718,"12"-3"-21433,-5 1-233,6-2 30,-1 1 0,1 1 0,0 0 0,21 0 0,258 2-1768,-292 0 1518,0 0 0,1 0-1,-1 0 1,0 0 0,0 0-1,0 0 1,0 0 0,0 0-1,1 0 1,0 15-18368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5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59 10562,'0'0'16596,"161"-25"-16516,-127 15-80,9-1-728,-14 4-1089,-7 2-4800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6.2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15667,'0'0'11473,"2"6"-11394,3 13 102,0-1 0,-1 1 0,2 37 0,-3 65-861,-4-120 334,0-1 0,0 1 0,0-1 0,0 1 0,-1-1-1,1 0 1,0 1 0,0-1 0,-1 0 0,1 0 0,0 0 0,0 0 0,0 0 0,-1 0-1,1 0 1,-1-1 0,-2 1-3060,-5 0-4749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2.9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1584,'0'0'14834,"0"-4"-12913,0-11-213,0 11 2824,0 14-4176,2 36 768,13 71-1,-8-72-971,2 72 0,-2-107-1059,3-2-6153,-1-8-1121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6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0 124 7882,'0'0'19411,"1"-14"-18655,3-40-130,-4 53-611,1 0-1,-1 0 0,1 0 0,-1 0 0,1 0 1,-1 0-1,1 1 0,-1-1 0,1 0 0,0 0 1,-1 1-1,1-1 0,0 0 0,0 1 0,0-1 1,-1 0-1,1 1 0,0 0 0,0-1 0,0 1 1,0-1-1,0 1 0,0 0 0,0 0 0,0-1 1,0 1-1,0 0 0,0 0 0,0 0 0,0 0 1,0 0-1,0 0 0,0 1 0,0-1 0,0 0 1,0 0-1,0 1 0,1 0 0,4-1 43,13 0 80,62 1 1014,160-20-1,-196 10-1197,-31 5-193,1 1-1,0 0 0,0 1 1,-1 1-1,1 0 1,21 2-1,-35-1 108,-1 1 0,1-1 0,-1 1 1,1-1-1,-1 1 0,1 0 0,-1-1 0,1 1 0,-1-1 0,0 1 0,1 0 1,-1-1-1,0 1 0,0 0 0,1-1 0,-1 1 0,0 0 0,0-1 0,0 1 1,0 0-1,0 0 0,0-1 0,0 1 0,0 0 0,0-1 0,0 1 0,0 0 1,-1 1-1,1 1-878,0 19-5114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8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29 8042,'0'0'14596,"-3"-20"-8150,6 18-6205,1 1 1,-1 0 0,1 0-1,0 0 1,0 0 0,0 0-1,0 1 1,-1 0 0,1 0-1,0 0 1,0 0 0,7 2-1,4-1 301,246 7-542,-260-8-34,-1-1 1,1 1-1,-1 0 1,1 0-1,-1 0 0,1 0 1,-1 0-1,1 0 1,0 0-1,-1 0 1,1 0-1,-1 1 0,1-1 1,-1 0-1,1 0 1,-1 0-1,0 0 0,1 1 1,-1-1-1,1 0 1,-1 1-1,1-1 1,-1 0-1,0 1 0,1-1 1,-1 0-1,1 2 1,-8 9-2294,-19 8-3512,4-6-1146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8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6649,'0'0'17592,"3"-1"-16644,26-5-272,0 1-1,0 1 0,49 0 0,-8 1-627,-6 2-1213,-34 2-6680,-14-1-2217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9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11586,'0'0'16231,"1"10"-16102,7 52 523,30 109 1,-12-65-142,-2 12-275,-4 1 0,4 152 1,-21-90-1788,-3-180 1451,0 0 1,0 0-1,0 0 1,0 0 0,0 0-1,0 0 1,0 0 0,1 0-1,-1 0 1,0 0-1,0 0 1,1 0 0,-1-1-1,1 1 1,-1 0 0,1 0-1,-1 0 1,2 1-1,-2-2 32,1 0-1,-1 0 0,1 0 0,-1 0 0,0 1 0,1-1 0,-1 0 0,1 0 0,-1 0 0,1 0 1,-1 0-1,1 0 0,-1 0 0,1 0 0,-1-1 0,1 1 0,-1 0 0,1 0 0,-1 0 0,1 0 0,-1-1 1,1 1-1,-1 0 0,1-1 0,3-1-724,-1-1 1,0 0-1,0 0 1,0 0-1,0 0 1,3-6 0,15-20-8896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19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 14899,'0'0'12627,"23"-7"-12488,77-22-17,-93 27-121,0 0-1,0 1 1,0 0-1,0 0 1,1 1-1,-1 0 1,0 0-1,0 0 1,0 1-1,0 0 1,0 1-1,0-1 1,0 1-1,0 1 1,0-1-1,-1 1 1,1 1 0,-1-1-1,0 1 1,0 0-1,0 0 1,-1 1-1,1-1 1,-1 1-1,6 8 1,-8-10-23,-1 1 0,0 0 0,1 0 1,-1 0-1,-1 0 0,1 0 1,1 5-1,-3-7 21,1 0 0,-1-1 1,1 1-1,-1 0 0,0 0 1,0 0-1,1 0 0,-1 0 0,-1 0 1,1 0-1,0 0 0,0 0 1,-1 0-1,1 0 0,-1-1 0,0 1 1,1 0-1,-1 0 0,-2 2 1,-1 0 12,0 0 1,-1 0 0,1-1 0,-1 0 0,0 0-1,0 0 1,0 0 0,-1-1 0,-7 3 0,-58 15 43,51-15-79,3-1-177,10-3-201,1 0-1,0 0 0,0 1 1,0 0-1,0 0 0,0 1 1,-10 6-1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0.8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77 153 8370,'0'0'16510,"7"-1"-15387,-2 0-981,1 0 0,-1-1-1,1 0 1,-1 0 0,0 0 0,0-1 0,0 1 0,0-1-1,0 0 1,-1-1 0,1 1 0,-1-1 0,0 0 0,0 0-1,-1 0 1,7-9 0,-7 8-105,-1-1 1,1 1-1,-1-1 0,0 0 1,-1 0-1,1 0 0,-1 0 1,-1 0-1,1 0 0,-1 0 1,0-8-1,-1 13-43,1 0 0,0 1 0,-1-1 1,1 0-1,-1 1 0,1-1 0,-1 1 0,1-1 0,-1 1 0,0-1 0,1 1 0,-1-1 0,0 1 0,1-1 0,-1 1 1,0 0-1,1 0 0,-1-1 0,0 1 0,0 0 0,1 0 0,-1 0 0,0 0 0,0 0 0,1 0 0,-1 0 0,0 0 1,0 0-1,0 0 0,0 0 0,-29 5-350,20 2 307,0-1-1,1 2 1,-1-1-1,1 1 1,1 1-1,0 0 1,-13 17-1,14-17 40,-1 1-1,2 0 0,-1 0 0,-4 12 1,9-17 7,0 1 1,0-1-1,0 1 1,1 0-1,0 0 1,0 0-1,0 0 1,1-1-1,0 1 0,1 8 1,-1-12 5,1 0 0,0 0 0,-1-1 1,1 1-1,0 0 0,0-1 0,0 1 0,0-1 0,0 1 0,0-1 1,1 1-1,-1-1 0,0 0 0,1 0 0,-1 1 0,1-1 0,-1 0 1,1 0-1,0 0 0,-1-1 0,1 1 0,0 0 0,0-1 1,-1 1-1,5 0 0,6 1 54,0 0 0,22 1 0,-31-2-43,24 0 139,0 0-1,0-1 1,-1-2 0,1 0 0,-1-2 0,1-1 0,35-12 0,-45 11-64,0 0 0,0-2 0,-1 0 1,17-11-1,-29 17-80,0-1 0,-1 0 0,1 0 0,0 0 0,-1-1 0,0 1 0,0-1 0,0 1 0,0-1 0,0 0 0,-1 0 0,0-1 0,0 1 0,0 0 0,0-1 1,-1 1-1,0-1 0,0 0 0,0 1 0,1-10 0,-2 8-36,0-1-25,0 1 0,0-1 0,-1 0-1,0 1 1,0-1 0,-2-7 0,2 12-1,0 0 0,0-1 1,-1 1-1,1 0 0,0 0 1,-1 0-1,0 1 1,1-1-1,-1 0 0,0 0 1,0 1-1,0-1 0,0 1 1,0 0-1,0 0 0,0-1 1,-1 2-1,1-1 0,0 0 1,-4-1-1,23-1-773,13 1 927,46 2 7,-75 0-111,0 1 1,0-1-1,0 1 1,0-1-1,0 1 1,0-1-1,0 1 1,0 0-1,0-1 1,-1 1-1,1 0 1,0 0-1,0 0 1,-1 0-1,1-1 1,-1 1-1,1 0 1,-1 0-1,1 0 1,-1 0-1,1 1 1,-1-1-1,0 0 1,1 1-1,6 30-12,-7-31 15,7 53 112,-1 107 0,-6-161-181,1 1 1,-1-1-1,0 1 0,0-1 0,1 1 0,-1-1 0,1 0 1,-1 1-1,0-1 0,1 0 0,-1 0 0,1 1 0,-1-1 0,0 0 1,1 0-1,-1 1 0,1-1 0,-1 0 0,1 0 0,-1 0 1,1 0-1,-1 0 0,1 0 0,-1 0 0,1 0 0,-1 0 0,2 0 1,18 0-2857,-15 0 620,12 0-6458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1.0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1840,'0'0'25030,"0"99"-24646,0-76-304,0-5 104,0-3-176,0-2-8,0-3-280,4 3-880,9-3-1161,-1-5-4200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1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 58 7210,'0'0'16748,"-13"16"-16302,-38 50-269,50-64-160,-1 0-1,1 0 1,-1 0-1,1 0 0,0 0 1,0 0-1,0 1 1,0 3-1,0-6-11,1 1 0,0-1 0,0 1 0,0-1 0,0 0 0,0 1 0,0-1 0,0 1 0,1-1 1,-1 0-1,0 1 0,0-1 0,0 0 0,0 1 0,0-1 0,0 0 0,1 1 0,-1-1 0,0 0 0,0 1 0,1-1 0,-1 0 0,0 1 0,0-1 0,1 0 0,-1 0 0,0 1 0,1-1 0,0 0 0,1 1 26,1-1 0,-1 1 1,1-1-1,-1 0 0,1 0 0,0 0 0,-1 0 0,1-1 1,3 0-1,1 0 88,0 1-6,0-1 0,0 1 0,0-1 0,0-1 0,0 1 0,0-1 1,0-1-1,-1 1 0,1-1 0,8-5 0,-12 6-51,1 0 0,-1-1-1,0 1 1,0-1 0,0 0 0,0 1 0,0-2 0,-1 1-1,1 0 1,-1 0 0,0-1 0,0 1 0,0-1-1,0 0 1,-1 1 0,0-1 0,1 0 0,-1 0-1,0-7 1,0 5-26,0 0-1,-1 0 1,0 1-1,0-1 1,0 0-1,-3-9 1,3 13-44,-1 1 1,0-1 0,1 1 0,-1 0 0,0-1 0,0 1 0,0-1 0,0 1 0,0 0 0,0 0 0,-1 0 0,1 0 0,0 0 0,-1 0-1,1 0 1,0 0 0,-1 0 0,1 1 0,-1-1 0,1 0 0,-1 1 0,0-1 0,1 1 0,-1 0 0,1 0 0,-3-1 0,-1 1-131,-1-1 1,1 1 0,0 0 0,0 0 0,0 0 0,-1 1 0,1-1-1,-5 3 1,8-3-78,0 1 0,0 0 0,0 0 0,0 0 0,0 0 0,1 0 0,-1 0 0,0 0 0,1 1 0,-1-1 0,1 1 0,0-1 0,-1 1 0,1-1 0,0 1 0,0 0 0,0 0-1,0 0 1,0-1 0,0 1 0,0 4 0,-1 7-5569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1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120 442 7818,'0'0'15362,"-20"25"-14758,-59 77-131,60-69-282,17-19 36,3-7-51,-1-7-156,0 1 1,1 0 0,-1-1-1,0 1 1,0 0-1,1-1 1,-1 1 0,0-1-1,1 1 1,-1 0 0,1-1-1,-1 1 1,0-1 0,1 1-1,-1-1 1,1 1 0,0-1-1,-1 0 1,1 1-1,-1-1 1,1 0 0,0 1-1,-1-1 1,1 0 0,-1 0-1,1 1 1,0-1 0,-1 0-1,1 0 1,0 0-1,0 0 1,0 0 0,31 0 727,-21 0-516,-4 0-171,-1-1 1,0 1-1,0-1 0,0-1 0,0 1 0,0-1 0,0 0 0,0 0 1,0-1-1,-1 1 0,1-1 0,-1-1 0,0 1 0,0-1 0,0 0 1,0 0-1,-1 0 0,1-1 0,-1 1 0,6-10 0,-3 3 14,-1 0-1,0-1 0,0 0 1,-1 0-1,-1 0 0,0 0 0,-1-1 1,0 1-1,1-16 0,1-38 123,-4-68 0,-2 67-60,2 45 31,-2 0-1,0 0 0,-2-1 1,0 1-1,-10-32 0,12 50-120,1 9-120,0 33-42,1-1 0,11 69-1,10 7 254,-5-20-69,33 102 0,-49-194-219,13 32-561,-3-21-1456,7-5-4103,-3-6-4312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2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12843,'0'0'13163,"-4"107"-13075,4-84 32,0 0-120,12-3-232,18 1-1073,-4-6-4112,3-7-6025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4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1032,'0'0'20253,"0"-2"-19147,4 149 2649,-4 24-3965,9-171-3636,-1 0-2097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2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1 7962,'0'0'18677,"-9"10"-18345,-29 37-24,34-43-282,1 1-1,0 0 1,1 0 0,-1 0-1,1 0 1,0 1-1,0-1 1,1 0-1,-1 1 1,1 0 0,0-1-1,1 1 1,-1-1-1,1 1 1,2 11 0,-2 2-33,0-18-3,0 0 1,1-1-1,-1 1 1,0-1-1,1 1 1,-1 0-1,0-1 1,1 1-1,-1-1 1,1 1-1,-1-1 1,1 1-1,-1-1 0,1 0 1,-1 1-1,1-1 1,-1 0-1,1 1 1,-1-1-1,1 0 1,0 0-1,-1 1 1,1-1-1,0 0 1,-1 0-1,1 0 1,0 0-1,-1 0 1,1 0-1,1 0 0,25 0-516,-21 0 254,25 0-2398,-2 0-4260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2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9250,'0'0'15425,"0"25"-14772,0 155 134,0-129-676,0-50-331,-1-8-2096,-3-8-3710,-4-7-6029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3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57 8978,'-98'-8'8378,"98"3"-3289,0-3-3105,0 1-776,0-1-511,0 1-609,9 4-88,-1 0-520,18 1-1169,-9 2-4280,8-5-8442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3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2601,'0'0'21513,"0"22"-20611,-1 0-628,7 131 1291,4-31-765,-2-14-417,36 181 1,-37-265-550,1 7-499,-6-9-4989,-9-29-1921,2 2 5289,-8-13-4837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3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51 728,'0'0'24293,"25"-48"-24245,1 45-24,8 3-24,17 0-1296,-9 0-2945,-4 0-3096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24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10938,'0'0'12930,"2"17"-12175,13 51-134,-15-67-598,0 1 0,0-1 0,1 0 0,-1 0 1,1 0-1,-1 0 0,1 0 0,0 0 0,-1 0 0,1 0 0,0 0 0,0 0 0,-1-1 0,1 1 1,0 0-1,0 0 0,0-1 0,0 1 0,0 0 0,0-1 0,0 1 0,0-1 0,0 0 1,1 1-1,-1-1 0,0 0 0,0 1 0,0-1 0,0 0 0,1 0 0,-1 0 0,0 0 0,0 0 1,0-1-1,0 1 0,1 0 0,0-1 0,5 0 111,3 1-17,0 0-1,-1-1 0,1 0 1,0 0-1,-1-1 1,1-1-1,-1 1 0,10-5 1,-14 4-76,-1 1 1,1-1 0,0 0-1,-1 0 1,0-1 0,0 1-1,0-1 1,0 0-1,0 0 1,-1 0 0,0-1-1,0 1 1,0-1-1,0 0 1,-1 1 0,2-7-1,2-11 289,-2 10-87,-6 28-352,-3 23 18,-17 175 10,22 180 120,16-227 15,1 38 40,-17-204-91,0-1-1,0 1 1,-1-1-1,1 0 1,0 1-1,0-1 1,0 1-1,0-1 1,-1 0 0,1 1-1,0-1 1,0 1-1,-1-1 1,1 0-1,0 1 1,-1-1-1,1 0 1,0 0 0,-1 1-1,1-1 1,-1 0-1,1 0 1,0 1-1,-1-1 1,1 0-1,-1 0 1,1 0-1,-1 0 1,1 0 0,0 0-1,-1 0 1,1 0-1,-1 0 1,1 0-1,-1 0 1,1 0-1,-1 0 1,1 0-1,0 0 1,-1 0 0,1 0-1,-1-1 1,1 1-1,-1 0 1,1-1-1,-24-10 78,12 1-37,0 0 0,2-1 0,-1 0-1,1-1 1,1 0 0,0-1 0,-7-13 0,-3-9 337,-23-59 0,37 79-228,0-1-1,1 1 0,1-1 0,0 0 1,1 0-1,1 0 0,1 0 0,0 0 0,2-17 1,-1 28-148,0 1 0,0 0 1,1-1-1,-1 1 0,1 0 1,0 0-1,0 0 0,0 0 1,1 0-1,0 0 0,-1 1 1,1-1-1,0 1 1,1 0-1,3-4 0,8-4-747,1 1-1,24-14 0,9-6-6731,-23 10-9062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37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297 15 10610,'0'0'13519,"0"-2"-12621,0-8-141,0 7 1534,-3 3-1900,-4 1-327,0 0 0,1 0 0,-1 1 0,0 0 0,1 0 1,-1 1-1,1 0 0,0 0 0,0 0 0,-10 8 0,-5 4-18,-30 28 1,41-34-38,-13 11 27,2 1 0,-23 28 1,39-42-34,0-1 0,1 1 0,0 0 0,0 1 0,0-1 0,1 1 0,0-1 0,0 1 0,1 0 0,0 0 0,1 0 0,-2 16 0,3-21-4,1-1 1,-1 0-1,1 0 1,-1 0-1,1 0 0,0 0 1,-1 0-1,1 0 1,0 0-1,0 0 0,1-1 1,-1 1-1,0 0 0,0-1 1,1 1-1,-1-1 1,1 1-1,0-1 0,-1 0 1,1 1-1,0-1 1,0 0-1,0 0 0,0 0 1,0 0-1,0-1 1,0 1-1,0-1 0,3 1 1,8 2-19,1-1 0,-1 0 0,20 0 0,-26-2-8,24 1-460,76 1-1392,-39-6-4469,-41-2-1683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38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8482,'0'0'14923,"8"-2"-14029,208-34 920,-161 28-5585,-41 6-2103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39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216 36 5113,'0'0'9785,"-3"0"-8744,1 0-1304,2 1 420,-1-1 1,1 0 0,0 0-1,-1 0 1,1 0 0,0 0 0,-1 0-1,1 0 1,-1 0 0,1 0 0,0 0-1,-1 0 1,1 0 0,-1 0 0,1-1-1,0 1 1,-1 0 0,1 0 0,0 0-1,-1 0 1,1-1 0,0 1 0,-1 0-1,1 0 1,0-1 0,0 1 0,-1 0-1,1 0 1,0-1 0,0 1-1,-1 0 1,1-1 0,0 1 0,0-1-1,0 1 1,0 0 0,0-1 0,-1 1-1,1 0 1,0-1 0,0 1 0,0-1-1,0 1 1,0 0 0,0-2 928,-8-6 560,8 8-1612,-1-1 1,1 1-1,0-1 0,-1 1 1,1-1-1,-1 1 0,1 0 1,0-1-1,-1 1 1,1-1-1,-1 1 0,1 0 1,-1-1-1,1 1 0,-1 0 1,0 0-1,1 0 0,-1-1 1,1 1-1,-1 0 1,0 0-1,0 0 0,-30-10 1045,-116 10-487,146 0-474,1 13-70,1 1 26,0-1-1,1 1 1,4 13 0,5 32 39,-10 98-31,-2-86-67,-7 100 108,8-169-101,0-1 0,1 1 1,-1-1-1,1 0 0,-1 1 1,1-1-1,0 0 0,-1 0 1,1 0-1,0 1 0,0-1 1,0 0-1,0 0 0,0 0 1,0 0-1,0 0 0,0-1 1,0 1-1,1 0 0,-1 0 1,0-1-1,2 1 0,29 11-1118,-31-11 917,0-1-729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40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39 119 9330,'0'0'13939,"-3"2"-13620,1-1-291,1 0 1,-1 0-1,1 0 1,-1 0-1,1 1 1,0-1-1,0 0 0,0 1 1,0-1-1,0 1 1,0-1-1,0 1 1,0-1-1,1 1 1,-1 0-1,0-1 1,0 3-1,-1 37 464,2-40-483,-1 2 47,1 1-1,1 0 0,-1 0 1,0 0-1,1 0 1,0 0-1,1 4 0,-1-6-30,0-1 1,-1 0-1,1 0 0,0 0 0,0 0 0,0 0 0,0 0 1,0 0-1,0 0 0,0 0 0,0 0 0,1 0 0,-1-1 1,0 1-1,0-1 0,1 1 0,-1-1 0,0 1 0,1-1 1,-1 0-1,1 1 0,-1-1 0,0 0 0,3 0 0,5 1 40,-1-1-1,1 0 0,-1-1 0,1 1 0,0-2 1,-1 1-1,0-1 0,1 0 0,-1-1 0,0 0 1,12-7-1,-15 8-37,-1-1 1,-1 0-1,1 1 1,0-2-1,-1 1 1,0 0 0,1-1-1,-1 0 1,-1 0-1,1 0 1,0 0-1,-1 0 1,0 0-1,0 0 1,0-1-1,-1 1 1,1-1-1,-1 0 1,0 1-1,-1-1 1,1 0-1,-1 0 1,0-5-1,0-6 73,1 9-64,-1 1 0,0-1 0,-1 0 0,1 0 1,-4-12-1,3 17-34,0-1 0,-1 0 0,1 1 0,0 0 0,-1-1 0,0 1 0,1 0 1,-1 0-1,0 0 0,0 0 0,0 0 0,0 0 0,-1 1 0,1-1 0,0 1 0,-1-1 0,1 1 0,-4-1 1,-1-1-23,0 1 1,0 0 0,0 0 0,0 1 0,-1 0 0,1 0 0,0 1 0,-1-1 0,1 2 0,-10 1 0,12-2-267,1 1 0,-1 0 0,1 0 0,-1 0 0,1 1 0,0-1 0,-1 1 1,1 0-1,0 0 0,0 1 0,1-1 0,-1 1 0,0 0 0,1 0 0,0 0 0,0 1 1,-4 4-1,-2 7-5816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5:50.5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2 1096,'0'0'10988,"-4"-2"-9096,-13 9-7698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3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 2529,'0'0'19833,"0"-3"-18955,0 12 1144,-1 44-1026,6 56 0,-1-69-940,-3 78 0,-1-61-4705,-1-46 3,-3-3-2407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40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13955,'0'0'10625,"0"8"-10313,0 192 564,18-200-2403,2-4-1832,2-7-3744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41.2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82 4369,'0'0'17697,"0"-1"-17428,0-5 4422,21-12-3760,-16 15-814,1-2 67,0 0-1,-1 0 1,1-1 0,7-10-1,-3 2 131,-9 14-309,-1 0 0,0 0 1,0-1-1,0 1 0,0 0 0,1 0 0,-1 0 0,0-1 0,0 1 0,1 0 0,-1 0 0,0 0 1,0 0-1,1 0 0,-1-1 0,0 1 0,1 0 0,-1 0 0,0 0 0,0 0 0,1 0 0,-1 0 1,0 0-1,1 0 0,-1 0 0,0 0 0,1 0 0,-1 0 0,0 0 0,0 0 0,1 1 0,-1-1 0,0 0 1,1 0-1,-1 0 0,0 0 0,0 0 0,0 1 0,1-1 0,-1 0 0,0 0 0,0 0 0,1 1 1,-1-1-1,0 0 0,0 0 0,0 1 0,0-1 0,0 0 0,1 0 0,-1 1 0,0-1 0,0 0 1,0 1-1,0-1 0,0 0 0,0 1 0,0-1 0,0 0 0,0 0 0,0 1 0,5 22-73,-5-21 100,4 33-2,-2 0-1,-2 36 0,-1-35-11,7 67 0,-3-55-710,-7-24-3491,3-23 3297,1 0 0,-1 0 0,1 0-1,-1 1 1,1-1 0,-1 0 0,0 0 0,0 0 0,1 0 0,-1 0 0,0 0 0,0-1-1,-2 3 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41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56 6993,'0'0'17308,"3"0"-16378,14-4 15,0-1 1,23-9-1,6-3-148,-30 13-677,-1 0 1,25-2-1,-25 5-3294,1 0-3351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42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327 29 7706,'0'0'13875,"-3"-4"-12684,1 1-911,1 2-178,0 0 0,0 0 0,0 0 0,0 0 0,0-1 0,0 1 0,0 0 1,1-1-1,-1 1 0,0 0 0,1-1 0,-1 1 0,0-4 1977,24 5-1701,190 0 623,-211 0-1001,-2 23-128,-15 165 177,0 0-4,15-84 15,-1-103-56,-1 0 0,1 0 0,0 0 0,-1-1 0,1 1 0,-1 0 0,1-1 0,-1 1 0,1-1 0,-1 0 0,0 1 0,1-1 0,-1 0 0,-2 0 0,-2 1-1,-68 8 65,0-3 0,-79-4 0,133-2-61,13 0-40,-1 0 0,1-1 0,0 0 0,-1 0 1,1 0-1,0-1 0,0 0 0,0-1 0,0 1 0,0-1 1,-8-6-1,8 5-665,1-1 1,0 0 0,0-1-1,0 1 1,0-1-1,-6-10 1,-10-19-10482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2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0 8146,'0'0'17015,"-2"15"-16000,-20 227 1548,10-12-1380,10-77-3238,8-152-376,-4-1 1859,1 0-1,-1 0 1,1 0 0,-1 0-1,1-1 1,-1 1 0,0-1-1,1 0 1,-1 1 0,0-1-1,4-2 1,11-13-5649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2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41 10882,'0'0'13946,"-1"-1"-13869,1 0 0,0 0 1,-1 0-1,1 0 0,-1 0 1,1 1-1,-1-1 0,0 0 0,1 0 1,-1 0-1,0 1 0,0-1 0,0-1 1,-1 3-53,1-1 1,-1 0 0,1 1 0,0-1 0,-1 1-1,1 0 1,0-1 0,0 1 0,-1 0-1,1 0 1,0 0 0,0 0 0,0 0 0,0 0-1,0 0 1,0 0 0,0 0 0,0 0 0,0 2-1,-17 30 247,14-24-214,-2 3-2,1 0-1,0 0 1,1 0-1,0 1 1,1 0 0,0 0-1,1 0 1,1 0 0,0 17-1,1-29-58,0-1 1,0 0-1,1 1 0,-1-1 0,0 0 1,0 1-1,1-1 0,-1 0 0,0 1 0,1-1 1,-1 0-1,0 1 0,1-1 0,-1 0 1,0 0-1,1 1 0,-1-1 0,1 0 1,-1 0-1,1 0 0,-1 0 0,0 0 0,1 0 1,-1 1-1,1-1 0,-1 0 0,1 0 1,-1 0-1,1-1 0,20 1 10,-14 0-12,6 0 33,-1 0 1,1-2 0,0 1-1,0-1 1,-1-1 0,20-7-1,-26 8-15,0-1 0,0 0-1,0 0 1,-1 0 0,1-1-1,-1 0 1,0 0 0,0-1-1,0 1 1,-1-1 0,1 0 0,-1 0-1,0 0 1,5-11 0,-7 11-1,0-1 0,0 1 0,-1-1 0,0 0 0,0 0 0,0 1 0,-1-1 1,1 0-1,-2-11 0,0-1 45,1 15-52,0 1-1,-1-1 0,1 1 1,-1-1-1,1 1 1,-1 0-1,0-1 0,0 1 1,0 0-1,0 0 1,-1-1-1,1 1 0,0 0 1,-1 0-1,0 1 1,1-1-1,-1 0 0,0 0 1,0 1-1,0-1 1,0 1-1,0 0 0,0 0 1,-1-1-1,1 1 1,0 1-1,-1-1 0,1 0 1,0 0-1,-5 0 1,-9-1 31,1-1-1,-1 2 1,-27 0 0,32 1-30,5 0 3,1 0 0,0 0 0,-1 1 0,1-1 0,0 1-1,0 0 1,0 1 0,0-1 0,-8 5 0,11-5-60,0 0 0,0 1 0,0-1 0,0 1 0,1 0 0,-1 0 0,1 0 0,-1 0 0,1 0 0,0 0-1,0 0 1,-1 0 0,1 0 0,1 0 0,-1 1 0,0-1 0,1 0 0,-1 1 0,1-1 0,0 0 0,-1 1 0,1-1-1,1 4 1,-1-3-189,0-1 0,0 0-1,0 0 1,0 0-1,1 0 1,-1 0 0,1 0-1,-1 0 1,1 0-1,0 0 1,0 0-1,0 0 1,0-1 0,2 4-1,16 10-5340,3-4-2826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3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1 8738,'0'0'17477,"-19"4"-16924,-4 1-317,-31 10-1,49-13-199,1 0 0,0 0 0,0 1 0,0-1 0,0 1 0,0 0 0,0 0 0,1 0 0,0 0 0,-1 1 0,1 0 0,0-1 0,1 1 0,-4 7 0,-2 1 46,-3 5-17,1 2 0,1-1 0,1 1 0,1 0 0,0 1 0,2 0 1,0 0-1,1 0 0,1 1 0,1-1 0,1 31 0,1-50-71,0 0 0,0 1 0,0-1 0,0 0 0,1 0 0,-1 1 1,0-1-1,1 0 0,-1 0 0,1 0 0,0 0 0,-1 0 0,1 0 0,0 0 0,0 0 0,-1 0 0,1 0 0,0 0 0,0 0 0,0 0 0,0-1 0,0 1 1,0 0-1,0-1 0,1 1 0,-1-1 0,0 1 0,0-1 0,0 1 0,1-1 0,-1 0 0,2 0 0,6 2-39,-1-2 0,1 1 0,16-2 0,-9 0 25,-1 1-158,-1-2 0,1 0 0,-1-1 0,0 0 0,19-8 0,33-15-4994,-52 18-727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3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64 7618,'0'0'18548,"47"-21"-18036,-26 16-136,0 3-208,1-3-160,-1 2-16,-4 1-64,4-4-616,9-1-417,-9 2-3920,0-3-3200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4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250 7 3489,'0'0'19361,"-27"-1"-18590,-88-4-72,107 4-554,-1 1 1,1 0 0,-1 0-1,1 1 1,0 0 0,-17 4-1,6 1 355,18-6-454,1 0 1,0 0-1,0 0 1,-1 0-1,1 0 1,0 0-1,0 0 1,-1 1-1,1-1 0,0 0 1,0 0-1,0 0 1,-1 0-1,1 1 1,0-1-1,0 0 1,0 0-1,0 1 1,-1-1-1,1 0 1,0 0-1,0 1 0,0-1 1,0 0-1,0 0 1,0 1-1,0-1 1,0 0-1,0 0 1,0 1-1,0-1 1,0 0-1,0 0 0,0 1 1,0-1-1,0 0 1,0 1-1,0-1 1,0 0-1,0 0 1,1 0-1,-1 1 1,0-1-1,0 0 1,0 0-1,1 1 0,9 15-46,-5-8 167,-2 1-125,-1 0 1,0 1-1,0 0 1,-1-1 0,0 1-1,-1 0 1,0 0-1,-2 16 1,1 7 31,2 13-33,-3 1 0,-1-1 0,-11 46 0,9-66 32,0 1-1,2 0 0,0 30 1,4-55-64,-1 0 0,1-1 0,0 1 1,-1-1-1,1 1 0,0-1 0,0 1 1,0-1-1,0 0 0,0 1 1,0-1-1,1 0 0,-1 0 0,0 0 1,1 0-1,-1 0 0,0 0 0,1 0 1,-1-1-1,1 1 0,0 0 0,-1-1 1,3 1-1,40 12 82,-42-13-82,15 4-100,1-1 0,-1-1-1,25-1 1,-40-1-358,3 1 664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4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8 10842,'0'0'16033,"-5"0"-15792,3-1-231,1 1-1,0 0 0,0 0 0,-1 0 1,1 0-1,0 0 0,0 1 0,-1-1 0,1 0 1,0 0-1,0 1 0,-1-1 0,1 1 0,0-1 1,0 1-1,0 0 0,0-1 0,0 1 0,0 0 1,0 0-1,0 0 0,0 0 0,0-1 0,-1 3 1,0 2 67,-1 1 0,1-1 0,-1 1 0,-1 11 0,2-12-51,-1 11 72,1 0 0,0 0 0,1 1-1,1 22 1,0-19-83,0-19-16,0-1 0,0 1-1,1-1 1,-1 0 0,0 1 0,0-1-1,0 1 1,1-1 0,-1 0 0,0 1-1,0-1 1,1 0 0,-1 1 0,0-1-1,1 0 1,-1 1 0,0-1 0,1 0-1,-1 0 1,1 1 0,-1-1 0,1 0-1,-1 0 1,0 0 0,1 0 0,-1 0 0,1 0-1,-1 0 1,1 1 0,-1-1 0,1-1-1,20 2 120,-14-2-53,-2 1-46,0-1 0,0 0 1,0-1-1,0 1 0,0-1 0,0 0 1,0 0-1,-1 0 0,1-1 1,-1 0-1,0 0 0,1 0 0,-1 0 1,-1-1-1,1 1 0,6-9 0,-6 7 1,0 0 0,0 0-1,0-1 1,-1 1-1,1-1 1,-2 0-1,1 0 1,-1 0-1,1 0 1,-2-1 0,1 1-1,-1-1 1,1-7-1,-1 4-23,-1-17-43,0 26 43,0 0-1,0 1 1,0-1 0,0 0-1,-1 0 1,1 0-1,0 1 1,0-1-1,-1 0 1,1 0-1,0 1 1,-1-1-1,1 0 1,0 1 0,-1-1-1,1 0 1,-1 1-1,0-1 1,1 1-1,-1-1 1,1 1-1,-1-1 1,0 1-1,1-1 1,-3 0 0,0 0-92,-1 0 1,0 1-1,0-1 1,0 1 0,0 0-1,1 0 1,-1 0-1,0 0 1,0 1 0,0 0-1,0-1 1,0 1-1,-6 3 1,5-1-743,-1 0 0,1 0 0,0 1 0,0 0 0,0 0 0,0 0 0,-7 9 0,-5 5-7855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5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1376,'3'-3'26147,"3"1"-25916,170 2-548,-172 0-26,0-1 0,0 1 0,0-1 0,0 0 0,0 0 1,0-1-1,-1 1 0,8-4 0,3-4-4892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5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12763,'0'0'11301,"0"19"-10748,0-1-446,-4 103 636,0-73-662,4-48-340,6 1-866,-2-1 278,-1 0-1,1 0 0,-1-1 0,1 1 1,-1-1-1,1 1 0,4-3 0,16-8-8772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5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0 0 14091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5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0 188 14091,'164'-146'4925,"-145"129"-3907,5-2 1649,-18 19-1952,2-2-512,0 0 1,0 1-1,1 1 1,-1-1-1,1 1 0,11 2 1,7-1-31,-24-1-158,1 0-1,0 1 0,0 0 0,0 0 0,0 0 1,0 0-1,-1 0 0,1 1 0,-1 0 0,1 0 1,-1 0-1,1 0 0,-1 0 0,0 1 0,0-1 0,0 1 1,2 3-1,-3-4 5,-1 0 0,0-1 1,1 1-1,-1 0 0,0 0 0,0 0 0,0 0 1,0 0-1,-1 0 0,1 0 0,0 0 0,-1 1 1,0-1-1,1 0 0,-1 0 0,0 0 0,0 1 1,0-1-1,-1 0 0,1 0 0,0 1 1,-1-1-1,1 0 0,-1 0 0,0 0 0,0 0 1,0 0-1,0 0 0,0 0 0,0 0 0,0 0 1,-3 1-1,-5 7 147,-1 0 0,-16 11 0,-9 9-65,33-25-103,2-4-14,6-1-37,18-1-144,0 0 0,-1-1 0,1-2 0,31-8-1,-26 4-2219,-2 0-3143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6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13451,'0'0'12717,"0"16"-12542,0 0-166,1 0 30,-1 1-1,0 0 1,-1 0 0,-1-1 0,-5 22-1,1-20-140,3-10-305,0 0-1,0 1 1,1 0 0,0-1 0,0 11-1,15-19-14772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6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9514,'0'0'14443,"-6"19"-14011,-17 63-200,22-76-196,-1 0-1,1-1 0,0 1 1,0 0-1,1 0 0,0 11 1,1-3 60,-1-13-81,0 0 0,0-1-1,1 1 1,-1-1-1,0 1 1,0-1 0,1 1-1,-1-1 1,0 1-1,1-1 1,-1 1 0,1-1-1,-1 1 1,1-1 0,-1 0-1,0 1 1,1-1-1,0 0 1,-1 1 0,1-1-1,-1 0 1,1 0-1,-1 1 1,1-1 0,-1 0-1,1 0 1,0 0-1,-1 0 1,1 0 0,0 0-1,0 0 1,26 0 274,-19 0-179,-5 0-104,0 0 0,0-1 0,0 1 0,0-1 0,0 0 1,-1 0-1,1 0 0,0 0 0,0 0 0,-1-1 0,1 1 0,-1-1 0,1 1 0,-1-1 0,0 0 0,0 0 0,1 0 0,2-5 0,11-20-1905,-9-1-4352,-6 12-1936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6.5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0 115 13779,'0'0'12395,"161"-58"-12091,-127 47-256,-4 4-40,0-1-16,4-5-760,-9 6-1225,1-3-4528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57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7114,'0'0'17473,"0"0"-17441,1-1 0,-1 1 0,0 0 0,0 0 0,0-1 0,0 1 0,1 0 0,-1 0 0,0-1 0,0 1 0,0 0 0,1 0 0,-1-1 0,0 1 0,0 0 0,1 0 0,-1 0 0,0 0 0,1 0 0,-1-1 1,0 1-1,1 0 0,-1 0 0,0 0 0,1 0 0,-1 0 0,0 0 0,0 0 0,1 0 0,-1 0 0,0 0 0,1 0 0,-1 0 0,0 0 0,1 1 0,31 3 400,1 0-1,-1-3 1,44-2-1,4 0-436,-80 10-55,9 104 189,-8-76-108,2 0-1,2 0 1,1 0 0,2-1-1,19 54 1,-20-70-35,-3-10-10,-1 0 0,1 0 0,-2 0 0,0 0-1,2 17 1,-5-26 25,0 1 1,0-1-1,0 0 0,0 0 0,0 0 1,0 0-1,0 0 0,-1 0 0,1 0 1,0 0-1,-1-1 0,1 1 0,0 0 1,-3 0-1,-23 9 79,12-8 175,0-1 1,-1-1-1,-23-1 0,1-1 183,20 3-345,0-2 1,1 0-1,-1-1 0,-28-7 1,46 9-153,-1 0 0,0 0 0,1 0 0,-1 0 0,1-1 0,-1 1 1,1 0-1,0 0 0,-1-1 0,1 1 0,-1 0 0,1-1 0,-1 1 0,1 0 1,0-1-1,-1 1 0,1 0 0,0-1 0,-1 1 0,1-1 0,0 1 1,0-1-1,-1 1 0,1-1 0,0 1 0,0-1 0,0 1 0,0-1 0,-1 1 1,1-1-1,0 1 0,0-1 0,0 1 0,0-1 0,0 1 0,1-1 1,-1 1-1,0-2 0,0-3-1728,0-5-5702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12.0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1 145 11530,'0'0'13469,"6"-11"-12844,21-34-10,-23 40-438,1-1 0,-1 0 0,1 1 1,0 0-1,0 0 0,0 0 0,1 0 0,6-3 0,-7 5-76,-3 1-103,1 0-1,0 1 1,0-1 0,0 1-1,0 0 1,0-1-1,0 2 1,0-1 0,0 0-1,0 1 1,1-1 0,-1 1-1,0 0 1,0 0 0,1 0-1,-1 0 1,0 1 0,0-1-1,0 1 1,0 0-1,1 0 1,-1 0 0,0 0-1,-1 1 1,1-1 0,0 1-1,0 0 1,-1 0 0,1 0-1,-1 0 1,1 0-1,-1 0 1,0 1 0,0-1-1,0 1 1,0 0 0,0-1-1,2 6 1,17 50 15,-21-58-1,0 1 0,1-1 0,-1 1-1,1-1 1,-1 1 0,1-1 0,-1 0-1,1 1 1,-1-1 0,1 0 0,-1 0-1,1 1 1,-1-1 0,1 0 0,0 0-1,-1 0 1,1 1 0,-1-1 0,1 0-1,0 0 1,-1 0 0,1 0 0,-1 0-1,1 0 1,0 0 0,-1 0 0,1-1-1,-1 1 1,1 0 0,-1 0 0,1 0-1,0-1 1,-1 1 0,1 0 0,-1-1-1,1 1 1,17-15 1188,36-66 83,-51 73-1309,-2 6-69,0 0 1,0 0-1,0 0 0,1 0 0,-1 0 1,0 0-1,1 0 0,-1 1 0,1-1 1,3-2-1,-4 15-3636,-1 9-1601,0 2-2651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12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10666,'0'0'14550,"2"-6"-13791,4-18-182,-6 23-544,1 1 0,-1-1 0,0 0 0,1 0 0,-1 1 0,1-1 0,-1 1 0,1-1 0,-1 0 0,1 1 0,-1-1 0,1 1 0,-1-1 0,1 1 0,0 0 0,-1-1 0,1 1 0,0 0 0,0-1 0,-1 1 0,1 0 0,0 0 0,0-1 0,1 1 0,19 1-91,-14-1 59,-2 1-7,-1 0 0,1 0-1,0 0 1,0 0-1,-1 1 1,1 0-1,-1 0 1,0 0-1,1 0 1,-1 1-1,0-1 1,0 1-1,-1 0 1,1 1-1,4 3 1,-5-3 25,1 0 1,0-1-1,0 0 1,0 1-1,0-1 1,1-1-1,-1 1 1,1-1-1,0 0 1,0 0-1,0 0 1,0 0-1,0-1 1,0 0-1,7 1 1,-11-2 43,0-1 0,0 1-1,0 0 1,-1 0 0,1 0 0,0-1 0,0 1 0,-1-1 0,1 1 0,0 0 0,-1-1 0,1 1 0,0-1 0,-1 1 0,1-1 0,-1 0 0,1 1 0,-1-1 0,1 1 0,-1-1 0,1 0 0,-1 0 0,0 1 0,1-1 0,-1 0 0,0 0 0,0 1 0,1-1 0,-1 0 0,0 0 0,0 1 0,0-3 0,0-32 277,0 24-579,0 11-449,25 3-11187,-8 4-4086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13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70 11330,'0'0'17615,"0"-12"-16839,1-4-582,-2-26 332,14 169 32,-5 182-1,-8-256-576,-9 27-3395,9-80 3322,0 1 0,1-1 1,-1 0-1,0 1 0,0-1 0,0 0 0,0 1 0,0-1 0,0 0 0,0 1 0,1-1 0,-1 0 0,0 1 0,0-1 0,0 0 0,1 0 0,-1 1 1,0-1-1,0 0 0,1 0 0,-1 1 0,0-1 0,1 0 0,-1 0 0,0 0 0,1 0 0,-1 0 0,0 1 0,1-1 0,-1 0 0,0 0 0,1 0 0,-1 0 1,16 0-3940,-10 0 1617,15 0-8497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6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2473,'0'0'20475,"0"-9"-18762,4 15-1602,-1 1 0,1-1-1,-2 1 1,1 0 0,-1 0-1,0 0 1,0 1-1,0 7 1,4 11 252,1 6-179,-2 0-1,-1 1 1,0 43-1,-4-1-2644,0-74 2385,14-11-10427,-2-6-98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13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323 0 13115,'0'0'14244,"-3"15"-13470,0 3-573,1-3-4,-1 0 1,0 0-1,-1 0 0,-10 22 0,-20 34 480,-55 83 0,11-21-464,2 13-40,74-142-421,0 0-1,0-1 1,0 1 0,1 0-1,0 0 1,0 0 0,0 0-1,-1 5 1,13-11-1910,9-10-649,9-7-4906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14.2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233 46 7562,'0'0'16239,"0"-5"-15044,0-35 3281,-2 40-3968,-5-1-463,0 1-1,0 0 1,0 1 0,0 0 0,0 0 0,0 1 0,0-1 0,0 1 0,0 1-1,1-1 1,-1 1 0,1 1 0,-1-1 0,1 1 0,1 0 0,-1 0 0,0 1 0,1 0-1,-9 10 1,4-5-41,1 1 0,0 0 1,1 1-1,0 0 0,1 0 0,0 0 0,1 1 0,0 0 0,1 1 0,1-1 0,0 1 0,1 0 0,0-1 0,1 2 1,0 18-1,2-32-6,0 0 1,0 1 0,1-1-1,-1 0 1,0 0 0,1 0-1,-1 0 1,0 0 0,1 0-1,-1 0 1,1 0-1,0 0 1,-1 0 0,1 0-1,0 0 1,-1-1 0,1 1-1,0 0 1,0 0 0,0-1-1,0 1 1,0-1 0,0 1-1,0 0 1,0-1 0,0 0-1,0 1 1,0-1 0,0 0-1,0 1 1,0-1 0,2 0-1,4 1 9,1 0 0,0-1 0,13 0 0,-9-1 15,-4 2 5,1-2 0,-1 1 1,0-1-1,1-1 0,-1 1 1,0-2-1,0 1 0,12-5 0,-16 4-40,0 1-1,1-1 1,-1 0-1,0 0 0,0 0 1,-1 0-1,1-1 1,-1 0-1,0 1 1,0-1-1,0 0 0,0-1 1,-1 1-1,1 0 1,2-9-1,-3 7-149,0 0 1,0 0-1,-1-1 0,0 1 0,0-1 1,-1-11-1,-8 107 132,8-83 33,-1-3 26,1 1 1,0-1-1,1 1 1,-1-1 0,0 1-1,1-1 1,1 6-1,-1-8-8,0 1 0,0-1-1,0 0 1,1 1 0,-1-1-1,0 0 1,0 1 0,1-1-1,-1 0 1,1 0 0,-1 0-1,1 0 1,-1-1 0,1 1-1,0 0 1,2 0-1,8 2 10,-1-1-1,0-1 0,0 1 0,1-2 1,-1 0-1,19-2 0,-14 1-163,-11 1-120,0 0-1,0-1 1,0 0 0,-1 0-1,1 0 1,0-1 0,-1 0-1,1 0 1,-1 0 0,8-5-1,10-9-5121,-5-2-8636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2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23 9826,'0'0'11132,"-3"-3"-10052,1 2-809,1 0-186,0 0 1,0 1-1,0-1 1,0 0 0,1 0-1,-1 0 1,0 1-1,0-1 1,1 0 0,-1 0-1,0 0 1,1 0-1,-1 0 1,1-1 0,0 1-1,-1-2 2513,1 8-2115,0 17-129,1 22 189,-3 1-1,-13 87 1,10-88-1149,5-44 0,0-7-5208,0-6-1098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2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21 7402,'0'0'12593,"-1"2"-11625,1-1-896,-1-1-1,1 0 1,0 1 0,0-1-1,0 1 1,0-1 0,0 0-1,0 1 1,-1-1 0,1 1-1,0-1 1,0 1-1,0-1 1,0 0 0,0 1-1,1-1 1,-1 1 0,0-1-1,0 1 1,0-1 0,0 0-1,0 1 1,1-1-1,-1 1 1,0-1 0,0 0-1,1 1 1,-1-1 0,0 0-1,0 1 1,1-1 0,-1 0-1,0 1 1,1-1-1,-1 0 1,1 0 0,-1 0-1,0 1 1,1-1 0,-1 0-1,1 0 1,-1 0 0,0 0-1,1 0 1,-1 0-1,1 1 1,-1-1 0,1 0-1,-1 0 1,0 0 0,1-1-1,-1 1 1,1 0 0,-1 0-1,1 0 1,-1 0-1,0 0 1,1 0 0,-1-1-1,1 1 1,-1 0 0,0 0-1,1-1 1,-1 1 0,0 0-1,1-1 1,0 0 39,-1 0 0,0 1 0,1-1 1,-1 0-1,0 0 0,0 0 0,1 1 0,-1-1 1,0 0-1,0 0 0,0 0 0,0 0 0,0 0 1,0 1-1,0-1 0,0 0 0,-1 0 0,1 0 1,-1-1-1,0-8-1853,3 3-7913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3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5553,'0'0'18184,"-1"25"-17138,0 2-779,-1 0-41,2 0-1,0-1 1,2 1-1,6 30 1,20 83 368,-7-46-370,-5 1 0,6 120 1,-22 93-119,0-301-116,0 1 0,-1-1 0,0 0-1,0 1 1,0-1 0,-1 0 0,0 0 0,0 0 0,-1 0-1,-5 9 1,8-15 8,-1 0 1,0 0-1,0 0 0,0 0 0,0 0 0,0 0 1,0-1-1,0 1 0,0 0 0,0-1 0,0 1 1,0 0-1,-1-1 0,1 1 0,0-1 1,0 0-1,0 1 0,-1-1 0,1 0 0,0 0 1,-1 0-1,1 0 0,0 0 0,0 0 0,-1 0 1,1 0-1,-2-1 0,1 0 8,-1 1-1,1-1 0,0 0 1,0 0-1,0 0 1,0 0-1,0 0 1,0-1-1,0 1 1,0-1-1,0 1 1,1-1-1,-3-2 1,-1-3-12,0 0 1,0 0-1,1-1 0,0 0 1,0 0-1,1 0 0,0 0 1,1 0-1,-1-1 0,2 1 1,-1-1-1,1 0 0,0 1 1,1-1-1,1-14 0,0 21 17,-1-1-1,1 0 0,0 1 1,0-1-1,0 1 1,1-1-1,-1 1 1,0-1-1,1 1 0,0 0 1,0 0-1,-1 0 1,1 0-1,0 0 0,1 0 1,2-2-1,44-25 58,-36 23-83,22-12-554,41-14 1,1 6-6305,-38 13-3240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3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174 23 640,'0'0'24983,"-12"-4"-24320,-38-13-121,49 17-524,-1-1-1,1 1 0,0 0 0,-1-1 0,1 1 0,-1 0 0,1 0 0,0 0 0,-1 0 1,1 0-1,-1 0 0,1 1 0,0-1 0,-1 0 0,1 1 0,0-1 0,-1 1 0,1 0 1,0-1-1,0 1 0,-1 0 0,1 0 0,0-1 0,0 1 0,-2 2 0,1 1 5,-1-1 0,1 1-1,-1 0 1,1 0-1,0 0 1,-1 4-1,0 0 36,-8 18 18,1-1 1,2 1 0,1 1-1,0 0 1,2 0 0,2 0 0,0 0-1,1 33 1,3-58-80,-1 0 0,0 0 0,1-1 0,-1 1 0,1 0 0,-1 0 0,1-1 0,0 1-1,0-1 1,-1 1 0,1 0 0,0-1 0,1 0 0,-1 1 0,0-1 0,0 0 0,1 1 0,-1-1 0,0 0 0,1 0 0,-1 0 0,1 0 0,0 0 0,-1-1 0,1 1-1,0 0 1,-1-1 0,1 1 0,0-1 0,0 0 0,-1 1 0,1-1 0,0 0 0,0 0 0,0 0 0,0 0 0,-1-1 0,1 1 0,0 0 0,0-1 0,-1 1 0,1-1 0,0 0-1,-1 1 1,3-3 0,-2 2 30,1-1 0,-1 0 0,0 0 0,0 0-1,0 0 1,0 0 0,-1 0 0,1 0 0,-1-1 0,1 1-1,-1-1 1,0 1 0,0-1 0,1-3 0,12-44 115,-12 41-126,2-15-29,-1-1-1,-1 0 1,-2-27-1,0 40-12,0 11 0,0 20-230,0-10 263,1 0 0,-1 0 0,2 0 1,-1 0-1,2 0 0,-1 0 0,1-1 0,0 1 0,1-1 0,5 11 0,-6-15-81,0 1-1,0-1 1,0 0-1,1 1 1,0-2-1,0 1 1,0 0-1,0-1 1,0 0-1,1 0 1,-1 0-1,1 0 1,0-1-1,0 0 1,0 0-1,0 0 1,0 0-1,0-1 1,7 1-1,54-1-4773,-36-1-1558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4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12779,'0'0'13355,"153"20"-13163,-123-17-192,-5 2-48,1-2-152,-5-1-713,-4 1-775,-5-1-2689,-7-2-3025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4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7514,'0'0'18780,"144"-3"-18748,-118 3-32,-1 0-721,1 0-871,-1 0-3649,-8 0-5977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4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14635,'0'0'13812,"1"-3"-13580,-1 3-230,0 0 0,0 0-1,0 0 1,0 0-1,0 0 1,0-1 0,1 1-1,-1 0 1,0 0 0,0 0-1,0 0 1,0 0-1,0-1 1,0 1 0,1 0-1,-1 0 1,0 0-1,0 0 1,0 0 0,0 0-1,0 0 1,1 0-1,-1 0 1,0 0 0,0 0-1,0 0 1,0 0-1,1 0 1,-1 0 0,0 0-1,0 0 1,0 0-1,0 0 1,1 0 0,-1 0-1,0 0 1,0 0-1,0 0 1,0 0 0,0 0-1,1 0 1,-1 0-1,0 0 1,0 0 0,0 0-1,0 1 1,0-1 0,1 0-1,-1 0 1,0 0-1,0 0 1,0 0 0,0 0-1,0 1 1,0-1-1,0 0 1,0 0 0,8 18 137,7 35 209,-13-44-267,15 80 407,9 146 1,-23-194-499,-2 23-3603,-1-64 3408,0 1 1,0-1-1,0 1 0,1 0 0,-1-1 1,-1 1-1,1-1 0,0 1 1,0-1-1,0 1 0,0-1 1,0 1-1,0-1 0,-1 1 0,1-1 1,0 1-1,0-1 0,-1 1 1,1-1-1,0 1 0,-1-1 0,1 1 1,-1-1-1,1 0 0,0 1 1,-1-1-1,1 0 0,-1 1 0,1-1 1,-1 0-1,1 0 0,-1 1 1,0-1-1,-11 3-7103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5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3913,'0'0'22621,"174"0"-21821,-123-3-104,-5 1-480,1-3-120,-5 5-96,-3 0-488,-5 0-488,-5 0-817,-8 0-3920,-8 0-10242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9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1328,'0'0'11930,"-9"18"-5747,9 12-1063,1-29-5101,-1-1 0,1 1 0,-1-1 0,0 1 1,1-1-1,-1 1 0,1-1 0,-1 0 0,1 1 0,0-1 0,-1 0 0,1 1 0,-1-1 0,1 0 0,0 0 0,-1 0 0,1 1 0,-1-1 0,1 0 0,0 0 0,-1 0 0,2 0 0,14 1 325,233 4 1723,-248-5-1831,0 1-220,0 0 0,-1 1 0,1-1 0,0 0 0,-1 1-1,1-1 1,-1 0 0,0 1 0,1-1 0,-1 1 0,0-1 0,0 1 0,0-1 0,0 1 0,0-1 0,0 0 0,-1 1-1,1 1 1,-1 3 54,14 489 1756,-20-348-731,2-83-786,3 233 895,3-156-929,-1 625-235,5-655-40,-4-87 0,1-1 0,9 38 0,1 5 0,-5-24 0,-4-23 0,0 0 0,0 22 0,6-10 0,-9 66 0,-22-92 0,-104 15 0,62-12 0,56-6 0,4-2-133,3 0-678,1-15-8994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8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21 8490,'0'0'12720,"2"-3"-11445,-2 2-1057,0 0-117,0 0 0,0 0 1,1 0-1,-1 0 0,0 0 0,1 0 0,-1 0 0,1 1 0,-1-1 1,1 0-1,-1 0 0,1 0 0,0 1 0,-1-1 0,1 0 1,0 0-1,2 0 2731,-4 3-2774,0 0 0,0 1-1,0-1 1,-1 0 0,1 0-1,-1 0 1,1 0 0,-1 0 0,0 0-1,-2 2 1,-3 4 46,1 2-70,0 1-1,1-1 1,0 1-1,1 0 1,0 0-1,0 1 1,1-1-1,1 1 1,0 0-1,1-1 1,0 1 0,1 19-1,0-31-35,0 1 1,1 0-1,-1 0 1,0-1-1,0 1 0,1 0 1,-1-1-1,1 1 1,-1 0-1,0-1 1,1 1-1,-1 0 0,1-1 1,0 1-1,-1-1 1,1 1-1,-1-1 0,1 0 1,0 1-1,-1-1 1,1 1-1,0-1 0,-1 0 1,1 0-1,0 1 1,0-1-1,-1 0 0,1 0 1,0 0-1,1 0 1,30 2-8,-26-3 10,20 2-108,42-3-601,-23-6-3034,-42 7 2681,4-1-917,0 2-5571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8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0 0 7682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7682,'88'121'6726,"-70"-97"2559,-18 8-8540,0 0 0,3 1 1,10 54-1,23 109 808,-35-191-1578,0 0 0,1 0 0,0 0-1,0 0 1,5 7 0,-7-12-80,0 1 1,1 0-1,-1 0 1,1-1 0,-1 1-1,1 0 1,-1-1 0,1 1-1,0 0 1,-1-1-1,1 1 1,0-1 0,0 1-1,-1-1 1,1 1-1,0-1 1,0 0 0,0 1-1,-1-1 1,1 0-1,0 0 1,0 0 0,0 1-1,0-1 1,0 0-1,-1 0 1,1 0 0,0 0-1,0 0 1,0-1-1,0 1 1,0 0 0,0 0-1,-1-1 1,1 1-1,0 0 1,0-1 0,0 1-1,1-2 1,10-13-6538,1-5-9296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39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 11506,'0'0'16281,"4"-6"-15231,33-46 1129,-34 48-3035,-3 8-2180,-2 6 651,2 8-3398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0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12051,'0'0'13780,"8"-8"-13379,1 108-45,-5 39-249,-4-137-203,0-1 1,0 0-1,0 0 1,0 1-1,0-1 1,0 0-1,1 0 0,-1 1 1,1-1-1,-1 0 1,0 0-1,1 0 0,0 1 1,-1-1-1,1 0 1,1 1-1,12 4-6109,-5-5-897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1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15331,'0'0'11688,"0"8"-11460,0 24 261,-5 233 1765,1-193-2008,-25 123 1,24-171-228,0-4-50,0 1 0,2-1-1,-1 23 1,4-43-29,0-9 124,0-5-66,-1-17-8,2 0-1,0 0 1,3 1-1,0-1 0,9-31 1,-9 50-4,35-97-28,-34 95 40,2 0 1,0 0 0,1 1-1,0 0 1,14-16 0,-21 27-5,1 0 0,-1 0 0,1 1 0,0-1 0,0 0 0,0 1 0,0-1 0,0 1 0,0-1 0,0 1 0,0 0 0,1 0 0,-1 0 0,0 0 0,1 0 0,-1 1 0,1-1 0,-1 1 0,1 0 0,-1-1 0,1 1 0,-1 0 0,1 1 0,-1-1 0,0 0 0,1 1 0,-1-1 0,1 1 0,-1 0 0,0 0 0,1-1 0,-1 2 0,0-1 0,0 0 0,1 0 0,-1 1 0,0-1 0,-1 1 0,1 0 0,0 0 0,0-1 0,-1 1 0,1 0 0,-1 0 0,2 3 0,0 1-33,0 0 0,-1-1 1,0 1-1,0 0 0,0 0 1,-1 1-1,0-1 0,0 0 1,0 0-1,-1 1 0,0 8 1,0-14 29,-1 0 0,1 0 1,0 0-1,0 0 0,-1 0 1,1 0-1,0 0 1,-1 0-1,1 0 0,-1 0 1,1 0-1,-1 0 0,0-1 1,1 1-1,-1 0 1,0 0-1,0-1 0,1 1 1,-1 0-1,0-1 0,0 1 1,0-1-1,0 1 0,0-1 1,-1 1-1,-32 9 18,23-8-15,-17 5-10,-1-2-1,-54 4 1,72-6 14,11-2-3,0-1-1,0 0 0,0 0 1,0 1-1,0-1 1,0 0-1,-1 0 1,1 0-1,0 1 1,0-1-1,0 0 0,0 0 1,0 1-1,0-1 1,0 0-1,0 0 1,0 1-1,0-1 1,0 0-1,0 0 0,1 1 1,-1-1-1,0 0 1,0 0-1,0 1 1,0-1-1,0 0 0,0 0 1,0 1-1,1-1 1,-1 0-1,0 0 1,0 0-1,0 0 1,1 1-1,-1-1 0,0 0 1,0 0-1,0 0 1,1 0-1,-1 0 1,0 0-1,0 0 1,1 1-1,-1-1 1,8 4-3,1-1 0,-1 0 1,16 4-1,8 3 255,106 31 749,-23-8-844,-110-32-335,-1 0-1,1 1 1,-1 0 0,0-1 0,0 2 0,1-1-1,-2 0 1,1 1 0,0 0 0,0-1 0,-1 1 0,0 1-1,1-1 1,-1 1 0,0-1 0,-1 1 0,1 0-1,-1 0 1,1 0 0,-1 0 0,2 8 0,5 13-3981,-1-4-3875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1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14323,'0'0'13971,"132"3"-13779,-107-3-48,-4 2-144,5-2-56,-5 0-576,0 5-536,-4 1-1001,-8 1-5704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1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77 10850,'0'0'15508,"152"-26"-14764,-109 14-264,-1 1-408,-8 1-72,-4 3-600,-5 4-841,-8-2-3360,-4 2-6921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2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1 172 13755,'0'0'12669,"6"-1"-12143,115-13 1681,-72 5-1771,-29 6-371,0 0 1,-1-1 0,1-1 0,-1-1 0,-1-1-1,28-13 1,-42 18-56,-1 0 1,0-1-1,0 0 0,0 1 1,0-1-1,0 0 0,-1 0 1,1-1-1,-1 1 0,3-5 0,-4 6-15,0-1-1,0 1 0,0 0 0,0-1 0,-1 1 0,1-1 0,-1 1 0,1-1 0,-1 1 1,0-1-1,0 1 0,0-1 0,0 1 0,0-1 0,-1 1 0,1-1 0,-1 1 0,0-3 0,0 4-9,0 0 0,0 0-1,0 0 1,0 0-1,1 0 1,-1 0-1,0 0 1,-1 0-1,1 1 1,0-1 0,0 0-1,0 1 1,0-1-1,-1 1 1,1-1-1,0 1 1,0 0-1,-1 0 1,1-1 0,0 1-1,-3 0 1,-33 0-276,26 0 207,2 1 59,1 0 0,0 0 0,-1 1 0,1-1 0,0 2 0,0-1 0,0 1 0,0 1 0,0-1 0,1 1 0,0 1 0,0-1 0,0 1 0,0 1 0,1-1 0,0 1 0,0 0 0,0 0 0,1 1 0,0 0 0,-7 11 0,5-6 41,0 1 0,1-1 0,0 1 0,1 0 0,1 1 0,0-1 0,1 1-1,0 0 1,1 0 0,1 0 0,0 0 0,1 18 0,1-30 11,0 1 0,-1-1 1,1 0-1,0 1 0,0-1 0,0 0 0,0 0 1,1 0-1,-1 1 0,0-1 0,1 0 0,0-1 1,-1 1-1,1 0 0,0 0 0,0-1 0,0 1 1,0-1-1,0 0 0,1 0 0,-1 1 1,0-1-1,0-1 0,1 1 0,4 1 0,5 1 90,0 0 0,0-1 0,0-1 0,12 0 0,-23-1-118,26 2-3,0-2 1,28-4 0,-46 3-586,0-1 1,0 0-1,-1 0 1,1-1-1,-1 0 1,0-1-1,0 0 0,0 0 1,0 0-1,8-8 1,2-5-8685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3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5777,'0'0'18618,"1"-2"-18057,-1 1-548,1 1 1,-1-1-1,0 1 1,0 0-1,0-1 1,0 1-1,0-1 1,1 1-1,-1 0 1,0-1-1,0 1 1,1 0-1,-1-1 1,0 1-1,0 0 1,1-1-1,-1 1 1,0 0-1,1 0 1,-1-1-1,0 1 1,1 0-1,-1 0 1,1 0-1,-1 0 1,0-1-1,1 1 1,-1 0-1,1 0 1,-1 0-1,0 0 1,1 0-1,-1 0 1,1 0-1,-1 0 1,1 0-1,0 0 1,0 2 25,0-1-1,1 1 1,-1-1 0,0 1 0,0-1 0,0 1 0,0 0 0,-1-1 0,2 5 0,22 67 1037,-15-41-879,-8-26-227,0 0-1,0-1 1,-1 1 0,0 0-1,-1 9 1,0 2-3173,0-12-932,-6-2-1625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09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2969,'0'0'17609,"3"0"-15962,0 1-2080,-3-1 539,0 0 0,1 0 0,-1 0 0,0 1 0,1-1 0,-1 0 0,0 0 0,1 0 0,-1 0 0,0 0 0,1 0 0,-1 0 0,0 0 0,1 0 0,-1 0 0,0 0 0,1 0 0,-1 0 0,0 0 1,1 0-1,-1 0 0,0-1 0,0 1 0,1 0 0,-1 0 0,0 0 0,1 0 0,-1-1 0,0 1 0,0 0 0,1 0 0,-1-1 0,0 1 0,0 0 0,0 0 0,1-1 0,-1 1 0,0 0 0,0 0 0,0-1 0,0 1 0,0 0 0,0-1 1,0 1-1,0 0 0,1-1 0,-1 1 0,0 0 0,0-1 0,0 1 0,0 0 0,-1-1 0,1 1 0,0-1-258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3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0 0 7298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71 7298,'-59'-58'6377,"59"50"5161,4 8-11370,0 0-160,-4-2-16,4-1-112,1 3-920,-1 0-1568,0 0-4002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3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8554,'0'0'16999,"3"20"-16606,-2-1-302,2 15 42,2 1 1,9 37 0,-8-50-419,8 25 833,-12-44-1061,-1 0-1,1 0 0,0 0 1,0 0-1,0-1 1,0 1-1,0 0 0,0-1 1,1 0-1,-1 0 1,1 1-1,3 1 0,2-1-5987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3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5801,'0'0'15920,"1"23"-15074,0 10-596,-1-2 34,2 0-1,8 42 1,-9-68-456,7 31 578,2-16-3633,-10-19 2612,1-7-9419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4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10778,'0'0'15324,"123"-33"-15012,-93 28-72,-5 0-232,5 3-8,-5-1-64,5 3-817,-5 0-831,-8 0-4913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4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 8266,'0'0'15235,"-14"26"-14381,-46 87-298,24-35-8,-27 83 0,41-99-431,14-43-615,-6 22 1248,10-13-8025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4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6889,'0'0'17156,"24"-3"-16934,75-9-72,-95 11-146,0 1 1,0 0-1,0 0 0,0 0 1,0 0-1,0 1 0,-1-1 0,1 1 1,5 2-1,-8-3-3,0 1-1,1 0 1,-1 0-1,0 0 1,0 0-1,1 0 1,-1 0-1,0 0 1,0 0 0,0 1-1,0-1 1,1 2-1,2 3 4,-3-4 11,0 0 0,1 1 0,-1-1 0,0 0 0,0 1 0,0-1 1,0 0-1,-1 1 0,1-1 0,-1 1 0,1 0 0,-1-1 0,0 1 1,0-1-1,0 1 0,0-1 0,0 1 0,-1 0 0,1-1 0,-1 1 1,0-1-1,-1 5 0,-2 0 102,0 0-1,0-1 1,0 1 0,0-1 0,-1 0-1,-6 6 1,8-8-61,-30 36 432,32-38-466,-1 0 0,1 0 1,0 0-1,0 1 0,0-1 0,0 0 1,0 1-1,0-1 0,1 1 0,-1-1 1,1 1-1,0-1 0,0 1 0,-1-1 1,2 1-1,-1-1 0,1 6 0,-1-8 0,1 1-1,0-1 0,-1 1 0,1-1 0,-1 1 0,1-1 1,0 1-1,-1-1 0,1 0 0,0 1 0,0-1 0,-1 0 0,1 1 1,0-1-1,0 0 0,0 0 0,-1 0 0,1 0 0,0 0 1,0 0-1,1 0 0,23 0 434,-16-1-222,118 1 429,-44 0-5520,-65 0-1892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29 10578,'0'0'14573,"-1"-3"-13652,-1 0-618,-3-11 1349,5 13-1250,85-6 307,-23 7-2322,-61 0 612,-1 5-4544,-3 1 2524,1-4 1329,-5 8-7372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7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0 1 8858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47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8858,'-33'165'12307,"41"-165"-10499,9 0-616,8-2-176,1-4-423,8 1-257,-5 0-272,-3 0-64,-5 5-336,-8 0-777,-5 0-1647,-4 0-3962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0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22 1488,'0'0'19135,"0"-5"-18152,0-12 2219,0 35-441,0-2-2757,1 2 21,-1-1 0,-1 0 0,0 0 0,-1 0 1,-1 0-1,0 0 0,-2 0 0,-7 19 0,-13 26-2024,25-58 1210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0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23 4841,'0'0'21953,"4"-4"-21100,10-11-39,-10 11 830,-4 6-1576,-1 24 27,0 0-1,-1 0 1,-11 47 0,0-27 30,3 1-1,2 0 1,-4 81 0,12-127-125,0 0 0,0 0 1,0-1-1,1 1 0,-1 0 0,0 0 1,0 0-1,1-1 0,-1 1 1,0 0-1,1 0 0,-1-1 1,0 1-1,1 0 0,-1-1 0,1 1 1,-1 0-1,1-1 0,0 1 1,-1-1-1,1 1 0,0-1 1,-1 1-1,1-1 0,0 0 0,-1 1 1,1-1-1,0 0 0,0 1 1,0-1-1,-1 0 0,3 0 1,30 1 7,-20-2-14,-3 2-213,-1-2 1,1 1 0,0-1-1,-1-1 1,1 1 0,-1-2-1,11-3 1,-12 3-758,-1-1 0,0 0 0,0 0 0,0-1 0,9-8 0,2-4-7553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0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54 6305,'0'0'18240,"0"-3"-17677,0 2-549,0 1 0,0 0 0,0-1 0,0 1 0,0-1 0,0 1 0,0-1 0,0 1 0,0-1 0,0 1 0,1-1 0,-1 1 0,0-1 0,0 1 0,0 0 0,1-1 0,-1 1 0,0-1 0,1 1 0,-1 0 1,0-1-1,1 1 0,-1 0 0,1-1 0,-1 1 0,0 0 0,1 0 0,-1 0 0,1-1 0,-1 1 0,1 0 0,0 0 0,21-1 348,-10 1-155,1 1 106,-10-1-219,0 1 1,0-1 0,0 0 0,0 0-1,0 0 1,1 0 0,-1-1 0,0 1-1,0-1 1,0 0 0,0 0 0,0 0 0,5-3-1,-7 3-82,-1 1 0,0-1-1,1 1 1,-1-1 0,0 0 0,0 1-1,1-1 1,-1 0 0,0 0 0,0 1-1,0-1 1,0 0 0,0 1 0,0-1-1,0 0 1,0 0 0,0 1 0,0-1-1,0 0 1,-1 1 0,1-1 0,0 0-1,0 1 1,-1-1 0,1 0 0,0 1-1,-1-1 1,1 1 0,-1-1 0,1 0-1,-1 1 1,1-1 0,-1 1-1,1-1 1,-1 1 0,1 0 0,-1-1-1,0 1 1,1 0 0,-1-1 0,0 1-1,1 0 1,-1 0 0,0-1 0,0 1-1,-6-1-22,0-1-1,0 1 1,0 1-1,0-1 1,0 1-1,-1 1 0,1-1 1,-7 2-1,7 3-110,14-2 13,14-1 182,-18-2 60,16 3 465,-29-3-719,-30 0-1490,36 1 948,0 0 0,0 0-1,0 0 1,0 0-1,0 1 1,0-1-1,0 1 1,0 0-1,-4 4 1,-10 8-7700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6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482 1 13707,'0'0'12815,"-1"0"-12787,1 0 0,-1 0 0,0 1 0,0-1 1,1 0-1,-1 1 0,0-1 0,0 1 0,1-1 1,-1 1-1,1-1 0,-1 1 0,0-1 0,1 1 1,-1 0-1,1-1 0,-1 1 0,1 0 0,0 0 1,-1 0-1,-218 316 2346,97-133-2089,82-130-262,22-31-32,1 2 0,1 0 0,-21 41 0,49-85-2990,21-37-2307,-20 23-1634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7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81 3145,'0'0'23486,"0"-12"-22747,-3-40-71,3 52-642,-1-1 0,1 1 0,0-1 0,0 1 0,0-1 0,0 1 0,0-1 0,0 1-1,0-1 1,0 1 0,0-1 0,0 1 0,0-1 0,0 1 0,0-1 0,0 1 0,1-1 0,-1 1 0,0-1 0,0 1 0,1-1 0,-1 1 0,0-1 0,1 1 0,-1-1 0,0 1-1,1 0 1,-1-1 0,0 1 0,1 0 0,-1-1 0,1 1 0,-1 0 0,1 0 0,-1-1 0,1 1 0,-1 0 0,1 0 0,-1 0 0,1 0 0,-1 0 0,1-1 0,-1 1 0,1 0-1,-1 0 1,1 0 0,-1 0 0,1 1 0,0-1 0,-1 0 0,1 0 0,-1 0 0,1 0 0,-1 1 0,1-1 0,-1 0 0,0 0 0,1 1 0,-1-1 0,1 0 0,-1 1 0,1-1-1,-1 0 1,0 1 0,1 0 0,6 6 2,0 2-1,0-1 0,-1 1 0,0 0 0,0 1 1,-1-1-1,4 12 0,14 24 114,93 129 112,-96-148-235,2 0 0,1-2 0,2-1 0,31 26 0,-10-18-210,88 47 0,-130-76 82,0 0 0,0 0 1,-1 0-1,1 0 0,-1 1 1,1 0-1,-1 0 0,4 3 1,0 11-2080,-5 5-3697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7.7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95 9354,'0'0'14659,"-2"-6"-13739,-3-20-198,3 20 159,19 6-427,48-3 992,120-22 0,-61 6-2300,2 10-4616,-118 9-1051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8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8994,'0'0'12564,"20"6"-11937,63 16-219,-77-21-373,0 1 1,0 0-1,0 0 0,0 1 1,-1 0-1,1 0 0,-1 0 1,0 1-1,0 0 0,0 0 1,0 0-1,0 0 0,-1 1 1,0 0-1,0 0 0,0 0 1,-1 0-1,0 0 0,0 1 1,0 0-1,2 7 0,-2-6-5,-1 0 0,0 0 0,-1 0 0,0 0 0,0 1 0,-1-1 0,0 0 0,0 8 0,0 0 98,-1-12-97,1 1 0,-1-1 0,1 0 1,-1 1-1,0-1 0,0 0 0,0 1 1,-1-1-1,1 0 0,-1 0 0,-2 3 1,-26 32-1393,12-17-3286,9-7-1157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8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11570,'0'0'15348,"51"0"-14980,-30 0-88,5 0-104,-5 0-88,4 0-88,1-3-24,-1 3-840,1 0-649,-5 0-3704,-8 0-5801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8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57 7938,'0'0'15299,"144"-26"-14891,-106 19-408,13-4-872,-8 4-3993,-5 2-9290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9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13619,'0'0'13601,"5"-8"-13416,-4 11-170,1 0 1,0 0 0,-1 1 0,0-1 0,0 1 0,0-1-1,1 6 1,8 81 330,-4 1-1,-6 105 0,-2-77-226,2-74-334,18-45-3735,-6 0-2087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5:59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24 7842,'0'0'16811,"0"-4"-15736,0-11-465,0 11-285,0 8-116,0 16-142,-2 0 0,0 0 0,-6 25 0,5-33-220,-5 27 47,11-14-3839,2-20-747,10-2-2662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1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0 2537,'0'0'18227,"0"2"-17565,1 88 1948,-3 109-1478,-1-181-1296,-1 1-1,0-1 1,-2 0 0,0 0-1,-16 31 1,0 3-2693,18-39 709,4-3-6384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0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9482,'0'0'17584,"0"-4"-17288,0-10-289,0 33-56,1 37 35,10 75 263,2 14-79,-12-97-301,1 28-722,17 110 0,-15-176-762,-2-19 835,0-17 689,11-161 689,-12 177-434,0 1 1,1 0-1,0 0 1,1 0-1,0 0 1,0 0-1,1 0 1,8-12-1,-10 17-115,1 1-1,-1 0 0,1 0 1,0 0-1,0 0 0,0 1 0,1-1 1,-1 1-1,1 0 0,-1 0 1,1 0-1,0 0 0,0 0 1,0 1-1,0 0 0,0 0 1,0 0-1,0 0 0,0 1 0,0-1 1,6 1-1,-6 0-38,1 0-18,1 0 1,0 0-1,-1 1 1,1-1-1,-1 1 0,1 0 1,6 3-1,-10-3 0,-1-1 0,0 1-1,0 0 1,1 0 0,-1 0 0,0 0 0,0 0 0,0 1 0,0-1-1,0 0 1,0 0 0,0 1 0,-1-1 0,1 0 0,0 1-1,-1-1 1,1 1 0,-1-1 0,0 1 0,1-1 0,-1 1 0,0-1-1,0 1 1,0 0 0,0-1 0,0 1 0,0-1 0,0 1-1,-1-1 1,1 1 0,-1 2 0,0-2 18,0 1 1,0-1-1,0 1 0,0-1 1,-1 0-1,1 1 1,-1-1-1,1 0 0,-1 0 1,0 0-1,0 0 0,-2 2 1,-32 22 129,18-12-92,15-12-47,0 0 1,0 0-1,0 0 0,1 1 1,-1-1-1,1 1 1,-1 0-1,1 0 1,0 0-1,0 0 0,0 0 1,1 0-1,-1 0 1,1 1-1,0-1 1,0 1-1,0-1 1,0 1-1,0-1 0,1 1 1,0-1-1,0 1 1,0 0-1,0-1 1,1 4-1,-1-5 19,1-1 0,0 0 1,-1 1-1,1-1 0,0 0 0,0 0 0,0 0 0,0 0 1,0 0-1,1 0 0,-1 0 0,0 0 0,0 0 1,0 0-1,1-1 0,-1 1 0,0-1 0,1 1 0,-1-1 1,1 1-1,1-1 0,37 8 415,-34-8-368,8 3-225,0 0 1,22 7 0,4 7-3803,-26-9-2942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1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12203,'0'0'11858,"38"120"-11690,-34-95-32,0-2-128,0-3-8,5-2-32,8-5-1432,0-3-3513,4-7-6114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1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4609,'0'0'22481,"0"-11"-21834,0-4-525,-1-10 392,6 49-390,24 320 33,-27-297-141,-2-15-97,7 44 1,-5-63-2009,-4-34 1553,2-5 561,7-52 0,-5 68 41,0 1 0,0 0-1,1 0 1,0 0 0,1 0-1,0 0 1,0 1 0,1-1-1,6-7 1,-7 12-26,0 0 0,0 0-1,1 1 1,-1-1 0,1 1 0,0 0-1,0 1 1,0-1 0,0 1 0,0 0 0,1 0-1,-1 1 1,0-1 0,11 0 0,9-1 48,47 0 1,-63 3-64,35 0-285,-58 14 77,3-7 222,0 1-1,1 0 1,0 1-1,1 0 1,-17 19-1,22-22-35,0 0 0,1 0 0,0 0 0,0 0 0,0 1-1,0-1 1,1 1 0,0 0 0,1-1 0,-1 1-1,1 0 1,0 14 0,1-19 16,0 0-1,0 1 1,0-1 0,0 1-1,1-1 1,-1 1-1,1-1 1,-1 0 0,1 1-1,0-1 1,0 0-1,0 1 1,2 2 0,-1-3 15,0 0 0,0-1 0,0 1 0,1 0 0,-1-1 0,0 0 0,1 0 1,-1 1-1,1-1 0,0-1 0,-1 1 0,4 0 0,12 3-574,-1-1 1,0-1-1,1 0 0,33-3 0,-33-3-4505,-5-9-4816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2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11330,'0'0'12990,"22"-5"-12465,69-17-7,-83 20-403,-1 1-1,1 0 1,-1 0 0,1 0 0,8 2 0,-14-1-93,0 0 0,-1 0-1,1 1 1,0-1 0,0 1 0,0-1 0,-1 1 0,1 0-1,0 0 1,-1-1 0,1 1 0,0 0 0,-1 1-1,3 1 1,-2 0-24,0 1-1,0-1 1,-1 1-1,1 0 1,-1-1-1,0 1 1,0 0-1,0 0 1,-1 0-1,1 0 1,-1-1-1,0 1 1,0 0-1,-1 5 1,0-3 24,1-1 0,-2 1 1,1 0-1,-1-1 1,1 0-1,-2 1 0,1-1 1,0 0-1,-1 0 0,0 0 1,-4 5-1,3-5-12,1 0 1,0 0-1,0 0 0,0 0 1,1 0-1,0 0 0,0 1 1,0-1-1,1 1 0,0-1 0,-1 8 1,2-12-11,0-1 1,1 1 0,-1-1 0,0 0-1,0 1 1,1-1 0,-1 1-1,0-1 1,0 1 0,1-1 0,-1 0-1,1 1 1,-1-1 0,0 0 0,1 1-1,-1-1 1,1 0 0,-1 1-1,1-1 1,-1 0 0,1 0 0,-1 0-1,1 0 1,-1 1 0,1-1-1,-1 0 1,2 0 0,17 2 65,-16-2-35,37 3 23,32 5 564,-65-7-1312,1 1 1,-1 0 0,0 1 0,0-1-1,0 1 1,-1 1 0,11 6 0,-4-2-6801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2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4321,'0'0'16940,"0"36"-16476,0-19-112,0 1-200,0 3 64,0-4-144,0 4-64,0-6-8,4 0-704,5-2-1369,-1-5-2944,1-3-4369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3.7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3937,'0'0'20335,"0"8"-20070,0 438 1773,0-348-5689,0-1-3890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4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 6249,'0'0'17379,"26"-6"-17009,79-15-160,-104 20-212,1 1 1,0-1-1,0 1 1,0 0-1,0 0 1,0 0-1,0 0 1,-1 0-1,1 0 1,0 0-1,0 1 1,0-1-1,0 0 1,0 1-1,-1 0 1,1 0-1,0-1 1,0 1-1,-1 0 1,1 0-1,-1 0 1,1 1-1,-1-1 1,1 0-1,-1 0 1,0 1-1,1-1 1,0 3-1,0 0-8,-1-1-1,0 1 1,0-1 0,-1 1 0,1 0-1,-1-1 1,1 1 0,-1 0 0,-1 5-1,1-3 67,0-4-45,-1 0-1,1 1 1,0-1-1,-1 0 0,0 0 1,0 0-1,0 0 1,1 0-1,-2 0 1,1 0-1,0 0 1,0 0-1,-1 0 1,-2 2-1,-30 26 115,4-4-39,26-22-64,0 1 0,1 0-1,-1 0 1,1 0 0,0 0 0,0 0-1,0 1 1,1-1 0,0 1 0,0-1-1,0 1 1,1 0 0,0 0-1,0 0 1,1 0 0,-1 7 0,2-12 15,-1 1 0,0 0 1,1 0-1,-1-1 0,1 1 1,-1 0-1,1-1 0,0 1 1,0 0-1,0-1 0,-1 1 1,2-1-1,-1 0 0,0 1 1,0-1-1,0 0 0,1 1 1,-1-1-1,0 0 0,1 0 1,-1 0-1,1-1 0,0 1 1,-1 0-1,4 1 0,5 1 109,1 1-1,0-1 0,12 1 0,-9-1-21,29 7-100,30 6-458,-24-9-4269,-29-7-1231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4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11642,'0'0'12060,"18"4"-11682,55 13-117,-68-16-226,-1 1-1,0-1 1,1 1 0,-1 0-1,0 0 1,0 0 0,0 1-1,0-1 1,6 6 0,-8-6-36,0 0 1,-1 0 0,1 0 0,0 0-1,-1 0 1,0 1 0,0-1 0,1 0-1,-1 1 1,0-1 0,-1 1-1,1-1 1,0 4 0,-1-2 13,1-1 0,-2 1 0,1-1 1,0 0-1,-1 1 0,1-1 0,-1 0 0,0 1 0,0-1 0,0 0 1,-1 0-1,1 0 0,-1 0 0,0 0 0,0 0 0,0 0 0,0-1 1,0 1-1,0-1 0,-6 5 0,-9 7 4,1 1 1,-19 20-1,35-35-22,0 1 0,0-1 0,-1 0 0,1 0 0,0 1 0,0-1 0,0 0 0,0 1 0,0-1 0,0 0 0,-1 1 0,1-1 0,0 0 0,0 1 0,0-1 0,0 0 0,0 1 0,0-1 0,0 0 0,0 1 0,1-1 0,-1 0 0,0 1 0,0-1 1,0 0-1,0 1 0,0-1 0,0 0 0,1 0 0,-1 1 0,0-1 0,0 0 0,1 1 0,-1-1 0,0 0 0,0 0 0,1 0 0,-1 1 0,0-1 0,0 0 0,1 0 0,-1 0 0,0 0 0,1 0 0,-1 1 0,0-1 0,1 0 0,-1 0 0,0 0 0,1 0 0,-1 0 0,0 0 0,1 0 0,-1 0 0,0 0 0,1 0 0,-1 0 0,0 0 0,1-1 0,-1 1 0,2 0-14,32 7 402,10 1-77,-2 2 0,55 19 0,-96-28-315,0 0 1,0-1 0,1 1 0,-1 0 0,0 0 0,0 0 0,0 0 0,0 0 0,0 0-1,0 1 1,-1-1 0,1 0 0,0 0 0,-1 0 0,1 1 0,-1-1 0,1 0-1,-1 1 1,1-1 0,-1 1 0,0-1 0,0 0 0,0 1 0,0-1 0,0 1 0,0-1-1,0 1 1,0-1 0,0 0 0,-1 1 0,1-1 0,-1 2 0,0 1 24,0 0 0,-1 0 0,1 0 1,-1 0-1,0 0 0,0 0 0,0-1 1,0 1-1,-6 5 0,-18 14-2,-29 20 1,18-17-2495,22-16-1773,9 1-1676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6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9458,'0'0'12907,"72"0"-12643,-59 0-88,-1 0-64,1 0-112,4 0-136,4 0-816,13 0-977,-4 0-2784,-5 0-5345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6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4505,'0'0'13107,"169"0"-12683,-118 0-424,-13 0-1809,1 0-3608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1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87 3233,'0'0'17534,"25"-14"-16682,79-42-308,-98 53-497,0 0 0,0 1 0,1-1 0,-1 1 0,11-1 0,-14 2-26,0 1 0,0 0 0,0 1 1,0-1-1,0 0 0,0 1 1,4 1-1,0-1 12,0 2-28,0-1 1,-1 1 0,1 0 0,0 0 0,-1 1 0,0 0 0,0 0 0,0 1 0,-1-1 0,1 1 0,-1 0 0,0 1 0,-1-1 0,7 10 0,-5-6 12,0 1 1,-1-1 0,0 1-1,0 0 1,-1 0 0,-1 0 0,0 0-1,0 1 1,1 13 0,-1-2 101,-3 42 0,0-57-110,-1 0-1,0 0 1,0 0 0,-1 0-1,1 0 1,-2-1 0,1 1-1,-1-1 1,0 1 0,-4 6-1,-12 12 19,-1-1-1,-1-1 1,-1-1 0,-1-1-1,-1-1 1,-1-1-1,-1-1 1,-28 15-1,47-29-27,4-2 1,1-1-1,0 0 0,-1 0 1,1 0-1,-1 0 0,1 0 0,-1 0 1,0-1-1,1 1 0,-1-1 1,0 0-1,1 1 0,-6-2 0,8 1 112,-1-1-79,1 1-1,0-1 0,0 0 0,0 0 1,0 0-1,0 0 0,1 0 0,-1 0 1,0 1-1,0-1 0,0 0 0,1 0 1,-1 0-1,1 1 0,-1-1 0,0 0 1,1 0-1,-1 1 0,1-1 0,0 0 1,-1 1-1,1-1 0,-1 0 0,2 0 1,21-2-119,-17 3 68,-1 1 15,1 0 0,-1 0-1,0 0 1,0 0 0,1 1 0,-1 0-1,-1 0 1,1 0 0,0 1-1,0 0 1,-1-1 0,1 2 0,-1-1-1,0 0 1,0 1 0,6 7 0,1 2 15,-1 0 0,0 1 1,-1 0-1,8 17 1,40 94 157,10 20-41,-67-144-310,1 0 0,-1 0 0,1 0 0,-1 0 1,1 0-1,0 0 0,-1-1 0,1 1 1,0 0-1,0-1 0,-1 1 0,1 0 0,0-1 1,1 1-1,15 1-6671,-16-2 6297,8 0-7192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7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10018,'0'0'12699,"173"-18"-12395,-139 16-152,0 2-152,0 0-200,21-3-1344,-8 1-2537,-5-1-4393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7.3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5633,'0'0'14179,"152"0"-14179,-118 0 0,21 0-1192,-8 0-1465,-5 5-3448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7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7938,'0'0'12242,"157"0"-12242,-119 0-736,-4 0-1488,0 0-3273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7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8410,'0'0'12314,"115"0"-12794,-98 0-992,-5 0-1401,-3 0-4232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8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10746,'0'0'15196,"0"-3"-14820,0 710-1787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9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9074,'0'0'13926,"24"-5"-13638,72-14-415,-75 16-26,-18 6-26,-3 3 14,1-4 165,-1 1-1,0-1 1,0 1-1,0-1 1,0 1 0,0-1-1,-1 1 1,1-1 0,-1 0-1,0 1 1,0-1-1,1 1 1,-2-1 0,1 0-1,0 0 1,0 0-1,-1 0 1,1 0 0,-1 0-1,1 0 1,-3 2 0,-12 10 86,3-4 56,1 1 0,0 1 0,1 0-1,0 0 1,-12 20 0,21-29-65,1 0-1,0 0 0,0 0 1,0 1-1,0-1 1,0 0-1,1 0 1,-1 1-1,1-1 1,0 0-1,0 1 1,0-1-1,1 0 1,-1 1-1,1-1 1,-1 0-1,1 0 1,0 0-1,1 1 1,-1-1-1,0 0 1,1 0-1,0-1 0,-1 1 1,1 0-1,1-1 1,-1 1-1,3 2 1,7 3 126,1 0 1,0-2-1,0 1 0,0-2 1,1 1-1,-1-2 1,1 0-1,1-1 0,13 2 1,20 0-1201,66-2 1,-108-3 743,2-1-2277,-3-3-2159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09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7802,'0'0'16358,"12"-3"-15589,3-1-494,1 1-1,0 0 1,1 1-1,21 0 1,-33 2-261,0 0 1,-1 1 0,1-1 0,0 1 0,0 1 0,-1-1 0,1 1-1,-1-1 1,1 1 0,-1 0 0,0 1 0,0-1 0,0 1 0,0 0-1,0 0 1,5 5 0,-6-3-35,0-1 1,0 0-1,0 1 0,-1-1 0,0 1 1,0 0-1,0 0 0,0 0 0,-1 0 0,0 0 1,0 1-1,0-1 0,0 0 0,-1 9 1,0-8 20,0-1 0,0 0 1,-1 1-1,1-1 1,-1 0-1,-1 1 1,-2 7-1,2-9 18,0-1-1,0 1 1,0-1-1,-1 0 1,0 0 0,1 0-1,-1 0 1,0 0-1,0 0 1,-7 3 0,-17 17 52,20-9-61,7-13-14,0-1 0,0 0-1,0 1 1,0-1 0,0 1 0,0-1-1,1 1 1,-1-1 0,0 0 0,0 1 0,1-1-1,-1 1 1,0-1 0,1 0 0,-1 1-1,0-1 1,1 0 0,-1 0 0,0 1-1,1-1 1,-1 0 0,1 0 0,-1 0-1,1 1 1,-1-1 0,0 0 0,1 0-1,-1 0 1,1 0 0,-1 0 0,1 0-1,-1 0 1,1 0 0,28 3 604,-1-1-1,50-3 1,-44 0-1515,53 4 0,-79-1-1659,-3 0-3108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10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15 8618,'0'0'15003,"0"-2"-14554,-4 61-14,1-17-604,2-28 610,0-18 2201,1-2-2622,1-1 0,0 1-1,0-1 1,0 1 0,0 0-1,1 0 1,0 0 0,1 0 0,-1 0-1,1 0 1,0 0 0,1 1-1,-1-1 1,1 1 0,0 0 0,0 0-1,8-6 1,-9 9-22,0 0-1,0 1 1,0 0 0,0-1 0,1 1-1,-1 0 1,0 0 0,1 1 0,-1-1-1,0 1 1,1 0 0,-1-1-1,1 2 1,-1-1 0,4 1 0,5-1-49,-10 0 47,-1 1 1,1-1-1,-1 1 0,1-1 0,-1 1 0,1 0 0,-1-1 0,0 1 1,1 0-1,-1 0 0,0 0 0,0 0 0,0 0 0,1 0 0,-1 1 1,0-1-1,0 0 0,-1 1 0,1-1 0,0 0 0,0 1 0,-1-1 1,1 1-1,-1-1 0,1 4 0,11 44-101,-11-42 101,0-2-541,-1-1 0,1 0 1,-1 1-1,0-1 0,0 1 1,0-1-1,-1 0 0,1 1 1,-1-1-1,0 0 0,0 1 0,-1-1 1,1 0-1,-1 0 0,-3 5 1,0-1-6336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11.3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5417,'0'0'19788,"2"-2"-19034,-1 0-658,1 1-1,0-1 1,0 1 0,-1-1 0,1 1-1,0 0 1,0 0 0,0 0-1,1 0 1,-1 0 0,0 0 0,0 0-1,0 1 1,1-1 0,-1 1 0,0 0-1,0 0 1,4 0 0,57 0 371,-38 2-382,60-4 195,-43 1-2683,-1 1-7319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11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6121,'0'0'18172,"3"3"-17852,2 3-138,-1 0 0,0 0 0,0 1 0,-1-1-1,0 1 1,0 0 0,-1-1 0,4 15 0,2 4 100,45 132 184,-49-143-538,0 0 0,0 0 0,-2 0 0,2 16 0,-2-1-2603,-2 0-3776,0-20 958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2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64 3121,'6'4'22432,"1"-3"-21967,-5-2-401,0 1 1,0-1 0,1 0 0,-1 0 0,0 0-1,0-1 1,-1 1 0,1 0 0,0-1 0,0 1-1,-1-1 1,1 0 0,0 1 0,-1-1 0,0 0 0,2-3-1,-1 2-33,0 0-1,0-1 0,0 1 0,-1 0 0,0-1 0,0 1 1,0-1-1,0 0 0,0 1 0,0-5 0,-1 8-42,0 14-633,10 225 552,-3-104 190,-5-89 82,4 145 303,-9-190-422,-1 0 0,1 0 0,0-1 1,-1 1-1,1-1 0,-1 0 0,1 0 0,-4-1 0,3 1-42,0 0 8,1-1 0,-1 0 0,0 0 0,1 0 1,0 0-1,-1-1 0,1 1 0,0-1 0,-1 0 0,1 0 0,0 0 1,0 0-1,-3-4 0,-2-2-13,-1 0 1,2 0 0,-8-11-1,13 16-6,0-1-1,0 1 1,0-1-1,1 0 1,-1 0-1,1 0 1,0 0-1,0 0 1,0-6-1,1 8-23,0-1 0,-1 1 0,1-1-1,0 1 1,1 0 0,-1-1 0,0 1-1,1-1 1,-1 1 0,1 0 0,0-1-1,-1 1 1,1 0 0,0 0-1,1 0 1,-1 0 0,2-3 0,1 1-179,0 1 0,0 0 1,0 0-1,0 0 1,0 0-1,1 1 0,-1 0 1,7-3-1,-6 4-970,-1 0 1,1 0-1,0 0 1,0 0-1,6 1 1,-1 0-5383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3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44 5737,'0'0'18057,"-1"-5"-16880,1 3-892,-3-18 362,2 4 6200,1 34-7159,-8 210 313,8-178 22,-3 0 0,-10 64 0,12-84-1030,-6-23-2169,6-6 2885,0-1 0,1 0-1,-1 1 1,0-1 0,1 1 0,-1-1 0,0 1 0,1-1 0,-1 1 0,1 0-1,-1-1 1,1 1 0,-1 0 0,1-1 0,0 1 0,-1 1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4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25 7890,'0'0'16354,"-1"-6"-15365,0-2-443,-1-3 1247,-7 26-759,0 5-1197,1 0 1,1 0-1,1 1 0,1 0 1,1 0-1,1 1 0,-2 41 1,5-62-14,1 1 0,-1-1 1,0 0-1,1 1 1,-1-1-1,0 0 1,1 0-1,-1 0 0,1 0 1,0 1-1,-1-1 1,1 0-1,0 0 1,0 0-1,0 0 1,1 1-1,11 9-5857,-11-10 4858,6 4-5727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4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62 6329,'0'0'13541,"-2"0"-13164,-7 1 998,23 0 102,7-6 3,-21 5-1427,1 0 1,0 0-1,-1-1 0,1 1 1,-1 0-1,1-1 0,-1 1 1,1 0-1,-1-1 0,1 1 1,-1-1-1,1 1 0,-1-1 1,1 1-1,-1-1 0,0 1 1,1-1-1,-1 1 0,0-1 1,0 0-1,1 1 0,-1-1 1,0 1-1,0-1 0,0-1 1,0-4 39,1 4-48,-1-1-1,0 1 0,0-1 1,0 0-1,-1 1 1,1-1-1,-1 1 0,1-1 1,-3-4-1,2 6-67,0 0 0,0 0 1,0 0-1,0 1 0,0-1 0,0 0 0,0 1 1,-1-1-1,1 0 0,0 1 0,0-1 1,-1 1-1,1 0 0,0 0 0,-1-1 0,1 1 1,-1 0-1,1 0 0,0 0 0,-1 0 0,-1 1 1,3-1-65,0 0 0,-1 0 1,1 0-1,0 0 0,-1 0 1,1 0-1,0 0 0,0 0 1,-1 1-1,1-1 0,0 0 1,0 0-1,0 0 0,-1 0 1,1 1-1,0-1 0,0 0 1,0 0-1,-1 0 0,1 1 1,0-1-1,0 0 0,0 0 1,0 1-1,0-1 0,0 0 1,0 0-1,-1 1 0,1-1 1,0 0-1,0 1 0,0-1 1,0 0-1,0 0 0,0 1 1,0-1-1,0 0 0,1 1 1,-1-1-1,0 0 0,0 0 1,0 1-1,6 13-3467,5-4-2556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5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5049,'0'0'19744,"0"-4"-18926,0-9-298,0 9-207,17 2-139,86-8 138,-61 8-1571,49-11 1,-64 8-2645,-1 2-2140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6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6 9842,'0'0'17182,"0"-6"-16895,-1 92-251,0 65 164,2-121-156,2 1-1,12 54 1,-11-47-734,-4-22-3346,0-5-2379,0-3-4649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6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2681,'0'0'20344,"3"-2"-19695,8 0-372,0-1-1,0 1 1,1 1-1,-1 0 0,1 1 1,-1 0-1,14 2 0,12-1-94,-10-1-363,1-1-1,37-6 1,-54 5-2003,-1-1 1,18-6-1,-15 3-5458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7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3385,'0'0'21699,"0"3"-21424,0 393 433,0-394-736,0-1-1,0 1 1,0 0 0,0 0 0,0-1-1,0 1 1,1 0 0,-1-1 0,1 1-1,-1 0 1,1-1 0,0 1 0,-1-1 0,1 1-1,0-1 1,0 1 0,0-1 0,0 1-1,0-1 1,1 0 0,-1 0 0,0 0-1,2 2 1,-1-2-440,1 0-1,0-1 0,-1 1 1,1 0-1,-1-1 1,1 1-1,0-1 1,-1 0-1,1 0 1,0 0-1,-1 0 1,1-1-1,0 1 1,3-1-1,6-4-6402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27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36 4585,'0'0'15091,"4"0"-14533,85 5 2266,-89-5-2797,1-1-1,0 0 0,-1 0 1,1 0-1,-1 0 0,0 0 1,1 0-1,-1 0 0,0 0 1,0 0-1,1 0 0,-1 0 1,0-1-1,0 1 0,0 0 1,0 0-1,0 0 0,-1 0 1,1 0-1,0 0 0,0 0 1,-1 0-1,1 0 0,-1 0 1,1 0-1,-1 0 0,1 0 1,-1 0-1,1 0 0,-1 1 1,0-1-1,0 0 0,1 0 1,-1 1-1,-1-2 0,-9 0-13,0 0-1,0 1 0,0 0 1,-19 2-1,14-1-35,15 0 24,1 0 0,0 0 0,-1 1 0,1-1 0,-1 0-1,1 0 1,0 1 0,0-1 0,-1 0 0,1 0 0,0 1 0,-1-1 0,1 1 0,0-1-1,0 0 1,0 1 0,-1-1 0,1 0 0,0 1 0,0-1 0,0 1 0,0-1 0,0 1-1,0-1 1,0 0 0,0 1 0,0-1 0,0 1 0,0-1 0,0 0 0,0 1 0,0-1-1,0 1 1,0-1 0,0 1 0,1-1 0,-1 0 0,0 1 0,0-1 0,0 0 0,1 1-1,4 2 65,0-1-1,1 0 1,-1-1 0,0 0-1,1 1 1,-1-2-1,1 1 1,9 0-1,47-4 1384,-62 3-1426,1 0-11,-1 0 1,1 0 0,-1 0 0,1 0-1,0 0 1,-1 0 0,1-1 0,-1 1-1,0 0 1,1 0 0,-1 0-1,1 0 1,-1-1 0,1 1 0,-1 0-1,1 0 1,-1-1 0,1 1 0,-1 0-1,0-1 1,1 1 0,-1 0 0,0-1-1,1 1 1,-1-1 0,0 1 0,0 0-1,1-1 1,-1 1 0,0-1 0,0 1-1,0-1 1,0 1 0,1-1 0,-1 1-1,0-1 1,0 0 0,-1 0-130,0 1-1,0-1 1,0 1 0,0 0-1,0-1 1,0 1 0,0 0-1,0 0 1,0-1-1,0 1 1,0 0 0,0 0-1,0 0 1,0 0 0,0 0-1,0 0 1,0 1 0,-1-1-1,1 0-209,-12 4-3606,0 5-1419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32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5841,'0'0'13701,"0"-10"-6516,0 399-4252,1-373-2836,1 0 1,0 0-1,1 0 1,7 21-1,-8-29-74,-1 2 19,-1-9-9,9-1-6244,-1 0-59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7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47 11402,'0'0'15400,"0"-10"-14984,0-21-260,0 25-86,0 27-37,7 417 975,-5-405-1046,0-2-95,-1 0-1,-2 0 0,-1 0 1,-7 37-1,8-64-92,0 0 0,0 0 1,-1 1-1,0-2 0,0 1 0,-2 4 0,3-7 19,1 0 0,-1-1 0,1 1 0,-1 0 0,1-1 0,-1 1-1,1 0 1,-1-1 0,0 1 0,1-1 0,-1 1 0,0-1 0,1 0 0,-1 1 0,0-1 0,0 0 0,1 1 0,-1-1-1,0 0 1,0 0 0,0 0 0,1 1 0,-1-1 0,0 0 0,0 0 0,0 0 0,1 0 0,-1-1 0,0 1 0,0 0 0,0 0-1,1 0 1,-1-1 0,0 1 0,0 0 0,1-1 0,-1 1 0,0-1 0,1 1 0,-2-1 0,-6-10-5506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3.9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2841,'0'0'23046,"10"0"-22381,107 0-236,-66 0-5047,-47 1 622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7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6993,'0'0'14210,"14"0"-14038,45 5 10,-56-3-149,0-1 1,0 1 0,0 0 0,-1-1 0,1 1 0,0 1 0,-1-1 0,1 0-1,-1 1 1,0-1 0,1 1 0,-1-1 0,-1 1 0,1 0 0,0 0-1,-1 0 1,1 0 0,-1 0 0,1 6 0,1-2 97,7 25 673,-9-30-764,-1-1 0,0 0-1,1 0 1,-1 0 0,0 1 0,0-1 0,0 0 0,0 0 0,0 0-1,0 1 1,0-1 0,0 0 0,0 0 0,-1 0 0,1 0 0,-1 1-1,1-1 1,-1 0 0,1 0 0,-1 0 0,1 0 0,-1 0 0,0 0-1,0 0 1,-1 1 0,-9 2 56,0-1 0,0 0 0,0-1 0,0 0 0,0-1 0,-1-1 0,1 1 0,-19-3 0,0 1-542,30 1 399,0 0 0,0 0 1,-1 0-1,1 0 0,0 0 1,0 0-1,0 0 0,-1 0 1,1 0-1,0 0 1,0 0-1,0 0 0,0 0 1,-1 0-1,1 0 0,0 0 1,0 0-1,0 0 0,0-1 1,0 1-1,-1 0 0,1 0 1,0 0-1,0 0 1,0 0-1,0-1 0,0 1 1,0 0-1,0 0 0,0 0 1,0 0-1,-1 0 0,1-1 1,0 1-1,0 0 1,0 0-1,0 0 0,0-1 1,0 1-1,0 0 0,0 0 1,0 0-1,0 0 0,0-1 1,0 1-1,0 0 0,0 0 1,1 0-1,-1 0 1,0-1-1,0 1 0,0 0 1,0 0-1,0 0 0,0 0 1,0 0-1,0-1 0,1 1 1,-1 0-1,0 0 1,9-11-3759,10-1-3974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8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98 2817,'0'0'20491,"5"-1"-19468,2 0-824,0 0 0,0-1 0,0-1 0,-1 1 1,1-1-1,-1 0 0,0 0 0,8-6 1,-11 7-142,0 0 0,0 0 1,-1-1-1,1 1 1,-1-1-1,1 1 1,-1-1-1,0 0 1,0 0-1,0 0 1,0 0-1,-1 0 1,1-1-1,-1 1 0,0 0 1,0-1-1,0 1 1,0-1-1,-1 1 1,1-4-1,-2 6-61,-1 0 0,1 1 1,0-1-1,0 1 0,-1 0 0,1-1 0,0 1 0,-1 0 0,1 0 0,0 0 1,-1 0-1,1 0 0,-1 0 0,-2 1 0,1-1 5,-1 0-4,0 1 0,0-1 0,0 1 0,0 0 0,0 1 0,0-1 0,0 1 0,0 0 0,0-1 1,0 2-1,1-1 0,-1 0 0,1 1 0,0 0 0,-1 0 0,1 0 0,1 0 0,-1 0 0,0 0 0,1 1 0,0-1 0,-1 1 0,2 0 0,-4 6 1,0 2-2,1-1 1,0 0 0,1 1 0,0 0 0,1 0 0,0 0 0,0 19-1,2-29 9,0-1 0,1 1-1,-1-1 1,0 1-1,1 0 1,-1-1 0,1 1-1,-1-1 1,1 1-1,0-1 1,0 1 0,-1-1-1,1 1 1,0-1-1,0 0 1,1 0 0,-1 1-1,0-1 1,0 0-1,1 0 1,-1 0 0,0 0-1,1 0 1,-1-1-1,1 1 1,-1 0 0,1-1-1,-1 1 1,1-1-1,0 1 1,-1-1 0,1 0-1,2 0 1,8 1 77,-1 0 0,1-1 1,21-2-1,-20 0-34,-3 1-22,0 0 1,0-2-1,0 1 1,0-1-1,0-1 1,0 1 0,17-11-1,-23 12-24,0 0 1,-1-1-1,1 1 0,-1-1 0,1 1 1,-1-1-1,0 0 0,0 0 0,-1 0 1,1-1-1,0 1 0,-1-1 0,0 1 1,0-1-1,0 0 0,0 0 0,-1 0 1,1 0-1,-1 0 0,0 0 0,1-8 1,-2 8-25,0 0 0,0 0 0,-1 1 0,1-1 0,-1 0 0,0 0 0,0 0 0,0 0 0,0 0-1,-3-3 1,3 5-28,0 1 0,0-1 0,-1 1-1,1-1 1,0 1 0,-1 0 0,1 0-1,-1 0 1,1-1 0,-1 2 0,0-1-1,1 0 1,-1 0 0,0 0-1,0 1 1,0-1 0,1 1 0,-1 0-1,0-1 1,0 1 0,0 0 0,-4 0-1,6 0-39,2 0-70,153 3 746,-155-3-591,0 0 0,1 1 0,-1-1 0,0 0 0,1 1 0,-1-1 0,0 1 0,1-1 0,-1 0-1,0 1 1,0-1 0,1 1 0,-1-1 0,0 1 0,0-1 0,0 1 0,0-1 0,0 1 0,0-1 0,0 0 0,0 1 0,0-1 0,0 1 0,0-1 0,0 2-1,0 18 16,0-14-17,0 121 78,0-127-103,25 0-2883,-12 0-2335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6057,'0'0'17820,"-17"84"-17356,17-66-104,0-3-216,0-2-16,0-6-120,0 1-8,0-5-200,0 2-648,9-3-2073,8-2-3568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9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52 10418,'0'0'13434,"-7"11"-12830,-22 38-208,28-47-344,0 1 0,-1 0 0,1 0 0,0 0 0,0 0 0,1 0 0,-2 5 0,2-7-26,0-1 0,0 1 0,0 0-1,0-1 1,0 1 0,0 0 0,1-1 0,-1 1 0,0 0 0,0-1-1,1 1 1,-1 0 0,0-1 0,0 1 0,1-1 0,-1 1-1,1 0 1,-1-1 0,1 1 0,-1-1 0,1 1 0,2 0 77,-1 0 0,0 0 0,1 0 0,-1-1 0,1 1 0,-1-1 0,1 0 0,-1 1 0,1-1 0,-1 0 0,5-1 0,2 1 164,-6-1-216,0 1 0,0-1 0,0 1 0,0-1 0,-1 0 0,1 0-1,0 0 1,0 0 0,-1-1 0,1 1 0,-1-1 0,1 0 0,-1 0-1,0 1 1,1-1 0,-1-1 0,0 1 0,0 0 0,-1-1 0,1 1-1,2-5 1,-1 2-12,0-1 0,0 0-1,-1 1 1,0-1 0,0 0-1,-1 0 1,1 0 0,-1 0-1,0-11 1,-1 14-46,1 0 18,-1-1 1,0 0-1,-1 0 1,1 1-1,-1-1 1,1 0-1,-3-5 0,3 8-40,-1 0 0,0 0 0,0 0 0,0 0 0,1 0 0,-1 1 0,0-1 0,0 0 0,0 0 0,0 1 0,0-1 0,0 0 0,-1 1 0,1-1 0,0 1 0,0 0 0,0-1 0,0 1 0,-1 0 0,1 0 0,0 0 0,0 0 0,0 0-1,-1 0 1,-1 0 0,1 0-136,0 0 1,1 0-1,-1 0 0,0 0 0,0 0 0,0 0 0,0 0 0,0 1 1,1-1-1,-1 1 0,0 0 0,0-1 0,1 1 0,-1 0 0,0 0 1,1 0-1,-1 0 0,-1 2 0,1-1-378,1 0 0,0 0 1,0 0-1,-1 1 0,1-1 0,1 0 0,-1 1 0,-1 4 1,1 10-5101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9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79 332 624,'0'0'21210,"-10"11"-20300,-34 36-224,41-43-595,0 0 0,0 0-1,1 1 1,0-1-1,0 1 1,0-1-1,0 1 1,1 0 0,0 0-1,0-1 1,0 1-1,0 0 1,1 0 0,0 0-1,0 0 1,1 8-1,0 4 336,-1-16-406,0-1-1,0 1 1,0-1-1,1 0 1,-1 1-1,0-1 1,0 1-1,1-1 1,-1 1-1,0-1 1,1 0-1,-1 1 1,0-1-1,1 0 1,-1 1-1,1-1 1,-1 0-1,1 1 1,-1-1-1,0 0 1,1 0-1,-1 0 1,1 0-1,-1 1 1,1-1-1,-1 0 1,1 0-1,-1 0 1,1 0-1,-1 0 1,2 0-1,21 0 426,-17 0-202,-1-1-188,0 0 0,-1 0-1,1 0 1,0-1 0,-1 1-1,0-1 1,1 0 0,-1 0 0,0-1-1,0 1 1,0-1 0,0 0-1,0 0 1,-1 0 0,1-1-1,-1 1 1,3-5 0,3-3 24,0-1 1,-1 0-1,-1 0 1,10-22-1,-8 14-14,-2-1 0,0 1 0,-2-1 0,0 0 0,-1 0 0,-1-1 0,0-34 0,-3-119 378,8 400-470,-8-14-1070,0-210 966,0 0 0,0 0 0,1 0 0,-1 0 1,0 0-1,0 0 0,1 0 0,-1 0 1,1 0-1,-1 0 0,1 0 0,-1 0 0,1 0 1,-1-1-1,1 1 0,0 0 0,-1 0 0,1 0 1,0-1-1,1 2 0,13 6-4924,2-5-2861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49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10594,'0'0'14099,"-17"95"-13643,17-73-280,0-4-80,0-2 16,0-6-104,4-3-8,4-4-272,1-3-480,12 0-1272,-4 0-3145,0 0-3577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0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11747,'0'0'13098,"-67"102"-12698,67-77-224,0-2 8,0-3-176,0-7 0,8-3 16,9-2-24,0-3-416,8-5-472,1 0-3041,-1 0-3448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0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11682,'0'0'12403,"-8"91"-12331,8-83 56,0-1-128,0-2-176,0-2-632,17-3-1985,0 0-2736,4-5-5249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0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11442,'0'0'11001,"0"25"-9919,0 83-290,0 193-458,-20-300-3187,18-1 2775,-1 0 0,1-1 0,0 1 1,0-1-1,0 0 0,0 1 0,0-1 0,0 0 0,0 0 0,0 0 0,0-1 1,0 1-1,0 0 0,1-1 0,-1 1 0,1-1 0,-1 0 0,1 1 0,-1-1 1,0-2-1,0 1 344,0 0 1,0-1 0,0 1-1,1-1 1,-1 1-1,1-1 1,0 1 0,0-1-1,0 0 1,0-7 0,3 10-199,0 0 1,0 0-1,0 0 1,0 0 0,0 1-1,0-1 1,0 1-1,1-1 1,-1 1 0,0 0-1,4 0 1,0-1 13,79-10-452,-28 8-7948,-35 2-2522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1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7698,'0'0'14375,"0"14"-13630,5 44-173,-4-57-540,-1 0 0,0 0 0,1 0 0,-1 0 0,1-1 0,-1 1 0,1 0 0,0 0-1,-1 0 1,1 0 0,0-1 0,0 1 0,-1 0 0,1 0 0,0-1 0,0 1 0,0-1-1,0 1 1,0-1 0,0 1 0,0-1 0,0 0 0,0 1 0,0-1 0,0 0 0,0 0 0,0 0-1,0 0 1,0 0 0,0 0 0,0 0 0,0 0 0,0 0 0,1 0 0,-1-1 0,0 1 0,1-1-1,6 0 275,-4 0-251,0 1 1,0-1-1,0-1 0,0 1 0,0-1 1,0 1-1,-1-1 0,1 0 1,-1 0-1,1-1 0,-1 1 1,0-1-1,0 1 0,0-1 0,0 0 1,0 0-1,-1-1 0,3-3 1,-1 3 9,-1-1 0,1 0 0,-1 0 1,0 0-1,-1 0 0,1-1 0,-1 1 1,0-1-1,-1 1 0,2-8 0,-12 339 66,9 16 217,-10-345 50,6-1-315,1 0 0,-1 0 0,1 0 0,-1 0 0,1-1 0,0 1 0,1-1 0,-1 0 0,-2-6 1,-17-50 342,15 39-439,1 0 0,1 0 1,1-1-1,2 0 0,0 0 0,1 0 0,2-28 0,0 47-49,0 1 0,0-1 0,0 1 0,0-1 0,0 1 0,1 0 0,-1-1-1,1 1 1,0 0 0,0 0 0,0 0 0,0 0 0,1 0 0,-1 1 0,5-5-1,4-1-663,0 1-1,0-1 0,13-5 0,-18 10 160,39-18-6756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3:59:33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1032,'0'0'1898,"3"0"-1709,11 0 13141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41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56 312,'0'0'3378,"-22"-10"2110,10 1-1971,11 9-3276,0 0 0,0-1 1,0 1-1,1-1 0,-1 1 0,0-1 0,1 1 1,-1-1-1,0 1 0,1-1 0,-1 0 1,1 1-1,-1-1 0,1 0 0,-1 0 0,1 1 1,-1-1-1,1 0 0,0 0 0,-1 1 0,1-1 1,0 0-1,0 0 0,0 0 0,0 0 0,0 0 1,0 1-1,0-1 0,0 0 0,0 0 0,0-1 1,0 1 163,0 1-323,1 0 0,-1-1 0,0 1 0,0 0 0,0 0-1,0 0 1,1-1 0,-1 1 0,0 0 0,0-1 0,0 1 0,0 0 0,0 0-1,0-1 1,0 1 0,0 0 0,0 0 0,0-1 0,0 1 0,0 0 0,0-1 0,0 1-1,0 0 1,0 0 0,0-1 0,0 1 0,0 0 0,-1-1 0,1-2 3632,8 1-1765,-6 3-1888,-1-1 1,1 0 0,-1 1-1,1-1 1,-1 1-1,0-1 1,1 1-1,-1 0 1,0 0 0,0-1-1,0 1 1,1 0-1,-1 0 1,0 0-1,0 0 1,0 0-1,0 0 1,-1 1 0,1-1-1,0 0 1,1 3-1,12 31 166,-14-34-218,3 19 265,-3-17-263,0-1 1,0 1 0,0-1-1,0 0 1,0 1-1,1-1 1,0 1 0,-1-1-1,1 0 1,0 1-1,0-1 1,0 0-1,0 0 1,2 3 0,6 22 54,-8-23-54,-1-1-1,1 1 1,-1-1 0,1 1-1,-1 0 1,0-1 0,0 1-1,-2 5 1,1 5-9,1 301 1002,-13-261-1001,11-44 4,1-1 1,0 1 0,1 18 0,0-10 0,0-17 5,-5 21-7,4-19-2,-1 7 22,2-9 120,0-6-5707,0 1 4728,0 0 0,0 0 1,0 0-1,0 0 0,1 0 0,0 0 1,-1 0-1,2 0 0,-1 0 0,0 1 1,3-5-1,11-13-8147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4.1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0 0 2721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1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8874,'0'0'17452,"26"-2"-17244,-5 2 160,9 0-272,-1 0 0,1 0-96,4 0-64,-9 0-472,1 0-953,-9 0-3776,0 0-4937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1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8970,'0'0'15835,"148"10"-15835,-105-10-216,-9 3-1960,0-3-5730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2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31 5401,'0'0'21038,"4"-6"-20557,13-16-218,-17 22-262,0 0 0,0-1 1,0 1-1,0 0 0,0 0 0,0 0 0,0 0 0,1 0 0,-1 0 0,0-1 0,0 1 0,0 0 0,0 0 0,0 0 1,0 0-1,0 0 0,0 0 0,1 0 0,-1 0 0,0 0 0,0-1 0,0 1 0,0 0 0,0 0 0,0 0 1,1 0-1,-1 0 0,0 0 0,0 0 0,0 0 0,0 0 0,0 0 0,1 0 0,-1 0 0,0 0 0,0 0 1,0 0-1,0 0 0,0 0 0,1 0 0,-1 1 0,0-1 0,0 0 0,0 0 0,0 0 0,0 0 0,0 0 0,1 0 1,-1 0-1,-2 11 8,0 24 265,-1-1 0,-15 61-1,10-61-48,2 0 0,-3 62-1,8-94-218,1 0 1,0 0-1,0 0 0,0 0 1,0 0-1,0 0 0,1 0 1,-1 0-1,1 0 0,-1 0 0,1 0 1,0 0-1,-1-1 0,1 1 1,0 0-1,0 0 0,0-1 0,2 3 1,0-2 14,0-1 1,0 0 0,0 0-1,0 0 1,0 0-1,0 0 1,0-1 0,0 1-1,1-1 1,-1 0-1,5 0 1,37 1 293,-1-2 0,82-11 1,-99 7-1633,0-2 0,-1 0 1,33-15-1,-48 17-4062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6:52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5337,'0'0'20826,"3"1"-20529,-1 0-269,-1-1 0,0 2 0,1-1 0,-1 0 0,0 0 0,1 0 0,-1 0 0,0 1 0,0-1 0,0 1 0,0-1 0,0 1 0,0-1-1,-1 1 1,1-1 0,-1 1 0,1 0 0,-1-1 0,1 1 0,-1 0 0,0-1 0,1 4 0,1 51 558,-2-45-481,0 7 67,0 36 294,-2 0 0,-9 57 0,-4-30-622,4 0 0,-1 84 0,12-174-518,0-18-1872,1 7-2156,6-19-11991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3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 9762,'0'0'18279,"0"98"-15591,0 276-982,-1-357-1673,-1 1 1,-4 20-1,3-21-543,0-1-1,1 20 1,-2-31-1011,4-5 1491,0-1 0,-1 1 0,1 0 1,0 0-1,0 0 0,-1 0 1,1 0-1,0-1 0,-1 1 0,1 0 1,0 0-1,0-1 0,0 1 0,-1 0 1,1 0-1,0-1 0,0 1 1,0 0-1,0 0 0,-1-1 0,1 1 1,0 0-1,0-1 0,0 1 1,0 0-1,0-1 0,0 1 0,0 0 1,0-1-1,0 1 0,0-1 0,-8-86-4020,3 34-1803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3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62 11763,'0'0'14453,"9"-1"-14133,81-3 640,-46 4-474,84-13 1,-82 3-888,95-16 705,-93 21-3251,0 3-3330,-34 2-3525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4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14091,'0'0'13028,"2"29"-12430,13 180 218,-6 185-212,-9-286 207,0-123-387,-1-9-276,1-1 1,1 1-1,1 0 0,1-1 1,2 1-1,10-35 1,-9 43-177,0 1 0,0 0 0,2 0 0,0 1 0,0 0 0,14-16 0,-20 28 15,0 0 0,1 0 1,-1 0-1,1 1 0,-1-1 0,1 1 1,0-1-1,0 1 0,0 0 1,-1 0-1,1 0 0,0 1 0,0-1 1,0 1-1,0-1 0,1 1 1,-1 0-1,0 0 0,5 1 1,-1-1-45,-6 0 50,1 1 1,-1-1-1,1 1 0,-1-1 1,1 1-1,-1 0 1,0-1-1,1 1 0,-1 0 1,0 0-1,1 0 1,-1 0-1,0 0 0,0 0 1,0 1-1,0-1 0,0 0 1,0 0-1,0 1 1,-1-1-1,1 1 0,0 1 1,13 37-58,-11-22 76,-1-1 1,-1 1 0,0-1-1,-4 27 1,2-24-50,0 0 1,1 1 0,4 22-1,-4-41-158,0-1-1,0 0 1,0 1-1,0-1 1,1 0-1,-1 1 1,0-1-1,1 0 1,-1 1-1,1-1 1,-1 0-1,1 0 1,0 1-1,0-1 0,-1 0 1,1 0-1,0 0 1,0 0-1,0 0 1,0 0-1,0 0 1,0-1-1,0 1 1,1 0-1,-1 0 1,0-1-1,0 1 1,0-1-1,1 1 1,-1-1-1,0 0 1,1 1-1,-1-1 1,0 0-1,1 0 1,-1 0-1,2 0 1,13 0-6914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5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86 11466,'0'0'12667,"-1"22"-11836,0 70-282,1-90-517,-1 0 0,1-1 0,0 1 0,1 0 0,-1 0 0,0 0 0,0 0 0,1 0 0,-1-1 0,1 1 0,0 0 0,0 0 0,-1-1 0,1 1 0,0 0 0,2 1 0,-3-2-4,1-1-1,0 0 0,0 1 0,0-1 0,-1 0 1,1 0-1,0 1 0,0-1 0,0 0 0,0 0 1,0 0-1,-1 0 0,1 0 0,0 0 0,0 0 1,0 0-1,0 0 0,0-1 0,6 0 207,-3 1-127,-1 0 0,0 0 0,1-1 0,-1 0 0,0 1 0,0-1 0,1-1 0,-1 1-1,0 0 1,0-1 0,0 1 0,0-1 0,-1 0 0,6-4 0,-4 2-21,1-1 0,-1 0 1,0 0-1,0 0 0,0-1 0,-1 1 1,4-9-1,-2 2-43,0 0-1,-1 0 1,-1 0-1,0-1 1,0 1-1,-1-1 1,0-19-1,-2 29-40,0 0 0,0 0 0,0 0 0,0 0-1,0 0 1,0-1 0,-1 1 0,0 0 0,-1-5 0,1 7-8,0 1 0,1-1-1,-1 0 1,0 0 0,0 1 0,0-1 0,0 0-1,0 1 1,0-1 0,0 1 0,0-1-1,0 1 1,0 0 0,-1-1 0,1 1 0,0 0-1,0 0 1,0 0 0,0 0 0,0 0 0,-1 0-1,1 0 1,0 0 0,0 1 0,-1-1 0,0 1-13,1-1 0,0 1 0,-1-1 1,1 1-1,0 0 0,0-1 1,0 1-1,-1 0 0,1 0 0,0 0 1,0 0-1,0 0 0,1 0 1,-1 0-1,0 0 0,0 0 0,0 0 1,1 1-1,-2 1 0,-10 29-52,11-27 66,-6 24 32,1 0 1,2 0-1,1 1 1,1-1-1,2 35 1,0-58-12,0-5 2,0 1 0,0 0 0,0-1 0,1 1-1,-1-1 1,0 1 0,1-1 0,-1 1 0,1-1 0,0 1-1,-1-1 1,1 1 0,0-1 0,0 0 0,0 1 0,0-1 0,0 0-1,0 0 1,0 0 0,1 0 0,-1 0 0,0 0 0,0 0-1,1 0 1,-1 0 0,1-1 0,-1 1 0,1 0 0,-1-1-1,1 1 1,-1-1 0,1 0 0,2 1 0,1-1 49,-1 0 0,1 1 0,0-1 1,-1-1-1,1 1 0,-1-1 0,1 0 0,0 0 0,-1 0 1,8-4-1,4-4-12,0-2 0,-1 0 0,0 0 0,-1-2 0,0 1 0,-1-2 0,0 0 0,18-28 0,-26 35-82,-1 0-1,1-1 1,-2 0 0,1 0 0,-1 0 0,0 0 0,-1 0 0,0-1 0,0 1 0,-1-1 0,0 1 0,0-1 0,-1-10 0,-12 16-602,9 3 257,11 0 207,26-1 205,-21-1-17,1 2 0,-1 0 1,1 1-1,14 2 0,-26-2-25,0 0 0,0 0-1,0 0 1,0 1-1,0-1 1,0 0 0,-1 1-1,1 0 1,-1-1-1,1 1 1,-1 0 0,1 0-1,-1 0 1,0 0-1,0 0 1,0 0 0,1 3-1,1 3-3,0 0 0,-1-1 0,3 15-1,1 28 25,-2-17 19,11 49-1,-14-77-93,1 8 245,-2-13-210,0 1-1,0-1 1,0 0-1,0 0 1,1 0-1,-1 1 1,0-1-1,0 0 1,1 0 0,-1 0-1,0 0 1,0 1-1,1-1 1,-1 0-1,0 0 1,0 0-1,1 0 1,-1 0-1,0 0 1,0 0-1,1 0 1,-1 0-1,0 0 1,1 0-1,-1 0 1,0 0-1,1 0 1,-1 0 0,0 0-1,0 0 1,1 0-1,-1 0 1,0-1-1,0 1 1,1 0-1,-1 0 1,0 0-1,0 0 1,1-1-1,-1 1 1,0 0-1,0 0 1,1-1-1,7-6-1155,0 0-1,-1 0 0,10-13 0,7-7-6806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5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0 5065,'0'0'19682,"-8"27"-18933,2-8-616,-4 15 112,1 0 0,1 1 0,-5 68 1,10 374 1353,4-259-752,-1 142-327,-1-360-559,0 0 1,0 0 0,0 0-1,0 0 1,-1 0-1,1 0 1,0 0 0,0 0-1,0 0 1,0-1 0,-1 1-1,-1-1 1,-3-4-86,0-1 0,0 0 0,0 1 0,1-2 0,0 1 0,0-1 0,1 0 0,-1 0 0,-5-14 0,2 5 74,1 0 1,1-1 0,1 0-1,0 0 1,-3-25 0,3 6 66,1-59 0,5 89-4,-1 0-1,1 0 1,0 0-1,0 1 0,0-1 1,1 0-1,0 0 1,0 1-1,0-1 1,1 1-1,0 0 1,4-7-1,-1 4 72,1 0 1,0 1-1,0 0 0,0 0 0,1 1 1,14-10-1,7 0-644,0 1 0,1 2 0,44-14 0,-65 24 109,31-10-5397,-6 0-5674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6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15 100 8106,'0'0'17660,"-3"24"-16882,-8 77-224,11-97-513,0 0 1,-1 1-1,2-1 1,-1 0-1,0 0 0,1 1 1,0-1-1,0 0 1,0 0-1,3 5 1,-3-7-29,0 0 0,0 0 0,0 0 1,0-1-1,1 1 0,-1 0 0,1-1 1,-1 1-1,1-1 0,0 1 1,0-1-1,-1 0 0,1 0 0,3 2 1,1-2 20,0 1 1,1-1 0,-1 0 0,0 0 0,0-1-1,1 0 1,-1 0 0,0 0 0,8-2 0,-10 2 34,0-1 0,0 0 0,0-1 0,0 1 0,0-1 0,0 1 0,0-1 0,-1-1 0,1 1 0,0 0 0,-1-1 0,0 1 0,0-1 0,0 0 0,0 0 0,0-1 1,0 1-1,-1 0 0,0-1 0,3-5 0,-1 1 77,0 1 1,-1-1-1,0 0 1,0-1-1,-1 1 1,0 0-1,-1-1 1,0 1-1,0-11 1,0 4-33,-2 0 0,0 0 0,-4-20 0,4 30-96,-1 0-1,1 0 1,-1 0 0,0 1 0,0-1 0,-1 1 0,1-1-1,-1 1 1,0 0 0,0 0 0,-1 0 0,1 0 0,-6-4-1,8 7-67,0 0 0,0 0-1,0 0 1,0 0-1,-1 0 1,1 0-1,0 1 1,0-1-1,-1 0 1,1 1 0,0-1-1,-1 1 1,1-1-1,0 1 1,-1-1-1,1 1 1,-1 0-1,1 0 1,-1 0-1,1 0 1,0 0 0,-1 0-1,1 0 1,-1 0-1,1 1 1,-1-1-1,1 1 1,0-1-1,-1 1 1,1-1 0,0 1-1,-1 0 1,1-1-1,0 1 1,0 0-1,0 0 1,0 0-1,0 0 1,0 0 0,0 0-1,-2 3 1,0 1-360,0 0-1,0 1 1,1-1 0,0 1 0,0 0 0,0 0 0,-2 11 0,0 20-3046,3-4-3039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4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2721,'14'104'1624,"-11"-83"8461,16-21-5600,-16 0-3904,119 0 3721,-81 0-6383,-1 0-4498,-27 0 1035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6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1 321 10802,'0'0'16336,"18"-21"-15551,59-66-161,-73 81-544,1 1-1,-1-1 1,0 1-1,0-1 1,-1 0-1,1-1 0,-1 1 1,-1 0-1,1-1 1,-1 0-1,0 0 1,-1 1-1,0-1 0,0 0 1,0 0-1,-1 0 1,0 0-1,0-1 1,-2-7-1,1-16-34,-3 4-11,3 26-59,1 1 1,0-1-1,0 0 1,0 0-1,-1 0 1,1 0-1,0 1 0,-1-1 1,1 0-1,-1 0 1,1 1-1,-1-1 1,1 0-1,-1 1 1,0-1-1,1 1 1,-1-1-1,0 1 1,1-1-1,-1 1 0,0-1 1,0 1-1,0-1 1,1 1-1,-1 0 1,0 0-1,-1-1 1,1 1-276,4 3 6,-1 0 279,1 0 1,-1 0-1,1 0 0,0-1 0,0 1 1,0-1-1,1 0 0,-1 0 1,0 0-1,1 0 0,0 0 0,6 1 1,53 15 96,-61-18-86,16 3 57,-14-2-53,0-1-1,0 1 0,1 0 1,-1 0-1,6 3 0,-9-3-2,0-1 0,0 1 0,0 0 0,0-1 0,0 1-1,0 0 1,0 0 0,0 0 0,-1 0 0,1 0 0,0 0-1,-1 0 1,1 0 0,-1 0 0,1 0 0,-1 0 0,0 0 0,1 0-1,-1 0 1,0 0 0,0 0 0,1 1 0,-1-1 0,0 2-1,-5 191 171,32-194 856,-17-3-931,-1-1 0,0 0 0,0 0 0,0-1 0,0 0 0,-1-1 0,0 0 0,14-12-1,2-2-40,-7 8-20,-2-1 0,1-1 0,-2 0 0,14-17 1,-23 25-42,0 0 0,-1-1 0,0 0 1,0 0-1,-1 0 0,0 0 1,0 0-1,0-1 0,-1 1 0,0-1 1,-1 0-1,0 1 0,1-12 1,-16 18-359,12 2 353,-1-1 0,0 1 0,0 0 0,1 0 0,-1 0 0,0 0 0,1 1 0,-1-1 0,1 1 0,-1 0 0,1-1 0,0 1 0,0 0 0,0 1 0,0-1 0,0 0 0,0 0 0,1 1 0,-1-1 0,-1 5 0,-2 2 42,1-1 0,0 1 0,0 0 0,1 0 0,-2 12 0,2-2 246,1 0 0,2 26-1,0-34-148,0-8-94,0 0 0,0 0 0,1 0 0,-1 0 0,1 0-1,0-1 1,0 1 0,0 0 0,0 0 0,0 0 0,1-1 0,-1 1 0,1-1 0,0 1 0,-1-1 0,1 1-1,1-1 1,-1 0 0,0 0 0,0 0 0,1 0 0,-1-1 0,1 1 0,-1-1 0,1 1 0,0-1 0,0 0-1,0 0 1,-1 0 0,1 0 0,4 0 0,4 1 3,0 0-1,1-1 1,-1-1-1,1 0 1,-1 0-1,0-1 1,16-3 0,-11 0-434,0-1 1,-1-1-1,1 0 0,-1-1 1,0-1-1,23-16 1,-14 10-1064,23-16-2813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7.9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161 0 6977,'0'0'19623,"-4"25"-19319,-5 28-16,3-1 0,0 67-1,36 208 715,-9-128-465,-20-189-509,6 122 578,-8-141-418,0 1-1,-1-1 1,0 0 0,-1 1 0,0-1 0,0 1 0,-5-10 0,4 9-124,-32-72 26,-86-220 6,120 294-119,0 0 0,0-1 0,0 1 0,1-1 0,1 1 0,-1-9 0,1 15 10,1 1 0,-1-1-1,0 0 1,1 1 0,-1-1-1,1 1 1,-1-1 0,1 1 0,-1-1-1,1 1 1,-1-1 0,1 1-1,-1 0 1,1-1 0,0 1 0,-1 0-1,1-1 1,0 1 0,-1 0-1,1 0 1,0 0 0,-1-1 0,1 1-1,0 0 1,0 0 0,26-3-18,-20 2 24,15-1-18,17-3-63,1-1 0,55-17 0,-84 20 93,-1 0 0,-1-1 0,1 0 0,-1-1 0,1 0 0,-2 0 0,1-1 0,0 0 1,-1-1-1,0 0 0,-1 0 0,1-1 0,-2 0 0,11-15 0,-14 18-3,0-1-1,0 0 1,-1 1-1,0-1 1,0 0 0,-1 0-1,0-1 1,0 1-1,1-10 1,39 390-192,-29-238 153,-11-126 29,1 8 41,-2-18-32,0 0 0,1 1-1,-1-1 1,0 0 0,1 1-1,-1-1 1,0 0 0,1 1-1,-1-1 1,1 0 0,-1 1-1,0-1 1,1 0 0,-1 0-1,1 0 1,-1 0 0,1 1-1,-1-1 1,1 0 0,-1 0-1,1 0 1,-1 0 0,1 0-1,-1 0 1,1 0 0,-1 0-1,0 0 1,1-1 0,-1 1 0,1 0-1,-1 0 1,1 0 0,-1 0-1,1-1 1,0 1 0,2-2 10,0-1 0,0 1 0,0-1 0,-1 1 0,1-1 0,0 0 0,-1 0 1,0 0-1,0 0 0,0-1 0,0 1 0,0-1 0,1-3 0,3-6 7,7-10 0,-1 0-116,0 2-1,23-29 1,-34 48 44,0 1 0,0 0 0,0-1 0,0 1 0,1 0 0,-1 0 0,0 0 1,1 0-1,-1 0 0,1 0 0,-1 1 0,1-1 0,0 0 0,-1 1 0,4-1 1,-4 1 22,-1 0 1,1 0 0,0 0 0,0 0 0,0 0 0,-1 1 0,1-1 0,0 0 0,0 1 0,-1-1 0,1 0-1,0 1 1,-1-1 0,1 1 0,0-1 0,-1 1 0,1-1 0,-1 1 0,1-1 0,-1 1 0,1 0-1,-1-1 1,1 1 0,-1 0 0,0 0 0,1-1 0,-1 1 0,0 0 0,0 0 0,0-1 0,1 1 0,-1 1-1,2 9 18,1-1 0,0 0-1,1 0 1,0 0-1,1-1 1,0 0 0,8 13-1,-10-19 46,0 1 0,0-1-1,0 0 1,0 1-1,1-2 1,-1 1 0,1 0-1,-1-1 1,1 1 0,0-1-1,0 0 1,0 0-1,1-1 1,-1 1 0,0-1-1,0 0 1,1 0 0,-1-1-1,9 1 1,-2-1 125,-8 1-112,0-1-1,0 0 1,0 0 0,0 0 0,0 0 0,0 0-1,1-1 1,-1 0 0,-1 1 0,1-1 0,0 0-1,0 0 1,0-1 0,0 1 0,-1-1 0,1 1 0,-1-1-1,3-2 1,-1 0 4,0 0 0,0 0-1,0 0 1,-1-1 0,0 0-1,0 1 1,0-1 0,0-1-1,-1 1 1,0 0 0,3-10-1,-2 0-45,-2 1 0,1-1-1,-2-21 1,0 36-32,-1 0 0,0 0 0,0 0 1,1 0-1,-1 0 0,0 0 0,1 1 0,-1-1 1,0 0-1,1 0 0,-1 1 0,0-1 0,1 0 0,-1 1 1,0-1-1,1 0 0,-1 2 0,-3 4 7,2 0 0,-1 0 0,1 0 0,0 1 0,0-1 0,1 1 0,0-1 0,0 1 1,0 0-1,1 0 0,0-1 0,0 1 0,1 0 0,2 8 0,-2-12 22,1 0-1,-1 0 1,1 0 0,0 0 0,0 0 0,1 0 0,-1-1 0,0 1-1,1-1 1,0 0 0,-1 0 0,1 0 0,0 0 0,0 0 0,0 0-1,0-1 1,0 0 0,5 2 0,6 2-149,0-1 0,0 0 0,17 2 0,92 6-4112,-67-11-2491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8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21 1504,'0'0'24864,"-1"-5"-24106,-4-10-348,5 15-402,0 0 1,0 0-1,0 0 0,-1 0 1,1 0-1,0 0 0,0 0 1,0 0-1,0 0 0,0 0 1,0 0-1,0 0 1,0 0-1,0-1 0,0 1 1,0 0-1,0 0 0,-1 0 1,1 0-1,0 0 1,0 0-1,0 0 0,0 0 1,0 0-1,0 0 0,0 0 1,0 0-1,0 1 0,0-1 1,0 0-1,0 0 1,-1 0-1,1 0 0,0 0 1,0 0-1,0 0 0,0 0 1,0 0-1,0 0 0,0 0 1,0 0-1,0 0 1,0 0-1,0 0 0,0 0 1,0 0-1,0 0 0,0 1 1,0-1-1,0 0 0,0 0 1,0 0-1,0 0 1,0 0-1,0 0 0,0 0 1,0 0-1,0 0 0,0 0 1,0 0-1,0 1 0,0-1 1,0 0-1,0 0 1,0 0-1,0 0 0,0 0 1,0 0-1,0 0 0,-2 34 1211,1-10-791,-1 332 1929,4-188-2156,-2-63-74,-4 233 64,5-304-25,-1-2-2766,7-51 978,9-27-1733,-7 12-1847,0-4-4675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7:59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71 9938,'0'0'16336,"23"-11"-15983,73-35-140,-90 44-181,0-1-1,0 1 1,0 1-1,0-1 1,0 1-1,1 0 0,-1 0 1,8 1-1,-9 0 2,-1 1 0,1 0 0,-1 0 0,1 0 0,-1 1 0,0-1 0,6 4 0,-8-4-16,0 0-1,0 0 0,0 0 1,0 0-1,0 1 1,-1-1-1,1 0 1,0 1-1,-1-1 0,1 1 1,-1 0-1,0 0 1,1-1-1,-1 1 0,0 0 1,0 0-1,0 0 1,0 0-1,-1 0 1,1 1-1,0-1 0,-1 0 1,0 0-1,1 0 1,-1 0-1,0 1 0,0-1 1,-1 2-1,1-3 11,0 1 0,-1-1 0,1 0 0,0 0 1,-1 0-1,1 0 0,-1 0 0,1 0 0,-1 0 0,0 0 0,0 0 0,1-1 0,-1 1 0,0 0 0,0 0 0,0 0 0,0-1 0,0 1 0,0-1 0,0 1 0,0-1 0,0 1 0,-1 0 0,-31 10 297,29-10-287,-63 15 219,-21 6-367,87-21-4,-1-1 0,1 1 0,0 0-1,-1-1 1,1 1 0,-1 0 0,1 0 0,0 0 0,0 0-1,-1 0 1,-1 2 0,3-2-82,0-1 1,-1 1-1,1-1 1,0 1-1,0-1 0,-1 1 1,1-1-1,0 1 0,0 0 1,0-1-1,0 1 1,0-1-1,0 1 0,0-1 1,0 1-1,0 0 1,0-1-1,0 1 0,0-1 1,0 1-1,0-1 0,0 1 1,1 0-1,-1-1 1,0 1-1,0-1 0,1 1 1,-1-1-1,0 1 1,1-1-1,-1 0 0,0 1 1,1 0-1,13 7-7727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1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115 150 8650,'0'0'16521,"0"-1"-16395,0 0-1,0 1 1,0-1 0,1 0 0,-1 0 0,0 1 0,0-1 0,0 0 0,1 0 0,-1 1-1,0-1 1,1 0 0,-1 1 0,1-1 0,-1 0 0,1 1 0,0-2 0,20-9 309,-12 7-261,0 0 0,-1-1 0,10-7 0,-16 10-112,0 1 0,0-1-1,-1 1 1,1-1 0,-1 0 0,1 0 0,-1 1-1,1-1 1,-1 0 0,0 0 0,0 0-1,0-1 1,0 1 0,-1 0 0,1 0 0,-1 0-1,1-1 1,-1 1 0,1-3 0,-1-4 249,0 7-257,0-1-1,0 1 0,0 0 1,0-1-1,0 1 1,-1 0-1,1 0 0,-1-1 1,-1-3-1,1 5-55,0 0-1,1 0 1,-1 0-1,0 1 1,0-1-1,-1 0 0,1 1 1,0-1-1,0 1 1,0-1-1,0 1 1,0-1-1,-1 1 1,1 0-1,0-1 0,0 1 1,-1 0-1,1 0 1,0 0-1,0 0 1,-3 1-1,-3-2-14,0 1 0,1 1 0,-1-1 0,0 1-1,0 1 1,1-1 0,-1 1 0,1 0 0,-1 0 0,1 1-1,0 0 1,0 0 0,0 1 0,0-1 0,0 1 0,1 0-1,0 1 1,0-1 0,0 1 0,0 0 0,1 1 0,-7 9-1,7-9 12,0 0 0,0 0 0,0 1 0,1 0-1,0 0 1,0 0 0,1 0 0,0 0 0,0 0-1,1 0 1,0 1 0,0-1 0,0 1 0,1-1-1,0 1 1,2 11 0,-1-17 10,0 0-1,0 0 1,-1 0-1,1 0 1,1-1 0,-1 1-1,0 0 1,0 0-1,1-1 1,-1 1-1,1-1 1,0 1 0,-1-1-1,1 0 1,0 1-1,0-1 1,-1 0-1,1 0 1,0 0 0,0-1-1,0 1 1,0 0-1,1-1 1,3 1-1,6 1 18,0 0 0,0-1-1,14-1 1,-21 0-14,8 0 20,27 0 127,64-8 0,-91 6-130,-2 0 1,1-1 0,0 0-1,0-1 1,-1 0 0,0-1-1,0 0 1,0-1 0,19-14-1,-28 18-14,0 0 0,0 0 0,0 0-1,0 0 1,0 0 0,-1 0 0,1 0-1,-1-1 1,1 1 0,-1-1-1,0 1 1,0-1 0,1-5 0,-1 0-25,0 0 0,0 0 0,-1-12 0,0 10-42,0 8 20,0 0 1,-1-1-1,1 1 0,0 0 0,-1 0 0,0-1 0,1 1 0,-1 0 0,0 0 1,0 0-1,0 0 0,-1 0 0,1 0 0,0 0 0,-1 1 0,1-1 0,-1 0 0,0 1 1,1-1-1,-1 1 0,0-1 0,0 1 0,0 0 0,-3-1 0,0-1-75,-1 1 0,0 0 0,1 0 0,-1 1 0,0-1 0,0 1 0,0 1 1,-9-1-1,15 1 57,2 1-24,18 1 123,0-1 0,40-2 1,-44 0-31,1-1 18,-1 0 0,0-1 0,0-1 0,31-13 0,-3 2-3,-39 13-61,-4 23-283,-2-9 322,0-1-1,-1 0 1,-6 21-1,-2 13 59,6-5 128,0 50 0,4-89-222,0 0 1,1 0 0,-1 1 0,1-1-1,-1 0 1,1 0 0,-1 0 0,1 0 0,0 0-1,-1 0 1,1 0 0,0 0 0,0 0-1,0 0 1,-1-1 0,1 1 0,0 0 0,0 0-1,0-1 1,1 1 0,-1-1 0,0 1-1,0-1 1,2 1 0,-1 0-320,-1 0-1,1-1 1,0 1-1,0-1 1,0 1 0,0-1-1,0 0 1,0 0-1,0 0 1,0 0 0,0 0-1,0 0 1,0-1-1,0 1 1,2-1 0,5-8-6605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1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13259,'0'0'12354,"0"155"-12298,0-132 129,0-6-185,0-4-337,0-5-247,4-6-1152,18-2-2465,-1 0-3313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2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21 7802,'0'0'12240,"-7"22"-10501,-21 70-548,26-87-1087,1 0 0,0 0 1,-1 0-1,2 0 1,-1 0-1,0 0 1,1 0-1,0 0 1,1 8-1,0-8 14,-1-4-92,0 0-1,0 0 0,1-1 1,-1 1-1,0 0 0,1 0 1,-1 0-1,1 0 0,-1 0 1,1-1-1,-1 1 0,1 0 0,-1 0 1,1-1-1,0 1 0,0 0 1,-1-1-1,1 1 0,0-1 1,0 1-1,1 0 0,24 5 406,-14-6-175,0 0 0,18-3 1,-25 2-185,0 0 1,0 0 0,0 0-1,0-1 1,-1 0-1,1 0 1,-1 0-1,1-1 1,-1 1 0,0-1-1,0 0 1,0 0-1,0-1 1,0 1 0,-1-1-1,1 1 1,-1-1-1,0-1 1,0 1-1,4-9 1,-3 3 61,0 0 1,0 0-1,-1-1 0,0 1 0,-1-1 1,0 0-1,-1 1 0,0-19 0,-1 27-134,-1 0 1,1 1-1,0-1 0,-1 0 0,0 0 0,1 1 0,-1-1 0,0 1 0,0-1 0,0 0 0,0 1 0,0 0 0,0-1 0,0 1 0,0-1 0,0 1 0,-1 0 0,1 0 0,-1 0 0,1 0 0,-1 0 0,1 0 0,-1 0 0,0 1 0,1-1 1,-1 0-1,0 1 0,-3-1 0,2 0-92,0 0 1,0 1-1,0-1 1,0 1-1,0 0 1,1 0-1,-1 0 1,0 1-1,0-1 1,0 0-1,0 1 1,0 0-1,0 0 1,0 0-1,1 0 1,-1 0-1,-5 4 1,4-2-428,1 2 0,-1-1 0,1 0 0,0 1 0,0-1 0,1 1 0,-5 9 0,2 7-5407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2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143 354 4481,'0'0'19816,"-24"25"-19180,-69 81-129,90-102-474,-1 1 0,1-1 0,0 1 0,0 0 0,1 0 0,-3 8 0,4-11-13,1 1 1,-1-1-1,1 0 1,0 0-1,0 1 1,0-1-1,0 0 1,1 4-1,0 6 83,-1-11-89,-1 0 1,1 1 0,0-1 0,0 0-1,1 0 1,-1 1 0,0-1 0,0 0 0,0 0-1,1 0 1,-1 1 0,1-1 0,-1 0 0,1 0-1,-1 0 1,1 0 0,0 0 0,0 0-1,-1 0 1,1 0 0,0 0 0,0 0 0,0 0-1,0-1 1,0 1 0,2 1 0,0-1 47,1 0 1,0 0 0,0-1 0,0 1 0,0-1-1,0 0 1,4 0 0,-3 0 4,1 0 14,1-1 1,-1 0 0,1 0-1,-1 0 1,0-1 0,0 0-1,0 0 1,0-1 0,0 0 0,0 0-1,0 0 1,-1 0 0,0-1-1,1 0 1,-2 0 0,1-1-1,0 1 1,-1-1 0,0 0-1,0 0 1,0 0 0,4-10-1,-1 3 25,-1 0 0,-1 0-1,0-1 1,-1 0 0,0 0-1,-1 0 1,0-1 0,-1 1-1,0-26 1,-1 4 148,-5-127 220,1 127-234,-1 0 0,-15-58 0,17 93-104,1 8-71,0 24-72,1 46-23,-1-3 37,3 113 177,1-159-226,0 0 0,2-1 0,1 1 1,14 39-1,-19-65-146,0 0 1,0 0-1,0-1 0,1 1 1,-1 0-1,1 0 1,0 0-1,0-1 1,0 1-1,4 3 1,-4-4-12,1-1 0,-1 0 0,0 0 0,1 0 1,-1 0-1,1 0 0,-1-1 0,1 1 0,-1-1 1,1 1-1,0-1 0,-1 0 0,4 0 0,23-1-3211,-3-1-4425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2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9674,'0'0'16620,"-4"130"-16396,4-102 0,0-2-176,4-9 0,5-6-96,8-4-136,0-7-456,25 0-585,-4-10-4144,1-8-6265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3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0 264,'0'0'26342,"-97"150"-25774,88-119-328,9-8 48,0-3-288,0-7 48,0-6-48,17-2 0,9-5-192,25 0-416,-9-7-1153,0-8-5312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19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34 1072,'0'0'11245,"3"-3"-9828,0 1-1047,16-15 1553,-14 9 1526,-5 8-3284,0 0 0,0 0 0,0 0 0,0-1-1,0 1 1,0 0 0,0 0 0,0 0 0,0 0 0,0-1 0,0 1 0,-1 0 0,1 0 329,0 0-329,0 0 0,0-1 0,-1 1 0,1 0 0,0 0-1,0 0 1,0 0 0,0 0 0,0 0 0,-1 0 0,1 0 0,0 0 0,0 0 0,0 0-1,-1 0 1,1 0 0,0 0 0,0 0 0,0 0 0,0 0 0,-1 0 0,1 0-1,0 0 1,0 0 0,-16 0-38,-171 7 713,146-6 246,39-1 666,2 438-1675,9-350-17,-1 4 66,1 7-10,-1 219 625,1 26-277,-27-70-316,-7-65 142,19-170-274,1-8 20,-1 44 0,-2 44 21,-1-52-11,1 14 19,0 13-9,8 64 55,-5-75-79,1 139 136,4-215-172,0 16 16,0 1 1,8 41-1,-6-49-3,-1 1 0,0-1 0,-3 28 1,1-1 1,1 106-11,1-148 0,0-1 0,0 1 0,0-1 0,0 0 0,0 1 0,0-1 0,0 0 0,0 0 0,1 0 0,-1 0 0,0 0 0,0 0 0,2 0 0,29 0 0,-2 1 0,0-1 0,0-2 0,0-1 0,59-13 0,-88 15 0,15-1 0,39-6-52,-55 8-289,0-14-11773,0 3 3737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3.6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41 1688,'0'0'17069,"0"-4"-15231,0 2-1615,1 0 84,-1 0 0,0 0 0,0 0 0,0 0-1,0 0 1,0 0 0,0 0 0,-1 0-1,1 0 1,-1 0 0,1 0 0,-1 0 0,0-1-1,-1-3 1835,3 12-2333,-1 3-351,0 15-2855,-4-2-5485,4-14 2151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4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11 7458,'0'0'16955,"0"-11"-14105,-1 19-2733,0 0-1,-1 0 1,0 0-1,-3 10 1,-6 22 122,8-18-189,-1 10-170,-1 41 0,5-73-348,10-13-4597,5-4-2198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4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1 0 10426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4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86 141 10426,'-58'-95'4657,"58"93"-4239,-1 1-1,-1-1 0,1 0 0,0 1 1,0-1-1,0 1 0,-1 0 1,1-1-1,-1 1 0,-2-2 1,3 3-363,1 0 0,0-1 0,0 1 0,-1 0 0,1 0 0,0 0-1,-1 0 1,1 0 0,0 0 0,0 0 0,-1 0 0,1 0 0,0 0 0,-1 0 0,1 0 0,0 0 0,0 1 0,-1-1 0,1 0 0,0 0 0,0 0 0,-1 0 0,1 0 0,0 1 0,0-1 0,-1 0 0,1 0 0,0 0 0,0 0 0,0 1 0,-1-1 0,1 0 0,0 0 0,0 1 0,0-1 0,-1 1 30,1 0 0,0 0 0,-1 0 0,1 0 0,0 0 0,0 0 0,-1 0 0,1-1 0,0 1 0,0 0 0,0 0 0,0 0 0,0 0 0,0 0 0,1 0 0,-1 0 0,0 0 0,0 0-1,1 0 1,-1-1 0,1 2 0,4 0 86,0-2-1,1 1 1,-1 0-1,0-1 1,1 0 0,5-1-1,3 1 399,-13 0-528,0-1 0,0 1 0,0 0 0,0-1 0,0 1 0,0 0 0,-1-1-1,1 1 1,0-1 0,0 0 0,0 1 0,-1-1 0,1 1 0,0-1 0,-1 0 0,1 0-1,-1 1 1,1-1 0,-1 0 0,1 0 0,-1 0 0,1 0 0,-1 0 0,0 0-1,0 0 1,1 1 0,-1-3 0,1 1-17,-1 0 0,0 0-1,1 0 1,-1 0 0,0 0 0,0 0 0,0 0-1,0 0 1,-1 0 0,1 0 0,0 0 0,-1 0-1,-1-3 1,1 5-176,0-1 0,0 1 0,0-1 0,-1 1 0,1-1 0,0 1 0,-1 0 0,1-1 0,0 1 0,-1 0 0,1 0 0,0 0 0,-1 0 0,1 0 0,-3 1 0,-1-1-3779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4.8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6185,'0'0'20789,"0"18"-20501,0 122 243,3-79-292,19 108 0,-14-124-231,-7-36-500,-1 0 0,1 0 0,-2 12 0,-16-21-1379,13-1 1605,0 1 1,1-1-1,-1 1 1,0-1-1,0 0 1,1-1-1,-1 1 1,-6-4-1,8 4 298,1 1 0,-1-1-1,1 0 1,-1 0 0,1 0-1,0 0 1,0 0 0,-1-1 0,1 1-1,0 0 1,0 0 0,0-1-1,0 1 1,0-1 0,0 1 0,1-1-1,-1 1 1,0-1 0,1 0-1,-1 1 1,1-1 0,0-2 0,0 4 22,0-1 0,0 1 0,1-1 0,-1 0 0,0 1 0,1-1 1,-1 1-1,1-1 0,-1 1 0,1 0 0,-1-1 0,1 1 0,-1-1 1,1 1-1,-1 0 0,1-1 0,0 1 0,-1 0 0,1 0 0,-1 0 1,2-1-1,18-4 24,-16 4 33,182-38 909,-61 22-4502,-86 15-3485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5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7698,'0'0'18406,"-6"25"-18010,-16 75-76,21-97-297,0 1-1,1 0 0,-1 0 0,1 0 0,0 0 1,0 0-1,1 6 0,0-9-10,-1 0-1,0 1 1,0-1 0,1 0 0,-1 0-1,1 0 1,-1 0 0,1 0 0,0 0-1,-1 0 1,1 0 0,0 0 0,0 0-1,0 0 1,0-1 0,1 2 0,1-1 28,0 0-1,0 0 1,0 0 0,0 0 0,0-1 0,0 1 0,0-1 0,0 0 0,0 0 0,0 0-1,0-1 1,3 0 0,9 1 207,-9-1-201,-1 0 0,1 0 0,-1 0 0,1-1-1,-1 0 1,0 0 0,0 0 0,0-1 0,0 0 0,0 1-1,0-2 1,-1 1 0,1-1 0,-1 1 0,0-1 0,5-6-1,-5 5-20,0 0-1,0 0 1,0 0-1,0-1 0,-1 1 1,0-1-1,0 0 0,-1 0 1,1 0-1,-1 0 0,0 0 1,-1-1-1,2-12 1,-4 29-137,0-1 0,-1 1 0,0 0 0,-3 10 0,-5 19 78,5 6 4,1 0-1,4 60 1,0-52 21,4 52 76,6 0-1,43 203 1,-42-261 68,-2 1 0,6 93 1,-16-141-107,0 1 0,1-1 0,-1 0 0,0 0 0,0 0 0,0 1 1,1-1-1,-1 0 0,0 0 0,0 0 0,0 0 0,1-1 1,-1 1-1,0 0 0,0 0 0,0 0 0,1 0 0,-1-1 1,0 1-1,0 0 0,-1-2 0,-4-2 98,1 0 0,-1 0 0,1-1 1,0 1-1,0-1 0,0-1 0,-5-7 0,-29-44 383,39 55-495,-12-19 55,1 0 1,1-1 0,1 0-1,1-1 1,1 0 0,1 0-1,1-1 1,1 1 0,1-1-1,0-32 1,3 51-73,0 0 0,1 1 0,-1-1 0,1 0 0,0 1 0,0-1 0,0 0 0,1 1 0,0-1 0,0 1 0,0 0 0,0-1 0,0 1 0,1 0 0,0 1 0,3-5 0,0 3-34,0-1-1,1 2 0,-1-1 1,1 1-1,0-1 0,0 2 0,0-1 1,15-3-1,2 0-1019,0 1-1,1 1 1,0 1-1,37-1 1,-47 4-302,37-3-8919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5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13 13179,'0'0'10667,"-25"11"-10236,-76 44-131,97-53-276,0 0-1,1 1 1,0 0 0,-1 0-1,1-1 1,0 2-1,1-1 1,-1 0 0,0 1-1,1-1 1,0 1-1,0 0 1,0 0 0,0-1-1,1 1 1,-1 1-1,1-1 1,0 0-1,0 0 1,0 7 0,0-4 2,-1 3 82,1 0 0,0 0 0,1 0 0,1 19 0,-1-27-75,0 0 1,0 0 0,1 0-1,-1 0 1,1 0 0,-1 0-1,1 0 1,0 0 0,0-1 0,0 1-1,0 0 1,0 0 0,0-1-1,0 1 1,0-1 0,1 1-1,-1-1 1,1 1 0,-1-1-1,1 0 1,0 0 0,-1 0-1,1 0 1,0 0 0,0 0 0,0 0-1,0 0 1,-1-1 0,1 1-1,3-1 1,4 2 101,0-1 0,0-1 0,1 0 1,-1 0-1,0-1 0,0 0 0,1-1 0,-1 1 0,0-2 0,0 0 0,-1 0 0,1 0 1,-1-1-1,10-5 0,-13 5-42,1 0 1,-1-1-1,0 1 1,0-1-1,0 0 0,-1 0 1,0 0-1,0-1 1,0 1-1,-1-1 1,1 0-1,-1 0 0,-1 0 1,1-1-1,-1 1 1,0-1-1,-1 1 1,0-1-1,0 1 0,1-9 1,-2 6-20,1 1 0,-2-1 0,1 1 0,-1 0 1,0-1-1,-4-14 0,4 20-76,0 0 0,-1 0-1,1 1 1,0-1 0,-1 0 0,0 1 0,1-1 0,-1 1-1,0 0 1,0 0 0,-1-1 0,1 1 0,0 1 0,-1-1 0,1 0-1,-1 0 1,0 1 0,1 0 0,-1-1 0,0 1 0,0 0-1,-3 0 1,3 0-172,-1 0-1,1 0 0,-1 1 0,1-1 0,-1 1 1,1 0-1,-1 0 0,1 0 0,-1 1 0,-4 0 1,6 0 6,1 0 1,-1-1-1,1 1 1,0 0-1,0-1 0,-1 1 1,1 0-1,0 0 1,0 0-1,0 0 1,0 0-1,0 0 1,0 1-1,0-1 1,0 0-1,1 0 1,-1 1-1,0-1 1,1 1-1,-1-1 1,1 0-1,-1 1 1,1-1-1,0 3 1,-2 19-6864,2-7-7200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6.2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199 0 12915,'0'0'12228,"-11"36"-11623,0-5-493,-1 2 1,1 1 1,2 0-1,2 0 0,1 0 1,-2 46-1,7 382 338,5-358-251,5-1 1,4 0-1,28 104 1,-41-204-190,3 6 49,-1 0 0,-1 0-1,2 14 1,-4-33-31,0 0-1,-1 0 0,0 0 1,0 0-1,-1 1 0,0-1 1,-1 1-1,-7-14 0,-48-75 442,25 45-89,18 26 56,-19-47 1,30 61-271,0-1 0,1-1 0,0 1 0,1-1-1,-2-22 1,5 33-149,0 0-1,0-1 1,0 1-1,1 0 1,0 0-1,0 0 1,0 0 0,0 0-1,0 0 1,1 0-1,0 0 1,-1 1-1,2-1 1,-1 1-1,0-1 1,1 1-1,4-5 1,-1 2-30,0 1 1,0 0-1,1 1 1,0-1 0,0 1-1,0 0 1,1 1-1,11-4 1,12-2-412,0 2 0,0 2 0,51-4 1,-62 8-69,69-7-2836,-4 2-4694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6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314 1 15899,'0'0'11103,"-14"24"-10612,3-4-400,-75 148 492,56-99-468,-35 72 60,49-110-200,-2-2 0,-30 41 0,24-44-1262,22-40-2435,2-15-3672,0-8-5464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6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11779,'0'0'11786,"28"25"-10480,90 84-301,-101-92-705,-2 0 0,1 1-1,23 38 1,-16-21-10,0-2-81,56 75 241,-69-94-418,2-2 1,0 0-1,0 0 0,1-1 1,23 15-1,-35-25-76,0 0 0,0-1 1,0 1-1,1-1 0,-1 1 0,0 0 1,0-1-1,1 0 0,-1 1 0,0-1 1,1 0-1,-1 0 0,0 0 0,1 0 0,-1 0 1,3 0-1,-4 0-147,1-1 1,0 1-1,-1-1 0,1 1 0,0-1 1,-1 1-1,1-1 0,-1 1 1,1-1-1,-1 1 0,1-1 0,-1 0 1,1 1-1,-1-1 0,1 0 1,-1 0-1,0 1 0,0-1 0,1 0 1,-1 0-1,0 1 0,0-1 1,0 0-1,0 0 0,0-1 0,1-20-9113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22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11 128 1168,'0'0'4176,"0"-36"15143,-1 2-15961,0 30-3087,-1 0 0,1-1 0,1 1 1,-1-1-1,1 1 0,0-1 0,0 1 0,1-8 1,-1 1 730,-4 17-1510,3 115 290,0 24 211,3-48-3532,11-97-2713,4 0-557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7.2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9978,'0'0'16732,"34"-18"-16540,4 18-96,5 0 360,8 7-208,4-2-112,-4-2-32,0 0-104,-5-1-384,5-2-760,-13 0-1673,-4 0-5601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7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11026,'0'0'12142,"26"17"-11302,84 53-47,-52-40-63,-55-29-671,0 0 0,0 0-1,0 1 1,0-1 0,0 1 0,0-1-1,0 1 1,-1 0 0,1 1 0,0-1-1,-1 0 1,0 1 0,0-1-1,1 1 1,-2 0 0,4 4 0,-4-5-32,0-1 1,0 1-1,-1 0 1,1 0-1,-1 0 1,1 0-1,-1 0 1,1 0 0,-1 0-1,0 0 1,0 0-1,0 0 1,0 0-1,-1 0 1,1 0-1,0 0 1,-1 0-1,1 0 1,-1 0-1,0 0 1,0 0 0,1 0-1,-3 1 1,-1 3-42,-1 0 1,0 0 0,0-1-1,0 0 1,-7 5-1,-17 18-1484,12-7-1302,4-1-3825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8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9498,'0'0'15651,"59"140"-15010,-46-92-297,-9 6-256,1-1 88,-5-4-176,0-9 0,0-9 0,0-13-905,8-8-1239,0-8-2865,1-2-2417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8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0 221 7498,'0'0'19481,"14"-18"-19027,46-56-114,-18 29 282,-39 42-557,1 0 1,-1-1 0,1 1-1,-1-1 1,0 0 0,-1 0-1,1 0 1,-1 0-1,1 0 1,-1 0 0,1-6-1,-2 9-55,-1 0 1,1 0-1,-1 0 0,1-1 0,-1 1 0,0 0 0,0 0 1,0 0-1,0 0 0,0-1 0,0 1 0,0 0 0,0 0 1,0 0-1,0 0 0,-1-1 0,1 1 0,0 0 0,-1 0 1,1 0-1,-1 0 0,0-1 0,0 1-43,0 0-1,0 1 1,0-1 0,0 1-1,0-1 1,0 1-1,0 0 1,0-1 0,0 1-1,0 0 1,0 0-1,0 0 1,0 0 0,0 0-1,0 0 1,0 0-1,0 0 1,0 0 0,-2 0-1,-3 2-137,0 0-1,0 0 0,0 0 1,0 0-1,0 1 1,-9 6-1,7-4 99,1 1-1,0-1 1,1 1 0,-7 7-1,11-10 66,0-1-1,0 1 1,1 0-1,-1-1 1,0 1 0,1 0-1,0 0 1,-1 0-1,1 0 1,1 1 0,-1-1-1,0 0 1,1 0-1,-1 4 1,1-5 23,1 0 0,-1-1 0,0 1 0,1 0 1,-1-1-1,1 1 0,-1-1 0,1 1 0,0-1 0,0 1 0,-1-1 1,1 0-1,0 1 0,0-1 0,1 0 0,-1 0 0,0 0 0,0 1 0,0-1 1,1 0-1,-1-1 0,3 3 0,5 1 142,0 0 0,19 6 0,-10-4 33,21 7 73,-21-8-212,1 2 0,-1 0 1,-1 0-1,1 2 0,-1 0 0,30 22 1,-46-30-58,0 0 0,1 0 0,-1 0 1,0 0-1,0 1 0,0-1 0,0 0 1,0 1-1,0-1 0,0 1 0,0-1 0,-1 1 1,1-1-1,-1 1 0,1-1 0,-1 1 0,1 0 1,-1-1-1,0 1 0,0 0 0,0 2 0,0-2 8,-1 0 0,0-1 0,1 1 0,-1 0 0,0-1 0,0 1-1,0-1 1,0 1 0,0-1 0,-1 0 0,1 1 0,0-1 0,-1 0-1,1 0 1,0 0 0,-1 0 0,1 0 0,-3 1 0,-25 12 2,21-11-157,0 1-1,0 0 1,0 0-1,-13 11 1,21-15 23,-1 1 0,1-1 0,0 1 1,-1 0-1,1-1 0,0 1 0,-1 0 0,1-1 0,0 1 1,0 0-1,0-1 0,-1 1 0,1 0 0,0 0 0,0-1 1,0 1-1,0 0 0,1 1 0,-1 1-1581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9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327 1 12051,'0'0'12649,"-26"8"-12066,-85 34-26,104-39-523,1 0-1,0 1 1,0 0 0,1 0-1,-1 0 1,1 1 0,0 0-1,0 0 1,0 0-1,1 1 1,0 0 0,0 0-1,0 0 1,-4 10 0,1-3 5,-4 6 9,-11 31 0,20-45-44,0 0 1,0 1-1,1-1 0,0 0 1,0 1-1,0-1 0,0 1 1,1-1-1,0 1 1,0 0-1,2 8 0,-1-13-4,0 0 0,-1 0-1,1 0 1,0 0-1,0 0 1,0 0 0,0 0-1,0-1 1,0 1 0,0 0-1,0-1 1,1 1-1,-1 0 1,0-1 0,0 0-1,0 1 1,1-1 0,-1 0-1,0 1 1,0-1 0,1 0-1,-1 0 1,0 0-1,1 0 1,-1 0 0,0-1-1,0 1 1,1 0 0,0-1-1,6 1 0,7 0 19,1 0 0,-1-1 0,0-1-1,0 0 1,0-2 0,-1 1 0,1-1 0,-1-1-1,0-1 1,0 0 0,0-1 0,-1 0-1,0-1 1,22-18 0,-30 21 0,0 1-1,-1-1 0,1 0 1,-1-1-1,-1 1 1,1-1-1,-1 1 1,1-1-1,-2 0 1,1 0-1,-1-1 0,0 1 1,0-1-1,-1 1 1,1-1-1,-1 1 1,-1-1-1,0 1 1,1-1-1,-2 0 1,1 1-1,-3-12 0,3 18-17,-1-1 0,1 1 0,0-1 0,0 1 0,-1-1 0,1 1 0,0-1 0,-1 1 0,1 0 0,0-1 0,-1 1 0,1 0 0,0-1 0,-1 1 0,1 0 0,-1 0 0,1-1 0,-1 1 0,1 0 0,-1 0 0,1 0 0,-1-1 0,1 1 0,-1 0 0,1 0 0,-1 0 0,1 0 0,-1 0 0,1 0 0,-1 0 0,1 0 0,-1 0 0,0 1 0,0-1-8,-1 0 1,1 1 0,-1-1 0,1 0 0,0 1-1,-1-1 1,1 1 0,0 0 0,0-1-1,0 1 1,-1 0 0,0 1 0,-4 7-25,0 0 0,2 0 1,-1 0-1,1 1 0,-4 13 1,2-7 15,-10 30 38,3 1-1,1 0 0,3 1 1,-6 86-1,13 197 1220,2-317-1150,12 198 811,-12-211-896,0 0-1,0-1 1,0 1 0,0 0 0,0 0 0,-1-1-1,1 1 1,0 0 0,0 0 0,-1-1-1,1 1 1,-1 0 0,1-1 0,0 1-1,-1 0 1,1-1 0,-1 1 0,0 0 0,1-1-1,-1 1 1,1-1 0,-1 0 0,0 1-1,1-1 1,-2 1 0,-1 0 7,1 0 0,-1 0-1,0 0 1,1-1 0,-1 1 0,0-1 0,-4 0 0,-1 0 1,1 0 1,0-1 0,-1 0 0,1 0 0,-13-4-1,11 0 6,-1 0 0,1 0 0,0-1 0,0 0 0,1 0 0,0-1 0,0 0 0,-10-12-1,8 8-11,1-1 0,0 0 0,1 0-1,0-1 1,-9-20 0,13 21-31,0 0-1,1-1 1,0 1 0,1-1 0,0 0 0,1 0 0,0 1 0,3-27 0,-2 36-18,0 0 0,1 0 1,0 1-1,-1-1 0,1 0 1,0 0-1,0 0 0,1 0 1,-1 1-1,0-1 0,1 1 1,1-3-1,1 1-55,0 1 0,-1-1 1,1 1-1,0 0 0,0 1 0,1-1 0,6-2 1,35-15-2481,62-18 1,-28 15-6420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09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111 107 13851,'0'0'12228,"-18"21"-11933,-56 66-137,72-85-149,1 0-1,-1 0 1,0 0-1,0 0 1,1 1-1,-1-1 1,1 0 0,0 1-1,0-1 1,0 1-1,-2 5 1,4-8-5,-1 0 0,0 0 0,0 1 0,1-1 0,-1 0 0,0 0 0,0 1 0,1-1 0,-1 0 0,0 0 0,1 0 0,-1 0 0,0 1 0,1-1 0,-1 0 0,0 0 0,1 0 0,-1 0 0,1 0 0,-1 0 0,0 0 0,1 0 0,-1 0 0,0 0 0,1 0 0,-1 0 0,1 0 0,-1 0 0,0 0 0,1-1 0,-1 1 0,4 0 4,6 0 84,-1-1 0,0 1-1,1-1 1,-1-1 0,0 0 0,0 0-1,0-1 1,0 0 0,0-1 0,-1 1 0,1-2-1,-1 1 1,0-1 0,0-1 0,9-8-1,-11 9 9,0-1 0,-1 0-1,0 0 1,0-1-1,0 1 1,-1-1 0,0 0-1,0 0 1,-1-1-1,0 1 1,0-1 0,0 0-1,-1 0 1,-1 0-1,1 0 1,-1 0 0,-1 0-1,1 0 1,-1 0-1,-1 0 1,-1-10 0,2 16-118,0 1 0,-1 0 1,1 0-1,0 0 0,-1 0 1,1-1-1,-1 1 0,1 0 1,-1 0-1,1 0 1,-1 0-1,0 0 0,0 0 1,1 1-1,-1-1 0,0 0 1,0 0-1,0 0 1,0 1-1,0-1 0,0 0 1,0 1-1,0-1 0,0 1 1,0 0-1,-1-1 1,1 1-1,0 0 0,0-1 1,0 1-1,0 0 0,-1 0 1,1 0-1,0 0 1,0 0-1,0 0 0,-1 1 1,1-1-1,0 0 0,0 1 1,0-1-1,-2 1 0,0 0-159,-1 0-1,0 1 1,0-1-1,1 1 1,-1-1-1,0 1 1,1 0-1,0 1 1,0-1-1,-1 1 0,-4 4 1,-26 54-4947,24-37-1595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0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2897,'0'0'22572,"0"112"-22388,-4-81-176,4-3-16,-4-8-424,4-5-720,0-7-1808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0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67 12339,'0'0'12882,"0"8"-12590,0 74 331,0-81-590,1-1-1,-1 0 0,0 1 0,0-1 1,1 0-1,-1 1 0,0-1 1,0 0-1,1 1 0,-1-1 0,0 0 1,1 0-1,-1 1 0,1-1 1,-1 0-1,0 0 0,1 0 0,-1 0 1,1 1-1,-1-1 0,0 0 1,1 0-1,-1 0 0,1 0 1,-1 0-1,1 0 0,-1 0 0,0 0 1,1 0-1,-1 0 0,1 0 1,-1-1-1,0 1 0,1 0 0,-1 0 1,1 0-1,-1 0 0,0-1 1,1 1-1,18-9 1143,53-68 312,-70 75-1485,11-10 31,0 1 0,29-19-1,-37 27-44,0 0-1,0 1 1,1 0-1,-1 0 1,1 0-1,0 0 1,0 1-1,-1 0 1,1 0-1,0 1 1,0 0-1,10 0 1,-14 1-10,-1-1-1,1 1 1,-1-1 0,1 1 0,-1 0 0,1 0 0,-1 0 0,1 0-1,-1 0 1,0 0 0,1 0 0,-1 0 0,0 0 0,0 1-1,0-1 1,0 1 0,0-1 0,0 0 0,0 1 0,0 0-1,-1-1 1,1 1 0,-1-1 0,1 1 0,-1 0 0,0-1 0,1 4-1,1 7-552,-1 0 0,0 23 0,-1-29 207,0-5 361,0 6-877,0 0-1,-1 0 1,1 0-1,-4 13 1,-4-3-5213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0.9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76 11979,'0'0'12666,"-21"25"-12319,-61 74-144,79-95-192,0 0 0,0 1 1,0-1-1,0 1 0,-1 5 1,3-9-8,1-1 1,0 1-1,0 0 1,0-1-1,-1 1 1,1 0-1,0-1 1,0 1-1,0 0 1,0-1-1,0 1 1,0 0-1,0-1 1,0 1-1,0 0 0,1-1 1,-1 1-1,0 0 1,0-1-1,0 1 1,1-1-1,0 2 1,0-1 7,0-1 1,1 1 0,-1 0-1,0-1 1,1 1-1,-1-1 1,1 0 0,-1 1-1,1-1 1,-1 0-1,1 0 1,-1 0-1,1 0 1,-1 0 0,1 0-1,1-1 1,3 1 24,1 0 29,0 0 0,1 0-1,-1-1 1,0 0-1,1 0 1,-1-1 0,0 0-1,0 0 1,0 0-1,0-1 1,-1 0 0,1-1-1,-1 1 1,0-1-1,0-1 1,0 1 0,0-1-1,-1 0 1,1 0 0,4-7-1,-4 3 7,-1 1-1,0 0 1,-1-1 0,0 0-1,0 0 1,-1-1-1,0 1 1,-1-1 0,0 1-1,0-1 1,-1 0 0,0 1-1,-1-1 1,0 0-1,-1 0 1,-2-14 0,3 23-74,0 0 0,0 1 0,0-1 0,0 1 0,0-1 0,0 1 0,0-1 0,0 1 0,0-1 0,-1 1 0,1-1 1,0 1-1,0-1 0,-1 1 0,1-1 0,0 1 0,-1-1 0,1 1 0,0-1 0,-1 1 0,1 0 0,-1-1 0,1 1 0,0 0 1,-1-1-1,1 1 0,-1 0 0,1 0 0,-1-1 0,1 1 0,-1 0 0,1 0 0,-1 0 0,0 0 0,1 0 0,-1 0 0,1 0 0,-1 0 1,0 0-1,0 0-11,-1 1 1,1-1 0,0 1 0,0-1 0,0 1 0,0-1-1,0 1 1,0 0 0,0 0 0,0 0 0,0 0 0,0-1-1,0 1 1,0 0 0,0 1 0,1-1 0,-2 2 0,-5 11-26,1 1 1,1 0 0,0 0 0,-3 20-1,-8 69-72,13-79 104,-8 104 19,7 191 1,5-174-9,-1-146-2,0 1 0,0 0-1,0 0 1,0 0 0,0 0 0,0 0 0,-1-1 0,1 1 0,0 0-1,0 0 1,-1 0 0,1-1 0,-1 1 0,1 0 0,-1 0 0,1-1-1,-1 1 1,0 0 0,1-1 0,-1 1 0,0-1 0,1 1-1,-1-1 1,0 1 0,1-1 0,-1 0 0,0 1 0,0-1 0,0 0-1,0 1 1,1-1 0,-1 0 0,-1 0 0,-1 1 24,1-1 0,0 0 0,0 0 1,0 0-1,-1-1 0,1 1 0,0 0 0,0-1 0,0 0 1,0 1-1,0-1 0,0 0 0,-2-1 0,-2-2 47,0-1 0,1 0 0,-1 0 0,2 0 0,-1-1-1,0 0 1,1 1 0,0-2 0,0 1 0,-4-12 0,2 7-58,2-1 1,0 1-1,0-1 0,1-1 1,-3-19-1,4 18-357,1-1 0,0 0 0,1 0-1,1 1 1,0-1 0,1 0 0,1 1 0,0-1 0,1 1-1,0 0 1,8-15 0,20-35-7467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3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23 14931,'0'0'12508,"-2"-6"-12100,2 5-404,0 0-1,0 0 0,0 0 1,-1 0-1,1 0 0,0 0 1,-1 0-1,1 0 1,-1 0-1,1 1 0,-1-1 1,0 0-1,1 0 0,-1 0 1,0 1-1,-1-2 1,0 18 62,8 56 96,-4-48-85,3 300 367,-11-267-2093,0 14-1228,1-77-745,-2-16 934,-2 0 1,0 0 0,-13-20 0,-3 1-1781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24.7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9 1032,'0'0'15457,"-4"-8"-16001,2 8 96,1 0 251,1 0 0,-1 0-1,1 0 1,0 0-1,-1 0 1,1-1-1,-1 1 1,1 0-1,-1 0 1,1 0-1,-1 0 1,1 1 0,-1-1-1,1 0 1,0 0-1,-1 0 1,1 0-1,-1 0 1,1 1-1,-1-1 1,1 0-1,0 0 1,-1 1 0,1-1-1,0 0 1,-1 0-1,1 1 1,0-1-1,-1 0 1,1 1-1,0-1 1,0 1-1,-1-1 1,1 0 0,0 1-1,0-1 1,0 1-1,0-1 1,-1 1-1,1-1 1,0 0-1,0 1 1,0 0-1,0 2-2578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3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3425,'0'0'18308,"111"-15"-17212,-65 20-176,9 0-216,0-2-472,-8-1 8,0 3-240,-5 3-608,-8-3-2400,-9 3-5954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4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0 5153,'0'0'17358,"-13"23"-16304,-38 72-506,49-90-505,-1 0-1,1 0 0,0 0 1,1 0-1,-1 1 0,1-1 1,0 1-1,0-1 0,1 0 1,0 1-1,0-1 0,0 1 1,1 6-1,1 10 111,-2-21-129,0 1 0,0 0 0,0-1 0,0 1 0,0-1 0,1 1 0,-1 0 0,1-1 1,-1 1-1,1-1 0,-1 1 0,1-1 0,0 1 0,0-1 0,0 0 0,0 1 0,0-1 1,0 0-1,0 0 0,0 0 0,0 0 0,1 0 0,-1 0 0,0 0 0,1 0 0,-1 0 1,1-1-1,-1 1 0,1 0 0,-1-1 0,3 1 0,5 1 93,0-1 0,-1 0 0,1-1 0,16-1 1,-4 0 20,-9 1-37,0 0 0,1-1 1,-1-1-1,0 0 1,0 0-1,24-9 1,-32 9-45,-1 1 0,1-1 0,0 0 1,-1 0-1,1-1 0,-1 1 1,1-1-1,-1 0 0,0 1 0,0-1 1,0-1-1,-1 1 0,1 0 0,-1-1 1,0 1-1,0-1 0,0 0 0,0 0 1,-1 1-1,1-1 0,-1 0 1,0-1-1,0 1 0,0-6 0,0 6-48,-1 0-1,1 0 0,-1 1 0,0-1 1,-1 0-1,1 0 0,0 0 1,-1 0-1,0 0 0,0 0 0,0 1 1,-1-1-1,1 0 0,-1 1 0,0-1 1,0 1-1,0 0 0,0 0 1,0-1-1,-1 1 0,0 1 0,1-1 1,-1 0-1,0 1 0,-1-1 0,1 1 1,0 0-1,0 0 0,-1 0 0,0 1 1,1-1-1,-1 1 0,0 0 1,-3-1-1,0 0-99,0 1 1,0 0-1,0 0 0,0 1 1,0-1-1,0 2 0,0-1 1,-7 2-1,11-1-203,0-1-1,0 1 1,0 0-1,0 1 1,0-1-1,1 0 1,-1 1-1,-4 3 1,5-4-346,1 1 0,-1-1 0,0 1 0,1 0 0,0 0 0,-1 0 0,1 0 0,0 0 0,0 0 0,0 0 1,0 0-1,-1 4 0,1 10-13183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5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5 6969,'0'0'21102,"2"-3"-20962,-2 3-139,0 0-1,0 0 1,0 0-1,0 0 1,0 0-1,0 0 1,0 0-1,0 1 1,0-1-1,0 0 1,0 0-1,1 0 1,-1 0-1,0 0 1,0 0-1,0 0 1,0 0-1,0 0 1,0 0-1,0 0 0,1 0 1,-1 0-1,0 0 1,0 0-1,0 0 1,0 0-1,0 0 1,0 0-1,1 0 1,-1 0-1,0 0 1,0 0-1,0 0 1,0 0-1,0 0 1,0 0-1,1 0 1,-1 0-1,0 0 1,0 0-1,0 0 1,0 0-1,0 0 1,0 0-1,0 0 1,0-1-1,1 1 1,-1 0-1,0 0 0,0 0 1,0 0-1,0 0 1,0 0-1,0 0 1,0-1-1,0 1 1,0 0-1,0 0 1,0 0-1,0 0 1,0 0-1,0-1 1,4 22 24,1 44 1,-4-54-25,12 145 15,3 57 29,-15-190-34,-1 2-5,1 0 0,2 0 0,6 30 0,-9-55-2,0 0-1,0 0 1,0-1 0,0 1-1,1 0 1,-1 0 0,0 0-1,0 0 1,0 0 0,0 0-1,0 0 1,0 0-1,0 0 1,0 0 0,0-1-1,0 1 1,1 0 0,-1 0-1,0 0 1,0 0 0,0 0-1,0 0 1,0 0 0,0 0-1,1 0 1,-1 0-1,0 0 1,0 0 0,0 0-1,0 0 1,0 0 0,0 0-1,0 0 1,1 0 0,-1 0-1,0 0 1,0 0 0,0 0-1,0 0 1,0 1-1,0-1 1,0 0 0,1 0-1,-1 0 1,0 0 0,0 0-1,0 0 1,0 0 0,0 0-1,0 0 1,0 0 0,0 1-1,0-1 1,0 0 0,0 0-1,0 0 1,0 0-1,0 0 1,6-15 402,-3 5-200,4-4-129,1 0-1,0 1 1,0 0 0,2 0-1,-1 1 1,23-21 0,-26 27-82,0 0 0,1 1 1,0 0-1,1 0 1,-1 0-1,1 1 1,0 1-1,0-1 0,0 1 1,0 0-1,1 1 1,-1 0-1,1 0 1,8 0-1,-9 2-8,0 0 1,0 0-1,0 1 0,-1 0 1,1 0-1,0 1 1,14 4-1,-19-4 7,1 0 0,-1-1 0,1 1 0,-1 1 0,0-1 0,1 0 0,-1 1 0,0-1 0,-1 1 0,1 0 0,-1 0 0,1 0 0,-1 0 0,0 1 0,0-1 0,0 1 0,2 6 0,-3-9 8,0 1 0,0 0 0,-1-1 0,1 1 0,-1 0 0,1-1 0,-1 1 0,0 0 1,1-1-1,-1 1 0,0 0 0,0 0 0,0-1 0,0 1 0,-1 0 0,1 0 0,0-1 1,-1 1-1,1 0 0,-1-1 0,0 1 0,0 0 0,1-1 0,-1 1 0,0-1 0,0 1 0,0-1 1,-1 0-1,1 1 0,0-1 0,0 0 0,-1 0 0,1 0 0,-1 0 0,1 0 0,-1 0 0,1 0 1,-1-1-1,1 1 0,-1 0 0,0-1 0,1 1 0,-1-1 0,-3 0 0,-32 6 90,-1-3 0,-43 0-1,53-4-258,1 2-1,-1 1 0,1 0 1,0 3-1,-41 11 0,67-16 79,0 0-1,0 0 0,-1 1 0,1-1 0,0 0 0,1 1 0,-1-1 0,0 1 1,0 0-1,0-1 0,0 1 0,0 0 0,0-1 0,1 1 0,-1 0 0,0 0 1,1 0-1,-1 0 0,0 1 0,1-2-7,0 1 0,1-1-1,-1 1 1,0-1 0,1 1 0,-1-1 0,1 1 0,-1-1 0,0 1-1,1-1 1,-1 0 0,1 1 0,-1-1 0,1 0 0,0 0-1,-1 1 1,1-1 0,-1 0 0,1 0 0,-1 0 0,1 1-1,0-1 1,-1 0 0,1 0 0,-1 0 0,1 0 0,0 0 0,-1 0-1,1 0 1,0 0 0,-1-1 0,2 1 0,30 0-4346,9 0-3876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5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0 220 12259,'0'0'13205,"4"-3"-12289,11-8-349,0 1-1,17-9 1,-16 11-361,-1-1 1,0-1-1,17-15 0,-28 21-168,0 0 0,0 0-1,-1 0 1,1 0 0,-1-1-1,0 1 1,-1-1 0,1 0-1,-1 0 1,0 0-1,0 0 1,0 0 0,-1 0-1,0-1 1,1-6 0,-1 10-26,-1 0 1,0-1 0,1 1 0,-1 0-1,0 0 1,0 0 0,-1-1 0,1 1 0,0 0-1,-1 0 1,1 0 0,-1 0 0,-1-3-1,1 4-14,0 0 0,-1 0 0,1 0 0,0 0 0,-1 1 0,1-1 0,-1 0 0,1 1 0,-1-1 0,1 1 0,-1 0 0,1-1 0,-1 1 0,1 0 0,-1 0 0,1 0 0,-1 0 0,-3 0 0,2 1-13,-1-1 0,0 0 0,0 1 0,0 0 0,0 0 0,1 0 0,-1 1 1,0-1-1,1 1 0,0 0 0,-1 0 0,-4 3 0,2 0-4,0 0-1,0 1 1,0 0-1,1 0 1,-9 12 0,8-8 13,0-1 0,1 1 1,0 0-1,1 0 0,0 0 1,1 0-1,0 1 0,0 0 1,-1 14-1,3-19 7,1 0 19,0 0 1,-1 0 0,2 0 0,0 9 0,0-13-13,-1 0 0,1-1 0,-1 1 0,1 0 0,0-1 0,0 1 0,0 0 0,0-1 0,0 1 0,0-1 0,0 0 0,0 1 0,0-1 0,1 0 0,-1 0 0,1 1 0,-1-1 0,1 0 0,1 1 0,6 1 49,0 1 0,0-1-1,0 0 1,0-1 0,0 0 0,16 1-1,62-1-46,-58-2-110,84 0-2935,-76 0-1714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6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35 11827,'0'0'16128,"0"-7"-15280,0-3-679,0-8 218,-4 37 126,-22 228 823,18-147-557,-22 107 1,25-183-938,1-11-217,2 1 0,-1-1-1,0 18 1,6-31-912,-1 0 1106,0-1 0,0 1 0,0-1 0,0 0 0,0 0 0,0 0 0,0 0 0,0 0 0,0 0 0,-1 0 0,3-3 0,2 0-462,27-25-5162,-2-6-8595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6.6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500 0 14123,'0'0'12157,"-15"25"-11047,-98 150 481,-81 70 98,68-94-1415,120-143-425,-25 36 505,29-41-655,0 1 0,0 0 0,0-1 0,1 1 1,0 0-1,-1 0 0,1 0 0,1 0 1,-1 0-1,0 4 0,1-7 39,0 0 160,0-1 1,0 0 0,0 0 0,0 1-1,0-1 1,0 0 0,0 0 0,0 1-1,0-1 1,0 0 0,0 0-1,0 1 1,0-1 0,1 0 0,-1 0-1,0 0 1,0 1 0,0-1-1,0 0 1,0 0 0,1 0 0,-1 1-1,0-1 1,0 0 0,0 0 0,0 0-1,1 0 1,-1 1 0,0-1-1,0 0 1,1 0 0,-1 0 0,0 0-1,0 0 1,0 0 0,1 0-1,-1 0 1,0 0 0,0 0 0,1 0-1,-1 0 1,0 0 0,0 0 0,1 0-1,-1 0 1,19 0-5916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8:17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323 63 11450,'0'0'16040,"1"-10"-15103,-1-31-151,-1 40-756,1 0 0,0 1 1,-1-1-1,1 0 0,-1 1 0,1-1 1,-1 0-1,1 1 0,-1-1 0,1 1 1,-1-1-1,0 1 0,1-1 0,-1 1 1,0 0-1,1-1 0,-1 1 0,0 0 1,0-1-1,1 1 0,-1 0 0,0 0 1,0 0-1,0 0 0,1-1 0,-1 1 0,-1 1 1,-27-1 228,19 1-176,3-1-53,0 1-1,0 1 1,0-1-1,0 1 0,0 0 1,0 1-1,0-1 0,0 2 1,1-1-1,0 1 0,-1-1 1,-7 9-1,-5 3 35,1 1-1,-25 29 1,37-39-31,-10 13 65,-26 36 0,38-50-101,1-1 0,1 1 0,-1-1 0,1 1-1,0 0 1,0 0 0,0 0 0,1 0 0,0 1-1,0-1 1,0 0 0,0 0 0,1 1 0,0-1 0,0 6-1,1-10 4,0 0 0,-1 0 0,1-1 0,0 1 0,0 0 0,-1-1 0,1 1-1,0 0 1,0-1 0,0 1 0,0-1 0,0 1 0,0-1 0,0 0 0,0 1 0,0-1-1,0 0 1,0 0 0,0 0 0,0 1 0,0-1 0,0 0 0,0-1 0,0 1-1,0 0 1,0 0 0,0 0 0,2-1 0,3 1 7,23-1 22,0 0-1,0-2 1,37-8-1,-54 8-32,1 0 1,-1-1-1,0-1 0,0 0 1,0 0-1,0-2 1,-1 1-1,0-1 0,18-16 1,-25 18-55,0-1 0,-1 1 1,0-1-1,0 1 0,0-1 1,-1 0-1,2-7 1,-1 1-365,-13 35 212,7-14 226,-1 0-1,2-1 1,-1 1-1,1 0 1,1 0-1,-1 0 1,2 0-1,-1 1 0,1-1 1,0 0-1,3 11 1,-3-19-9,1 1 0,0-1 0,-1 0 1,1 1-1,0-1 0,0 0 0,0 0 1,0 0-1,0 0 0,0 1 0,0-1 1,1-1-1,-1 1 0,0 0 0,0 0 0,1 0 1,-1-1-1,1 1 0,-1-1 0,1 1 1,1 0-1,35 5 178,110-5-384,-50-9-3304,-58 3-1526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38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11 1456,'0'0'24872,"0"-11"-22755,-13 355 451,2-161-3148,10-143-4240,1-1-4638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39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0 178 2529,'0'0'24009,"3"-11"-23520,-2 7-449,0 1-15,0-1 0,0 1 1,-1 0-1,2 0 0,-1 0 0,0-1 0,1 1 1,-1 1-1,1-1 0,0 0 0,0 0 1,0 1-1,1-1 0,-1 1 0,0-1 1,1 1-1,0 0 0,-1 0 0,1 0 1,0 0-1,0 1 0,4-2 0,72-24 283,0 3 0,117-19 0,-182 40-685,0 1 0,0 1 0,1 0 0,-1 0-1,0 2 1,18 2 0,-31-3 73,1 0 0,-1 1-1,0-1 1,1 1 0,-1-1 0,0 1 0,1 0 0,-1 0-1,0-1 1,0 1 0,0 0 0,2 2 0,7 13-6358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39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3593,'0'0'19753,"3"5"-18272,-2-3-1369,0-1 0,0 1 1,0-1-1,0 0 1,0 1-1,0-1 1,1 0-1,-1 0 0,1 1 1,-1-1-1,1 0 1,-1 0-1,1-1 0,-1 1 1,1 0-1,0-1 1,0 1-1,1 0 1,2 0 146,1-1 1,-1 0-1,0 0 1,1 0-1,-1-1 1,10-2-1,41-6 340,66-4 0,-1 10-3744,-116 3 2800,24-3-5892,-16-2-370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28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1664,'0'0'18262,"-7"16"-17166,2 15-637,2-1 1,1 57 0,2-60-384,1-26-75,-1 0 0,0 0 0,0 0 0,1 0-1,-1-1 1,1 1 0,-1 0 0,1 0 0,-1 0 0,1 0 0,-1 0 0,1-1 0,0 1 0,-1 0 0,1 0 0,0-1 0,0 1-1,-1 0 1,1-1 0,0 1 0,0-1 0,0 1 0,0-1 0,0 0 0,0 1 0,0-1 0,0 0 0,0 0 0,0 0 0,0 0 0,2 1-1,39 0 231,-32-2-87,-3 1-138,-4 1 72,0-1-1,0 0 1,0 0-1,0-1 1,0 1-1,0-1 1,5-1 0,-6 1-25,-1 0 0,1 0 0,-1 0 1,0 0-1,1 0 0,-1-1 0,0 1 1,0 0-1,0-1 0,0 1 1,0-1-1,0 1 0,-1-1 0,1 0 1,0 1-1,0-3 0,2-9 72,-1 0 0,0 0 1,-1 0-1,-1-22 0,0 34-120,1-5 28,-1 0-1,0 0 1,-1 0 0,0 1-1,0-1 1,0 0 0,-2-7-1,2 12-36,0-1 0,0 0-1,0 1 1,-1-1-1,1 1 1,0 0-1,0-1 1,-1 1-1,1 0 1,-1 0 0,1 0-1,-1 0 1,0 0-1,1 0 1,-1 0-1,0 0 1,0 1-1,1-1 1,-1 1 0,0-1-1,0 1 1,0 0-1,0 0 1,0 0-1,1 0 1,-4 0-1,0 0-71,-1 0 0,1 0 0,0 0 0,0 1 0,0 0 1,0 0-1,-9 3 0,13-3-108,-1 0 0,1 0 0,-1 0 0,1 0 0,0 0 0,-1 0 0,1 0 0,0 1 0,0-1 0,0 0 0,0 1 0,0-1 0,0 1 0,0 0 0,0-1 0,1 1 0,-1-1 0,1 1 0,-1 0 0,1-1 0,0 1 0,-1 0 0,1 0 0,0-1 0,0 1 0,0 2 0,0 9-3852,0-3-1520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0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40 4745,'0'0'21634,"-9"-9"-20989,-26-21-228,35 29-414,0 1 0,-1 0 1,1 0-1,-1 0 1,1 0-1,0 0 1,-1 0-1,1 0 1,-1 0-1,1 0 1,0 0-1,-1 1 0,1-1 1,-1 0-1,1 0 1,0 0-1,-1 0 1,1 1-1,-1-1 1,1 0-1,0 0 0,-1 1 1,1-1-1,0 0 1,0 0-1,-1 1 1,1-1-1,0 0 1,0 1-1,-1-1 1,1 1-1,0-1 0,0 0 1,0 1-1,0-1 1,0 0-1,-1 1 1,1-1-1,0 1 1,0-1-1,0 1 1,0-1-1,0 0 0,0 1 1,-4 28 16,3-20 1,-15 140 478,7 1 0,11 185 0,18-133-430,0 15-16,-20-107 253,0-70-1721,0-18-3903,-3-43-875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0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13355,'0'0'13539,"182"-63"-13379,-123 52 104,5 1-264,4-3-64,8-2-384,-16 3-2257,-18 1-7601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1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8 3425,'0'0'23053,"-5"-1"-22749,4 0-299,0 1 0,1 0 0,-1-1 1,0 1-1,1 0 0,-1 0 0,0 0 1,1-1-1,-1 1 0,0 0 0,1 0 1,-1 0-1,0 0 0,1 0 0,-1 0 1,0 1-1,0-1 0,1 0 0,-1 0 1,0 0-1,1 1 0,-1-1 0,1 0 1,-1 1-1,0-1 0,1 0 0,-1 1 1,1-1-1,-1 1 0,1-1 0,-1 1 1,1-1-1,-1 2 0,0 2 20,0-1 0,0 1-1,1 0 1,0-1 0,-1 1-1,2 6 1,-1 0 29,-1 32 354,-1-24-286,2 1 0,0-1 0,4 26 0,-3-41-117,0-1 0,-1 1 0,1-1-1,0 0 1,0 1 0,0-1 0,1 0-1,-1 0 1,1 0 0,-1 0 0,1 0-1,0 0 1,-1 0 0,1 0 0,0-1-1,0 1 1,0-1 0,0 1 0,1-1-1,-1 0 1,0 0 0,1 0 0,-1 0-1,4 0 1,0 1 8,0-1 0,0 0 0,0-1 0,1 1 0,-1-1 0,0-1 1,0 1-1,1-1 0,5-1 0,-8 0 3,-1 1 1,0 0 0,0-1 0,0 1-1,0-1 1,0 0 0,0 0-1,-1 0 1,1 0 0,0-1-1,-1 1 1,0-1 0,0 1 0,1-1-1,-2 0 1,1 0 0,0 0-1,-1 0 1,1 0 0,-1 0-1,0 0 1,0-1 0,1-5-1,1-6 84,0-1-1,-1 1 0,-1-28 0,-2 54-1596,3 23 914,-2-32 578,0 1 0,1-1 0,-1 0 0,0 1 0,1-1 0,0 0 0,0 0 1,-1 1-1,1-1 0,0 0 0,1 0 0,-1 0 0,0 0 0,1 0 0,-1-1 1,1 1-1,-1 0 0,1-1 0,0 1 0,0-1 0,0 1 0,0-1 0,0 0 0,0 0 1,0 0-1,0 0 0,0 0 0,0 0 0,1-1 0,-1 1 0,0-1 0,4 1 0,-5-1 11,8 0 139,-1 0 1,1-1 0,15-2-1,-21 2-55,1 0 0,-1-1 1,0 1-1,1-1 0,-1 1 0,0-1 1,0 0-1,0 0 0,0-1 0,-1 1 0,1-1 1,2-2-1,-1 0 67,0 0 0,0 0 0,0-1 0,-1 0 0,0 1 0,0-1 0,0 0 0,-1 0 0,0 0 0,2-10 0,-1-2-130,-2 1-1,1-30 1,-2 46-927,0 5-593,-4 35-6180,3-18-1002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1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31 125 9898,'0'0'16113,"15"-7"-15414,6-1-524,-7 3-39,-1 0-1,0-2 0,16-9 0,-27 15-111,-1 0 1,0 0 0,1 0-1,-1 0 1,0 0-1,0 0 1,0 0 0,0 0-1,0-1 1,0 1-1,0-1 1,0 1-1,0 0 1,-1-1 0,1 1-1,-1-1 1,1 0-1,-1 1 1,1-1-1,-1 1 1,0-1 0,0 0-1,0 1 1,0-1-1,0 1 1,0-1 0,-1-2-1,1-6 163,0 9-178,-1-1 0,1 1 0,0 0-1,-1 0 1,1 0 0,0 0 0,-1 0 0,1 0 0,-1 0 0,0 0 0,1 0 0,-1 0 0,0 0 0,0 0 0,0 1 0,1-1 0,-1 0 0,0 1-1,0-1 1,0 0 0,0 1 0,0-1 0,0 1 0,0-1 0,0 1 0,-1 0 0,1-1 0,0 1 0,0 0 0,-2 0 0,-40-3-80,37 3 55,3 0 11,0 1 0,0-1-1,-1 1 1,1 0-1,0-1 1,0 1-1,0 1 1,1-1-1,-1 0 1,0 1-1,0-1 1,1 1 0,-1 0-1,1 0 1,-1 0-1,1 0 1,0 0-1,0 1 1,0-1-1,0 1 1,0-1 0,0 1-1,1 0 1,-3 5-1,2-2 11,-1 0 0,1 0 0,0 0 0,1 0 0,0 1 0,0-1 0,0 0-1,1 1 1,-1-1 0,2 1 0,0 7 0,0-12-3,-1-1 1,1 1-1,0-1 1,0 1-1,0-1 0,0 1 1,0-1-1,0 0 1,1 0-1,-1 1 0,0-1 1,1 0-1,-1 0 0,0 0 1,1 0-1,0-1 1,-1 1-1,1 0 0,-1 0 1,1-1-1,0 0 1,-1 1-1,1-1 0,3 1 1,48 4 20,-45-5-58,67 2-1115,-26-2-2660,-43 0 3026,38 0-10043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19 10850,'0'0'15966,"-14"-4"-15292,-45-9-149,58 13-490,-1-1 0,0 1 0,1 0 0,-1 0 0,0 0-1,1-1 1,-1 2 0,0-1 0,1 0 0,-1 0 0,0 1 0,1-1-1,-4 1 1,-3 11 184,4-5-126,-10 16 191,0 0-1,-17 44 1,26-53-345,0 1 0,1-1 0,1 1 0,0 0 0,1 0 0,-1 21 1,3-35 18,0 0 0,0-1 0,0 1 0,0-1 0,0 1 0,0-1 0,0 1 0,1 0 0,-1-1 0,0 1 0,0-1 1,0 1-1,1-1 0,-1 1 0,0-1 0,1 1 0,-1-1 0,0 1 0,1-1 0,-1 0 0,1 1 0,-1-1 0,1 0 0,-1 1 1,1-1-1,-1 0 0,1 1 0,20 3-733,-19-4 680,76 1-3585,-51-1 619,24 0-5944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3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21 10594,'0'0'12963,"-11"23"-12399,-31 72-209,29-55-149,13-39-192,0 0 1,0 0-1,0 1 0,0-1 0,0 0 1,0 1-1,1-1 0,-1 0 0,0 0 1,1 0-1,0 3 0,-1-4-14,2 1 22,0 0 0,0-1-1,0 1 1,0 0-1,0-1 1,0 0 0,1 1-1,-1-1 1,0 0-1,0 0 1,0 0 0,0 0-1,4-1 1,-1 0 13,1 1 2,0 0 1,0-1-1,0 0 1,0 0 0,0 0-1,0-1 1,-1 0-1,1 0 1,0-1-1,-1 1 1,1-1 0,8-7-1,-11 8-16,0-1 0,0 1-1,0-1 1,0 0 0,0-1-1,-1 1 1,1 0 0,-1-1 0,0 1-1,0-1 1,-1 0 0,1 1 0,-1-1-1,1 0 1,-1 0 0,0 0-1,-1 0 1,1 0 0,0-6 0,-1 9-24,0 1 0,0-1 0,0 1 0,0-1 0,0 1 0,0-1 0,0 0 1,0 1-1,0-1 0,0 1 0,0-1 0,0 1 0,0-1 0,0 0 1,0 1-1,0-1 0,-1 1 0,1-1 0,0 1 0,0-1 0,-1 1 0,1-1 1,0 1-1,-1-1 0,1 1 0,-1 0 0,1-1 0,0 1 0,-1-1 0,1 1 1,-1 0-1,1 0 0,-1-1 0,1 1 0,-1 0 0,1 0 0,-1-1 0,1 1 1,-1 0-1,0 0 0,1 0 0,-1 0 0,1 0 0,-1 0 0,1 0 1,-1 0-1,0 0 0,1 0 0,-1 0 0,1 0 0,-1 0 0,1 1 0,-1-1 1,1 0-1,-1 0 0,0 1 0,1-1 0,-1 1 0,0 0-6,0 0 0,1 1-1,-1-1 1,0 1 0,1-1-1,-1 0 1,1 1 0,-1-1-1,1 1 1,0 0 0,-1-1-1,1 1 1,0-1 0,0 1-1,0-1 1,1 3 0,-1-1-8,0 1-1,0-1 1,0 1 0,1-1 0,-1 1 0,3 4-1,-1-6 20,-1 0-1,1 0 0,0-1 0,0 1 0,0-1 1,0 0-1,0 0 0,0 1 0,0-1 0,0 0 1,1-1-1,-1 1 0,0 0 0,1-1 0,-1 1 1,3-1-1,43 3 24,-44-3-24,9 0 18,0 0-1,-1-1 1,1 0 0,-1-1-1,19-5 1,-27 5 4,1 0 1,-1 1 0,0-2-1,0 1 1,0 0-1,0-1 1,0 0 0,-1 0-1,1 0 1,-1 0-1,0 0 1,0-1 0,0 1-1,0-1 1,-1 0-1,0 0 1,1 0 0,1-6-1,-2-7-44,-2 15-402,0 12 175,-1-2 198,1 0 1,1 0-1,-1 0 0,1 0 0,1 0 0,-1 0 1,2-1-1,2 10 0,-4-17 85,-1 1 1,0-1-1,1 1 1,-1-1-1,1 0 1,-1 1-1,1-1 0,-1 1 1,1-1-1,-1 0 1,1 1-1,-1-1 0,1 0 1,-1 0-1,1 0 1,-1 1-1,1-1 1,0 0-1,-1 0 0,1 0 1,0 0-1,-1 0 1,1 0-1,-1 0 0,1 0 1,0 0-1,-1 0 1,1-1-1,-1 1 0,1 0 1,-1 0-1,1 0 1,0-1-1,-1 1 1,1 0-1,-1-1 0,1 1 1,-1 0-1,0-1 1,1 1-1,-1-1 0,1 1 1,-1-1-1,0 1 1,1-1-1,-1 1 1,0-1-1,1 1 0,-1-1 1,0 1-1,0-1 1,0 0-1,1 0 0,4-11 153,0 1-1,1-1 1,1 1-1,0 0 1,0 1-1,1 0 1,13-13-1,-16 18-185,1 0-1,0 1 1,-1-1-1,1 1 1,1 0-1,-1 1 1,1 0-1,-1 0 1,1 0 0,0 1-1,0 0 1,0 0-1,0 1 1,12-2-1,-9 3-19,1-1 0,0 1 0,0 1 0,0 0 0,-1 1 0,14 3 0,-19-4 9,-1 1-1,0 0 1,0 0 0,0 0 0,-1 0 0,1 1-1,0-1 1,-1 1 0,0 0 0,1 0 0,-1 0 0,0 1-1,-1-1 1,1 1 0,-1-1 0,1 1 0,2 8-1,8 33-810,-12-44 567,0-1 0,0 1 0,-1-1 0,1 1 0,0-1-1,0 0 1,0 1 0,0-1 0,0 0 0,0 0 0,0 0 0,0 0-1,-1 0 1,1 0 0,0 0 0,0 0 0,2 0 0,0-1-1612,7 1-5546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 12483,'0'0'14324,"-18"0"-13762,-58 1-22,73-1-507,0 0 1,0 1 0,1 0 0,-1-1-1,0 1 1,1 0 0,-1 0 0,1 0-1,-1 1 1,1-1 0,-1 1-1,1-1 1,0 1 0,0 0 0,0 0-1,0 0 1,0 0 0,0 0 0,0 0-1,-2 4 1,-2 3 98,-3 3-70,0 0 0,1 1 1,1 0-1,-1 0 0,2 1 1,0 0-1,1 0 0,0 1 1,1-1-1,1 1 0,0 0 1,1 0-1,1 0 0,0 20 1,1-34-102,0 1 1,0-1-1,1 1 1,-1-1 0,0 1-1,1-1 1,-1 1-1,1-1 1,-1 1 0,1-1-1,-1 0 1,1 1-1,0-1 1,0 0 0,0 0-1,0 0 1,0 0-1,0 1 1,0-1 0,0 0-1,2 1 1,0 0-74,1-1 1,-1 1 0,1-1-1,-1 1 1,1-1-1,-1 0 1,1 0 0,5 0-1,8 0-558,-1-1-1,0 0 1,17-3 0,-28 3 415,54-12-5908,-3-5-5388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4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1 181 9938,'0'0'15193,"11"5"-14380,-6-3-738,0 1 13,1 0 0,0-1 0,0 1 0,1-1 0,-1 0 0,0-1 0,1 0-1,-1 0 1,1 0 0,-1-1 0,1 0 0,-1 0 0,1 0 0,-1-1 0,12-3 0,6-4 222,28-15 0,-45 20-228,0-1 0,0 0 0,0-1 0,-1 1 0,1-1 0,-1 0 0,0-1 0,6-8-1,-9 10-48,-2-1-1,1 0 1,0 1-1,-1-1 1,0 0-1,0 0 1,0 0-1,-1 0 1,0 0-1,0 0 1,0 0-1,-1-5 1,0-6-25,1 14-26,0 1-1,-1-1 0,1 1 0,0-1 1,-1 1-1,0-1 0,1 1 0,-1-1 1,0 1-1,0-1 0,0 1 0,0 0 1,0 0-1,0 0 0,0-1 0,0 1 1,0 0-1,-1 0 0,1 0 0,0 1 1,-1-1-1,1 0 0,-1 0 0,1 1 1,-1-1-1,1 1 0,-1-1 0,1 1 1,-1 0-1,1 0 0,-4-1 0,-8 0-297,0 0-1,-26 1 0,23 0 82,11 4 57,12 0 101,9-1 115,0-2 0,1 0 1,-1 0-1,18-3 0,9 1-14,-40 1-15,18 0 30,0 0 0,0-2 0,0 0 0,27-7 0,-47 9-46,-1 0 0,0 0 0,1 0 0,-1 0 0,0 1 0,1-1 0,-1 0 0,0 0 0,1 0 0,-1 0 0,0 0 0,0 0 0,1 0 0,-1 1 0,0-1 0,0 0 0,1 0 0,-1 0 0,0 1 0,0-1 0,1 0 1,-1 0-1,0 1 0,0-1 0,0 0 0,0 0 0,1 1 0,-1-1 0,0 0 0,0 1 0,0-1 0,0 0 0,0 1 0,0-1 0,0 0 0,0 1 0,0-1 0,0 0 0,0 1 0,1 15 41,-1-14-49,0 4 13,1 1 0,-1 0 1,1-1-1,1 1 1,-1-1-1,1 1 1,0-1-1,1 0 1,-1 0-1,1 0 1,6 9-1,-7-11 21,1-1 0,0 1 0,0-1 0,0 0-1,0 0 1,0 0 0,1 0 0,-1-1 0,1 0 0,0 1 0,-1-1-1,1 0 1,0-1 0,0 1 0,0-1 0,1 0 0,-1 0 0,0 0-1,5 0 1,8 0 33,0-1 1,-1-1-1,1 0 0,-1-1 0,1-1 1,-1-1-1,0 0 0,0-1 0,-1-1 0,1 0 1,-1-1-1,15-10 0,-26 15-48,-1-1 0,0 1 0,0-1 0,0 0 0,0 1-1,0-1 1,0-1 0,-1 1 0,4-6 0,-5 7 0,0 0-1,0 0 1,0 0-1,0-1 1,0 1-1,-1 0 1,1 0-1,-1-1 1,0 1-1,1 0 0,-1 0 1,0-1-1,0 1 1,-1 0-1,1-1 1,0 1-1,-1 0 1,-1-5-1,1 6-9,1 0 1,-1-1-1,0 1 0,0 0 0,0 0 0,0 0 0,0 0 0,-1 0 0,1 0 0,0 0 0,0 1 0,-1-1 0,1 0 0,0 1 0,-1-1 0,1 1 0,-1-1 0,1 1 0,-1-1 0,-2 1 0,-34-2-89,29 2 53,7 1 43,-1-1-1,1 0 1,-1 1 0,1-1 0,-1 1 0,1 0 0,-1 0 0,1 0 0,0 0-1,0 0 1,-1 1 0,1-1 0,0 1 0,0-1 0,0 1 0,0 0 0,1-1 0,-1 1-1,0 0 1,1 0 0,-1 1 0,1-1 0,0 0 0,0 0 0,0 1 0,0-1-1,0 0 1,0 1 0,0 2 0,-1 3 16,1-1 0,-1 1 0,1 0 0,1-1 0,0 1 0,0 0 0,0-1-1,3 15 1,-2-19-18,0 0 0,0-1 0,1 1 0,-1-1 0,0 1 0,1-1 0,0 1 0,-1-1-1,1 0 1,0 0 0,0 0 0,0 0 0,1 0 0,-1-1 0,0 1 0,1-1 0,-1 1-1,1-1 1,-1 0 0,1 0 0,0 0 0,-1 0 0,1 0 0,5 0 0,7 2-196,-1-2 1,1 1-1,20-2 0,-24 0 7,46 0-2149,2 0-3513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97 465 5497,'0'0'20303,"-15"14"-19663,-47 48-210,60-59-407,0-1 0,0 1 0,0-1 0,0 1 0,1-1 0,-1 1 0,1 0 0,0 0 0,0 0 0,0 0 0,0 0-1,1 0 1,-1 0 0,1 0 0,0 0 0,0 0 0,0 0 0,0 1 0,0-1 0,2 5 0,-1 7 107,-1-14-126,0 0 0,0 1 0,0-1 0,0 0 1,0 1-1,0-1 0,0 0 0,0 0 0,1 1 0,-1-1 0,0 0 1,1 0-1,-1 0 0,1 1 0,0-1 0,-1 0 0,1 0 0,0 0 1,0 0-1,-1 0 0,1 0 0,0 0 0,0 0 0,0-1 0,2 2 1,1-1 9,-1 0 0,1 0 0,-1 0 1,0-1-1,1 0 0,-1 1 0,8-2 1,0 1 3,-4 0-1,-1-1 1,0 1-1,1-1 0,-1-1 1,0 1-1,0-1 0,1 0 1,-2 0-1,1-1 1,11-6-1,-14 7-22,0 0 0,0 0 0,-1 0 0,1 0 0,-1-1 0,1 1 0,-1-1 0,0 0 0,0 0-1,0 0 1,0 0 0,0 0 0,-1 0 0,1-1 0,-1 1 0,0 0 0,0-1 0,0 1 0,-1-1 0,1 1 0,-1-6 0,0-51-335,-1 60 301,0 0 0,0 0 0,0 1 0,0-1 0,0 0 1,0 1-1,1-1 0,-1 1 0,0-1 0,0 1 0,0-1 0,1 1 0,-1 0 0,0-1 1,0 1-1,1 0 0,-1 0 0,0 1 0,-1 3 16,0 1-1,0 0 1,0 0-1,1 0 1,0 0-1,0 0 1,1 0-1,0 11 1,0-15 25,0 1 0,0 0 0,1 0 1,-1-1-1,1 1 0,0 0 0,-1-1 0,1 1 1,1 0-1,-1-1 0,0 0 0,0 1 0,1-1 0,0 0 1,-1 1-1,1-1 0,0 0 0,0 0 0,0 0 0,5 3 1,2-1 61,0-1 0,0 1 0,0-1 1,1-1-1,-1 0 0,1 0 0,19 0 1,-3-1 197,47-5 1,-64 2-190,1 1 0,0-1 0,-1-1 1,1 0-1,-1 0 0,0-1 1,0 0-1,0-1 0,-1 0 1,1 0-1,-1-1 0,0 0 0,-1 0 1,1-1-1,-1 0 0,-1 0 1,1 0-1,-1-1 0,-1 0 1,1-1-1,-1 1 0,-1-1 1,0 0-1,0 0 0,0 0 0,-1-1 1,3-17-1,-1-32 288,-3-1 1,-6-75-1,2 107-219,-2-1 0,-1 1 0,-2 1-1,0-1 1,-16-35 0,22 57-1,3 87-282,16 105 0,-4-59 146,11 67-50,-16-160-1981,-12-34-44,0 0 1599,0-1-1,1 0 1,-1-1-1,1 1 1,-1 0-1,1-1 1,-1 1-1,1-1 1,0 0-1,-4-3 1,4 3-9,-22-15-5910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5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4441,'0'0'20876,"157"-13"-19963,-102 10-361,4 3-160,-4 0-328,-8 0-64,-9 0-408,-13 0-1473,-8 0-6320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0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92 1504,'0'0'11950,"0"-6"-10439,0-13-727,0 4 2922,-1 15-3559,1 0 0,-1-1 0,0 1 0,1 0 0,-1 0 1,1 0-1,-1 0 0,1 0 0,-1 1 0,1-1 0,-1 0 0,1 0 0,-1 0 1,1 0-1,-1 0 0,1 1 0,-1-1 0,1 0 0,-1 0 0,1 1 0,-1-1 1,1 0-1,0 1 0,-1 0 0,-3 8-153,0 0-1,1 1 1,0 0 0,1-1 0,0 1-1,0 0 1,1 0 0,0 0 0,2 18-1,-1-26 5,1 0 0,0 0 0,-1 0 0,1 0 0,0 0 0,0-1 0,1 1 0,-1 0 0,0-1 0,0 1 0,1-1-1,-1 1 1,1-1 0,-1 0 0,1 0 0,0 0 0,-1 0 0,1 0 0,0 0 0,3 1 0,0 1-14,1 0 1,0-1-1,1 0 0,-1 0 1,11 2-1,-14-4 17,5 1 56,-1 0 0,0-1 0,1 0 0,13-2 1,-20 2-21,1 0 0,0-1 1,0 1-1,0-1 0,-1 0 1,1 0-1,0 1 0,-1-1 1,1 0-1,-1 0 0,1-1 1,-1 1-1,0 0 0,1 0 1,-1-1-1,0 1 0,0-1 1,0 1-1,0-1 0,0 1 1,0-1-1,0 0 0,0 1 1,0-4-1,2-10 123,0 0 0,-1 0 0,-1-1 0,0 1 0,-2-19-1,1 5 18,0 27-169,0 0-1,-1 0 1,1 1-1,0-1 1,0 0-1,-1 0 1,1 1-1,-1-1 1,0 0-1,1 0 1,-1 1 0,0-1-1,0 1 1,0-1-1,0 1 1,0-1-1,0 1 1,-1 0-1,1-1 1,-3-1-1,2 2-9,-1-1 1,-1 0-1,1 1 0,0 0 1,0-1-1,0 1 0,-1 1 1,1-1-1,0 0 1,-6 0-1,2 1-100,0 0 0,0 0 0,-1 1 0,1 0 0,0 0 0,0 1 0,0-1 0,1 2 0,-1-1 0,-10 5 0,15-6-44,0 1 1,0-1 0,0 1 0,0-1 0,1 1 0,-1-1 0,0 1-1,1 0 1,-1 0 0,1 0 0,-1 0 0,1 0 0,0 0 0,-1 3-1,-2 22-6349,4-14 383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6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26 148 10354,'0'0'15441,"2"-4"-14684,-1 2-686,0 0 0,1-1 0,-1 1 0,1 0-1,-1 1 1,1-1 0,0 0 0,0 0 0,0 1 0,0-1-1,0 1 1,0-1 0,0 1 0,0 0 0,1 0 0,-1 0-1,0 0 1,4 0 0,60-14 789,-21 6-408,-35 6-379,21-8 74,-30 10-135,0 1 0,0-1 0,0 0 1,0 1-1,0-1 0,0 0 0,0 0 0,0 0 0,-1 0 0,1 0 0,0 1 1,-1-1-1,1-1 0,-1 1 0,1 0 0,-1 0 0,1 0 0,-1 0 0,0 0 1,1 0-1,-1 0 0,0-1 0,0 0 0,0-1-11,0 1 1,0 0-1,-1 0 0,1 0 1,0 1-1,-1-1 0,0 0 0,1 0 1,-1 0-1,0 0 0,0 0 1,0 1-1,0-1 0,0 0 1,-1 1-1,1-1 0,0 1 0,-1-1 1,1 1-1,-1 0 0,1 0 1,-1-1-1,0 1 0,0 0 1,1 0-1,-1 1 0,0-1 0,0 0 1,-3 0-1,-3-1-25,0 1 0,0-1 0,0 2 0,0-1 0,0 1 0,-13 1 0,16 1 15,0-1 0,1 0 1,-1 1-1,0 0 1,1 0-1,-1 0 1,1 1-1,0 0 0,0 0 1,0 0-1,0 0 1,0 0-1,1 1 0,-1-1 1,1 1-1,0 0 1,-4 6-1,1 0 24,-1 1 0,1 0 0,1 1 0,0-1 1,-7 24-1,9-22 112,1 0-1,0-1 1,0 1 0,2 0 0,-1 0 0,3 20 0,-1-31-105,-1 1 1,1-1 0,0 0-1,0 0 1,0 1-1,0-1 1,0 0 0,0 0-1,1 0 1,-1 0-1,1 0 1,-1-1 0,1 1-1,0 0 1,0-1-1,0 1 1,0-1 0,0 1-1,0-1 1,0 0-1,0 0 1,0 0-1,0 0 1,1-1 0,-1 1-1,4 0 1,7 2 70,0-2 0,0 1 0,23-2 0,-25 0-59,23 0-24,0-2 0,0-1 0,0-2 1,55-15-1,83-31-3687,-109 30-1644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7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22 13987,'0'0'11857,"-26"5"-11311,-80 18-226,103-23-297,-1 1 1,1 0-1,-1 1 1,1-1-1,-1 0 1,1 1-1,0 0 0,0 0 1,-1 0-1,1 0 1,1 0-1,-1 1 1,0 0-1,1-1 1,-1 1-1,1 0 1,0 0-1,0 0 1,-2 4-1,-3 4 60,2-4-56,0 0 1,1 0-1,0 1 1,0-1-1,1 1 0,0 0 1,0 0-1,1 0 1,0 1-1,1-1 1,0 0-1,0 1 0,0 10 1,2-18-28,-1-1 0,0 1 1,0-1-1,0 1 0,1 0 0,-1-1 1,0 1-1,1-1 0,-1 1 1,1-1-1,-1 1 0,0-1 0,1 1 1,-1-1-1,1 0 0,-1 1 0,1-1 1,-1 0-1,1 1 0,0-1 0,-1 0 1,1 1-1,-1-1 0,1 0 0,0 0 1,-1 0-1,1 0 0,-1 0 1,1 0-1,0 0 0,0 0 0,28 1 29,-21-2-18,1 1 17,1-1 0,0 0 0,-1-1 0,1 0 0,-1-1 0,0 0 0,0 0 1,0-1-1,0 0 0,0 0 0,-1-1 0,0 0 0,0-1 0,9-8 0,-11 9 59,0-1 0,0 0-1,-1 0 1,0 0 0,0-1 0,0 1 0,-1-1-1,0 0 1,0-1 0,-1 1 0,0-1-1,0 1 1,-1-1 0,0 0 0,-1 0-1,1 0 1,-1-12 0,-1-17 532,0 37-617,1 0 1,-1 0 0,0 0-1,0 0 1,0-1-1,0 1 1,0 0 0,0 0-1,0 0 1,0 0-1,0 0 1,0 0 0,0-1-1,0 1 1,0 0-1,0 0 1,0 0 0,0 0-1,0 0 1,0 0-1,0-1 1,0 1 0,0 0-1,0 0 1,0 0-1,0 0 1,0 0 0,0-1-1,0 1 1,0 0-1,0 0 1,0 0 0,0 0-1,0 0 1,0 0-1,0 0 1,0-1 0,-1 1-1,1 0 1,0 0-1,0 0 1,0 0 0,0 0-1,0 0 1,0 0-1,0 0 1,-1 0-1,1 0 1,0 0 0,0 0-1,0 0 1,0 0-1,0 0 1,-1 0 0,1 0-1,0 0 1,0 0-1,0 0 1,0 0 0,0 0-1,0 0 1,-1 0-1,1 0 1,0 0 0,0 0-1,0 0 1,0 0-1,-5 7-75,1 8 16,0 0 1,1 0 0,1 1-1,0-1 1,1 32 0,0-5 16,-8 659 588,10-712-219,1-1-1,0 1 0,0-1 1,2 1-1,5-15 1,-2 3-102,34-85-227,71-139 0,-106 237 0,-3 2 5,3-4 22,0 1 0,12-18 0,-16 26-54,0 1 0,0-1-1,0 1 1,1-1 0,-1 1-1,1 0 1,-1 0 0,1 0-1,0 0 1,0 1 0,0-1-1,0 1 1,0-1 0,0 1 0,4-1-1,36 0-3677,-28 3 579,14-1-6672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7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11018,'0'0'15688,"1"21"-15089,5 69-199,-6-85-346,1-1 1,-1 0 0,1 1-1,0-1 1,1 1-1,-1-1 1,1 0 0,0 0-1,0 0 1,0 0 0,1 0-1,-1 0 1,1-1 0,0 1-1,0-1 1,0 0 0,0 0-1,1 0 1,-1 0-1,1 0 1,0-1 0,0 0-1,0 1 1,0-1 0,0-1-1,0 1 1,1-1 0,-1 0-1,1 0 1,-1 0 0,0 0-1,1-1 1,0 0 0,-1 0-1,1 0 1,-1 0-1,1-1 1,-1 1 0,5-3-1,-5 2 14,-1 0-1,0-1 0,0 1 1,0-1-1,0 0 0,0 0 1,-1 0-1,1-1 0,0 1 0,-1 0 1,0-1-1,1 0 0,-1 1 1,0-1-1,-1 0 0,1 0 1,0 0-1,-1 0 0,0-1 1,1 1-1,-1 0 0,-1-1 0,2-4 1,1-8 247,-1 0 0,0 0 1,-2-23-1,1 34-877,-1 9-917,1 18-4943,6-4-1102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8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28 15643,'0'0'12095,"-25"8"-11844,-76 30-107,98-37-132,0 1 0,0-1 0,0 1 0,0-1 0,0 1 0,1 0 0,-1 0 1,1 1-1,-1-1 0,1 0 0,0 1 0,0-1 0,0 1 0,0 0 0,0 0 0,1 0 1,-1 0-1,1 0 0,0 0 0,-2 6 0,0 2-4,1-6 5,0 1 0,0 0 0,1-1 0,-1 1 0,1 0 0,1 0 0,-1 0 0,1 0-1,0 0 1,1 0 0,1 11 0,-1-17-10,-1 1-1,1 0 1,-1 0 0,1-1 0,-1 1-1,1 0 1,0-1 0,-1 1-1,1-1 1,0 1 0,0-1-1,-1 1 1,1-1 0,0 1 0,0-1-1,0 0 1,0 1 0,0-1-1,-1 0 1,1 0 0,2 0-1,22 1 128,-17-1-76,6-1-4,-1 1 0,1-2 0,-1 0 0,0-1-1,0 0 1,0-1 0,14-5 0,-22 7-34,0-1-1,0 1 0,0-1 1,0 0-1,0 0 0,-1 0 1,1-1-1,-1 1 1,0-1-1,0 0 0,0 0 1,0-1-1,-1 1 0,0-1 1,0 0-1,0 0 1,-1 0-1,1 0 0,2-9 1,-3-17 6,-3 12-139,1 19 90,-1 0 0,1 0 0,-1 0 1,1 0-1,-1 0 0,1 0 0,-1 0 0,1 0 0,-1 0 0,1 0 1,-1 0-1,1 0 0,-1 1 0,1-1 0,0 0 0,-1 0 0,1 0 1,-1 1-1,1-1 0,-1 0 0,1 0 0,0 1 0,-1-1 1,1 0-1,0 1 0,-1-1 0,1 1 0,0-1 0,-1 1 0,0 2-22,-1 0 0,1 1 0,0-1-1,0 0 1,0 1 0,0 0 0,1-1 0,0 1-1,-1-1 1,1 1 0,0-1 0,2 8-1,-1-10 49,0-1-1,0 1 1,0 0-1,1 0 1,-1 0-1,0 0 1,1-1-1,-1 1 1,1-1-1,-1 1 1,1-1-1,-1 0 1,1 1 0,-1-1-1,1 0 1,-1 0-1,1 0 1,-1 0-1,1 0 1,-1-1-1,3 1 1,1 0 0,12 0 25,-11 0 9,1 1 0,-1-1 1,0 0-1,0-1 0,0 1 0,1-1 0,-1-1 0,0 1 0,0-1 0,-1 0 0,8-3 0,-10 3 6,2-1 76,0 1 0,0-1 0,-1-1 0,1 1 0,-1-1 0,0 1 0,0-1 0,0 0 0,0-1 1,4-6-1,-7 11-119,-1-1 0,0 1 1,0 0-1,1-1 0,-1 1 1,0 0-1,0-1 0,1 1 1,-1 0-1,0 0 0,1 0 1,-1-1-1,1 1 0,-1 0 1,0 0-1,1 0 1,-1 0-1,0 0 0,1-1 1,-1 1-1,1 0 0,-1 0 1,0 0-1,1 0 0,-1 0 1,1 0-1,-1 0 0,1 1 1,-1-1-1,0 0 0,1 0 1,-1 0-1,0 0 0,1 0 1,-1 1-1,0-1 0,1 0 1,-1 0-1,0 1 0,1-1 1,-1 0-1,0 0 0,1 1 1,-1-1-1,0 0 0,0 1 1,1 0-1,11 16-392,-5-2 258,-2 1 0,6 26 0,-3-12 143,-5-25 10,-3-4 80,3-5 314,0 0 0,0 0 0,-1 0 0,0 0 1,1 0-1,2-9 0,8-15-52,-4 13-306,1 1 1,1 0-1,0 0 1,0 1-1,15-12 1,-20 20-59,0 0 1,0 1-1,0 0 1,0 0-1,1 0 1,0 1-1,0 0 1,0 1-1,0-1 1,0 1-1,0 1 1,1-1 0,-1 1-1,12 0 1,-17 1-5,1 0 1,-1 0 0,0 0-1,1 1 1,-1-1 0,0 1-1,0-1 1,1 1 0,-1 0 0,0 0-1,0 0 1,0 0 0,3 2-1,-1 0-2,0 1-1,0 0 0,-1 0 0,0 0 1,4 6-1,5 11-17,0 0 1,17 44-1,-22-46-53,-6-19 20,-1 1 0,1-1 1,-1 1-1,0-1 0,1 1 1,-1-1-1,1 1 0,-1-1 1,1 1-1,-1-1 0,1 0 1,0 1-1,-1-1 0,1 0 1,-1 0-1,1 1 0,0-1 1,-1 0-1,1 0 0,0 0 1,-1 0-1,1 0 0,0 0 1,-1 0-1,1 0 0,0 0 1,-1 0-1,1 0 0,0 0 1,-1 0-1,1-1 0,0 1 1,-1 0-1,1 0 0,-1-1 1,1 1-1,0-1 0,0 1 1,21-17-3794,-9 0-2810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13795,'0'0'12009,"7"29"-10938,46 184 247,-26-89-753,13 50-215,-38-163-411,1 0 0,-1 0 0,-1 0 0,0 22 0,-7-32-751,0-2 637,1 0 0,0 0 0,0 0 0,0-1 0,0 0 0,0 0 0,0 0 1,0-1-1,1 0 0,-1 1 0,1-2 0,0 1 0,0 0 0,-4-6 0,-6-5-232,0 0 1,-16-25 0,26 34 515,1 1 1,0-1-1,0 0 0,0 1 1,0-2-1,1 1 0,0 0 1,0 0-1,1-1 0,-1 1 1,1-1-1,-1-7 0,3 12-82,-1 1-1,0 0 1,1-1-1,-1 1 1,1 0-1,-1 0 1,0-1-1,1 1 1,-1 0-1,1 0 0,-1 0 1,1 0-1,-1-1 1,1 1-1,-1 0 1,1 0-1,-1 0 1,1 0-1,-1 0 1,1 0-1,-1 0 0,1 1 1,-1-1-1,1 0 1,3 0 33,199 1-1647,-176 1-3131,-6 5-4026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9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8954,'0'0'17288,"0"17"-16784,0 87 25,0-103-516,0 0 1,0 0-1,0-1 0,1 1 0,-1 0 0,0 0 1,1 0-1,-1 0 0,1-1 0,-1 1 0,1 0 1,-1 0-1,1-1 0,0 1 0,-1 0 0,1-1 1,0 1-1,0-1 0,-1 1 0,1-1 1,0 1-1,0-1 0,0 1 0,0-1 0,-1 0 1,1 0-1,0 1 0,0-1 0,0 0 0,0 0 1,0 0-1,1 0 0,37 1 620,-28-1-351,-7-1-197,1 1-1,0-1 1,-1 1-1,1-1 1,-1 0 0,1-1-1,-1 1 1,0-1-1,1 0 1,-1 0-1,0 0 1,0-1 0,0 1-1,0-1 1,-1 0-1,1 0 1,-1-1-1,0 1 1,0-1 0,3-4-1,-2 2-16,0 0 0,0-1-1,-1 1 1,0-1 0,0 0 0,-1 0-1,0 0 1,0 0 0,0 0-1,-1 0 1,0-1 0,-1-7 0,0 8 202,-1-22-1573,1 28 1227,-1 1 0,1-1-1,0 1 1,0 0 0,0-1 0,0 1 0,0-1 0,-1 1 0,1 0 0,0-1 0,0 1 0,-1 0 0,1-1 0,0 1 0,0 0 0,-1-1 0,1 1 0,0 0 0,-1 0 0,1-1 0,0 1 0,-1 0 0,1 0 0,-1 0 0,1-1 0,0 1 0,-1 0 0,1 0 0,-1 0 0,1 0 0,-1 0 0,1 0 0,0 0 0,-1 0 0,1 0 0,-1 0 0,1 0 0,-1 0 0,1 0 0,0 0 0,-1 1 0,1-1 0,-1 0 0,1 0 0,0 0-1,-1 1 1,1-1 0,0 0 0,-1 0 0,1 1 0,0-1 0,-1 0 0,1 1 0,-10 14-5541,1 3-4364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4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8146,'0'0'17921,"10"6"-17578,0-1-261,-6-3-60,0 1 1,1-1-1,-2 1 1,1-1-1,0 1 1,0 0-1,-1 0 1,0 1-1,1-1 1,-1 1-1,-1 0 1,1 0 0,3 5-1,0 3 54,-4-8-58,0-1-1,0 1 0,0 0 0,0 0 0,-1 0 0,1 1 0,-1-1 1,1 6-1,-2-10 6,0 0 1,0 0-1,0 0 1,0 0 0,0 1-1,0-1 1,0 0-1,0 0 1,0 0-1,1 0 1,-1 1 0,0-1-1,0 0 1,0 0-1,0 0 1,0 0-1,0 0 1,1 0-1,-1 0 1,0 1 0,0-1-1,0 0 1,0 0-1,1 0 1,-1 0-1,0 0 1,0 0-1,0 0 1,1 0 0,-1 0-1,0 0 1,0 0-1,0 0 1,1 0-1,-1 0 1,0 0 0,0 0-1,0 0 1,0 0-1,1 0 1,-1 0-1,0-1 1,0 1-1,0 0 1,0 0 0,1 0-1,-1 0 1,0 0-1,0 0 1,0-1-1,0 1 1,0 0-1,0 0 1,1 0 0,-1 0-1,0 0 1,0-1-1,0 1 1,0 0-1,0 0 1,0 0-1,0-1 1,0 1 0,0 0-1,0 0 1,1-19 506,1 0 0,6-22 0,-1 0-441,-7 40-97,0-1-1,0 1 1,0 0 0,0 0-1,0 0 1,0 0 0,1 0 0,-1 0-1,0 0 1,1 0 0,-1 0-1,1 0 1,-1 0 0,1 0 0,0 0-1,-1 0 1,1 0 0,0 0 0,0 0-1,0 1 1,-1-1 0,1 0-1,0 0 1,0 1 0,0-1 0,0 1-1,0-1 1,0 1 0,0-1-1,0 1 1,0 0 0,1 0 0,-1-1-1,0 1 1,0 0 0,2 0-1,3 1-43,-1 0-1,1 0 0,-1 1 0,0 0 1,1 0-1,5 3 0,-7-3 47,0 0 74,1-1-1,-1 1 1,0-1-1,0 0 1,0-1-1,1 1 1,-1-1-1,0 0 1,1 0-1,-1 0 1,0 0-1,1-1 1,-1 0-1,0 0 1,0 0-1,1 0 1,-1-1-1,0 0 1,0 1-1,4-4 1,-2 2 36,1 0 0,-1 0 0,1 1 0,10-2 0,-9 3-109,0 0 0,0 0-1,-1 1 1,1 0 0,0 0-1,0 1 1,0 0 0,9 3 0,-12-2-3,1 0 1,-1 0 0,0 1 0,0 0-1,0 0 1,0 0 0,0 0-1,-1 1 1,1 0 0,-1 0 0,6 7-1,-8-9-33,0 0 0,-1 0 0,1-1 0,-1 1-1,0 0 1,0 1 0,0-1 0,0 0-1,0 0 1,0 0 0,0 0 0,-1 1 0,2 3-1,-2 3-3727,0 1-3680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0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54 13171,'0'0'14159,"-7"-9"-13951,-22-26-128,28 34-80,0 0 1,-1 0 0,1 0-1,-1 0 1,1 0-1,-1 0 1,1 1-1,-1-1 1,0 1 0,1-1-1,-1 1 1,0-1-1,1 1 1,-1 0-1,0 0 1,0 0 0,1 0-1,-1 0 1,0 0-1,0 1 1,-2 0-1,-2 1 2,1 0-1,0 0 1,0 1 0,-7 4-1,9-6 3,-8 6 31,0 0 1,1 1-1,-1 0 1,2 0-1,-16 17 1,21-21 10,1 1 0,-1 0 0,1 0-1,0 0 1,0 1 0,1-1 0,0 1 0,0-1 0,0 1 0,0 0 0,1-1 0,0 1 0,0 0 0,0 8-1,2-13-35,-1 1 0,0 0 0,1 0 0,-1 0 0,1 0 0,0-1 0,-1 1 0,1 0 0,0-1 0,0 1 0,0 0 0,0-1 0,1 1 0,-1-1 0,0 0 0,1 1 0,-1-1 0,1 0 0,-1 0 0,1 0 0,-1 0 0,3 1 0,6 3 39,-1-1-1,19 6 1,-20-7-30,22 7 39,-3-2-38,-1 1 1,0 2-1,26 14 0,-52-25-19,0 0-1,1 0 1,-1 0 0,0 0-1,0 0 1,0 0 0,1 0-1,-1 0 1,0 1 0,0-1-1,0 0 1,1 0 0,-1 0-1,0 0 1,0 0 0,0 1-1,0-1 1,0 0 0,1 0-1,-1 0 1,0 0 0,0 1-1,0-1 1,0 0 0,0 0-1,0 0 1,0 1 0,0-1-1,0 0 1,0 0 0,0 0 0,0 1-1,0-1 1,0 0 0,0 0-1,0 1 1,0-1 0,-9 3 41,-18-2 28,24-1-67,-177 0-1487,177 0 1288,2 0 54,0 1 0,0-1-1,0 0 1,0 0 0,0 0-1,0 0 1,0 0 0,0 0-1,0 0 1,0-1 0,0 1-1,0 0 1,0 0 0,0-1-1,0 1 1,0-1 0,0 1-1,0-1 1,0 1 0,1-1-1,-1 1 1,0-1 0,0 0-1,0 0 1,1 1 0,-1-1-1,-1-2 1,1-9-6871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0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1736,'0'0'24866,"2"5"-24673,4 13-19,-1 0 0,0 1-1,-2-1 1,3 35 0,2 12 180,51 206 370,-42-224-726,0 3-980,-15-46 921,-3-4-2,1 0 1,0 0-1,0 0 1,0 0-1,0 0 1,-1 0-1,1-1 1,0 1-1,0 0 1,0 0-1,-1 0 1,1 0-1,0 0 1,0 0-1,0 0 1,0 1-1,-1-1 1,1 0-1,0 0 1,0 0-1,0 0 0,0 0 1,-1 0-1,1 0 1,0 0-1,0 0 1,0 0-1,0 1 1,0-1-1,-1 0 1,1 0-1,0 0 1,0 0-1,0 0 1,0 0-1,0 1 1,0-1-1,0 0 1,0 0-1,-1 0 1,1 0-1,0 1 1,0-1-1,0 0 0,0 0 1,0 0-1,0 1 1,0-1-1,0 0 1,0 0-1,0 0 1,0 0-1,0 1 1,0-1-1,1 0 1,-1 0-1,0 0 1,0 0-1,0 1 1,0-1-1,0 0 1,0 0-1,0 0 1,1 1-1,-8-4-549,0 1 1,1-1-1,0 0 0,0 0 0,0-1 1,0 0-1,0 0 0,1 0 1,0 0-1,-6-7 0,-50-57-2675,53 58 3376,-7-10 1660,14 18-1260,0 1-1,0-1 0,0 0 1,0 1-1,1-1 0,-1 0 1,0 0-1,1 1 0,0-1 1,-1-2-1,20 1 1366,165 2-1556,-95 1-5436,-42 0-2149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112 357 13083,'0'0'12995,"-16"14"-12711,-51 48-91,65-60-178,-1 1 0,1-1 0,-1 1 0,1 0 0,0-1 0,0 1 0,0 0 0,1 0 0,-1 0 1,1 1-1,-1-1 0,1 0 0,0 1 0,0-1 0,1 0 0,-1 1 0,1-1 0,0 1 0,-1-1 0,2 7 0,0 2 72,-1-11-82,0-1 0,0 1-1,0-1 1,0 1 0,0-1 0,1 0 0,-1 1 0,0-1 0,0 1 0,0-1 0,1 1-1,-1-1 1,0 0 0,1 1 0,-1-1 0,0 0 0,1 1 0,-1-1 0,1 0-1,-1 0 1,0 1 0,1-1 0,-1 0 0,1 0 0,-1 0 0,1 1 0,0-1 0,20 3 50,-15-3-48,-1 0-1,0-1 1,0 1 0,1-1 0,9-3 0,-13 3-4,0 0-1,0-1 1,0 1 0,0 0-1,0-1 1,0 1 0,0-1-1,-1 0 1,1 0 0,-1 0-1,1 0 1,-1 0 0,0 0-1,1 0 1,-1 0-1,0 0 1,0-1 0,-1 1-1,1 0 1,0-4 0,1-4 9,-1 0 1,-1 0-1,0-17 1,0 9-8,0 15-12,0 0 0,0 1 0,-1-1 0,1 1 0,0-1 0,-1 1 0,0-1 1,1 1-1,-1-1 0,-2-3 0,2 5 0,0 0 1,1 0 0,-1 0-1,0 1 1,0-1-1,0 0 1,0 0-1,0 0 1,0 1-1,0-1 1,0 1 0,-1-1-1,1 1 1,0-1-1,0 1 1,0-1-1,-1 1 1,1 0 0,0 0-1,0 0 1,-1 0-1,-1 0 1,3 0-7,-1 1 0,0-1 0,1 0 0,-1 1 1,0-1-1,1 1 0,-1-1 0,1 1 0,-1 0 0,1-1 1,-1 1-1,1-1 0,-1 1 0,1 0 0,0-1 0,-1 1 1,1 0-1,0 0 0,0-1 0,-1 1 0,1 0 0,0 0 1,0-1-1,0 1 0,0 0 0,0 0 0,0 0 0,0-1 1,0 1-1,0 0 0,0 0 0,1 1 0,-1 1 1,0 1 10,0 0 1,0 0 0,1-1-1,-1 1 1,1 0-1,0 0 1,0-1 0,0 1-1,1 0 1,-1-1-1,1 0 1,4 7 0,-3-6 15,1 1 0,0-1 1,1 0-1,-1-1 1,1 1-1,0-1 1,9 6-1,-1-2 99,1-1 0,0 0 1,0-1-1,0 0 0,0-1 0,18 2 0,1-2 268,56 0 0,-84-4-330,-1 0 0,1-1 0,0 1 0,0-1 0,-1 0 0,1 0 0,-1 0 1,1-1-1,-1 0 0,1 0 0,-1 0 0,0 0 0,0-1 0,0 1 0,0-1 0,-1 0 0,1 0 0,-1 0 1,6-7-1,-5 3 52,0 1 1,0-1-1,-1 0 1,1 0-1,-2 0 1,1 0-1,-1 0 1,0-1 0,-1 1-1,1-1 1,-1-13-1,-1-23 31,-1 0-1,-3 0 0,-1 1 1,-13-47-1,10 38 21,-2-10 471,9 61-587,1 1-31,0 0 0,0-1 0,0 1 0,0 0-1,0 0 1,0 0 0,0 0 0,0-1 0,0 1-1,-1 0 1,1 0 0,0 0 0,0 0 0,0-1-1,0 1 1,-1 0 0,1 0 0,0 0 0,0 0-1,0 0 1,0 0 0,-1-1 0,1 1 0,0 0-1,0 0 1,0 0 0,-1 0 0,1 0 0,0 0 0,0 0-1,-1 0 1,1 0 0,0 0 0,0 0 0,0 0-1,-1 0 1,1 0 0,0 0 0,0 1 0,-1 2-130,4 40 141,2 0 1,1-1-1,22 71 0,-4-12 61,-15-60-136,42 167-438,-47-193-144,-4-8-788,-4-7-2977,-8-8-1113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0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47 1432,'0'0'14083,"-5"-7"-12592,-16-21-245,20 27-1104,0 0-1,0 0 1,0 0 0,0 0 0,0 1-1,0-1 1,0 0 0,-1 0 0,1 1-1,0-1 1,0 1 0,-1-1-1,1 1 1,0-1 0,-1 1 0,1 0-1,-1 0 1,1 0 0,0 0 0,-1 0-1,1 0 1,-1 0 0,1 0 0,0 0-1,-1 1 1,-1 0 0,0 0-84,1-1 1,0 1-1,0 0 0,0 1 1,0-1-1,0 0 1,0 1-1,1-1 0,-1 1 1,0-1-1,-2 5 1,-3 6 33,2 0 0,-1 1 0,1 0 0,1 1 0,1-1 0,0 0 0,0 1 1,1 0-1,1 0 0,0 0 0,2 14 0,-1-27-91,0-1 0,1 1 0,-1 0 0,0 0 0,1-1-1,-1 1 1,0 0 0,1 0 0,-1-1 0,1 1 0,-1-1 0,1 1 0,0 0 0,-1-1 0,1 1-1,-1-1 1,1 1 0,0-1 0,0 0 0,-1 1 0,1-1 0,0 0 0,0 1 0,-1-1 0,1 0-1,0 0 1,1 1 0,23 2 127,-25-3-125,123 0 523,-120 0-507,-1 0 1,1 0 0,0 0-1,-1-1 1,1 1 0,-1-1-1,1 1 1,-1-1 0,0 0-1,1 0 1,-1 0 0,0-1-1,0 1 1,0 0 0,0-1-1,0 0 1,0 1 0,0-1-1,0 0 1,0 0 0,-1 0-1,1 0 1,-1 0 0,0 0-1,1-1 1,-1 1 0,0 0-1,0-1 1,0-3 0,2-5 148,-1-1 0,0 0 0,-1 1 0,0-24 1,-1 33-160,0 0 1,0 0 0,0 0-1,0 0 1,-1 1 0,1-1-1,-1 0 1,1 0 0,-1 0-1,0 1 1,0-1 0,0 0-1,0 1 1,0-1 0,0 1-1,0-1 1,0 1 0,-3-3-1,1 2-65,1 1 0,-1-1 0,0 0 0,0 0 0,0 1 0,-1 0 0,1 0 0,0 0-1,-6-1 1,-1 0-556,0 1-1,0 1 1,-1 0-1,1 0 0,-19 4 1,-4 6-3836,2 3-2895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1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11779,'0'0'13562,"144"-13"-12913,-115 13-465,-3 0-184,-1 0-112,-8 3-1385,-8 5-5408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2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12603,'0'0'13724,"25"-3"-13191,76-11-137,-97 14-361,-1 0 0,0-1 0,0 1 0,0-1 0,0 0 0,0 0 0,0 0 0,-1 0 0,1 0 0,0-1 0,0 1 0,-1-1 0,1 0 0,-1 0-1,1 0 1,-1 0 0,4-4 0,-5 4-6,0-1-1,-1 1 1,1 0-1,0 0 1,-1 0 0,0 0-1,0-1 1,1 1-1,-1 0 1,-1 0-1,1-1 1,0 1-1,0 0 1,-1 0 0,0-3-1,0 4-51,0 0 0,0 0-1,0 0 1,0 0 0,0 1 0,0-1 0,0 0-1,0 1 1,0-1 0,-1 1 0,1-1 0,0 1-1,0-1 1,0 1 0,-1 0 0,1 0 0,0 0-1,0-1 1,-1 1 0,1 1 0,0-1 0,0 0-1,-2 0 1,0 0-53,-1 0-1,1 0 1,0 1-1,-1-1 1,1 1-1,0 0 1,0 0-1,-5 2 0,5-1 61,0 1-1,0 0 0,0 1 1,0-1-1,1 0 0,-1 1 0,1-1 1,0 1-1,0 0 0,0 0 1,0 0-1,1 0 0,-1 0 1,0 9-1,0-5 31,1 1 0,0 0-1,0 0 1,1 0 0,0-1 0,3 15 0,-3-21 8,1 1-1,0-1 1,-1 0 0,1 1-1,0-1 1,0 0 0,1 0-1,-1 1 1,0-1 0,1 0-1,-1 0 1,1 0 0,0-1-1,0 1 1,3 3-1,0-2 38,-1-1 0,1 1 0,0-1 0,-1 0 0,1 0 0,0 0 0,7 1 0,6 0 180,1-1 1,0 0-1,22-1 1,-39-1-210,12 0 110,-8 0-98,0 1 0,0-1 0,0-1 0,0 1 0,0-1 0,0 0 0,0 0 0,-1-1 0,1 1 0,0-1 1,-1-1-1,6-2 0,-3 0 11,0 0 0,-1 0 0,0-1 1,0 0-1,0 0 0,8-11 0,-12 13-21,0 0-1,0 0 1,-1 0-1,0-1 1,1 0-1,-2 1 1,1-1-1,0 0 1,-1 0-1,0 0 1,0 0-1,0 0 1,-1-7-1,0-3-17,1 9-10,-1 1-1,0-1 1,0 0 0,-1 0-1,0 0 1,-3-10-1,3 14-15,0 0-1,0 0 1,0 1-1,0-1 1,-1 0-1,1 0 1,0 1-1,-1-1 0,0 1 1,1-1-1,-1 1 1,0 0-1,0-1 1,0 1-1,0 0 1,0 0-1,0 1 1,0-1-1,0 0 0,0 1 1,0-1-1,-3 0 1,-34 1-710,50 14 706,5-5 61,1-2 0,31 10 0,-4-1-4,-27-9-11,-5-3 68,0 1 0,-1 0-1,0 1 1,11 7 0,-19-11-78,0 0 0,0 1 0,0-1 0,-1 1 0,1-1-1,-1 1 1,0 0 0,1 0 0,-1 0 0,-1 1 0,1-1 0,0 0-1,-1 1 1,0-1 0,0 1 0,0-1 0,0 1 0,0 5-1,0 73 340,-1-47 3,0-34-345,0 0 1,0 0 0,0 0-1,0 0 1,0 0-1,-1 0 1,1 0 0,0 0-1,0 0 1,-1 0 0,1 0-1,-1 0 1,1 0 0,-1 0-1,1 0 1,-1-1 0,1 1-1,-1 0 1,0 0-1,0-1 1,1 1 0,-1 0-1,0-1 1,0 1 0,0-1-1,0 1 1,1-1 0,-1 1-1,0-1 1,0 0 0,0 1-1,0-1 1,0 0-1,0 0 1,-1 0 0,-1 1-56,1-2 0,-1 1 0,1 0 0,-1 0 0,1-1 1,-1 1-1,1-1 0,-1 0 0,1 0 0,0 1 0,-1-2 0,1 1 1,0 0-1,0 0 0,-2-2 0,-13-12-2459,-26-29 0,17 10-6573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3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0 12123,'0'0'12346,"-26"10"-11259,-82 36-107,103-45-913,1 1 1,0 0-1,0 0 0,1 0 0,-1 1 0,0 0 0,1-1 0,-1 1 0,1 0 0,0 1 0,0-1 0,0 1 1,0-1-1,1 1 0,0 0 0,-3 4 0,-1 3 135,0 1-114,0 0-1,1 0 0,1 0 0,-1 1 1,2-1-1,0 1 0,0 0 0,2 0 0,-1 0 1,2 0-1,0 19 0,1-30-144,-1 0 0,1 0 0,-1 0 0,1 0 0,0 0 0,0 0 0,0 0 0,0 0 0,1-1 0,-1 1 0,0 0 0,1-1 1,-1 1-1,1-1 0,-1 1 0,1-1 0,0 0 0,0 1 0,-1-1 0,1 0 0,0 0 0,0 0 0,0-1 0,0 1 0,4 0 0,5 2-692,1 0 0,1-1 0,15 1 0,-18-3-320,32 3-5579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3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24 3753,'0'0'22174,"-11"23"-21810,-1 3-293,-13 44 1,24-69-69,1 0 1,0 0 0,-1 0-1,1 0 1,0 1 0,0-1-1,0 0 1,0 0-1,0 1 1,0-1 0,0 0-1,0 0 1,1 0 0,-1 0-1,0 1 1,1-1 0,-1 0-1,1 0 1,-1 0-1,1 0 1,0 0 0,-1 0-1,1 0 1,0 0 0,0 0-1,0 0 1,0-1 0,0 1-1,-1 0 1,3 1 0,0-1 19,1 0 1,0 1-1,-1-1 1,1 0-1,0-1 1,-1 1 0,5 0-1,0-1 32,10 3 43,0-1 0,1-1 0,-1 0 0,0-2 0,26-3 0,-35 3-19,-1-1 1,0 0-1,1 0 0,-1-1 0,0 0 1,0-1-1,-1 0 0,1 0 0,-1 0 1,0-1-1,0 0 0,0-1 0,10-10 0,-15 14-61,0-1-1,0 1 1,0-1-1,-1 1 0,1-1 1,0 0-1,-1 0 1,0 0-1,0 0 0,0 0 1,0 0-1,0 0 0,0 0 1,-1 0-1,0 0 1,1 0-1,-1-1 0,0 1 1,-1 0-1,1 0 1,0 0-1,-1 0 0,0 0 1,0 0-1,0 0 1,0 0-1,0 0 0,-1 0 1,1 0-1,-1 0 0,0 1 1,0-1-1,0 1 1,0-1-1,0 1 0,0 0 1,-1 0-1,1 0 1,-1 0-1,1 0 0,-1 0 1,0 1-1,0 0 0,0-1 1,0 1-1,0 0 1,0 0-1,0 1 0,0-1 1,0 0-1,-6 1 1,1-1-227,0 1 1,0-1 0,0 2-1,0-1 1,0 1 0,-13 3-1,-8 11-2146,25-12 1172,-1 0 0,1 1-1,1 0 1,-7 7 0,0 5-6684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5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1 289 8162,'0'0'19161,"25"-12"-18077,81-36-351,-95 43-513,0 0 0,-1-1 0,0 0 0,18-14 0,-19 13 24,-7 4-203,0 1 1,0 0-1,-1-1 0,1 1 1,-1-1-1,0 1 1,0-1-1,0 0 0,0 1 1,0-1-1,0 0 1,-1 0-1,0 0 0,1 1 1,-1-6-1,0 4-28,0 0 0,0 0-1,0 0 1,-1 0 0,1 0 0,-1 0 0,0 0-1,0 0 1,0 1 0,-4-8 0,3 8-43,-1-1 0,0 1 1,0 0-1,-1 0 1,1 0-1,0 0 0,-1 0 1,0 1-1,0-1 1,0 1-1,0 0 0,0 1 1,0-1-1,-7-1 1,-2 0-319,1 1 0,-1 0 0,1 1 0,-14 1 1,58 6 77,-8 0 365,63 7 155,-47-9-204,0 3 0,-1 1 0,65 21 1,-103-28-59,-1 0 1,1 0 0,0 0-1,0-1 1,-1 1 0,1 0-1,-1 0 1,1 0 0,-1 0-1,1 0 1,-1 0 0,0 0-1,0 0 1,1 0 0,-1 1-1,0-1 1,0 0 0,0 0-1,0 0 1,0 2 0,-2 27 14,2-26 14,-3 21 32,0-10-49,1-1 1,1 1 0,1 0 0,2 21 0,-2-33 11,0-1-1,1 1 1,-1 0 0,1-1 0,-1 1 0,1 0 0,0-1 0,0 1-1,1-1 1,-1 0 0,0 1 0,1-1 0,-1 0 0,1 0 0,0 0-1,0 0 1,0 0 0,0 0 0,0 0 0,0-1 0,0 1 0,1-1-1,-1 0 1,0 1 0,1-1 0,-1 0 0,1-1 0,-1 1 0,1 0-1,4 0 1,8 0 94,1 0-1,-1-1 1,0-1 0,0 0-1,0-2 1,0 1-1,0-2 1,-1 0 0,1 0-1,-1-2 1,0 0-1,0 0 1,-1-1-1,0-1 1,0 0 0,-1-1-1,23-20 1,-31 24-102,0 1 1,-1-1 0,0 0 0,0 0-1,0 0 1,0 0 0,-1 0 0,0-1 0,0 1-1,0-1 1,-1 1 0,2-10 0,-2 0-36,0 0 1,-1 0-1,-3-26 1,2 39-11,1 0 0,-1 0 1,0-1-1,0 1 0,0 1 0,0-1 1,0 0-1,-1 0 0,1 0 1,0 1-1,-1-1 0,1 0 0,-1 1 1,0 0-1,0-1 0,1 1 1,-1 0-1,0 0 0,0 0 0,0 0 1,0 0-1,0 0 0,0 1 1,-3-2-1,0 1-126,-1 0 1,1 0-1,0 0 1,0 0-1,-1 1 1,1 0-1,0 0 1,-1 0-1,-7 2 0,15 10 74,0-10 109,0-1-1,1 0 1,-1 1-1,0-1 1,1 0 0,-1 0-1,1-1 1,-1 1-1,1 0 1,-1-1-1,1 1 1,3-1 0,36 1 270,-32-1-191,206 0 297,-216 1-407,1-1-1,-1 1 0,1 0 0,-1-1 1,1 1-1,-1 0 0,0 0 1,1-1-1,-1 1 0,0 0 1,1 0-1,-1-1 0,0 1 0,0 0 1,0 0-1,0 0 0,0 0 1,0-1-1,0 1 0,0 0 0,0 1 1,0 27-120,-1-22 142,1 16-5,-1-14-14,1 0 0,0 0 0,0 0 0,4 15 0,-4-21 15,1-1 0,0 1 0,0-1 0,0 1 0,0-1 0,0 0-1,1 1 1,-1-1 0,1 0 0,-1 0 0,1 0 0,0 0 0,0 0 0,0-1 0,0 1 0,0 0 0,0-1 0,1 0 0,-1 1 0,4 0 0,9 3 55,1-2-1,-1 1 1,1-2 0,0 0 0,-1-1 0,1-1-1,24-2 1,5 0-13,-37 2-26,17 1 42,38-6-1,-55 4-46,-1-1 0,1 0 0,0 0 0,-1 0 0,1-1 0,-1 0-1,0-1 1,13-8 0,-17 10-2,0-1 0,-1 1-1,1-1 1,-1 1 0,0-1 0,1 0 0,-1 0-1,-1 0 1,1 0 0,0 0 0,-1 0 0,1-1-1,-1 1 1,0 0 0,0-1 0,-1 1 0,1-1-1,-1 1 1,1-1 0,-1 0 0,0 1 0,-1-1-1,1 1 1,-2-7 0,2 7-17,-1 0-1,0 0 1,0 1 0,0-1-1,0 0 1,-1 1 0,1-1-1,-1 0 1,1 1-1,-1 0 1,0-1 0,0 1-1,0 0 1,0 0 0,0 0-1,0 0 1,-1 1 0,1-1-1,-1 1 1,1-1 0,-1 1-1,0 0 1,1 0 0,-1 0-1,0 0 1,0 0 0,0 1-1,0-1 1,-5 1 0,5 0-42,1 0 1,0 0-1,0 0 1,0 0-1,0 0 1,0 1-1,0-1 1,0 1-1,0-1 1,0 1-1,0 0 1,0 0-1,0 0 1,0 0-1,-1 1 1,1 0 35,0 1 0,0-1 0,0 0 0,1 1 1,-1 0-1,1-1 0,0 1 0,0 0 1,0 0-1,-1 3 0,1 1 7,-1 0 1,1 1-1,0-1 1,1 0-1,0 11 1,0-7 1,1-9 6,-1 0 0,0-1 0,0 1-1,0 0 1,1-1 0,-1 1 0,1-1-1,0 1 1,-1-1 0,1 1 0,0-1-1,0 1 1,0-1 0,0 0 0,0 1-1,0-1 1,0 0 0,0 0 0,2 2 0,1 0 21,0-1 1,1 1 0,-1-1 0,0 0 0,1 0 0,7 2 0,5 0 112,-1-1-1,33 2 1,-26-3 31,1-2 0,-1 0 1,1-1-1,43-9 0,-61 9-158,0 0-1,0-1 1,0 0-1,0-1 0,0 1 1,0-1-1,-1 0 1,1-1-1,-1 1 0,0-1 1,0 0-1,0 0 0,0-1 1,-1 1-1,0-1 1,0 0-1,0 0 0,-1-1 1,1 1-1,-1-1 1,0 1-1,3-13 0,-4 12-1,0 0 0,-1 0 0,0-1 0,0 1 0,-1-1 1,0 1-1,0 0 0,0-1 0,-1 1 0,0-1 0,0 1 0,-4-10 0,4 13-38,0 0 0,-1 0 0,1 0 0,-1 0 1,0 0-1,0 0 0,0 0 0,0 1 0,0-1 0,-1 1 1,1 0-1,-1 0 0,1 0 0,-1 0 0,0 0 0,0 0 1,0 1-1,0-1 0,0 1 0,0 0 0,0 0 0,-1 0 1,1 0-1,0 1 0,-5-1 0,4 0-80,0 1 0,0 0 0,0 0 0,0 0 0,0 0 0,0 1 0,0-1 0,-7 3 0,10-2 103,0 0 0,0-1-1,0 1 1,0 0 0,0 0 0,0 0 0,0 0 0,1 0 0,-1 0 0,0 0 0,0 0 0,1 0 0,-1 1 0,1-1 0,-1 0 0,1 0 0,0 1-1,-1-1 1,1 0 0,0 0 0,0 1 0,0-1 0,0 0 0,0 1 0,0-1 0,0 0 0,0 1 0,1-1 0,-1 0 0,1 3 0,0-2 8,0 0 1,0 0 0,0 0 0,0 0 0,0 0-1,0-1 1,1 1 0,-1 0 0,1 0 0,-1-1 0,1 1-1,-1-1 1,1 1 0,2 0 0,33 21 135,-23-15-108,73 42 192,-27-17 166,57 43 0,-101-61-373,-15-14-12,-1-1 0,0 0 0,1 1 0,-1-1 0,0 0 0,0 1-1,0-1 1,1 0 0,-1 1 0,0-1 0,0 1 0,0-1 0,0 0 0,0 1 0,0-1 0,1 1 0,-1-1 0,0 1-1,0-1 1,0 0 0,0 1 0,-1-1 0,1 1 0,0-1 0,0 0 0,0 1 0,0-1 0,0 1 0,0-1 0,-1 0-1,1 1 1,0-1 0,0 0 0,-1 1 0,1-1 0,0 0 0,0 1 0,-1-1 0,1 0 0,0 1 0,-1-1 0,1 0-1,-1 0 1,1 0 0,0 1 0,-1-1 0,1 0 0,0 0 0,-1 0 0,0 0 0,-31 9-131,0-3 0,-56 6 0,41-7-940,4 1-2481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5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15667,'0'0'11740,"-1"30"-11208,-1-1-388,-1 12 50,2-1 1,2 1-1,6 44 1,72 380 1171,-49-298-629,17 71 227,-32-176-936,41 105 0,-53-158-208,-3-8 87,0 1 0,1-1 0,-1 0 0,0 0 0,1 0 0,-1 0 0,1 0 0,0 0 0,-1 0 0,1 0 0,0 0 0,-1 0 0,1 0 0,0-1 0,1 2 0,-6-17-2224,-41-80-4012,23 43-986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6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7314,'0'0'17141,"25"-8"-16537,81-26-136,-99 31-402,-1 1-1,1 0 1,0 1 0,0 0 0,0 0 0,0 0 0,0 1 0,14 1-1,1 0 159,-17-1-156,0 1 0,1-1-1,-1 1 1,1 0 0,-1 0 0,0 1 0,0 0 0,8 3 0,-12-4-48,1 0 1,0 0 0,0 0 0,0 0 0,0 0-1,-1 1 1,1-1 0,-1 1 0,1-1 0,-1 1-1,0-1 1,1 1 0,-1 0 0,0 0 0,0 0 0,0-1-1,0 1 1,0 0 0,-1 0 0,1 0 0,-1 1-1,1-1 1,-1 0 0,0 2 0,0-3-4,0 0 0,0 0-1,-1 0 1,1 0 0,0 0 0,-1 0 0,1 0 0,-1 0-1,1-1 1,-1 1 0,1 0 0,-1 0 0,0 0 0,1-1-1,-1 1 1,0 0 0,0-1 0,0 1 0,1-1 0,-1 1 0,0-1-1,0 1 1,-2 0 0,-27 9 164,23-8-143,-35 7 75,-44 5 0,-23 5-3496,104-18 2065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93 10882,'0'0'12864,"-8"17"-12306,-23 53-113,30-69-418,1-1 1,-1 1-1,1 0 0,0-1 0,-1 1 1,1 0-1,0-1 0,-1 1 0,1 0 0,0 0 1,0-1-1,-1 1 0,1 0 0,0 0 0,0 0 1,0-1-1,0 1 0,0 0 0,0 0 0,1 0 1,-1-1-1,0 1 0,0 0 0,0 0 0,1-1 1,-1 2-1,11-3 222,-9 1-99,14 0 184,0 0 1,0-1-1,0-1 0,-1 0 1,1-1-1,27-10 0,-30 8-200,5-2 101,1-1-1,-1 0 1,18-13-1,-32 19-161,0-1 0,-1 1-1,0-1 1,1 1 0,-1-1 0,0 0 0,-1 0-1,1-1 1,0 1 0,-1-1 0,0 1 0,0-1-1,0 0 1,0 1 0,0-1 0,-1 0 0,0 0 0,0 0-1,0 0 1,1-8 0,-2 9-60,0 1 0,0-1 0,0 1 0,0-1 0,0 1 0,-1-1 0,1 1 0,-1 0 0,0-1 0,1 1 0,-1 0 0,0-1 0,0 1 0,-2-2 0,1 2-25,0 1-1,1 0 0,-1 0 1,0-1-1,-1 1 0,1 0 1,0 1-1,0-1 0,0 0 1,0 1-1,-1-1 0,1 1 1,0 0-1,-1-1 0,1 1 1,-3 1-1,-8-2-324,0 1 0,1 0 0,-1 1 0,-21 5 0,27-4 23,0 0 0,0 1 0,0 0 1,0 0-1,1 0 0,0 1 0,0 0 0,0 0 0,-9 9 0,-6 7-3085,7-4-3395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4705,'0'0'17905,"4"13"-17213,-2-4-548,3 9 122,0-1 0,-2 0-1,3 35 1,-1-15 872,-1-51 1394,-4 6-2313,1 1-1,0-1 0,1 0 0,0 1 0,0-1 1,0 1-1,1 0 0,0 0 0,1 0 1,-1 0-1,8-9 0,-8 11-203,1 1 1,-1-1-1,1 1 0,-1 0 1,1 1-1,0-1 1,1 1-1,-1-1 0,0 1 1,1 0-1,0 1 0,0-1 1,0 1-1,0 0 1,0 1-1,0-1 0,7-1 1,-3 2-23,0 0 0,1 0 0,-1 1 1,1 1-1,-1-1 0,0 1 0,1 1 1,-1 0-1,0 0 0,0 1 0,0 0 1,0 0-1,0 1 0,-1 0 0,11 7 1,-8-2-265,1 0 0,-1 0 0,-1 1 1,0 1-1,0 0 0,-1 0 1,-1 1-1,0 0 0,9 18 0,-2-8-2254,0-14-5463,-2-7-5285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163 352 10506,'0'0'12336,"-22"22"-10919,-72 73-477,90-91-869,0 1-1,-1 0 1,1 0 0,1 0 0,-1 0 0,1 0 0,0 1-1,0-1 1,1 1 0,-1 0 0,1 0 0,0 0-1,1 0 1,0 0 0,0 0 0,0 1 0,1-1 0,-1 0-1,3 13 1,-2 3 0,0-21-66,0 1 0,1 0 0,-1-1 0,0 1 0,1-1 0,-1 1 0,1 0 1,-1-1-1,1 1 0,0-1 0,0 1 0,-1-1 0,1 0 0,0 1 0,0-1 0,0 0 0,1 0 1,-1 0-1,0 0 0,0 0 0,1 0 0,-1 0 0,0 0 0,1 0 0,-1 0 0,1-1 0,-1 1 1,1-1-1,0 1 0,-1-1 0,1 0 0,1 1 0,8 1 30,1-1 0,-1-1 0,21 0 0,-13-1 22,-14 1-26,1 0 0,0 0 0,-1-1 0,1 0-1,0 0 1,-1-1 0,1 1 0,-1-1 0,0 0 0,0-1 0,0 1-1,0-1 1,0 0 0,0 0 0,0-1 0,-1 1 0,5-6 0,-4 3 82,0 0 0,-1-1 0,1 1 0,-1-1 0,-1 0 0,1 0 0,-1-1 0,0 1 0,-1-1 1,0 1-1,0-1 0,0-9 0,4-43 545,-5-103 1,-3 78-534,3 24-15,-2-67 661,-4 112-479,5 16-289,0 0 0,0 1 1,0-1-1,0 0 0,0 0 1,0 0-1,0 0 1,0 0-1,0 1 0,-1-1 1,1 0-1,0 0 0,0 0 1,0 0-1,0 0 0,0 0 1,-1 0-1,1 0 1,0 1-1,0-1 0,0 0 1,0 0-1,-1 0 0,1 0 1,0 0-1,0 0 0,0 0 1,0 0-1,-1 0 1,1 0-1,0 0 0,0 0 1,0 0-1,0 0 0,-1 0 1,1 0-1,0 0 0,0 0 1,0-1-1,0 1 1,-1 0-1,1 0 0,0 0 1,0 0-1,0 0 0,0 0 1,0 0-1,0-1 0,-1 1 1,1 0-1,0 0 1,0 0-1,0 0 0,0 0 1,0-1-1,0 1 0,0 0 1,0 0-1,0 0 0,-4 18-18,1 1 0,1 0 0,0 0 0,2 0 0,1 24 0,0-1 11,0-12 42,2 1 1,0-1-1,11 38 1,31 89 83,-5-20-89,-39-134-40,4 20-315,2 0-1,0-1 1,11 24 0,-17-44 173,0 0 0,0 0 0,1 0 0,-1 0 0,0 0 0,1-1 0,-1 1-1,1 0 1,0-1 0,-1 1 0,1-1 0,0 0 0,0 0 0,0 0 0,4 2 0,-1-1-607,-1-1-1,1 0 1,0-1-1,0 1 1,-1-1-1,7 0 1,15 0-8805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2.3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8 1560,'0'0'15122,"-4"-1"-14060,0 0-911,3 0-83,0 1 0,1-1 1,-1 1-1,0-1 0,0 1 1,0-1-1,0 1 0,1 0 1,-1 0-1,0-1 1,0 1-1,0 0 0,0 0 1,0 0-1,0 0 0,1 0 1,-1 0-1,0 0 0,0 0 1,0 1-1,0-1 0,0 0 1,0 0-1,1 1 0,-1-1 1,0 0-1,0 1 1,0-1-1,1 1 0,-1-1 1,0 1-1,1 0 0,-1-1 1,0 1-1,1 0 0,-1-1 1,1 1-1,-1 1 0,-4 10 88,0 1-1,1 0 0,0 0 1,2 0-1,-1 1 0,2-1 1,-1 1-1,2-1 0,1 19 1,-1-28-141,0-3-6,1 0 1,-1 0-1,1 0 1,0 0 0,-1 0-1,1 0 1,0 0-1,0 0 1,0 0 0,-1 0-1,1 0 1,0 0-1,0-1 1,0 1 0,0 0-1,1-1 1,-1 1-1,0-1 1,0 1 0,0-1-1,0 1 1,1-1-1,-1 0 1,0 0-1,0 1 1,1-1 0,-1 0-1,2-1 1,2 2 180,1 0 1,-1-1 0,0 0-1,1-1 1,9-1-1,-13 1-143,0 1-1,0-1 0,-1 0 1,1 0-1,0 0 1,-1-1-1,1 1 0,0 0 1,-1-1-1,1 1 0,-1-1 1,0 1-1,0-1 1,0 0-1,1 1 0,-1-1 1,-1 0-1,1 0 0,0 0 1,0 0-1,-1 0 0,1 1 1,0-4-1,0-5 114,0 0 0,0 0 0,-1-15-1,0 15-105,0 0-40,0 5 1,1 1 0,-2-1 0,1 0-1,0 0 1,-1 1 0,0-1 0,-3-9 0,3 13-32,0-1 0,0 1 1,0 0-1,0-1 0,0 1 0,0 0 1,-1-1-1,1 1 0,-1 0 0,1 0 1,-1 0-1,1 0 0,-1 1 0,0-1 1,1 0-1,-1 1 0,0-1 0,0 1 1,1-1-1,-1 1 0,0 0 0,0 0 1,1 0-1,-1 0 0,-3 0 0,-4 0-317,1 0-1,-1 1 0,1 0 0,-1 0 1,-13 4-1,20-4 12,-1 0-1,1 0 1,0 0 0,0 0-1,0 0 1,0 1 0,0-1-1,0 1 1,0-1 0,0 1-1,0 0 1,1 0 0,-1 0-1,1 0 1,-1 0 0,1 0-1,0 0 1,0 0 0,0 0-1,0 1 1,0-1 0,1 0 0,-1 1-1,0 3 1,0 7-4645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7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8730,'0'0'16883,"0"63"-16738,0-43-1,0 3-144,0-5-585,0 0-1287,0-5-3697,9-6-3497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8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9178,'85'46'5811,"-62"-32"-289,-10-3-3314,-11-9-2204,-1-1 0,0 1 0,0-1 0,0 1 0,0 0 0,-1-1 0,1 1 0,0 0 0,-1 0 0,1 2 0,4 11 786,20 67 885,-25-81-1628,0-1 0,0 0 0,0 1 0,0-1 0,1 0 0,-1 0 0,0 1 1,0-1-1,0 0 0,0 0 0,1 0 0,-1 1 0,0-1 0,0 0 0,1 0 0,-1 0 0,0 0 0,0 1 0,1-1 0,-1 0 0,0 0 0,0 0 0,1 0 0,-1 0 0,0 0 0,1 0 1,-1 0-1,0 0 0,1 0 0,-1 0 0,0 0 0,0 0 0,1 0 0,-1 0 0,0 0 0,1 0 0,-1 0 0,0 0 0,0 0 0,1-1 0,-1 1 0,0 0 0,0 0 0,1 0 1,-1 0-1,0-1 0,0 1 0,0 0 0,1 0 0,-1-1 0,0 1 0,0 0 0,0 0 0,0-1 0,1 1 0,-1 0 0,0 0 0,0-1 0,0 1 0,9-16 883,5-10-204,16-24 0,-23 39-622,-2 2-66,0 1-1,1 0 1,1 0-1,9-9 1,-13 14-50,-1 1 0,0 0 0,1 1 1,0-1-1,-1 0 0,1 1 0,0-1 1,0 1-1,0 0 0,0 0 0,0 0 1,0 0-1,0 1 0,0-1 0,0 1 1,0 0-1,6 0 0,-7 1 7,-1 0 0,1-1 0,-1 1 0,0 0 0,1 0 0,-1 0 0,0 0 0,0 0 0,0 0-1,0 0 1,0 0 0,0 1 0,0-1 0,0 0 0,0 1 0,-1-1 0,1 1 0,0-1 0,-1 1 0,1 2 0,10 36-621,-10-36 426,3 16-882,6 25-2031,2-17-3937,-7-19-468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6585,'0'0'18154,"-11"10"-17468,-37 37-69,45-44-581,-1 1 0,1 0 0,-1 0 0,1 0 1,0 0-1,1 1 0,-1-1 0,1 1 1,0-1-1,0 1 0,0 0 0,1 0 0,-1 0 1,1 0-1,0 0 0,1 0 0,-1 1 0,2 9 1,-1-15-36,-1 0 0,1 0 0,0 0 0,0 0 0,0 1 0,0-1 0,0 0 0,0 0 0,0 0 0,0 1 0,0-1 0,1 0 0,-1 0 1,0 0-1,0 0 0,0 1 0,0-1 0,0 0 0,0 0 0,0 0 0,0 0 0,0 1 0,0-1 0,1 0 0,-1 0 0,0 0 0,0 0 0,0 0 0,0 0 1,0 1-1,1-1 0,-1 0 0,0 0 0,0 0 0,0 0 0,1 0 0,-1 0 0,0 0 0,6 1 14,0 0 0,0-1 0,-1 1 0,1-1 1,0-1-1,0 1 0,0-1 0,0 0 0,-1 0 0,1-1 0,0 1 0,-1-1 0,1-1 0,-1 1 1,0-1-1,0 0 0,0 0 0,0 0 0,8-9 0,-8 8 51,0-1 0,0 0-1,0 0 1,-1 0 0,0-1 0,0 1-1,-1-1 1,0 0 0,0 0 0,0-1-1,0 1 1,-1-1 0,0 1 0,-1-1-1,1 0 1,-1 1 0,0-8 0,-1 13-98,-9 17-92,4 6 105,0-1 1,1 1-1,2 1 1,0-1-1,1 0 0,3 25 1,-2-6 21,21 345 85,5 45-147,-26-431 60,0 1 0,0 0 0,0 0 0,0 0 0,0 0 0,0-1 0,0 1 0,0 0 0,0 0 0,0 0 0,0-1 0,-1 1 0,1 0 0,0 0 0,-1-1-1,1 1 1,0 0 0,-1 0 0,1-1 0,-1 1 0,1 0 0,-1-1 0,1 1 0,-1-1 0,0 1 0,1-1 0,-1 1 0,0-1 0,1 1 0,-1-1 0,0 0 0,0 1 0,0-1 0,1 0-1,-1 0 1,0 1 0,0-1 0,-1 0 0,1 0 27,-1-1-1,0 1 1,1 0-1,-1-1 1,0 1-1,1-1 1,-1 0-1,1 0 0,-1 1 1,1-1-1,-1 0 1,1 0-1,0-1 1,-1 1-1,1 0 1,0 0-1,0-1 1,-2-1-1,-16-29 710,0-1 0,2 0 0,2-1 0,-17-53 0,26 66-672,1-1 0,1 1 0,1-1 0,0 0 0,2 0 0,1 0 0,3-30 0,-3 46-170,1 1 0,0 0-1,1 0 1,-1 0 0,1 0 0,0 0 0,0 0 0,1 0-1,-1 1 1,1-1 0,0 1 0,0 0 0,1 0 0,-1 0-1,1 0 1,0 0 0,0 1 0,0 0 0,5-3 0,-1 1-423,-1 1 1,1 0 0,0 1 0,-1 0 0,2 0 0,-1 1 0,0 0 0,0 0 0,1 1-1,16 0 1,-15 1-9895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4889,'0'0'21082,"-3"4"-20661,1 1-304,0 0-1,0 1 1,0-1 0,1 0-1,0 1 1,0 0-1,0-1 1,1 1-1,-1 7 1,5 60 583,-4-68-645,5 29 253,12 49 1,-2-15-79,27 192-297,-41-253-112,-1-6 90,1 1 1,-1-1-1,0 0 0,0 1 0,1-1 0,-1 0 0,0 1 0,1-1 0,0 0 0,-1 1 0,1-1 0,1 2 0,-1-2-407,-1-5 236,-1-1 0,1 1 1,-1 0-1,0-1 0,0 1 1,0 0-1,-1 0 0,1 0 1,-1 0-1,0 0 0,0 0 1,-1 1-1,1-1 0,-5-4 0,1-1-500,-55-76-7883,31 48 3530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1632,'0'0'24254,"114"-31"-23262,-76 21-336,1 0-336,3 0-312,0 2-16,1 5-400,3 3-800,-7 0-1657,-14 0-6137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39:59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 13099,'0'0'12635,"-3"23"-12154,-8 69-160,11-89-290,-1 0 0,1 0 0,0-1 0,0 1 0,0 0 0,1 0 0,-1 0 0,1-1-1,-1 1 1,1 0 0,0 0 0,1 2 0,-1-4-8,0 1 0,0-1 1,0 0-1,0 1 0,0-1 0,0 0 0,1 0 0,-1 0 1,0 0-1,1 0 0,-1 0 0,1 0 0,-1 0 0,4 1 1,1-1 48,0 0 1,0 0 0,0 0 0,0-1 0,1 0 0,-1 0 0,10-1 0,2-1 124,-7 2-77,1 0 0,-1-1-1,0 0 1,0-1 0,1-1 0,15-5 0,-24 7-58,0 0 1,0 0 0,0-1-1,0 1 1,0-1 0,-1 0-1,1 0 1,0 0 0,-1 0-1,0 0 1,1-1 0,-1 1 0,0-1-1,0 1 1,0-1 0,-1 0-1,1 0 1,-1 0 0,1 0-1,-1 0 1,0 0 0,0 0-1,0 0 1,-1 0 0,1-1-1,-1 1 1,1-4 0,-1 3-38,0 1-1,0 0 1,0-1 0,0 1-1,-1-1 1,1 1 0,-1 0 0,0-1-1,0 1 1,0 0 0,0-1 0,0 1-1,-1 0 1,0 0 0,0 0-1,1 0 1,-2 1 0,1-1 0,0 0-1,0 1 1,-1 0 0,0-1 0,1 1-1,-1 0 1,-5-3 0,2 2-84,1 0 1,-1 0 0,0 1-1,0 0 1,0 0-1,0 0 1,0 1 0,0 0-1,0 0 1,-9 0 0,10 1-173,1 0 0,-1 0 0,0 1 0,1-1 1,-1 1-1,1 0 0,-1 0 0,1 1 1,-1-1-1,1 1 0,0 0 0,0 0 1,-8 5-1,-6 11-2460,1 0-3180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1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56 185 928,'0'0'10420,"-33"-3"5894,37 3-16229,1-1 1,-1-1-1,1 1 1,-1 0-1,1-1 1,-1 0-1,0 0 1,1-1-1,-1 1 1,5-5-1,-4 3 34,1 0-1,0-1 1,-1 1-1,0-1 1,0-1-1,5-7 1,-6 5-74,-1 0 1,0-1 0,-1 0 0,0 0 0,0 0 0,0 0 0,-2 0 0,1 0-1,-1 0 1,-1-9 0,1 11-101,-2 6-23,0 1 0,0-1 0,0 0-1,0 1 1,0-1 0,0 1 0,0 0 0,0 0-1,0 0 1,0 0 0,0 0 0,-4 1 0,2-1 22,1 0 41,-1-1 0,0 2-1,1-1 1,-1 0 0,0 1 0,1-1 0,-1 1 0,1 0 0,-1 1 0,-3 0-1,6 0 12,0-1 0,-1 0 0,1 0 0,0 0 0,0 1-1,0-1 1,0 1 0,0-1 0,0 1 0,0-1-1,0 1 1,0-1 0,1 1 0,-1 0 0,1 0-1,-1-1 1,1 1 0,0 0 0,0 0 0,0-1-1,0 1 1,0 3 0,0-2 9,1 0 0,0 0-1,-1 0 1,1-1 0,0 1 0,1 0-1,-1 0 1,0-1 0,1 1 0,-1-1-1,1 1 1,0-1 0,0 0 0,0 0-1,0 1 1,4 1 0,44 33 254,-37-28-136,26 15 9,22 15 42,-55-34-169,0-1 0,0 1 0,-1 0 0,0 1 0,0-1-1,-1 1 1,6 9 0,-8-13-3,-1 0 0,0 1-1,0-1 1,0 0 0,0 1 0,0-1-1,-1 1 1,1 0 0,-1-1-1,0 1 1,0-1 0,0 5 0,0-5 0,0-1 1,-1 1 0,1-1 0,-1 1-1,1-1 1,-1 0 0,0 1-1,1-1 1,-1 0 0,0 0 0,0 0-1,0 0 1,0 1 0,0-1 0,0 0-1,0 0 1,0-1 0,0 1 0,-1 0-1,1 0 1,0-1 0,-1 1 0,-1 0-1,-12 5 30,-1-1-1,0-1 1,0-1-1,-31 3 0,-68-4 2,76-2-128,38 0-181,6-2-339,72-22-4553,-24 9-3467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2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52 119 8210,'0'0'16889,"2"3"-16101,1-1-679,-1 0 0,0 0 0,1 0 0,-1-1 0,1 1 0,-1-1 0,1 1 0,0-1 0,0 0 0,0 0 0,-1-1 0,1 1 0,0-1 0,0 1 0,0-1-1,0 0 1,0 0 0,0 0 0,0 0 0,0-1 0,0 1 0,0-1 0,0 0 0,0 1 0,2-3 0,4 0 71,0 0 0,0-1 0,-1 0-1,1-1 1,-1 0 0,0 0 0,10-9-1,-16 12-164,-1 0-1,1 1 0,-1-1 0,0 0 0,0 0 1,1 0-1,-1 0 0,0 0 0,-1 0 0,1 0 1,0 0-1,-1 0 0,1 0 0,-1 0 0,1 0 0,-1-1 1,0 1-1,0 0 0,0 0 0,0-1 0,-1 1 1,1 0-1,0 0 0,-1 0 0,0 0 0,1 0 1,-1 0-1,0 0 0,0 0 0,0 0 0,0 0 0,-1 0 1,1 0-1,0 0 0,-1 1 0,1-1 0,-1 1 1,0-1-1,1 1 0,-1 0 0,0-1 0,0 1 0,0 0 1,0 0-1,0 0 0,-2 0 0,-2-1-68,0 1 0,0 0-1,0 0 1,0 1 0,-1-1 0,1 1-1,0 1 1,0-1 0,0 1 0,0 0-1,0 0 1,0 1 0,0 0 0,1 0-1,-1 0 1,0 1 0,1-1-1,0 2 1,-1-1 0,1 0 0,-4 5-1,4-4 45,1 0 0,-1 0 0,1 0 0,0 1 0,0 0 0,1 0 0,-1 0 0,1 0 0,0 0 0,1 1 0,-1-1 0,1 1 0,0-1 0,0 1 0,1 0 0,0 0 0,0 0-1,0 0 1,1 0 0,0 0 0,0 8 0,1-13-15,-1 1 1,1-1-1,-1 0 0,1 0 0,0 0 0,-1 1 0,1-1 1,0 0-1,0 0 0,0 0 0,0 0 0,0 0 1,0 0-1,0 0 0,0-1 0,0 1 0,0 0 0,1-1 1,-1 1-1,0 0 0,0-1 0,1 0 0,-1 1 0,0-1 1,3 1-1,42 4-828,-43-5 762,123 1-4672,-66-1-3164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2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 11058,'0'0'13271,"-28"11"-12028,-85 42-509,108-51-682,1 0 0,0 0 0,0 1 0,0-1 0,0 1 0,0 0 0,1 0 1,-1 1-1,1-1 0,0 1 0,0 0 0,-5 7 0,7-7-27,0 0 1,-1 0-1,2 0 0,-1 0 0,0 0 1,1 0-1,0 0 0,0 1 0,0 4 0,1 4 12,-1-11-35,0-1 0,0 0 0,1 1 0,-1-1-1,1 0 1,-1 0 0,1 1 0,-1-1 0,1 0-1,0 0 1,0 0 0,-1 0 0,1 0 0,0 0-1,0 0 1,0 0 0,0 0 0,0 0 0,0 0-1,1-1 1,-1 1 0,0 0 0,0-1 0,0 1-1,1-1 1,-1 1 0,0-1 0,1 0-1,-1 1 1,3-1 0,5 1 14,1 1-1,0-2 1,11 1-1,-17-1-3,10 0 8,-1-1 1,0 1-1,0-2 0,16-3 1,-24 3-14,0 1 1,-1-1-1,1 0 1,-1 0-1,1 0 0,-1-1 1,0 0-1,0 0 1,0 0-1,0 0 1,-1-1-1,1 1 0,-1-1 1,4-5-1,-2 2 67,-1 0 0,0-1 0,-1 1 1,0-1-1,0 1 0,-1-1 0,1 0 0,-2 0 0,1 0 0,-1 0 0,0 0 0,-2-17 0,1 36-114,-2 0-1,0 0 1,0 0-1,-1 0 1,-6 15-1,-1 8 29,-11 52 271,4 1 0,4 1 0,4 1-1,4 169 1,7-273 137,0 1-1,1 0 1,0 0-1,10-22 1,2-15-268,-5 10-188,6-28-594,3 2 0,35-85 0,-47 135-1079,2 1 0,12-19 1,-4 13-6175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11602,'0'0'14376,"2"16"-13660,6 52-135,-7-65-540,-1-1-1,1 1 1,0 0-1,0 0 0,0 0 1,0 0-1,0-1 1,1 1-1,-1-1 1,1 1-1,0-1 1,0 1-1,0-1 1,0 0-1,0 0 0,0 0 1,1 0-1,-1-1 1,1 1-1,-1 0 1,1-1-1,4 2 1,0-1 177,0 0 1,0-1 0,0 0 0,1 0-1,-1-1 1,11 0 0,-6 0 268,-10-1-410,1 1 0,0-1 0,0 0 1,-1 0-1,1 0 0,-1 0 0,1 0 0,-1 0 0,1-1 1,-1 1-1,0-1 0,0 0 0,0 0 0,0 0 0,0 0 1,0 0-1,0 0 0,0 0 0,-1-1 0,0 1 1,1 0-1,1-6 0,1 0-19,0 0 0,-1-1 1,0 0-1,-1 1 0,3-17 0,-4 6 310,-1 12-1166,-5 29-8634,1-1 733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3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1032,'0'0'13668,"3"-3"-11444,11-10 4825,-13 17-7043,-1-1 1,1 1-1,-1-1 0,0 0 0,0 1 0,-1 6 1,0-3 34,1 32 145,8 54-1,-3-37-202,-5-55-66,0 0 0,0-1 0,0 1 0,0-1 1,0 1-1,0 0 0,0-1 0,0 1 0,1 0 0,-1-1 0,0 1 1,0-1-1,1 1 0,-1-1 0,0 1 0,1-1 0,-1 1 0,1-1 0,0 2 1,12 1-7163,-6-3 2761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3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0 230 13363,'0'0'14992,"19"-11"-14150,61-35-137,-73 42-573,0 0-1,-1 0 0,1 0 1,-1-1-1,0 0 0,0 0 1,-1-1-1,0 1 0,8-11 1,-10 10-61,-1 1 1,-1-1 0,1 1-1,-1-1 1,0 0 0,0 1-1,0-1 1,-1 0-1,-1-11 1,1 15-69,1-1-1,-1 1 0,-1 0 1,1-1-1,0 1 1,0 0-1,-1-1 1,0 1-1,1 0 1,-1 0-1,0 0 0,0-1 1,-2-2-1,2 4-18,-1 0 0,1 0 0,-1 0 0,1 0 0,-1 0 0,0 0 0,1 0 0,-1 1 0,0-1 0,1 0 0,-1 1 0,0 0 0,0-1 0,0 1 0,1 0 0,-1 0 0,0 0-1,-2 0 1,2 1-22,-1-1 0,1 0 0,0 1 0,0-1 0,0 1 0,0-1 0,0 1 0,0 0 0,0 0 0,0 0 0,0 0 0,1 1 0,-1-1 0,0 0 0,1 1 0,-1-1 0,1 1 0,-1-1 0,1 1 0,-2 2 0,-2 5-36,-1 0 1,2 0-1,-5 11 0,5-11 59,-2 6-1,1 1-1,1 0 0,0 0 1,1 0-1,1 1 0,1-1 1,1 33-1,-1-46-11,1 0 1,1 0-1,-1 0 0,0 0 1,1 0-1,-1-1 0,1 1 1,0 0-1,0 0 0,0 0 1,1-1-1,-1 1 1,0 0-1,1-1 0,0 1 1,0-1-1,0 0 0,2 3 1,0-2-150,1 0 0,0 0 0,-1 0 0,1-1 0,0 1 1,0-1-1,0 0 0,1-1 0,6 2 0,-2-1-438,1 0 0,1 0 0,-1-1 0,0-1-1,0 0 1,21-3 0,-22 2-563,0-2-1,0 1 0,0-1 1,-1-1-1,1 0 0,-1 0 1,13-8-1,9-9-4778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4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70 5777,'0'0'15942,"0"0"-15911,0 0-1,0 0 1,0 0-1,-1 0 0,1 0 1,0 0-1,0-1 1,0 1-1,0 0 1,-1 0-1,1 0 1,0 0-1,0 0 0,0 0 1,-1 0-1,1 0 1,0 0-1,0 0 1,0 0-1,-1 0 0,1 0 1,0 0-1,0 0 1,0 0-1,0 1 1,-1-1-1,1 0 0,0 0 1,0 0-1,0 0 1,0 0-1,-1 0 1,1 0-1,0 0 1,0 1-1,0-1 0,0 0 1,0 0-1,0 0 1,0 0-1,-1 1 1,1-1-1,0 0 0,0 0 1,0 0-1,0 0 1,0 1-1,0-1 1,0 0-1,0 0 0,0 0 1,0 1-1,0-1 1,0 0-1,0 0 1,-2 11 495,0 0 0,1 0 0,1 1-1,0 10 1,-1 16 400,-3 26 1129,15-79-464,-8 11-1400,110-190 736,-112 192-935,1-1 0,0 1 0,0 0 0,0-1 0,0 1 0,0 0 0,1 0 0,-1 0 0,1 1 1,-1-1-1,1 1 0,4-3 0,-5 4-3,-1-1 1,1 1 0,-1 0 0,0-1-1,1 1 1,-1 0 0,1 0-1,-1 0 1,1 0 0,-1 1 0,1-1-1,-1 0 1,0 0 0,1 1-1,-1-1 1,0 1 0,1-1 0,-1 1-1,0 0 1,1 0 0,-1-1-1,0 1 1,0 0 0,0 0 0,0 0-1,0 0 1,0 0 0,2 3-1,1 3-71,0 1-1,0 1 0,-1-1 1,1 0-1,-2 1 0,1 0 1,-1-1-1,-1 1 0,0 0 1,0 0-1,-1 16 0,0-24-36,0 0 0,0 0 0,0 1 0,1-1 0,-1 0 0,0 0 0,0 0-1,1 0 1,-1 0 0,1 0 0,-1 0 0,1 1 0,-1-1 0,1 0 0,0-1 0,-1 1 0,1 0 0,0 0 0,0 0 0,0 0-1,0 0 1,-1-1 0,1 1 0,0 0 0,0-1 0,0 1 0,1-1 0,-1 1 0,1-1 0,4 2-975,0-1 0,0 0 1,0 0-1,10-1 1,-7 0-1080,24 1-8177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4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 9738,'0'0'17460,"-15"7"-16631,-2 1-475,-27 18 0,41-23-289,1 0-1,-1 0 0,0 0 0,1 0 0,0 1 0,0-1 0,0 1 0,0-1 0,0 1 0,1 0 1,0 0-1,0 0 0,0 0 0,0 0 0,0 0 0,1 0 0,0 0 0,0 0 0,0 6 0,0 4 33,-1 52 74,1-65-211,0 0 1,0 0-1,0 0 1,1 0-1,-1 0 0,0 0 1,1 0-1,-1 0 0,0 0 1,1 0-1,-1 0 0,1 0 1,0 0-1,-1 0 0,1 0 1,0-1-1,-1 1 1,1 0-1,0 0 0,0-1 1,0 1-1,0-1 0,-1 1 1,1-1-1,0 1 0,0-1 1,0 1-1,0-1 0,0 0 1,0 0-1,2 1 0,35 1-1773,-31-2 1514,28 0-2791,-1 0-3384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5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15 112 11899,'0'0'13324,"-3"11"-12613,-9 33-74,12-43-622,0-1 0,0 0 0,0 1 0,0-1 0,0 1 0,0-1 0,1 1 0,-1-1 1,0 0-1,0 1 0,0-1 0,0 1 0,0-1 0,1 0 0,-1 1 0,0-1 0,0 0 0,0 1 0,1-1 0,-1 0 0,0 1 0,1-1 0,-1 0 0,0 1 0,1-1 1,-1 0-1,0 0 0,1 1 0,-1-1 0,1 0 0,-1 0 0,0 0 0,1 0 0,0 0 0,17 1 487,-11-2-281,11 1 10,0-1 1,-1-1 0,1-1-1,22-6 1,-31 7-217,0-1 1,0-1 0,0 1-1,-1-1 1,1-1-1,-1 0 1,0 0-1,0 0 1,12-13-1,-18 16-4,0 0 0,0-1 0,-1 0 0,1 1 0,-1-1 0,1 0 0,-1 0-1,0 0 1,0 0 0,-1 0 0,1 0 0,0 0 0,-1 0 0,0-5 0,0 7-11,0-1 1,1 1-1,-1 0 1,-1-1-1,1 1 0,0-1 1,0 1-1,-1 0 1,1-1-1,0 1 1,-1-1-1,1 1 1,-1 0-1,0 0 0,0-1 1,1 1-1,-1 0 1,0 0-1,0 0 1,0 0-1,0 0 1,0 0-1,0 0 1,0 0-1,0 0 0,-1 1 1,1-1-1,0 0 1,0 1-1,-3-2 1,0 2-24,1-1 0,0 0 1,-1 1-1,1 0 0,-1 0 1,1 0-1,-1 0 0,1 0 1,-1 1-1,1-1 0,-1 1 1,1 0-1,0 0 0,-1 1 0,1-1 1,0 0-1,0 1 0,0 0 1,0 0-1,0 0 0,1 0 1,-6 5-1,5-3 15,0 0-1,0 1 0,1-1 1,-1 1-1,1-1 1,0 1-1,0 0 1,1 0-1,-1 0 1,1 0-1,0 0 1,1 0-1,-1 0 1,1 9-1,0-11 15,-1 0-1,1-1 1,0 1-1,1 0 1,-1 0-1,1 0 1,-1-1-1,1 1 1,0 0-1,0-1 1,0 1-1,0 0 1,0-1-1,2 3 1,0-2 7,0-1 0,-1 0 0,1 0 1,0 0-1,0-1 0,0 1 0,0-1 1,1 1-1,-1-1 0,0 0 0,5 1 1,8 1 109,-1-1 1,1 0 0,0 0 0,27-3 0,-18 1 38,-20 0-141,0 0-1,0-1 1,0 1-1,0-1 1,0-1-1,0 1 1,0 0-1,-1-1 1,1 0-1,0 0 1,-1-1-1,0 1 1,1-1-1,-1 0 1,0 0-1,0 0 1,-1-1-1,1 1 1,-1-1-1,0 0 1,5-7-1,-3 3-32,-1-1-1,0 1 0,0-1 1,-1 1-1,0-1 0,-1 0 1,0 0-1,0-1 0,-1 1 1,1-18-1,-2-3-856,0 29 677,0 1 184,0 0 1,0 0 0,0 0-1,0 0 1,0 0 0,0 1-1,0-1 1,0 0 0,1 0-1,-1 0 1,0 0 0,0 0 0,0 0-1,0 0 1,0 1 0,0-1-1,0 0 1,0 0 0,0 0-1,0 0 1,0 0 0,0 0-1,0 0 1,0 1 0,0-1 0,0 0-1,0 0 1,0 0 0,0 0-1,0 0 1,0 0 0,0 1-1,0-1 1,0 0 0,0 0-1,0 0 1,0 0 0,0 0 0,0 0-1,0 1 1,0-1 0,0 0-1,-1 0 1,1 0 0,0 0-1,0 0 1,0 0 0,0 0 0,0 0-1,0 0 1,0 0 0,-1 0-1,1 0 1,0 1 0,0-1-1,0 0 1,0 0 0,0 0-1,0 0 1,-1 0 0,12 7 82,29 14 155,51 36 1,-77-47-168,-1 1 0,0 0 1,0 1-1,-2 1 0,1 0 1,17 26-1,-29-38-60,1-1 0,-1 0 0,1 1 1,-1-1-1,0 1 0,1-1 0,-1 1 0,0-1 0,0 1 1,1 0-1,-1-1 0,0 1 0,0-1 0,0 1 0,1 0 1,-1-1-1,0 1 0,0-1 0,0 1 0,0 0 0,0-1 0,0 1 1,0-1-1,-1 1 0,1 0 0,0-1 0,0 1 0,0-1 1,-1 1-1,1 0 0,0-1 0,0 1 0,-1-1 0,1 1 1,0-1-1,-1 1 0,1-1 0,-1 0 0,1 1 0,-1-1 1,1 1-1,-1-1 0,1 0 0,-1 1 0,1-1 0,-1 0 0,1 0 1,-1 0-1,0 1 0,1-1 0,-1 0 0,1 0 0,-1 0 1,0 0-1,0 0 0,-7 1 5,1-1 0,-1 0 0,-13-1 0,8 0-90,-35 2-414,26 0-1357,0-1-4908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13 4865,'0'0'18945,"-24"-3"-17654,-77-6-373,97 9-877,1 0-1,-1 0 1,0 0 0,1 1-1,-1 0 1,1-1 0,0 1 0,-1 0-1,1 1 1,-1-1 0,1 0-1,0 1 1,0 0 0,0 0-1,0 0 1,0 0 0,1 0 0,-1 1-1,0-1 1,-3 6 0,0-1 68,1-2-76,1-1 0,1 1 0,-1 1 1,1-1-1,-1 0 0,2 1 0,-1 0 0,1-1 0,-1 1 0,2 0 0,-1 0 0,1 1 0,0-1 1,0 0-1,0 0 0,1 9 0,0-13-30,0-1 0,1 0 1,-1 1-1,0-1 0,1 0 0,-1 1 0,1-1 1,-1 0-1,1 1 0,0-1 0,0 0 0,-1 0 1,1 0-1,0 1 0,0-1 0,0 0 0,0 0 1,0-1-1,1 1 0,-1 0 0,0 0 1,0 0-1,0-1 0,1 1 0,-1-1 0,0 1 1,1-1-1,-1 1 0,1-1 0,-1 0 0,0 0 1,3 1-1,7 0 43,0 0 1,0-1-1,14-1 1,-10 1 64,-7 0 22,0-1 1,0 1 0,0-1 0,0-1 0,0 0-1,-1 0 1,1 0 0,-1-1 0,1 0 0,-1-1-1,9-5 1,-13 7-47,1-1-1,0 1 0,-1-1 0,0 0 1,0-1-1,0 1 0,0-1 1,0 1-1,-1-1 0,1 0 1,-1 0-1,0 0 0,0 0 1,-1 0-1,1 0 0,-1 0 1,0-1-1,0 1 0,0-1 1,-1 1-1,0-6 0,0 4-57,1 2-10,-1 0 0,0 0 0,-1-1 0,1 1-1,-1 0 1,-1-5 0,1 7-34,1 1 0,-1 0 0,0 0 0,1 0 0,-1 0 0,0 0 0,0 0 0,0 0-1,0 0 1,0 0 0,0 0 0,0 0 0,0 1 0,0-1 0,0 0 0,0 1 0,-1-1 0,1 1 0,0 0 0,0-1 0,-1 1 0,1 0-1,0-1 1,-3 1 0,-35-2-1760,37 2 1470,0 0 0,1 0 0,-1 0 1,0 0-1,0 1 0,1-1 0,-1 0 0,0 1 0,1-1 0,-1 1 0,1 0 0,-1-1 0,1 1 0,-1 0 0,1 0 0,-1 0 0,1 0 0,0 0 1,-2 3-1,0 6-7768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6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15195,'0'0'11257,"-9"31"-10583,3-8-538,-3 8 46,1 1 0,1 0 0,2 0 1,-2 64-1,8-7 240,23 151 0,10-55 446,76 240 0,-105-409-863,20 74 65,-25-90-70,-1 0-1,1 0 1,0 0 0,0 0 0,0 0-1,0 0 1,0 0 0,-1 0 0,1 0-1,0 0 1,0 0 0,0 0-1,0-1 1,0 1 0,-1 0 0,1 0-1,0 0 1,0 0 0,0 1 0,0-1-1,-1 0 1,1 0 0,0 0-1,0 0 1,0 0 0,0 0 0,0 0-1,-1 0 1,1 0 0,0 0 0,0 0-1,0 0 1,0 0 0,0 1 0,0-1-1,0 0 1,-1 0 0,1 0-1,0 0 1,0 0 0,0 0 0,0 1-1,0-1 1,0 0 0,0 0 0,0 0-1,0 0 1,0 1 0,0-1 0,0 0-1,0 0 1,0 0 0,0 0-1,0 0 1,0 1 0,0-1 0,0 0-1,0 0 1,0 0 0,0 0 0,0 0-1,0 1 1,-2-2-7,-9-3-31,1 0 0,-1-1-1,1 0 1,0-1 0,-12-9 0,-50-43-82,35 27 82,10 9-11,-63-53-25,75 61 80,2 0 0,0 0 0,-21-31 0,30 39 13,1 1 0,0-1-1,1 0 1,-1 0 0,-1-10-1,3 14-13,0 0-1,1 0 0,0-1 1,-1 1-1,1 0 0,0-1 1,0 1-1,0 0 1,1 0-1,-1-1 0,1 1 1,-1 0-1,1 0 0,0-1 1,-1 1-1,1 0 0,0 0 1,3-3-1,4-2-6,0 1 0,1-1-1,-1 2 1,1-1 0,1 1 0,-1 1-1,16-6 1,-15 6-5,50-18-1003,2 3 0,94-18 1,-104 26-886,19-4-4977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8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 8266,'0'0'15923,"-4"-4"-15335,4 4-585,0 0 0,0 0 0,0 0 0,0-1 0,0 1 0,0 0 0,0 0 0,0 0 0,0 0 0,0 0 0,0 0 0,0 0 0,0 0 0,-1 0 0,1 0 0,0 0 0,0-1 0,0 1 0,0 0 0,0 0 0,0 0 0,0 0 0,0 0 0,0 0 0,0 0 0,-1 0 0,1 0 0,0 0 0,0 0 0,0 0 0,0 0 0,0 0 0,0 0 0,0 0 0,0 0 0,0 0 0,-1 0 0,1 0 0,0 0 0,0 0 0,0 0 0,0 0 0,0 0 0,0 0 0,0 0 0,0 0 0,0 0 0,-1 1 0,1-1 0,0 0 0,0 0 0,0 0 0,0 0 1,0 0-1,0 0 0,0 0 0,0 0 0,0 0 0,0 0 0,0 1 0,0-1 0,0 0 0,-6 34 520,3 0 0,0 1 1,4 58-1,1-28-279,-2-55-230,-1 8 27,2 0 0,4 26-1,-5-39-37,1 0-1,1 0 0,-1 0 0,1-1 1,0 1-1,0-1 0,0 1 1,1-1-1,-1 0 0,1 0 1,0 0-1,0 0 0,7 6 1,-8-9 10,-1 0 1,1 0 0,0 0-1,-1 0 1,1 0 0,0 0-1,0-1 1,-1 1 0,1-1 0,0 1-1,0-1 1,0 0 0,0 1-1,0-1 1,0 0 0,0 0 0,0 0-1,-1-1 1,1 1 0,4-1-1,-3 0 81,0-1 0,0 1-1,0 0 1,0-1 0,0 1 0,0-1-1,-1 0 1,1 0 0,-1 0-1,1 0 1,2-4 0,4-4 161,-1 0 0,0 0 0,0-1-1,-1 0 1,-1 0 0,0-1 0,9-24 0,-9 16-131,-2 0 1,0-1-1,-1 1 0,-1-1 1,-1 0-1,-1 0 0,-4-30 1,4 51-199,0-1 1,0 0-1,0 1 1,0-1 0,-1 1-1,1-1 1,0 1-1,0-1 1,-1 0-1,1 1 1,-1-1-1,1 1 1,0-1-1,-1 1 1,1 0 0,-1-1-1,1 1 1,-1-1-1,1 1 1,-1 0-1,1-1 1,-1 1-1,1 0 1,-1 0-1,0-1 1,1 1 0,-1 0-1,0 0 1,1 0-1,-1 0 1,1 0-1,-1 0 1,0 0-1,1 0 1,-1 0-1,0 0 1,1 0 0,-1 0-1,1 1 1,-1-1-1,0 0 1,1 0-1,-1 0 1,1 1-1,-1-1 1,1 0-1,-1 1 1,1-1 0,-1 1-1,-1 2-460,1 0 1,0 0-1,0-1 1,0 1-1,0 0 1,0 0-1,1 0 1,-1 0-1,1 0 0,0 0 1,0 5-1,0 15-6922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18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6793,'0'0'17144,"0"7"-16748,0 13 179,1 0 1,6 27-1,1 6 74,-7-40-508,1 1 0,0-1 1,1 0-1,6 16 0,-6-41 2741,-2-20-2389,1 7-246,-1 14-201,1 0 1,0 0-1,1 0 1,7-17-1,-9 24-48,1 0 0,0 0 0,0-1 0,0 1 0,1 1 0,0-1 0,-1 0 0,1 1 0,0-1 0,1 1-1,-1 0 1,1 0 0,-1 0 0,5-2 0,-3 3-15,0 1-1,0 0 1,0 0-1,0 1 1,0-1-1,0 1 1,0 0-1,0 1 0,0-1 1,0 1-1,0 0 1,0 0-1,0 1 1,0-1-1,0 1 1,-1 0-1,1 0 0,7 5 1,-4 0-22,32 25 83,-38-30-79,0 0 0,0 0 0,-1 0 0,1 1 0,0-1 0,-1 0 0,0 1 0,1-1 0,-1 1 0,0-1 0,-1 1 0,1-1 0,0 1 0,-1 0 0,1 4 0,0-2-467,-1 0-1,0-1 1,-1 1 0,1 0-1,-1 0 1,0 0-1,0-1 1,0 1 0,-4 9-1,-12 7-5378,1-5-2177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3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70 8906,'0'0'15120,"0"-10"-13801,0-48 1878,-1 58-2823,1 0-372,0-1 0,0 1-1,0 0 1,0 0 0,0 0 0,0 0 0,0 0-1,-1 0 1,1 0 0,0 0 0,0 0 0,0 0 0,0 0-1,0 0 1,0 0 0,-1 0 0,1 0 0,0 0-1,0 0 1,0 0 0,0 0 0,0 0 0,0 0-1,0 0 1,-1 0 0,1 0 0,0 0 0,0 0-1,0 0 1,0 1 0,0-1 0,0 0 0,0 0-1,0 0 1,-1 0 0,1 0 0,0 0 0,0 0-1,0 0 1,0 0 0,0 1 0,0-1 0,0 0 0,0 0-1,0 0 1,0 0 0,0 0 0,0 0 0,0 0-1,0 1 1,0-1 0,0 0 0,0 0 0,0 0-1,0 0 1,0 0 0,0 1 0,-16 102 167,-3 110 0,18-205-170,-8 229 115,8-232-133,-2 21 46,-1-21 146,-2-14 176,1-9-276,0 0 0,1-1-1,1 1 1,1-1-1,0 0 1,2-29 0,0 43-79,1 0 1,-1 1 0,1-1 0,0 1 0,0-1 0,0 0 0,1 1 0,0 0 0,0-1 0,0 1 0,0 0-1,1 0 1,-1 0 0,1 1 0,0-1 0,0 0 0,0 1 0,1 0 0,-1 0 0,1 0 0,6-4 0,-2 3-10,0-1 0,0 2 1,0-1-1,0 1 1,1 0-1,-1 1 1,1 0-1,0 0 1,0 1-1,15 0 0,-18 1 11,-5-1-11,-1 1 1,1 0-1,-1 0 1,1 0-1,-1 0 0,1 0 1,-1 0-1,0-1 0,1 1 1,-1 0-1,1 1 1,-1-1-1,1 0 0,-1 0 1,1 0-1,-1 0 1,1 0-1,-1 0 0,1 1 1,-1-1-1,0 0 1,1 0-1,-1 0 0,1 1 1,-1-1-1,0 0 1,1 1-1,-1-1 0,0 0 1,1 1-1,-1-1 1,0 1-1,0-1 0,1 0 1,-1 1-1,0-1 0,0 1 1,0-1-1,1 1 1,-1-1-1,0 1 0,0-1 1,0 1-1,0-1 1,0 1-1,0-1 0,0 0 1,0 1-1,0-1 1,-1 2-1,1 0 4,-1-1 1,0 1-1,0 0 0,0 0 0,0-1 1,-1 1-1,1 0 0,0-1 1,-1 0-1,1 1 0,-1-1 1,1 0-1,-1 1 0,0-1 1,1 0-1,-4 1 0,-36 19-185,39-20 181,-49 19-260,31-12 213,0 0 1,-19 11 0,38-18 58,1-1 1,-1 0-1,1 1 1,-1-1-1,1 1 1,-1-1-1,1 1 1,-1-1-1,1 1 1,0-1-1,-1 1 1,1 0-1,0-1 1,0 1-1,-1-1 0,1 1 1,0 0-1,0-1 1,0 1-1,0 0 1,0-1-1,-1 1 1,1 0-1,1-1 1,-1 1-1,0 0 1,0-1-1,0 1 1,0 0-1,0-1 1,1 1-1,-1 0 1,0-1-1,0 1 1,1-1-1,-1 1 1,0 0-1,1-1 1,-1 1-1,1-1 0,-1 1 1,1-1-1,-1 0 1,1 1-1,0 0 1,25 19 40,2-7 169,1-1-1,0-1 0,1-2 1,55 11-1,-16-5-191,-64-13-94,0-1 0,0 0 0,0 1 0,0 0 1,9 5-1,-13-6-121,0 0 1,0 0 0,1 0 0,-1 0 0,0 0 0,0 1 0,0-1 0,0 0-1,0 1 1,0-1 0,-1 1 0,1-1 0,0 1 0,-1-1 0,1 1 0,-1-1 0,0 1-1,1 0 1,-1-1 0,0 1 0,0 3 0,0 10-5644,0-2-4120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4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94 8314,'0'0'16086,"-1"8"-15862,-3 53 102,4-30 844,2-26 418,1-11 957,3-17-1915,1-1-181,18-42-1,-22 60-442,0 0 0,0 0 0,1 0 0,0 0 0,0 1 0,0-1-1,1 1 1,0 0 0,0 1 0,0-1 0,8-5 0,-11 9-27,0 0 0,0 0 0,1 0 1,-1 0-1,0 0 0,0 0 0,0 1 0,1-1 0,-1 1 1,0-1-1,1 1 0,-1 0 0,0 0 0,1 0 1,-1 0-1,0 0 0,1 1 0,-1-1 0,3 2 0,-2-1 30,0 1-1,1 0 0,-1-1 1,0 2-1,-1-1 0,1 0 1,0 0-1,-1 1 0,1-1 1,-1 1-1,3 4 0,1 2-345,-1-1 1,-1 1-1,1 0 0,-1 1 1,-1-1-1,0 1 0,4 19 1,3 10-2868,1-14-5661,-3-13-73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43.8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23633,'726'0'0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4.2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13 2473,'0'0'13544,"-9"-13"-7636,8 14-5884,0 0-1,0 0 1,0 0 0,0 0 0,0 0 0,0 0-1,0 0 1,0 0 0,1 0 0,-1 1 0,0-1 0,1 0-1,-1 0 1,1 1 0,-1-1 0,1 0 0,0 1 0,-1-1-1,1 1 1,0-1 0,0 2 0,-3 10 72,-2 3-58,1-1 0,1 1 1,1 0-1,0 0 0,1 0 0,1 26 1,0-24-40,1-17 5,-1-1 0,1 1 0,-1 0 0,1-1 0,0 1 0,-1-1 0,1 1 0,0-1 0,-1 1 0,1-1 0,0 1 0,-1-1 0,1 0 0,0 1 0,0-1 0,0 0 0,-1 0 0,1 0 0,0 0 0,0 1 0,0-1 0,-1 0 0,1 0 0,0 0 0,1-1 0,31 1 247,-27 0-164,-2 0-61,-1-1 1,1 1-1,-1 0 0,0-1 0,1 0 0,-1 0 1,0 0-1,1 0 0,-1 0 0,0-1 0,0 1 1,0-1-1,0 0 0,0 0 0,0 0 0,-1 0 0,1-1 1,-1 1-1,1-1 0,-1 1 0,0-1 0,0 0 1,0 0-1,-1 0 0,1 0 0,-1 0 0,1-1 1,-1 1-1,0 0 0,0 0 0,0-1 0,0-3 0,0-3-11,5-33 81,-6 41-93,0 0 1,0 0-1,0 1 0,0-1 0,0 0 0,-1 0 1,1 1-1,0-1 0,-1 0 0,1 0 0,-1 1 1,0-1-1,0 0 0,1 1 0,-1-1 0,0 1 1,0-1-1,0 1 0,-2-2 0,-5-2-90,1 1 0,-1 1 1,0-1-1,0 2 0,0-1 0,-1 1 0,1 0 0,0 0 0,-1 1 0,0 0 0,1 1 1,-10 0-1,17 0 3,1 0 1,0 0 0,-1 0-1,1 1 1,-1-1 0,1 0-1,-1 0 1,1 0 0,0 0-1,-1 0 1,1 1 0,-1-1-1,1 0 1,0 0 0,-1 1-1,1-1 1,0 0 0,-1 1-1,1-1 1,0 0 0,0 1-1,-1-1 1,1 0 0,0 1-1,0-1 1,0 0 0,-1 1-1,1-1 1,0 1 0,0-1-1,0 1 1,0-1 0,0 1-1,0 16-2799,0-11 641,0 7-2433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4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85 7890,'0'0'14962,"-4"19"-14285,-12 61-186,15-78-466,1-1 0,0 1 0,-1-1 0,1 1 1,0-1-1,0 1 0,0-1 0,0 1 0,0-1 0,0 1 0,0-1 0,1 0 1,-1 1-1,0-1 0,1 1 0,-1-1 0,1 1 0,0-1 0,-1 0 1,1 0-1,0 1 0,0-1 0,0 0 0,0 0 0,0 0 0,0 0 1,0 0-1,0 0 0,2 1 0,0-1 46,0 0-1,0 0 1,0 0-1,0 0 1,1-1 0,-1 0-1,0 0 1,0 0-1,4 0 1,0 0 146,-2 0-85,0 0 0,0 0 0,0 0 0,0-1-1,0 1 1,0-1 0,0 0 0,0-1 0,-1 1-1,1-1 1,0 0 0,-1 0 0,1-1 0,-1 1-1,0-1 1,0 0 0,0 0 0,0 0 0,0-1-1,-1 1 1,1-1 0,4-7 0,-5 7-57,-1 0 0,1 0 0,-1 0 0,0 0 0,0-1 0,-1 1 1,1 0-1,-1-1 0,0 1 0,0-1 0,-1 1 0,1-1 0,-1 1 0,0-1 0,0 0 1,-1 1-1,1-1 0,-1 1 0,-2-8 0,1 7-77,-1 0 0,1 0 0,-1 0 1,0 0-1,0 1 0,0 0 0,-1-1 0,1 1 0,-1 0 0,0 1 0,0-1 1,-1 1-1,1 0 0,-1 0 0,-8-5 0,6 6-149,1-1 1,-1 1-1,0 0 0,0 1 0,0-1 0,0 1 1,0 1-1,-11 0 0,15-1-1,1 1-1,-1 0 1,0 1 0,0-1-1,0 0 1,0 1 0,1 0-1,-1-1 1,0 1 0,0 0-1,1 0 1,-1 1-1,1-1 1,-1 1 0,1-1-1,0 1 1,-1 0 0,1-1-1,0 1 1,0 1 0,0-1-1,-3 5 1,-2 21-3260,4-8-2393,3 1-4701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5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13123,'0'0'13129,"5"66"-12783,-4-61-330,1 0 1,0-1-1,-1 1 1,1-1 0,1 1-1,-1-1 1,1 0-1,0 0 1,0 0 0,0 0-1,0-1 1,1 1-1,-1-1 1,1 0 0,0 0-1,0 0 1,0 0-1,1-1 1,6 4 0,-4-3 58,1-1 1,-1 0 0,1 0-1,-1-1 1,1 0 0,-1 0-1,1-1 1,0 0 0,0 0 0,-1-1-1,15-3 1,-18 4-10,-1-1 0,1 0 0,-1-1 0,1 1 0,-1-1 0,0 1 0,0-1 0,0 0 0,0 0 0,0 0 0,0-1 0,-1 1 0,1-1 0,-1 1 0,1-1 0,-1 0 0,0 0 0,0 0 0,0 0 0,-1 0 0,1 0 0,-1-1 0,1 1 0,0-5 0,1-6 123,-1-1 0,0 1 0,-1-1 0,-1-23 0,0 26-233,0 11 28,1 0 1,-1 1-1,0-1 0,0 1 1,0-1-1,0 1 0,0-1 1,0 0-1,0 1 0,0-1 0,0 1 1,-1-1-1,1 1 0,0-1 1,0 0-1,0 1 0,-1-1 0,1 1 1,0-1-1,-1 1 0,1-1 1,0 1-1,-1 0 0,1-1 0,0 1 1,-1-1-1,1 1 0,-1 0 1,1-1-1,-1 1 0,1 0 0,-1 0 1,1-1-1,-1 1 0,1 0 1,-1 0-1,0 0 0,1 0 1,-1-1-1,1 1 0,-1 0 0,0 0 1,0 1-24,0-1 0,0 0 0,0 1 1,0-1-1,1 1 0,-1-1 0,0 1 1,0-1-1,1 1 0,-1 0 0,0-1 1,1 1-1,-1 0 0,0-1 0,1 1 1,-1 0-1,1 0 0,-1 0 0,1-1 1,0 1-1,-1 0 0,1 0 0,0 0 1,0 0-1,0 0 0,-1 1 0,0 4-12,1 1 0,-1-1-1,1 0 1,0 1-1,1-1 1,0 0 0,0 1-1,2 8 1,-1-12 35,-1 0 0,1 0 0,-1 0 0,1 0 0,0 0 0,0-1 0,0 1 0,1-1 0,-1 1 0,0-1 0,1 0 1,0 0-1,-1 0 0,1 0 0,0-1 0,0 1 0,5 1 0,1 0 123,-1-1 0,0 0 0,1-1 0,-1 0-1,0 0 1,1-1 0,14 0 0,-3-1 94,-18 1-139,0 0 0,0 0 1,0 0-1,0-1 0,-1 1 0,1-1 0,0 1 0,0-1 0,0 0 0,-1 0 0,1 0 1,-1 0-1,1 0 0,0 0 0,-1 0 0,0 0 0,1 0 0,-1-1 0,0 1 0,1-1 1,-1 1-1,0-1 0,0 1 0,0-1 0,-1 0 0,1 1 0,0-1 0,-1 0 1,1 0-1,-1 0 0,1-2 0,1-8 102,0 1-1,-1 0 1,-1-1 0,-1-12 0,1 8-130,0-14-505,0 30 359,-1 0-1,1 0 0,0 0 1,-1 0-1,1 0 1,0 0-1,-1 0 1,1 0-1,0 0 1,0 0-1,-1 0 1,1 0-1,0 0 1,-1 0-1,1 0 1,0 0-1,0 1 1,-1-1-1,1 0 1,0 0-1,0 0 1,-1 1-1,1-1 0,0 0 1,0 0-1,-1 0 1,1 1-1,0-1 1,0 0-1,0 0 1,0 1-1,0-1 1,-1 0-1,1 1 1,0-1-1,0 0 1,0 0-1,0 1 1,0-1-1,0 0 1,0 1-1,0-1 1,0 0-1,0 1 0,0-1 1,0 0-1,0 1 1,0 17-5425,0 0-2090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5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8226,'0'0'18160,"3"0"-17863,-2 1-292,1 0-1,0-1 1,-1 1 0,1 0 0,-1 0-1,1 0 1,-1 0 0,0 1 0,1-1-1,-1 0 1,0 0 0,0 1-1,0-1 1,0 1 0,0-1 0,0 1-1,0 0 1,0-1 0,-1 1 0,1 0-1,-1-1 1,1 4 0,14 53 29,-12-47 0,-2-5 2,0 0 0,1 1 0,1-1-1,2 7 1,-5-13 2,1 1 0,-1-1 0,0 0 0,0 0 0,0 0 0,0 0 0,0 0 0,1 0 0,-1 0 0,0 1-1,0-1 1,0 0 0,0 0 0,1 0 0,-1 0 0,0 0 0,0 0 0,0 0 0,1 0 0,-1 0 0,0 0 0,0 0 0,0 0 0,1 0 0,-1 0 0,0 0 0,0 0 0,0 0-1,0 0 1,1-1 0,-1 1 0,0 0 0,0 0 0,0 0 0,0 0 0,1 0 0,-1 0 0,0 0 0,0-1 0,0 1 0,0 0 0,0 0 0,0 0 0,0 0 0,1-1 0,-1 1-1,0 0 1,0 0 0,0 0 0,0 0 0,0-1 0,0 1 0,0 0 0,0 0 0,0-1 0,5-9 434,2-16-178,2 0 0,0 1 1,2 0-1,1 1 0,25-39 0,-35 60-295,1 1 0,0-1-1,0 1 1,0-1-1,0 1 1,0 0-1,1 1 1,-1-1 0,1 0-1,-1 1 1,1 0-1,-1 0 1,1 0 0,0 0-1,-1 0 1,7 1-1,-6-1-10,0 1-1,0 0 1,0 0 0,0 0-1,0 1 1,0-1-1,1 1 1,-1 0-1,0 0 1,-1 1-1,1-1 1,0 1 0,0 0-1,4 3 1,1 4-10,0 0 1,0 0-1,-2 1 1,1 0-1,-1 1 1,11 22-1,-13-24 17,-2-3-232,-1 0 0,-1-1 0,1 1 1,-1 0-1,0 0 0,0 0 0,-1 0 1,0 0-1,0 0 0,-1 9 0,1 24-4483,4-19-1858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6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48 13619,'0'0'14336,"-1"-11"-13872,1 0-444,-2-15 133,1 64 72,2-6 79,2 0 1,7 33-1,1 4 128,15 262 397,-22 9-573,-4-339-255,-10 139 1,4-94 0,5 16-1113,1-61 431,0-7-859,1-24-2823,7-48-1,0 37-3063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6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5801,'0'0'19006,"26"-15"-18266,83-48-117,-102 60-563,-1 0 0,0 0 0,1 0 0,-1 1 0,10-2 0,-13 4-33,-1 0 0,1 0 1,0 0-1,-1 0 0,1 0 0,-1 1 1,1-1-1,2 2 0,1-1 28,-1 1-22,1 0 0,-1 0-1,-1 1 1,1-1 0,0 1 0,-1 0 0,1 0 0,-1 1 0,0-1 0,0 1 0,0 0 0,0 0 0,-1 1 0,5 6-1,-6-7-18,1 0 1,-1-1-1,0 2 0,0-1 0,0 0 0,0 0 0,-1 1 0,1-1 0,-1 1 0,-1-1 0,1 1 0,0 0 0,-1-1 0,0 1 0,0 0 0,-1-1 0,0 7 1,0-9-6,0-1 1,0 1 0,0-1 0,0 1-1,0-1 1,0 0 0,0 1 0,0-1 0,0 0-1,-1 0 1,1 0 0,0 0 0,-1 0-1,1 0 1,-1 0 0,1 0 0,-3 0 0,-32 10 134,24-8-78,-75 15 82,59-14-760,-49 15-1,77-19 526,-1 0 0,1 0 0,0 0-1,-1 0 1,1 0 0,0 0 0,-1 0 0,1 0 0,0 0 0,-1 0 0,1 0 0,0 1 0,-1-1 0,1 0 0,0 0-1,0 0 1,-1 0 0,1 1 0,0-1 0,0 0 0,-1 0 0,1 1 0,0-1 0,0 0 0,-1 0 0,1 1 0,0-1 0,0 0-1,0 1 1,0-1 0,0 0 0,0 1 0,-1-1 0,1 0 0,0 1 0,0-1 0,0 0 0,0 1 0,0 0 0,13 5-6263,11-3-1789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7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 12499,'0'0'13293,"14"0"-12533,42-1-46,-50 0-601,-1 1-1,0-1 1,0 0 0,1-1-1,-1 0 1,0 1 0,0-1 0,-1-1-1,1 1 1,0-1 0,-1 0-1,1 0 1,-1 0 0,0-1 0,5-5-1,-4 4 23,-1 2-55,-1 0 1,0 0-1,0-1 1,-1 0 0,1 1-1,-1-1 1,1 0 0,-1 0-1,-1 0 1,1-1-1,0 1 1,-1 0 0,0-1-1,0 1 1,0-1-1,-1 1 1,0-1 0,1 1-1,-2-6 1,1 8-85,-1 0 0,1 0 1,-1 0-1,0-1 0,0 1 0,0 0 1,0 0-1,0 0 0,0 0 0,0 0 1,-1 1-1,1-1 0,-1 0 0,1 1 1,-1-1-1,0 1 0,0-1 0,0 1 1,1 0-1,-1 0 0,0 0 0,-1 0 0,1 0 1,0 0-1,0 0 0,0 1 0,0-1 1,-4 0-1,2 0-68,0 0 0,0 1-1,0-1 1,0 1 0,0 0 0,0 0 0,0 0-1,0 0 1,0 1 0,0-1 0,0 1-1,0 0 1,0 1 0,0-1 0,-7 4 0,7-1 43,0 0 0,-1 0-1,2 1 1,-1-1 0,0 1 0,1 0 0,0 0 0,0 0 0,1 0 0,-1 1 0,1-1 0,0 1 0,-2 10 0,2-5 27,0 0 1,1 0-1,0 0 1,1 0-1,0 1 1,2 15-1,-1-23 11,0-1 0,0 1 0,0-1-1,1 1 1,0-1 0,-1 0 0,1 0 0,0 0 0,0 0-1,1 0 1,-1 0 0,1 0 0,-1-1 0,1 1-1,0-1 1,0 0 0,0 0 0,0 0 0,0 0-1,1-1 1,-1 1 0,0-1 0,8 2 0,3 1 80,0-1 1,0 0-1,1-1 1,24 1-1,-4-2 24,-5 1-1,54-5 0,-77 2-97,1 0 0,0-1 0,-1 1 0,1-2 0,-1 1 0,1-1 0,-1 0-1,0 0 1,0-1 0,-1 0 0,1 0 0,5-6 0,-8 7-5,-1-1 1,1-1 0,-1 1-1,0 0 1,-1-1-1,1 0 1,-1 1 0,0-1-1,0 0 1,-1 0-1,1 0 1,-1-1 0,0 1-1,0 0 1,-1-10-1,1 9-57,-1-1-1,-1 0 1,1 0-1,-1 0 0,0 0 1,-1 0-1,0 1 1,0-1-1,0 1 1,-1-1-1,-3-6 0,3 8-59,0 0 0,-1 0 0,1 0 0,-1 0 0,0 0 0,0 1 0,0 0 0,-1 0-1,1 0 1,-1 1 0,0-1 0,0 1 0,-1 0 0,1 1 0,-6-3 0,9 4-85,6 1-122,124 8 371,7 0 333,-133-9-391,-1 1 0,1 0 0,0 0 0,0 1-1,0-1 1,0 0 0,0 1 0,-1-1 0,1 1 0,0-1 0,0 1 0,-1 0 0,1 0-1,0 0 1,-1 0 0,1 0 0,-1 0 0,1 0 0,-1 0 0,2 3 0,-1-2-4,-1 1 0,0 0-1,1 0 1,-1 0 0,0-1 0,-1 1 0,1 0 0,0 0 0,-1 0 0,0 0 0,0 1 0,0 2 0,9 113 489,-9-109-440,1 1 1,0-1 0,1 0-1,0 0 1,7 20 0,-4-4-669,1-1-2658,6-10-3357,0-7-2755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14547,'0'0'12923,"17"64"-12323,-17-44-336,9-2-208,-9 0 168,8 0-216,-8 0-16,4-1-176,0-1-712,9 7-480,0-6-3129,4 1-5401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8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70 8890,'0'0'16269,"-22"13"-15720,-62 43-219,81-55-307,1 1 0,0 0 0,-1 0 1,1 0-1,0 0 0,0 1 1,1-1-1,-4 5 0,5-7-11,0 1 0,-1 0 0,1 0 0,0-1-1,0 1 1,-1 0 0,1 0 0,0 0 0,0 0-1,0-1 1,0 1 0,0 0 0,0 0 0,0 0-1,0 0 1,0-1 0,1 1 0,0 1 0,-1 0 10,1-1-1,0 0 1,0 0 0,0 0 0,0 0 0,0 0 0,0 0 0,0 0 0,0-1 0,0 1 0,0 0-1,0-1 1,1 1 0,-1 0 0,0-1 0,0 1 0,1-1 0,-1 0 0,2 1 0,11 0 165,0 0 1,-1 0-1,1-2 0,0 1 1,0-2-1,0 0 1,24-7-1,-34 8-141,0 0 0,0-1 0,0 0-1,0 1 1,0-1 0,0-1 0,0 1-1,-1-1 1,1 1 0,-1-1 0,0 0 0,0 0-1,0 0 1,0-1 0,0 1 0,-1-1 0,0 1-1,1-1 1,-1 0 0,-1 0 0,1 0-1,-1 0 1,1 0 0,-1-1 0,0 1 0,0 0-1,-1-1 1,1-6 0,-1 9-45,0-4 4,0 0 1,0-1-1,-1 1 1,1 0 0,-1 0-1,-1-1 1,-1-6-1,2 11-35,0 0 0,-1 1 0,1-1-1,0 0 1,0 1 0,-1-1-1,1 1 1,-1 0 0,1-1 0,-1 1-1,0 0 1,0 0 0,1 0-1,-1 0 1,0 0 0,0 0 0,0 1-1,0-1 1,0 1 0,0-1 0,0 1-1,0 0 1,0 0 0,0 0-1,0 0 1,-3 0 0,-2 0-255,0 0-1,0 1 1,0-1 0,1 1 0,-1 1 0,-12 3-1,15-3-102,1-1 0,-1 1 0,1 1 0,-1-1 0,1 0 0,0 1 0,0 0 1,0 0-1,0 0 0,1 0 0,-1 0 0,-3 7 0,-4 10-6190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8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135 511 9234,'0'0'16031,"-21"10"-15623,-62 36-151,81-45-241,-1 1 1,1 0-1,0 0 1,0 0 0,0 0-1,0 0 1,0 0-1,0 1 1,1-1 0,-1 0-1,1 1 1,-1 0 0,1-1-1,0 1 1,0 0-1,0-1 1,1 1 0,-1 0-1,1 0 1,-1 0-1,1 0 1,0 0 0,0-1-1,0 1 1,1 0-1,-1 0 1,1 3 0,1 9 16,-3-13-22,1 0-1,1 0 0,-1 0 1,0 0-1,0 0 0,1 0 1,-1 0-1,1 0 1,0-1-1,-1 1 0,1 0 1,0 0-1,0 0 0,0-1 1,1 1-1,-1-1 0,0 1 1,0-1-1,1 1 0,-1-1 1,1 0-1,-1 0 0,1 1 1,0-1-1,-1 0 1,1 0-1,0-1 0,0 1 1,0 0-1,0-1 0,0 1 1,2 0-1,6 0 71,1 0 0,0 0 0,0 0-1,19-3 1,-12 1 21,-11 0-55,0 1-1,0-1 0,0-1 1,0 0-1,0 1 0,0-2 0,-1 1 1,1-1-1,-1 0 0,0-1 0,0 1 1,8-7-1,-9 6 7,-1 1 0,0-1 0,0 0 0,-1 0-1,1-1 1,-1 1 0,0-1 0,0 0 0,0 0 0,0 0 0,-1 0-1,0 0 1,0 0 0,-1-1 0,1 1 0,0-7 0,0-24 327,-3-56 1,0 71-271,-3-15-48,-1 0 1,-2 1 0,-2 0 0,-21-56-1,-2-9 175,6 0 942,31 126-1241,2 1 0,0-1 0,13 27 0,0 5 33,9 47 7,14 110 0,-1-5-273,-40-199-210,7 17-814,-8-26 1060,0-1 0,0 0 0,-1 0 1,1 0-1,0 1 0,1-1 1,-1 0-1,0-1 0,0 1 0,0 0 1,1 0-1,-1 0 0,0-1 1,1 1-1,-1-1 0,0 1 1,1-1-1,2 1 0,11 0-6630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8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5313,'0'0'22349,"17"76"-22077,-8-60-128,3-4-144,1 4 0,-4-4-48,3-2-832,9-2-601,-4-3-3047,0-2-6051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5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41 1800,'0'0'17421,"-3"-2"-16312,2 1-949,0 0 0,-1 0 0,1 0-1,0 1 1,0-1 0,0 0 0,-1 1 0,1-1 0,0 1 0,-1-1 0,-1 1 0,2 0-136,0 0 0,1 0 0,-1 0 0,0 1 0,1-1 0,-1 0 0,0 1 0,1-1 0,-1 0 1,0 1-1,1-1 0,-1 1 0,1-1 0,-1 1 0,1-1 0,-1 1 0,1-1 0,-1 1 0,1 0 0,0-1 0,-1 1 0,1 0 0,0-1 0,0 1 0,-1 0 0,1 0 0,0-1 0,0 1 0,0 0 0,-5 19 37,1-1 0,0 1 0,2 0 0,0 0 0,2 21 0,0-40-61,0 1 0,0-1-1,1 0 1,-1 1 0,0-1 0,1 0 0,-1 0 0,1 1 0,-1-1 0,1 0 0,0 0 0,0 0 0,-1 0 0,1 0 0,0 0-1,0 0 1,0 0 0,0 0 0,0 0 0,0 0 0,0-1 0,1 1 0,-1 0 0,0-1 0,0 1 0,0-1 0,1 1 0,-1-1 0,0 0-1,1 0 1,-1 1 0,2-1 0,7 1 20,0 0-1,0 0 1,14-2-1,-11 0 76,0 2-24,2-1 34,-1 0 0,1-1-1,21-4 1,-31 3-70,0 1 0,0-1 0,0 0-1,0 0 1,0 0 0,0-1 0,-1 0 0,1 0 0,-1 0 0,0 0-1,0-1 1,0 0 0,4-5 0,-5 5 5,0-1 1,-1 0-1,1 0 1,-1 0-1,0 0 0,0 0 1,0 0-1,-1-1 1,0 1-1,0 0 0,0-1 1,-1 1-1,0-1 1,0 1-1,-1-11 1,1-2 172,-1 16-205,1 0 0,0-1 0,-1 1 0,1 0 0,-1 0 0,0-1 0,0 1 0,0 0 0,0 0 0,0 0 0,0 0-1,0 0 1,-1 1 0,1-1 0,-1 0 0,1 1 0,-1-1 0,0 1 0,0-1 0,1 1 0,-1 0 0,0-1 0,0 1 0,0 0 0,-1 1 0,1-1 0,0 0 0,0 0 0,-4 0 0,-5-1-27,-1 0 0,0 0 1,1 1-1,-16 0 0,21 1-347,-1 0 307,0 0 1,0 1 0,0-1-1,-7 3 1,-4 5-2616,3 8-5180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9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2817,'0'0'24146,"-5"10"-23464,2-5-613,-2 5 27,0 0 0,0 0 0,1 1-1,0-1 1,1 1 0,0 0 0,1 0 0,-2 15 0,4-15-68,0-6-41,0 0 1,0-1 0,0 1 0,1-1 0,1 8-1,-1-11-9,-1 1-1,1 0 0,0-1 0,0 1 0,0 0 0,0-1 0,0 0 0,1 1 0,-1-1 0,0 0 0,1 1 1,-1-1-1,1 0 0,-1 0 0,1 0 0,3 1 0,10 5-549,1 0 0,0-2 0,0 0 1,1-1-1,27 4 0,-26-5-566,34 5-4527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29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1 544,'0'0'26707,"0"24"-26247,0 0-347,0 13 50,1 1 1,8 49-1,-2-39-70,23 178 181,-28-202-377,-1 6-587,2 0-1,11 50 1,-16-100-8743,-3-28 5610,-14-14 1924,6 21 3061,3 0 3918,10 40-4817,-1 0-1,1 0 0,0 0 1,0 1-1,0-1 0,0 0 0,0 0 1,0 0-1,0 0 0,0 0 1,0 1-1,0-1 0,0 0 0,1 0 1,-1 0-1,0 0 0,0 1 0,1-1 1,-1 0-1,1 0 0,-1 1 1,1-1-1,-1 0 0,1 0 0,20-4 1631,-16 4-2111,159-8 971,-55 8-7468,-74 1-530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94 9738,'0'0'15097,"-1"12"-14336,-1 38-211,2-50-535,0 1 0,0-1 0,0 1 0,-1-1 0,1 1 0,0-1 1,0 1-1,0-1 0,0 1 0,0-1 0,1 1 0,-1-1 0,0 1 1,0-1-1,0 1 0,0-1 0,1 1 0,-1-1 0,0 1 0,0-1 1,1 1-1,-1-1 0,0 1 0,1-1 0,-1 0 0,0 1 0,1-1 1,-1 1-1,1-1 0,-1 0 0,1 0 0,-1 1 0,1-1 0,-1 0 1,1 0-1,-1 0 0,1 1 0,-1-1 0,1 0 0,-1 0 0,1 0 1,-1 0-1,1 0 0,-1 0 0,1 0 0,-1 0 0,1 0 1,-1 0-1,1 0 0,-1-1 0,1 1 0,-1 0 0,2-1 0,-1 1 85,14 0 114,-1 0 1,0-1-1,15-4 0,-22 4-196,0-1 0,0-1 0,-1 1-1,1-1 1,-1 0 0,1-1 0,-1 0 0,6-4 0,-3 1 41,1-1 1,-1 0 0,0-1 0,10-11 0,-16 15 43,1-1-1,-1 1 1,1-1 0,-1 0 0,-1 0-1,1 0 1,-1 0 0,0 0 0,1-11 0,1 4-14,-7 29-297,-14 58 185,2 0-1,4 1 1,2 1 0,5 0-1,5 99 1,21-36 35,-14-98-5,-1 0 0,1 57 0,-8-97 0,0 0-1,0-1 0,0 1 1,0-1-1,0 1 0,0 0 1,0-1-1,0 1 0,0 0 1,0-1-1,0 1 0,0 0 1,-1-1-1,1 1 1,0 0-1,0-1 0,-1 1 1,1-1-1,0 1 0,-1-1 1,1 1-1,-1-1 0,1 1 1,-1-1-1,1 1 0,-1-1 1,1 1-1,-1-1 1,1 0-1,-1 1 0,1-1 1,-1 0-1,0 0 0,1 1 1,-1-1-1,1 0 0,-1 0 1,0 0-1,1 0 0,-1 0 1,0 0-1,1 0 1,-1 0-1,0 0 0,1 0 1,-1 0-1,-1 0 0,-1-1 53,0-1 0,0 1-1,0 0 1,0-1 0,0 1 0,1-1-1,-1 0 1,0 0 0,-3-3-1,-18-23 261,0-1 0,2 0-1,1-2 1,2-1-1,0 0 1,-20-53-1,35 77-282,1 0-1,0 0 1,0 0 0,1 0-1,-1 0 1,2-1-1,-1 1 1,2-1 0,-1 1-1,1-1 1,0 0-1,2-8 1,-2 14-48,1 1 0,1 0 0,-1 0 0,0 1 0,0-1 0,1 0 0,-1 0 0,1 1 0,-1-1 0,1 1-1,0-1 1,-1 1 0,1-1 0,0 1 0,0 0 0,0 0 0,0 0 0,0 0 0,0 1 0,1-1 0,-1 0 0,4 0 0,7-1-294,-1 0-1,21 0 1,47 1-3926,-46 2-1494,0-1-7685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1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6969,'0'0'20973,"-1"7"-20708,-27 151 989,18-77-1343,7-27-2741,5-39-1079,9-4-3153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91 12803,'0'0'17926,"3"-18"-17022,8-55-518,-8 152-542,-16 651 371,13-730-211,0 0 0,0-1 1,-1 1-1,1 0 1,0 0-1,0-1 1,0 1-1,-1 0 1,1 0-1,0-1 0,0 1 1,-1 0-1,1 0 1,0 0-1,0 0 1,-1-1-1,1 1 1,0 0-1,-1 0 0,1 0 1,0 0-1,0 0 1,-1 0-1,1 0 1,0 0-1,-1 0 1,1 0-1,0 0 0,-1 0 1,1 0-1,0 0 1,-1 0-1,1 0 1,0 0-1,-1 0 1,1 0-1,0 1 0,0-1 1,-1 0-1,1 0 1,0 0-1,0 0 1,-1 1-1,1-1 1,0 0-1,0 0 0,-1 1 1,1-1-1,0 0 1,0 0-1,0 1 1,0-1-1,-1 0 1,1 1-1,0-1 0,0 0 1,0 0-1,0 1 1,0-1-1,0 0 1,0 1-1,0-1 1,0 0-1,0 1 0,0-1 1,0 0-1,0 1 1,0-1-1,-1-1 23,-13-13 11,0-1 1,1 0-1,0-1 0,2 0 0,0-1 1,-13-27-1,15 28-57,1-1 1,0 0-1,1 0 1,1-1-1,1 1 1,0-1-1,2 0 1,0-1-1,0 1 0,2 0 1,1-22-1,0 37-2,1 0-1,0 1 1,0-1-1,-1 0 1,2 0-1,-1 0 1,0 1-1,1-1 1,-1 0-1,1 1 1,0-1-1,-1 1 0,1 0 1,0 0-1,1 0 1,-1 0-1,0 0 1,1 0-1,-1 0 1,4-1-1,7-4-55,0 1-1,0 0 0,14-3 0,-16 5 28,29-10 19,-13 6-3,-1-1 1,0-2-1,47-26 0,-67 33 50,0 0 1,0-1-1,0 0 1,0 0-1,-1 0 1,0-1-1,0 1 1,0-1-1,-1 0 1,0-1-1,0 1 1,-1-1-1,0 1 1,0-1-1,0 0 1,-1 0-1,0-1 1,0 1-1,1-12 1,-3-8 78,0 19-212,0 20-95,1 49 146,10 86 0,20 149 44,-23-233 138,1-100 423,-2-15-401,-5 31-123,1 0 0,1 0 1,0 0-1,9-21 0,-13 42-43,0-1 1,0 1-1,0-1 0,1 0 0,-1 1 1,0-1-1,0 1 0,1-1 0,-1 1 0,0-1 1,0 1-1,1-1 0,-1 1 0,1-1 1,-1 1-1,1 0 0,-1-1 0,0 1 0,1 0 1,-1-1-1,1 1 0,-1 0 0,1-1 1,0 1-1,-1 0 0,1 0 0,-1 0 0,1 0 1,-1-1-1,2 1 0,-1 1-25,0-1 1,-1 1-1,1-1 0,0 1 1,0-1-1,0 1 0,0 0 1,0-1-1,-1 1 0,1 0 1,0 0-1,-1 0 0,1-1 1,-1 1-1,1 1 0,16 38-471,-15-35 514,4 17-25,1 1 0,1-1 0,19 35 0,-24-52 44,0 0 0,0 0 0,0-1 1,0 1-1,1-1 0,0 0 0,0 0 0,0 0 1,0-1-1,1 1 0,-1-1 0,1 0 0,0 0 0,0-1 1,0 1-1,0-1 0,0 0 0,1-1 0,-1 1 0,1-1 1,7 1-1,2-1 172,0 0-1,1-2 1,25-2 0,-37 2-169,0 0 0,0 0 1,0 0-1,0 0 0,-1-1 0,1 1 1,0-1-1,-1 0 0,1 0 1,-1-1-1,0 1 0,1-1 0,-1 1 1,0-1-1,-1 0 0,1 0 0,0 0 1,3-7-1,-5 8-48,1-1 0,-1 1-1,0-1 1,0 0 0,-1 1 0,1-1-1,0 1 1,-1-1 0,0 0 0,0 0-1,1 1 1,-2-1 0,1 0 0,0 0 0,0 1-1,-2-5 1,1 5-24,1 0 0,-1 1 0,0-1 0,0 1 1,1-1-1,-1 1 0,0-1 0,-1 1 0,1-1 0,0 1 0,0 0 0,-1-1 0,1 1 0,0 0 0,-1 0 0,1 0 1,-1 0-1,0 1 0,1-1 0,-1 0 0,0 1 0,1-1 0,-1 1 0,-2-1 0,0 0-7,0 0-1,0 1 0,0 0 1,0 0-1,0 0 0,0 0 1,0 0-1,0 1 0,1-1 1,-1 1-1,0 0 0,0 1 1,0-1-1,1 1 0,-7 3 1,7-3 65,1 1 0,-1-1 0,1 1 0,0 0 0,0-1 0,0 1 0,0 0 0,0 0 0,1 0 0,-1 1 0,1-1 0,0 0 0,0 1 0,0-1 0,0 0 0,1 1 0,-1-1 0,1 5 0,-1 1 117,1 0-1,0 0 1,0 0 0,3 13 0,-3-19-54,1 1 0,0-1 0,0 0 1,1 0-1,-1 1 0,1-1 0,-1 0 1,1 0-1,0 0 0,0-1 0,0 1 1,1 0-1,-1-1 0,5 4 0,5 2 119,0 0 0,0-1 0,0 0 1,1-1-1,0-1 0,1 0 0,-1-1 0,18 4 0,15 0-2201,51 2 1,-96-9 1921,9-1-5784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40 7866,'0'0'12378,"-1"-4"-11213,0-5-992,1 7 234,0 0 0,0 0 0,-1 0 0,1 1 0,-1-1 0,1 0-1,-1 0 1,1 0 0,-2-2 0,1 4-350,0-1 0,1 1-1,-1-1 1,0 1 0,1-1-1,-1 1 1,0 0 0,1-1 0,-1 1-1,0 0 1,0 0 0,0-1 0,1 1-1,-1 0 1,0 0 0,0 0 0,0 0-1,1 0 1,-1 0 0,0 0 0,0 0-1,0 0 1,1 0 0,-1 1 0,0-1-1,0 0 1,1 0 0,-2 2 0,-6 1-32,0 0 1,1 1 0,0 0 0,0 1-1,0 0 1,0 0 0,-6 7 0,-5 5 116,-18 23 0,22-22-62,1 1 0,1 0 0,0 1 0,2 0 0,0 1 0,1 0 0,2 1 0,0-1 0,1 2-1,1-1 1,1 0 0,1 1 0,0 34 0,3-43-61,0-5-10,-1 0-1,2 0 1,-1 0-1,1 0 1,1-1-1,3 14 1,-3-19-7,-1 1 1,1-1 0,0 0-1,0 0 1,0 0-1,1 0 1,-1-1-1,1 1 1,0 0-1,-1-1 1,1 0-1,0 0 1,1 0-1,-1 0 1,0 0-1,0-1 1,1 1-1,-1-1 1,6 1 0,11 3 58,1-1 1,-1-2-1,1 0 1,0-1-1,0-1 1,25-3 0,-31 3 5,20-3 38,0-1 0,-1-2-1,0-1 1,0-2 0,-1-1-1,0-2 1,47-23 0,-67 29-60,-1-1-1,0-1 1,-1 0 0,0 0 0,15-15-1,-21 19 11,-1-1-1,0 0 0,0-1 0,-1 1 1,1 0-1,-1-1 0,0 0 0,0 0 1,-1 0-1,0 0 0,0 0 1,-1-1-1,2-11 0,-2 9-20,-1-1 0,0 0 1,-1 1-1,0-1 0,0 1 0,-1-1 0,-1 1 0,1-1 1,-2 1-1,1 0 0,-1 0 0,0 1 0,-1-1 0,-6-8 1,0 2-35,-2 0 0,1 1 1,-2 0-1,0 1 0,0 0 1,-20-12-1,21 16-18,-1 1 1,0 0 0,0 1-1,-1 1 1,0 0 0,0 1-1,-1 1 1,-16-3 0,5 3-211,0 1 0,0 1 0,-50 4 0,67-1 83,1 0 0,0 0 1,0 1-1,0 0 0,-10 4 0,16-5 46,0 1 0,0-1 0,1 0 0,-1 1 0,0-1 0,1 1 0,-1 0 0,1 0-1,0 0 1,0 0 0,0 1 0,0-1 0,0 0 0,0 1 0,0-1 0,1 1 0,-1 0-1,-1 5 1,2-2-381,0 0 1,0 0-1,0 0 0,1 0 0,0 0 0,0 0 0,1 0 0,0 0 0,0-1 1,0 1-1,3 8 0,18 24-6950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4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12395,'0'0'12676,"13"2"-12264,-1 0-304,-8-2-65,1 0-1,0 0 1,-1 1-1,1 0 0,0 0 1,-1 0-1,0 1 1,1 0-1,-1 0 0,0 0 1,0 0-1,0 0 1,0 1-1,0 0 0,0 0 1,4 4-1,12 15 336,2-1-1,40 31 1,-53-46-627,-1-1 1,1-1 0,0 0 0,1 0 0,14 4 0,23 3-6951,-21-6-908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4321,'0'0'21250,"3"26"-20570,9 85-249,-10-96-381,2 28 63,18 79 0,-22-121-242,0 1-1,0-1 1,1 0 0,-1 1 0,0-1 0,1 0-1,-1 1 1,1-1 0,0 0 0,-1 0 0,1 0-1,0 0 1,0 1 0,0-1 0,0 0-1,0-1 1,0 1 0,0 0 0,0 0 0,0 0-1,0 0 1,0-1 0,1 1 0,-1-1 0,0 1-1,0-1 1,1 1 0,-1-1 0,0 0 0,1 0-1,-1 1 1,0-1 0,1 0 0,-1 0 0,1 0-1,-1-1 1,0 1 0,1 0 0,-1 0 0,0-1-1,1 1 1,1-2 0,7-4-6254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4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12275,'0'0'12754,"162"-36"-11993,-116 36-417,-8 0-64,1 0-280,-10 0 0,-3 8-352,-9 12-929,-5-2-3536,-7-3-3913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5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12819,'0'0'14443,"178"-2"-14131,-131-3-312,-5 2-48,-3 1-320,3 2-960,-8 0-3065,-9 0-5033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7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11 1384,'0'0'20226,"-8"2"-19106,1 17-1033,1 1 1,1 0-1,0 1 0,-1 22 0,5 37-71,1-79-17,0-1-1,1 1 0,-1-1 1,0 1-1,0-1 1,1 1-1,-1 0 0,0-1 1,1 1-1,-1-1 1,0 0-1,1 1 0,-1-1 1,1 1-1,-1-1 1,1 0-1,-1 1 0,1-1 1,-1 0-1,1 1 1,-1-1-1,1 0 0,-1 0 1,1 1-1,0-1 0,-1 0 1,1 0-1,-1 0 1,1 0-1,0 0 0,0 0 1,25 0 25,-20 0-7,4 0 64,0 1-42,1-1-1,-1-1 1,0 0 0,0 0 0,12-4-1,-19 4-5,-1 0-1,1 0 1,-1 0 0,1 0-1,-1 0 1,0-1-1,0 1 1,1-1-1,-1 0 1,0 1-1,0-1 1,-1 0 0,1 0-1,0 0 1,-1-1-1,1 1 1,-1 0-1,0-1 1,1 1-1,-1 0 1,0-1 0,-1 0-1,1 1 1,0-1-1,0-2 1,1-12 71,0 0 0,-1 0 1,-1 0-1,-3-21 0,3 35-101,-1 1 0,0-1-1,0 0 1,0 1 0,0-1-1,-1 1 1,1-1-1,-1 1 1,1 0 0,-1-1-1,0 1 1,0 0 0,0 0-1,0 0 1,0 1 0,-1-1-1,1 0 1,0 1 0,-1 0-1,1-1 1,-1 1 0,-4-1-1,0-1-63,-1 0 1,0 1-1,0 0 0,0 1 1,-1 0-1,-11 0 0,19 1-32,0 0-1,0 0 1,0 0-1,0 0 1,0 0-1,0 0 1,0 1-1,0-1 1,-1 0-1,1 1 1,0-1-1,0 1 1,1-1-1,-1 1 1,0 0-1,0-1 1,0 1-1,0 0 1,0 0-1,1-1 1,-1 1-1,0 0 1,1 0-1,-1 0 1,0 0-1,1 0 1,-1 0-1,1 0 1,0 0-1,-1 0 1,1 0-1,0 0 1,-1 2-1,1 3-1523,-1 0 1,1 0-1,0 1 0,2 10 0,-1-13-128,2 11-9216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5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6673,'0'0'1641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5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9178,'-8'7'13931,"8"9"-12791,5 140 2099,24 81-2488,-21-201-676,-8-36-68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6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8890,'0'0'15834,"1"-4"-15297,-1 3-501,1 0 0,-1-1 0,0 1 0,1 0 0,-1 0 0,1 0 0,-1 0-1,1 0 1,0 0 0,0 0 0,-1 0 0,1 0 0,0 0 0,2-1 0,-1 1 37,0 0 1,1 1-1,-1-1 1,0 0-1,1 1 1,-1 0-1,1-1 1,-1 1-1,5 1 1,413-19 1433,-331 15-5901,-62 3-3155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6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513 0 11386,'0'0'15066,"-14"14"-14484,6-5-480,-2-1-10,1 1 0,1 1 1,0-1-1,0 2 0,1-1 1,0 1-1,0 0 1,2 0-1,-7 15 0,-206 451 2326,67-164-1518,144-298-913,0-1 0,2 1 0,-1 1 0,2-1 0,0 0-1,1 1 1,-2 24 0,5-39-383,5-1 29,-1 0 0,0-1 0,0 1 1,0-1-1,0 0 0,-1 0 0,1-1 0,0 1 0,0-1 0,-1 0 1,1 0-1,5-4 0,24-18-6696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7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12307,'0'0'14171,"3"-1"-14038,-3 1-129,1 0-1,0 0 1,0 0-1,-1 0 1,1 0-1,0 0 1,-1 1-1,1-1 1,0 0-1,-1 0 1,1 0-1,0 1 1,-1-1-1,1 0 1,0 1-1,-1-1 1,1 1-1,-1-1 1,1 1-1,-1-1 1,1 1-1,-1-1 1,1 1-1,9 21 41,-1 31 35,-8-47-59,12 163 93,-13-156-397,0 19-109,-6-19-2335,-5-5-3490,2-7 821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1384,'0'0'23325,"178"-3"-22605,-144 3-367,4 0-249,-8 0 136,4 0-240,0 0-144,-9 0-481,14 0-1135,-10 8-3145,-12-3-5409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7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12339,'0'0'13324,"26"0"-12327,87 0-107,51-14 942,-24 3-1393,-121 10-767,-12 1 171,0 0-1,0 0 1,-1 0 0,9 2 0,2 6-2854,-4 8-3548,-9-5-4240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8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209 192 11146,'0'0'15716,"-19"-7"-15379,3 1-288,0 0 0,-33-6 0,47 12-46,0 0 1,0 0-1,0 0 1,0 0 0,0 0-1,0 1 1,0-1-1,0 1 1,0-1-1,0 1 1,1 0-1,-1 0 1,0-1-1,0 2 1,1-1 0,-1 0-1,0 0 1,1 0-1,-3 3 1,1 0 28,-1 1 1,1 0-1,-1 0 1,-3 9-1,2-5 34,-2 4-29,1 0-1,0 1 1,1 0 0,0 0 0,1 0 0,1 0 0,0 0 0,1 1 0,0 0 0,1-1 0,1 1 0,2 21 0,-1-33-34,0 0 0,0 1 0,0-1 0,1 0 0,-1 0 0,1 0 0,0 0 0,0 0 0,0 0 0,0 0 1,0-1-1,0 1 0,1-1 0,-1 1 0,1-1 0,0 0 0,0 0 0,0 0 0,0-1 0,0 1 0,0-1 0,0 1 0,0-1 1,1 0-1,-1 0 0,5 0 0,9 3 25,0-2 0,1 0-1,30 0 1,-28-2 7,-1-1 0,1 0-1,-1-1 1,20-6-1,-31 6 22,0-1 0,0 0-1,0 0 1,0-1 0,0 0 0,-1-1-1,0 1 1,0-1 0,0-1-1,0 1 1,8-11 0,-9 8 20,0 0 1,-1 0 0,0 0-1,0-1 1,-1 1-1,0-1 1,0 0-1,-1-1 1,-1 1 0,1 0-1,1-17 1,-2 1 86,-1 1 1,-1-1 0,-4-34 0,3 48-306,-1-1 1,-1 0-1,0 1 0,-1-1 1,0 1-1,0 0 1,-1 1-1,-1-1 1,-7-10-1,10 17 35,0 0-1,0 0 0,-1 0 1,1 1-1,-1 0 0,0-1 1,0 1-1,0 1 1,0-1-1,-9-4 0,10 6 51,-1 0-1,1 0 0,-1 0 0,1 1 1,-1-1-1,0 1 0,1 0 0,-1 0 1,0 0-1,1 0 0,-1 1 0,0 0 1,1-1-1,-1 1 0,1 1 1,-6 1-1,0 2-729,1 1 1,0-1-1,0 2 1,1-1-1,-1 1 1,1 0-1,-11 16 1,-9 15-5833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8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58 616,'0'0'25536,"7"-10"-24994,20-27-313,-26 36-225,-1 0 0,1 1 0,0-1 0,-1 0 0,1 0 0,0 1 0,0-1 0,-1 0-1,1 1 1,0-1 0,0 1 0,0-1 0,0 1 0,0 0 0,0-1 0,0 1 0,0 0 0,0 0 0,0-1 0,0 1 0,0 0 0,0 0-1,0 0 1,0 0 0,0 0 0,0 1 0,0-1 0,0 0 0,0 0 0,0 1 0,-1-1 0,1 0 0,0 1 0,0-1 0,0 1 0,0-1-1,1 2 1,2 1 1,-1 1-1,0-1 0,0 1 0,-1 0 0,1-1 1,2 6-1,-3-5 4,8 12 134,1 0 1,0 0 0,1-2-1,1 1 1,0-2 0,24 20-1,-27-26-279,0 0 0,1-1 0,0 0 0,0 0 0,20 6 0,-18-8-766,-1-1 1,0-1-1,18 2 1,-13-4-5690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9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16331,'0'0'10868,"3"16"-10716,5 22 107,3 46 0,-10-79-260,15 130 444,-12-112-718,1 0 0,1-1 0,17 40 0,-23-60 15,0-1 0,1 0-1,-1 0 1,1 0 0,0 0-1,-1 0 1,1 0 0,0 0-1,0 0 1,0 0 0,0 0-1,-1 0 1,1-1 0,0 1 0,0 0-1,1-1 1,-1 1 0,0 0-1,0-1 1,0 0 0,0 1-1,0-1 1,1 0 0,-1 1-1,0-1 1,0 0 0,0 0 0,1 0-1,-1 0 1,0 0 0,2 0-1,6 0-5393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8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58 1432,'0'0'13786,"1"-3"-12083,5-5 1412,-4 14-1833,-4 30-1462,-1-12 429,3-10-200,0-10-39,0 1 0,0-1 0,0 0 0,0 1 0,1-1 0,1 6 0,-1-9-9,-1 1-1,1-1 1,0 0-1,0 1 1,0-1 0,0 0-1,0 1 1,0-1 0,0 0-1,0 0 1,0 0 0,1 0-1,-1 0 1,0 0-1,1-1 1,-1 1 0,1 0-1,-1-1 1,1 1 0,2 0-1,5 1 84,0 0 0,1 0 0,-1-1 0,0 0 0,1-1 1,17-1-1,-24 1-31,0 0 1,1-1 0,-1 1-1,0-1 1,0 0 0,1 0-1,-1 0 1,0 0 0,0 0-1,0-1 1,0 0 0,-1 1-1,1-1 1,0 0 0,-1 0 0,1-1-1,-1 1 1,0 0 0,1-1-1,-1 1 1,-1-1 0,3-4-1,-2 0 54,0 0 0,-1 0 0,0 0-1,0 0 1,0-1 0,-1 1 0,-1 0 0,1 0-1,-1-1 1,0 1 0,-1 0 0,1 0 0,-5-9-1,4 13-104,0 0 0,0 0-1,-1 0 1,1 0-1,-1 1 1,0-1 0,0 1-1,0 0 1,0 0-1,0 0 1,0 0 0,-1 0-1,1 1 1,0-1 0,-6 0-1,3 0-216,1 1 0,-1 0 0,0 0 0,1 0 0,-1 1-1,0 0 1,1 0 0,-1 1 0,0-1 0,-5 3 0,9-3-176,0 1 0,0 0 0,0 0 0,1 0 1,-1 0-1,0 1 0,1-1 0,-1 0 0,1 1 1,-1-1-1,1 1 0,-1-1 0,1 1 0,0 0 0,0 0 1,-2 3-1,-2 5-3678,-4 1-4410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5673,'0'0'20205,"174"-28"-19717,-127 28-296,0 0 96,-5 0-240,-4 0-40,-8 0-16,-5 2 8,-8 3-608,-8 8-785,-9-3-4208,0 3-5801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39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12467,'0'0'12210,"161"-7"-12210,-127 17-624,-9 5-2296,-3 0-4450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0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8906,'0'0'17157,"1"1"-16976,1 3-120,0 0 0,0 0 1,0-1-1,-1 1 0,0 0 0,0 1 0,0-1 0,0 0 0,0 0 0,-1 8 0,3 9 123,37 245-440,-39-248-1383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0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13019,'0'0'12538,"144"-10"-11505,-102 8-217,5-1-232,-5 1 152,9-4-328,-9 4-120,1-1-192,-5 3-88,-8 0-16,-5 0-680,-12 0-624,-9 11-697,0-1-5072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3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54 11026,'0'0'14102,"-5"0"-13871,3 0-225,1 0-1,-1 0 1,1 1 0,0-1 0,-1 0-1,1 0 1,0 1 0,-1-1 0,1 1-1,0 0 1,-1-1 0,1 1 0,0 0 0,0 0-1,0-1 1,0 1 0,0 0 0,0 0-1,0 0 1,0 0 0,-1 2 0,-1 3 5,1-1-1,0 0 1,0 1 0,1-1 0,-2 9 0,1-2 24,0 1-1,0 0 1,1 0 0,1 0 0,0 0 0,1 0 0,2 15 0,-1-25-36,-1 0-1,0 0 1,1 0 0,0 0 0,0-1 0,0 1 0,0 0 0,0-1 0,0 0 0,1 1 0,-1-1 0,1 0 0,-1 0 0,1 0 0,0-1 0,0 1 0,0 0 0,0-1 0,0 0 0,0 0 0,0 0 0,6 1 0,5 1-8,0-1 1,0 0-1,26-1 0,-38-1 9,13 1 73,0-2 1,-1 1-1,1-2 0,23-5 0,-34 6-48,0-1 0,0 1 0,1-1 0,-1 0 0,0 0 0,0-1 0,-1 1 0,1-1 0,-1 0 0,1 0 0,-1 0 0,0 0 0,0-1 0,0 1 0,0-1 0,-1 0 0,1 0-1,-1 0 1,2-6 0,0-2 103,0-1 0,-1 0-1,-1 1 1,0-1-1,-1 0 1,0 0 0,-1 0-1,-1 0 1,-2-17 0,3 29-126,0 1 1,-1-1 0,1 0-1,0 0 1,-1 1 0,1-1-1,-1 0 1,1 1 0,-1-1-1,1 0 1,-1 1 0,1-1 0,-1 1-1,0-1 1,0 0 0,0 1-10,1 0 0,0 0 0,0 0 1,0-1-1,0 1 0,-1 0 0,1 0 1,0 0-1,0 0 0,0 0 0,0 0 1,-1 0-1,1 0 0,0 0 0,0 0 1,0 0-1,-1 0 0,1 0 1,0 0-1,0 0 0,0 0 0,-1 0 1,1 0-1,0 0 0,0 0 0,0 0 1,0 0-1,-1 0 0,1 0 0,0 0 1,0 0-1,0 0 0,-1 1 0,1-1 1,0 0-1,0 0 0,0 0 0,0 0 1,0 0-1,0 1 0,-1-1 1,1 0-1,0 0 0,0 0 0,0 0 1,0 1-1,0-1 0,0 0 0,0 0 1,0 0-1,0 0 0,0 1 0,0-1 1,0 0-1,0 0 0,0 0 0,0 1 1,0-1-1,0 0 0,0 18-94,-1-10-13,1 0 0,0 0 0,1-1 1,-1 1-1,4 10 0,-3-16 90,0 1 0,0 0 0,0-1 1,0 1-1,1-1 0,-1 0 0,1 1 0,0-1 1,0 0-1,-1 0 0,2 0 0,-1 0 1,0 0-1,0 0 0,0-1 0,1 1 1,-1-1-1,6 2 0,4 2 64,1-2 0,-1 0 0,1 0-1,0-1 1,0-1 0,0 0 0,-1 0 0,26-4 0,-36 3 9,1-1 1,-1 0-1,0 1 0,0-1 1,0 0-1,0 0 1,0 0-1,0 0 1,0-1-1,0 1 1,-1-1-1,1 1 1,0-1-1,-1 1 0,1-1 1,-1 0-1,0 0 1,1 0-1,-1 0 1,0 0-1,0 0 1,0 0-1,-1 0 0,1 0 1,0 0-1,-1 0 1,1-1-1,-1-2 1,3-9 216,-2 0 0,0-1 0,-1-17 0,0 19-112,0 7-143,-1-26 176,1 31-206,0 0 0,-1 0 0,1 1 0,0-1 0,0 0 0,0 0 0,0 0 0,-1 1 0,1-1 0,0 0 0,-1 0 0,1 1 0,-1-1 0,1 0 0,-1 1 0,1-1 0,-1 1 0,1-1 0,-1 1 0,0-1 0,1 1 0,-1-1 0,0 1 0,1-1 0,-1 1 0,0 0 0,1-1 0,-1 1 0,0 0 0,0 0 0,-1-1 0,2 1-107,-1 1 0,0-1 1,1 0-1,-1 1 1,1-1-1,-1 0 1,1 1-1,-1-1 0,1 1 1,0-1-1,-1 0 1,1 1-1,-1-1 1,1 1-1,0-1 1,-1 1-1,1 0 0,0-1 1,0 1-1,-1-1 1,1 1-1,0-1 1,0 1-1,0 0 0,0-1 1,0 1-1,0 0 1,0-1-1,0 1 1,0-1-1,0 1 1,0 0-1,0-1 0,0 1 1,1-1-1,-1 2 1,0 4-1248,0 12-5561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3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12483,'0'0'12082,"-8"58"-11714,8-30-160,0-5-128,0-2 48,0-4-120,0-4-16,0-5-112,0-1-632,4-4-1424,13 0-3225,4-3-1993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12707,'0'0'10519,"3"23"-9116,-2 0-1073,3 17 464,14 66 0,-7-37-406,-3-1 1,-3 1-1,-4 72 1,-7-59-149,2-40-2070,2 0-5977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4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13475,'0'0'11436,"0"24"-10635,0 154 542,1-26-422,3 60-611,-4-209-341,0 0 1,0-1-1,0 1 0,1 0 0,0-1 1,-1 1-1,1 0 0,0-1 0,0 1 1,0-1-1,1 1 0,-1-1 0,1 0 1,-1 0-1,1 1 0,0-1 1,0 0-1,0 0 0,0-1 0,0 1 1,0 0-1,3 1 0,1-1-530,0 1 1,0-1-1,0 0 0,0-1 0,0 1 0,1-1 1,10 0-1,10 0-7185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4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12947,'0'0'14687,"0"1"-14560,1 32 69,8 43-1,-1-18-36,21 116-52,-1-7-3,-27-165-145,3 22 318,-1-20 399,3-15 319,1-9-869,1 2 0,0-1 0,2 1 0,0 0-1,1 1 1,1 0 0,0 1 0,1 1 0,1 0 0,16-14-1,-29 28-140,0 0-1,1 0 0,-1 0 1,1 0-1,-1 0 0,1 0 1,-1 0-1,1 0 0,0 1 1,-1-1-1,1 1 0,0-1 1,-1 1-1,1 0 0,0-1 1,0 1-1,0 0 0,-1 0 0,1 0 1,0 1-1,0-1 0,-1 0 1,1 1-1,0-1 0,-1 1 1,1-1-1,0 1 0,-1 0 1,1 0-1,-1 0 0,1 0 1,-1 0-1,1 0 0,-1 0 0,0 0 1,0 0-1,1 1 0,-1-1 1,0 0-1,0 1 0,1 2 1,7 12-387,-1 1 0,0-1 0,-1 2 0,-1-1 0,-1 1 0,0 0-1,-1 0 1,-1 0 0,-1 1 0,0 34 0,-3-44-808,2 1-1,0-1 1,2 13-1,1-6-4916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5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0 167 9498,'0'0'15123,"10"-2"-14315,11-3-522,55-15 1217,-67 18-1318,-1-1 1,0 0-1,0-1 1,0 0 0,-1 0-1,15-10 1,-19 10-149,-1 1-1,1-1 1,-1 1 0,0-1 0,0 0 0,0 0-1,0 0 1,-1 0 0,0 0 0,1 0 0,-2-1-1,1 1 1,0 0 0,-1-1 0,0 1 0,0 0-1,0-1 1,0 1 0,-2-7 0,1 10-38,1 0 0,-1-1 0,0 1-1,1 0 1,-1 0 0,0 0 0,0 0 0,0 0 0,0 0 0,0 1 0,0-1 0,0 0-1,0 0 1,0 1 0,0-1 0,0 1 0,-1-1 0,1 1 0,0-1 0,0 1 0,-1 0-1,1-1 1,0 1 0,0 0 0,-1 0 0,1 0 0,0 0 0,-1 0 0,0 1 0,-3-1-47,1 0 1,0 0 0,0 1-1,0-1 1,0 1 0,0 0 0,1 0-1,-8 3 1,6 0 27,-1 1 1,1-1-1,0 1 0,0 0 1,1 0-1,-1 1 0,1-1 0,0 1 1,1 0-1,-1 0 0,1 0 1,1 0-1,-1 1 0,1-1 0,0 1 1,0 0-1,1-1 0,0 1 1,0 0-1,0 0 0,1 0 0,1 8 1,-1-15 12,1 1-1,-1 0 1,1 0 0,0 0 0,-1 0 0,1-1 0,-1 1-1,1 0 1,0-1 0,0 1 0,0 0 0,-1-1 0,1 1-1,0-1 1,0 1 0,0-1 0,0 1 0,0-1 0,0 0-1,0 0 1,0 1 0,0-1 0,0 0 0,1 0 0,32 2-317,-25-2 203,109 1-3742,-59-1-3828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39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6 1712,'0'0'16129,"0"-3"-14521,-2 1 1059,1 7-1137,0 24-799,5 42-979,6-33 265,-7-29 1,-1 0 0,0 1 1,0-1-1,0 14 0,1 3 99,-2-13-2362,0-1-4907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5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8514,'0'0'18134,"2"7"-17592,6 43 503,2 77-1,-8 60-426,-3-118-563,-3 132-1462,1-187-490,-6-10-6487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5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13235,'0'0'12812,"0"31"-12303,0 191 282,-4 96 12,5-291-674,1-1 0,1 1-1,2 0 1,14 48 0,47 97-42,-19-56-845,-62-171-4762,2 13 153,0 1-2515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6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12203,'0'0'14045,"23"-7"-13715,73-18-166,-90 23-143,1 1 0,0 0 0,0 0 0,0 1 0,0-1 0,0 2 0,-1-1 0,11 2 0,-12 0-20,-1-1 0,1 1-1,-1-1 1,0 1 0,0 1 0,0-1 0,0 0-1,0 1 1,3 3 0,-6-5-10,0-1-1,0 1 1,0 0 0,0-1-1,0 1 1,-1 0 0,1 0-1,0 0 1,0 0 0,-1 0-1,1 0 1,-1 0 0,1 0-1,-1 0 1,1 0 0,-1 0-1,0 0 1,1 0-1,-1 0 1,0 1 0,0 1-1,0-2 14,-1 0-1,1 0 0,-1 0 0,1 0 0,-1 0 0,1 0 1,-1 0-1,0 0 0,1 0 0,-1 0 0,0-1 0,0 1 1,0 0-1,1 0 0,-1-1 0,0 1 0,-2 0 0,-5 3 43,0 0 0,0-1 0,0 0 0,-11 2 0,14-4-59,-25 6-166,1-2 0,-2-1 0,-46 0 0,75-3-2570,5 0 862,15 0-4269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7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6665,'0'0'20165,"0"-6"-19727,0-18-132,1 34-300,-1 0 1,1 0-1,1 0 0,0 0 1,0 0-1,1 0 1,1 0-1,5 12 0,-7-17-10,0-1 0,0-1-1,1 1 1,-1 0 0,1 0 0,0-1-1,0 0 1,0 1 0,1-1-1,-1-1 1,1 1 0,-1 0 0,1-1-1,0 1 1,0-1 0,0 0-1,0-1 1,1 1 0,-1-1-1,0 0 1,1 0 0,7 1 0,-7-2 71,1 1 0,-1-1 0,0-1 1,1 1-1,-1-1 0,1 0 0,-1 0 1,0 0-1,1-1 0,6-3 0,-9 4-2,0-1 0,-1 0-1,1 0 1,0-1 0,-1 1-1,1 0 1,-1-1 0,0 0 0,0 1-1,0-1 1,0 0 0,0 0-1,0 0 1,-1 0 0,0-1 0,1 1-1,0-5 1,1-2-147,-1 0 0,0 0 0,0 0 0,-1 0 0,0-1-1,-1 1 1,0 0 0,-3-13 0,3 22-40,0 1 0,0 0 0,-1-1 0,1 1 0,0 0 0,-1 0 0,1 0 0,0-1 0,-1 1 0,1 0 0,-1 0 0,1 0-1,0 0 1,-1 0 0,1-1 0,-1 1 0,1 0 0,0 0 0,-1 0 0,1 0 0,-1 0 0,1 0 0,0 0 0,-1 1 0,0-1 0,0 0-898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7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12291,'0'0'14957,"9"-12"-14548,26-37-23,-33 47-367,0 0 1,0 0-1,-1-1 0,1 1 0,-1 0 0,0-1 1,0 1-1,1 0 0,-1-1 0,-1 0 0,1 1 0,0-1 1,-1 1-1,1-1 0,-1 0 0,0 1 0,0-1 0,0 0 1,0 0-1,0 1 0,-1-1 0,1 0 0,-2-2 0,2 3-18,-1 1-2,1 1 1,0-1-1,-1 1 0,1-1 0,0 1 1,-1-1-1,1 1 0,0-1 1,-1 1-1,1 0 0,-1-1 0,1 1 1,-1-1-1,1 1 0,-1 0 1,0 0-1,1-1 0,-1 1 0,1 0 1,-1 0-1,0 0 0,1-1 1,-1 1-1,1 0 0,-1 0 0,-1 0 1,1 0-63,1 15-182,0-13 241,0-1-1,1 1 1,-1-1 0,1 0 0,-1 1 0,1-1 0,0 0 0,-1 1-1,1-1 1,0 0 0,0 0 0,0 0 0,0 1 0,0-1 0,0 0 0,0 0-1,0-1 1,1 1 0,-1 0 0,0 0 0,2 0 0,33 15 25,-32-15-22,31 12 44,-6-3 9,0 1 0,-1 1 1,52 31-1,-79-43-56,-1 1 0,1-1 0,0 0 0,-1 1 0,1-1 0,-1 1-1,1-1 1,-1 1 0,1-1 0,-1 1 0,1-1 0,-1 1 0,0-1 0,1 1 0,-1 0 0,0-1 0,1 1 0,-1-1-1,0 2 1,0-2 4,0 1 0,0-1 0,0 0 0,-1 1 0,1-1-1,0 0 1,0 1 0,0-1 0,-1 0 0,1 0 0,0 1 0,0-1-1,-1 0 1,1 0 0,0 1 0,-1-1 0,1 0 0,0 0-1,-1 0 1,1 0 0,0 1 0,-1-1 0,1 0 0,-1 0 0,-30 3 126,26-3-96,-14 1 4,-5-1-473,0 2 0,0 0 0,-46 12 0,53-6-1509,11 1-3293,5-1-3259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8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 1 11018,'0'0'16523,"-11"2"-16406,8-2-109,0 0-1,1 0 1,-1 1-1,1 0 1,-1-1 0,1 1-1,-1 0 1,1 0-1,0 0 1,-1 0 0,1 1-1,0-1 1,0 1-1,0-1 1,0 1 0,-3 3-1,2-1 15,1 1 0,0-1 0,1 1-1,-1-1 1,1 1 0,0 0 0,0-1-1,0 1 1,1 0 0,-1 0 0,1 6 0,-3 127 500,23 242 0,-18-369-527,18 127-77,2 164 1,-22-300 38,0 0-1,0-1 1,0 1 0,0 0 0,0 0-1,-1 0 1,1 0 0,0 0 0,-1 0-1,0 0 1,0 2 0,0-4 8,0 1 1,0 0-1,0-1 0,0 1 1,0-1-1,0 1 0,-1-1 1,1 1-1,0-1 0,0 0 1,0 1-1,0-1 0,-1 0 1,1 0-1,0 0 0,0 0 1,0 0-1,-1 0 0,-1-1 1,-3 0-25,0 0 1,0 0 0,1-1 0,-1 0 0,0 0 0,0 0 0,1-1 0,0 0-1,-1 0 1,1 0 0,0-1 0,-5-4 0,-11-11-361,-25-29 1,31 32 122,-18-20-1382,-40-55 0,63 76 1272,0 0 0,1-1 1,1 0-1,0 0 0,2-1 0,-1 0 0,-3-20 0,4-12 1028,6 47-431,0 0 0,0 0 0,0-1 0,0 1 0,0 0 0,1 0 1,-1 0-1,1-1 0,-1 1 0,1 0 0,0 0 0,0 0 0,0 0 1,0 0-1,0 0 0,0 0 0,0 1 0,3-4 0,2 2-58,0 0 0,-1 0 0,1 1 0,0 0 0,1 0 0,-1 0 0,0 1 0,7-1 0,57-3 106,-50 4-174,190-4-2023,-145 3-3815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8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9298,'0'0'17676,"-34"23"-17692,26-1 16,4 1-400,4 0-320,0 0-865,8-5-3864,5-8-4393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8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11498,'106'17'4863,"-83"-12"-1529,-23-5-3330,0 0-1,0 0 1,0 0-1,0 0 1,0 0-1,0 0 1,1 0 0,-1 0-1,0 0 1,0 0-1,0 0 1,0 0-1,0 0 1,0 1-1,0-1 1,0 0-1,0 0 1,0 0-1,0 0 1,0 0-1,0 0 1,0 0-1,0 0 1,0 0 0,0 0-1,0 0 1,0 1-1,0-1 1,0 0-1,0 0 1,0 0-1,0 0 1,0 0-1,0 0 1,0 0-1,0 0 1,0 0-1,0 0 1,0 0 0,0 1-1,0-1 1,0 0-1,0 0 1,0 0-1,0 0 1,0 0-1,0 0 1,0 0-1,0 0 1,0 0-1,0 0 1,0 0-1,-1 0 1,1 0-1,0 0 1,0 0 0,0 0-1,0 1 1,-1 1 524,1 122 5588,1-124-5923,0 0 1,1-1-1,-1 1 0,0 0 0,1-1 0,-1 1 0,0-1 1,1 0-1,-1 1 0,0-1 0,2-2 0,24-21 574,-18 15-652,1 0 0,18-12 0,-24 18-194,1 1 0,-1 0 0,0 0 0,1 0 0,0 0 0,-1 1 0,1 0 0,0 0 0,-1 0 0,1 1 0,5-1 0,1 1-810,0 1-1,0 0 1,0 0-1,0 1 1,19 6-1,-4 0-5111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4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155 482 10682,'0'0'13024,"-24"16"-12506,-76 54-257,97-67-246,0-1 0,0 1-1,0-1 1,0 1-1,1 0 1,-1 0 0,1 0-1,-4 6 1,5-7-11,1-1 0,0 0 0,-1 1 0,1-1 0,0 0 0,0 1 0,0-1 0,0 0 0,0 1 0,0-1 0,0 0 0,1 3 0,0 5 8,-1-8-3,0-1-1,1 1 0,-1 0 0,0-1 0,1 1 1,-1-1-1,1 1 0,-1 0 0,1-1 1,-1 1-1,1-1 0,-1 0 0,1 1 0,0-1 1,-1 1-1,1-1 0,-1 0 0,1 0 1,0 1-1,-1-1 0,1 0 0,0 0 0,0 0 1,-1 1-1,1-1 0,0 0 0,-1 0 1,1 0-1,0 0 0,0-1 0,-1 1 1,1 0-1,0 0 0,-1 0 0,2-1 0,3 1 116,1 0-20,0 0 0,0 0 0,0 0-1,1-1 1,-1 0 0,0 0 0,0-1 0,0 0-1,0 0 1,0 0 0,-1-1 0,1 1 0,-1-2-1,1 1 1,-1 0 0,0-1 0,0 0-1,-1 0 1,1-1 0,-1 1 0,7-10 0,-6 6-36,-1 1 0,0-1 0,0 1 0,-1-1 0,0 0 0,0-1 0,-1 1 0,0 0 0,2-14 0,-2-7 81,-2-43 0,0 33-141,0-14 40,-2 0 0,-17-104-1,16 145-27,0-2 262,0-1 1,-1-23-1,5 80-204,2-1 0,2 1 0,1-1 0,17 56 1,-5-41 23,2-1 1,43 84 0,-44-100-490,18 31-4781,-25-56-1249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0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25 13203,'0'0'13371,"-2"-7"-12989,-3-11-280,5 18-101,0 0 0,0 0 0,0 0-1,0 1 1,0-1 0,0 0 0,0 0 0,0 0 0,0 0-1,0 0 1,0 0 0,0 0 0,0 0 0,0 0 0,0 0-1,0 0 1,0 0 0,0 0 0,0 1 0,0-1-1,0 0 1,0 0 0,-1 0 0,1 0 0,0 0 0,0 0-1,0 0 1,0 0 0,0 0 0,0 0 0,0 0 0,0 0-1,0 0 1,0 0 0,0 0 0,-1 0 0,1 0 0,0 0-1,0 0 1,0 0 0,0 0 0,0 0 0,0 0-1,0 0 1,0 0 0,0 0 0,0 0 0,0 0 0,0 0-1,-1 0 1,1 0 0,0 0 0,0 0 0,0-1 0,0 1-1,0 0 1,0 0 0,0 0 0,0 0 0,0 0-1,0 0 1,0 0 0,0 0 0,0 0 0,-5 36 72,2-6 17,-15 105 552,3-29-158,-2 130 0,17-235-481,0-1-1,0 1 1,0 0 0,0-1 0,0 1-1,0-1 1,0 1 0,0-1-1,0 1 1,0 0 0,0-1 0,0 1-1,0-1 1,-1 1 0,1-1 0,0 1-1,0 0 1,-1-1 0,1 1 0,0-1-1,-1 1 1,1-1 0,0 0 0,-1 1-1,1-1 1,-1 1 0,0-1 0,0 0 5,1 0 1,-1 0-1,0 0 1,0 0 0,1 0-1,-1 0 1,0-1-1,0 1 1,1 0-1,-1-1 1,0 1 0,1 0-1,-1-1 1,1 1-1,-1-1 1,0 1 0,0-2-1,-23-26 134,12 9-170,0-1-1,1-1 1,1 0-1,1 0 1,1-1 0,0 0-1,2 0 1,1-1-1,0 1 1,2-1-1,-1-34 1,14 51-621,-9 6 586,29-9-138,78-26-86,-93 28 303,0 0 0,0 0 0,-1-2 0,26-19 0,-37 26 27,-1 0 0,1 0 1,-1 0-1,1-1 0,-1 1 1,0-1-1,0 0 1,0 0-1,-1 0 0,1 0 1,-1 0-1,1 0 0,-1 0 1,0 0-1,0 0 1,0-1-1,-1 1 0,1 0 1,-1-1-1,0-5 0,0 9-12,0 10-319,0 62 213,-4-1-1,-13 78 0,0 15 132,17-162-53,18-8 201,-1-5-293,0 0 1,0-1-1,-1-1 0,-1 0 1,16-18-1,-31 31 47,0 0 0,0-1 0,0 1 1,0 0-1,0-1 0,0 1 0,1 0 0,-1 0 0,0-1 0,0 1 1,0 0-1,1 0 0,-1-1 0,0 1 0,0 0 0,1 0 0,-1 0 1,0-1-1,0 1 0,1 0 0,-1 0 0,0 0 0,1 0 1,-1 0-1,0 0 0,0-1 0,1 1 0,-1 0 0,0 0 0,1 0 1,-1 0-1,0 0 0,1 0 0,-1 0 0,0 0 0,1 1 0,-1-1 1,0 0-1,1 0 0,-1 0 0,0 0 0,1 0 0,-1 0 0,0 1 1,0-1-1,1 0 0,-1 0 0,0 0 0,0 1 0,1-1 1,-1 0-1,0 0 0,0 1 0,1-1 0,11 10 7,-3-7 109,1-1-1,-1 1 0,0-2 0,1 1 0,-1-1 1,1-1-1,-1 0 0,16-1 0,2 0 159,-15 1-133,0 0 0,1-1 0,-1 0 0,0-1 0,0-1 0,21-7 0,-30 9-84,0 0 1,1-1-1,-1 0 1,0 1-1,0-1 1,0 0-1,0-1 1,-1 1-1,1 0 1,0-1-1,-1 1 1,0-1-1,0 0 1,0 0-1,0 0 1,0 0-1,0 0 1,-1-1 0,1 1-1,-1 0 1,0-1-1,0 1 1,0-1-1,-1 1 1,1-1-1,-1 1 1,0-5-1,0 8-22,0-1-1,0 0 1,0 0-1,0 0 1,0 1-1,0-1 1,0 0-1,-1 0 1,1 0-1,0 1 1,-1-1-1,1 0 1,0 0-1,-1 1 1,1-1-1,-1 0 1,1 1-1,-1-1 1,1 1-1,-1-1 1,1 0-1,-1 1 1,0-1-1,1 1 1,-1 0-1,0-1 1,0 1-1,1-1 1,-1 1-1,0 0 1,0 0-1,1-1 1,-1 1-1,0 0 1,0 0-1,0 0 1,1 0-1,-1 0 1,-1 0 0,1 0-14,-1 0 1,0 1 0,1-1 0,-1 0-1,1 1 1,-1-1 0,1 1 0,-1-1 0,1 1-1,-1 0 1,1 0 0,0 0 0,-1-1-1,1 1 1,0 0 0,0 1 0,-1-1 0,1 0-1,-1 2 1,-3 6 27,1 1 0,1-1 0,-1 1 0,1-1 0,1 1 0,0 0 0,0 0 0,1 0 0,1 0 0,0 14 0,0-22 6,0 0-1,1 0 0,0 0 1,-1 1-1,1-1 0,0 0 1,0 0-1,0 0 0,0 0 1,0 0-1,1 0 0,-1-1 1,1 1-1,-1 0 0,1-1 1,-1 1-1,1-1 0,0 1 0,0-1 1,0 0-1,0 0 0,0 0 1,0 0-1,0 0 0,0 0 1,0-1-1,0 1 0,3 0 1,9 2 24,0 0 1,0 0 0,16-1 0,-28-2-38,115 7-1390,-39-6-6681,-22-1-6448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40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23 1632,'-1'-3'16352,"-6"35"-15671,1 0 1,1 0-1,-1 48 1,6-79-678,0 0 0,0 0 1,1 0-1,-1 0 0,0 0 1,1 0-1,-1 0 0,0 0 1,1 0-1,0 0 0,-1 0 1,1 0-1,0 0 0,-1 0 1,1 0-1,0 0 0,0-1 1,0 1-1,0 0 0,-1-1 1,1 1-1,0 0 0,0-1 1,0 1-1,1-1 0,-1 0 1,0 1-1,0-1 0,0 0 1,0 0-1,0 1 0,2-1 1,7 1 149,-1-1 0,0 0 0,11-1 1,-5 0 142,-10 1-230,0 0-1,0 0 1,0-1 0,0 0-1,0 0 1,0 0-1,0 0 1,-1-1 0,1 0-1,0 0 1,6-4-1,-9 4 0,1 0-1,0 0 0,-1 0 1,0-1-1,1 1 0,-1-1 1,0 0-1,0 1 0,0-1 1,-1 0-1,1 0 0,-1 0 1,0 0-1,0-1 0,0 1 1,0 0-1,0 0 0,0-5 1,1-10 251,0 0 0,-1 0 0,-3-36 0,1 52-316,1 0 0,-1 0 0,0 0 0,0 1 0,0-1 0,0 0 0,0 1 0,-1-1 0,1 1 0,0-1 0,-1 1 0,1 0 0,-1-1 0,1 1-1,-1 0 1,0 0 0,1 0 0,-1 0 0,0 1 0,0-1 0,0 0 0,1 1 0,-1-1 0,0 1 0,-4-1 0,-5-1-116,-1 1 0,-22 0 0,9 1-1223,-31 4 1,46-3-106,-1 1 0,1 1 1,-11 4-1,-6 3-6425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13571,'0'0'13613,"0"14"-13550,0 790 1056,-1-760-1319,-11 69-1,0-49-3168,11-60-721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1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13 10522,'0'0'10772,"25"-2"-9787,7-1-705,-1-1 187,51 1 0,-79 3-464,-1 0 0,1 0 1,-1 1-1,1-1 0,0 1 0,-1 0 0,1 0 1,-1 0-1,0 0 0,1 0 0,-1 0 0,0 1 1,0-1-1,0 1 0,1 0 0,-2-1 0,1 1 1,0 0-1,0 0 0,-1 0 0,1 1 0,-1-1 1,1 0-1,-1 0 0,0 1 0,0-1 0,0 1 1,0-1-1,0 1 0,-1-1 0,1 1 0,-1 0 1,0-1-1,0 5 0,0-6 24,-1 0-1,1-1 1,-1 1-1,0 0 1,1-1-1,-1 1 1,0 0 0,0-1-1,1 1 1,-1-1-1,0 1 1,0-1-1,0 0 1,0 1-1,1-1 1,-1 0 0,0 1-1,0-1 1,0 0-1,0 0 1,0 0-1,0 0 1,0 0-1,-1 0 1,-4 1 113,-29 5 415,-52 1 0,1 0-6702,71-5 346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2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10562,'0'0'13184,"8"1"-12109,-7-1-1062,14 1 481,0 0-1,25-1 1,-36-1-413,1 1 0,0-1 0,0 0 0,-1 0 0,1 0 0,0-1-1,-1 0 1,1 1 0,-1-2 0,0 1 0,0 0 0,0-1 0,0 0 0,5-5 0,-7 6-60,0 0 0,-1 0 0,0-1 0,1 1 1,-1-1-1,0 1 0,0-1 0,0 1 0,-1-1 1,1 0-1,-1 1 0,1-1 0,-1 0 0,0 0 1,0 1-1,0-1 0,-1-4 0,1 5-22,0 1 0,0-1 0,-1 0 0,1 1 0,0-1 0,-1 1 0,0-1 0,1 0 0,-1 1 0,0-1 0,1 1 0,-1 0 0,0-1 0,0 1 0,0 0-1,-1-1 1,1 1 0,0 0 0,0 0 0,-1 0 0,1 0 0,0 0 0,-1 0 0,1 1 0,-1-1 0,-2-1 0,0 2-45,0-1 0,0 0 1,0 1-1,0 0 0,0 0 0,0 0 1,0 1-1,0-1 0,0 1 0,0 0 0,0 0 1,0 0-1,1 1 0,-1-1 0,-4 3 1,6-2 38,0-1 1,0 1 0,0 0-1,0 0 1,0 1-1,0-1 1,0 0 0,1 0-1,-1 1 1,1-1 0,0 1-1,0 0 1,0-1 0,0 1-1,0 0 1,0-1 0,1 1-1,-1 0 1,1 0-1,0 0 1,0 4 0,0-6 4,0 6-5,0 0-1,0 0 1,1 0-1,3 13 0,-4-18 9,1 1 0,0-1-1,1 0 1,-1 0 0,0 1-1,1-1 1,-1 0 0,1 0-1,0 0 1,-1-1 0,1 1-1,0 0 1,0-1 0,0 1-1,0-1 1,4 2 0,7 4 66,1-1 1,-1-1 0,1 0-1,1-1 1,-1 0-1,0-1 1,1-1 0,0 0-1,0-1 1,-1-1-1,1 0 1,16-3 0,-28 3-64,0-1 1,-1 0-1,1 1 1,0-1-1,-1 0 1,1 0-1,0-1 1,-1 1-1,1 0 0,-1-1 1,0 0-1,0 1 1,1-1-1,-1 0 1,0 0-1,0 0 1,-1 0-1,1-1 1,0 1-1,-1 0 1,1-1-1,-1 1 1,0-1-1,0 0 1,0 1-1,0-1 1,0 0-1,-1 1 1,1-1-1,-1 0 1,0 0-1,0-3 1,1 1-34,-1 1 0,0-1 0,-1 1 1,1-1-1,-1 1 0,0-1 0,0 1 1,0-1-1,0 1 0,-1 0 1,0 0-1,0-1 0,0 1 0,-1 1 1,1-1-1,-1 0 0,0 1 0,0-1 1,-4-3-1,7 7 9,-1 0 1,1 0-1,-1-1 1,1 1 0,-1 0-1,1 0 1,0-1-1,-1 1 1,1 0-1,-1-1 1,1 1-1,0 0 1,-1-1-1,1 1 1,0 0-1,-1-1 1,1 1 0,0-1-1,0 1 1,-1-1-1,1 1 1,0-1-1,0 1 1,0-1-1,0 1 1,0 0-1,-1-2 1,15 1-752,2 0 547,28-5 441,21-1 218,-65 7-410,1 3-200,1 10 211,0 0-1,-1 0 1,0 0 0,-3 20-1,2-2 170,-1-26-327,1-1 0,0 0 0,-1 0-1,0 0 1,0 0 0,0 1 0,-1-1 0,1-1 0,-1 1-1,0 0 1,0 0 0,0-1 0,-1 1 0,-3 4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9210,'0'0'14723,"-34"125"-14595,34-107-80,-4 2-48,4-5-824,0 1-2233,0-6-3584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2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14 8570,'0'0'14642,"-8"15"-14121,-22 46-112,29-61-392,1 1-1,-1 0 0,1-1 0,0 1 0,-1 0 0,1 0 0,0 0 0,-1-1 0,1 1 0,0 0 0,0 0 0,0 0 0,0 0 0,0 0 0,0-1 0,0 1 0,0 0 0,0 0 0,0 0 0,0 0 0,1-1 0,-1 1 0,0 0 0,0 0 0,1 0 0,-1-1 1,2 2-1,12 2 229,-10-3-138,11 1 260,1 0 0,1-1 0,24-2 0,-8 0-60,-27 1-237,0-1 0,1 1 0,-1-1 0,0-1 0,0 1 0,0-1 0,0 0 0,0 0 0,-1-1 0,1 0 0,9-6 0,-12 7-39,0 0 0,-1 0 1,1 0-1,-1 0 0,0-1 0,0 1 0,0-1 0,0 1 1,0-1-1,-1 0 0,1 0 0,-1 1 0,1-1 0,-1 0 0,0 0 1,0-1-1,-1 1 0,1 0 0,-1 0 0,1 0 0,-1 0 1,0-1-1,0 1 0,-1-6 0,0 8-32,1 0 0,-1 0 0,1 0 0,-1 0 0,1 0 0,-1 0 0,1 0 0,-1 0 0,0 1 0,0-1 0,1 0 0,-1 1 0,0-1 0,0 0 0,0 1 0,0-1 0,0 1 0,0-1 0,0 1 0,0 0 0,0-1 0,0 1 0,0 0 0,0 0 0,-2-1 0,-32-1-531,29 2 351,-6 0-448,-22-1-145,32 1 451,1 0-1,0 0 1,0 0-1,-1 0 1,1 1-1,0-1 1,0 0-1,-1 0 1,1 1-1,0-1 1,0 1-1,0-1 1,-1 1-1,1 0 1,0-1-1,0 1 1,0 0-1,-1 1 1,1 6-5852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3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135 377 12291,'0'0'11281,"-21"11"-10937,-62 36-44,80-45-281,1-1 0,-1 1 1,1 0-1,0-1 0,0 1 1,-1 0-1,1 1 0,1-1 1,-1 0-1,0 0 0,-2 5 1,4-6-3,-1 0 0,1 1 0,0-1 0,-1 1 0,1-1 0,0 1 0,0-1 0,0 1 1,0-1-1,0 1 0,0-1 0,1 3 0,0 5 100,0-7-101,-1-1 0,0 0 0,0 1 0,1-1 0,-1 0 0,1 0 1,-1 0-1,1 0 0,0 1 0,-1-1 0,1 0 0,0 0 0,0 0 1,0 0-1,-1-1 0,1 1 0,0 0 0,0 0 0,1 0 0,-1-1 1,0 1-1,0 0 0,0-1 0,0 1 0,0-1 0,1 0 0,-1 1 1,0-1-1,1 0 0,1 0 0,7 2 123,0-1 0,19-1 0,-22 0-27,9 0-32,-8 1 4,1-1-1,-1 0 0,0-1 1,11-2-1,-16 2-42,0 0-1,0 0 1,0-1-1,0 1 1,0-1-1,0 0 1,-1 1 0,1-1-1,0 0 1,-1-1-1,1 1 1,-1 0 0,0-1-1,2-3 1,2-3 40,-1 0 0,0 0 0,0-1 0,-1 1 1,0-1-1,-1-1 0,0 1 0,-1 0 0,2-21 0,-1-10 9,-3-51-1,-1 40-40,-3-132 1455,4 184-1494,0 0 20,-1 1-27,1-1-1,0 0 1,0 0 0,0 0-1,0 0 1,0 0-1,0 0 1,0 0-1,0 0 1,0 0 0,0 0-1,0 0 1,0 0-1,-1 0 1,1 1 0,0-1-1,0 0 1,0 0-1,0 0 1,0 0 0,0 0-1,0 0 1,0 0-1,0 0 1,-1 0 0,1 0-1,0 0 1,0 0-1,0 0 1,0 0 0,0 0-1,0 0 1,0 0-1,0 0 1,-1-1 0,1 1-1,0 0 1,0 0-1,0 0 1,0 0 0,0 0-1,0 0 1,0 0-1,0 0 1,0 0 0,0 0-1,0 0 1,0 0-1,0 0 1,-1-1 0,1 1-1,0 0 1,0 0-1,0 0 1,0 0 0,0 0-1,0 0 1,0 0-1,0-1 1,-2 6-23,0 0-1,0 1 1,0-1-1,1 0 1,0 0-1,0 1 1,0 5-1,-4 13 46,-1 8 71,1-1 0,-2 52 0,7 67 54,1-62-278,-1-69-549,0 23-397,7-24-2272,8-6-3875,-3-6-4572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3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10178,'0'0'15275,"30"33"-15035,-26-17 25,4-1-161,-3-2-96,-1 2-16,4-2-240,-3 2-753,-1-5-1831,4 0-4522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4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8786,'0'0'16845,"-5"1"-16525,4-1-298,-1 0 0,1 0 0,-1 1 0,0-1 1,1 0-1,-1 1 0,1-1 0,0 1 0,-1 0 0,1 0 0,-1-1 0,1 1 1,0 0-1,0 0 0,-1 0 0,1 0 0,0 0 0,0 1 0,-1 0 0,-2 4 40,1 0 0,0 0-1,1 1 1,-3 6 0,3-8-45,1 0 0,-1 1-1,1-1 1,0 1 0,1-1 0,-1 1 0,1-1 0,1 10 0,0-12-136,-1 0-1,1 0 1,-1-1 0,1 1 0,0 0-1,0-1 1,0 1 0,0-1 0,1 1-1,-1-1 1,1 0 0,-1 1-1,1-1 1,0 0 0,0 0 0,0 0-1,0 0 1,5 2 0,18 9-3739,-6-6-2274,2-1-5689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4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8994,'0'0'15835,"-4"117"-15595,4-104-192,0-1-48,0-1-128,4-1-1008,9-5-3001,-4 0-2464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4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11867,'0'0'11141,"-1"23"-10109,0 80-300,1-85-538,2-1 0,0 1 0,1-1 0,7 25 1,0 2-39,14 92-24,-22-97-3122,-9-40-3216,-1-4 4975,6 3 283,-11-10-2746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41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0 1216,'0'0'22008,"-13"1"-21636,11 0-359,-1 1 1,0 0 0,1-1-1,-1 1 1,1 0-1,0 0 1,-1 0 0,1 0-1,0 1 1,0-1-1,-2 4 1,-17 30 64,17-29-80,0 1-1,1 0 0,0 0 1,0 0-1,1 1 1,0-1-1,0 0 1,1 1-1,0-1 1,1 10-1,0-17-8,0 0-1,1 0 1,-1 0 0,1 0-1,-1 1 1,1-1 0,-1 0-1,1 0 1,-1 0 0,1 0-1,0 0 1,0 0 0,-1 0-1,1-1 1,0 1 0,0 0-1,0 0 1,0-1 0,0 1-1,0 0 1,0-1 0,0 1-1,0-1 1,0 1 0,1-1-1,-1 0 1,0 1 0,0-1-1,0 0 1,0 0 0,1 0-1,-1 0 1,2 0 0,5 0 31,0 0 0,0 0 0,-1-1 1,12-1-1,-13-1 4,1 1-1,0-1 1,-1 0-1,0 0 1,1-1 0,-1 0-1,-1 0 1,1 0-1,-1-1 1,1 0 0,-1 0-1,-1 0 1,1-1-1,-1 0 1,7-10-1,-10 14-15,-1 0-1,1-1 0,-1 1 0,1 0 1,-1 0-1,0-1 0,1 1 0,-1 0 1,0 0-1,-1-1 0,1 1 0,0 0 1,-1-1-1,1 1 0,-1 0 0,1 0 1,-1 0-1,0 0 0,0 0 0,0 0 1,-1 0-1,1 0 0,0 0 0,-1 0 1,1 0-1,-1 1 0,1-1 0,-1 1 1,0-1-1,0 1 0,-3-3 0,-4-1 16,0 1-1,0 0 0,-1 0 1,-15-4-1,20 7-193,0 0 0,-1 0 0,1 0 0,-1 0 0,1 1 0,-1 0 0,1 0 0,-1 1 0,-9 2-1,14-3-74,-1 1 0,1 0-1,0-1 1,0 1 0,0 0-1,0 0 1,0 0 0,0 0-1,0 0 1,0 0 0,0 0 0,0 0-1,0 0 1,0 2 0,-2 1-885,-5 8-4616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4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9098,'0'0'13211,"102"7"-15828,-76 6-3528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5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0 7786,'0'0'14507,"-3"7"-13772,0-1-555,1-4-118,1 0-1,0 0 1,-1 1 0,1-1-1,1 0 1,-1 1-1,0-1 1,0 0 0,1 1-1,-1-1 1,1 5 0,25-6 1090,-20-1-1037,-1 0 0,0 0 0,0 0 0,0-1-1,0 0 1,0 0 0,0 0 0,4-2 0,-7 3-84,0-1 1,1 0-1,-1 0 0,0 1 1,0-1-1,0 0 1,0 0-1,0-1 0,0 1 1,0 0-1,0 0 0,0 0 1,0-1-1,-1 1 1,1 0-1,0-1 0,-1 1 1,0 0-1,1-1 0,-1 1 1,0-1-1,1 1 1,-1-1-1,0 1 0,0-3 1,0 3-58,0 7-136,-12 155 99,3-58 110,-17 315 1,24-391-46,-1 0 1,-1 0 0,-16 52-1,20-78 11,0 0 0,0-1 0,0 1-1,0 0 1,0-1 0,-1 1 0,1 0-1,0-1 1,0 1 0,-1 0-1,1-1 1,0 1 0,-1-1 0,1 1-1,-1 0 1,1-1 0,-1 1 0,1-1-1,-1 0 1,1 1 0,-1-1 0,1 1-1,-1-1 1,1 0 0,-1 1 0,0-1-1,1 0 1,-1 0 0,0 1-1,1-1 1,-1 0 0,0 0 0,1 0-1,-1 0 1,0 0 0,1 0 0,-1 0-1,0 0 1,0 0 0,1 0 0,-1 0-1,0 0 1,0-1 0,-2-1 66,0 0 0,0 0 0,0-1 0,1 1 0,-1-1 0,-3-4 1,-1-1-101,-10-7 100,2-2 1,0 0 0,0 0-1,2-2 1,-21-35-1,27 40-68,0-1 1,1 0-1,1 0 1,0 0-1,1 0 0,1-1 1,1 0-1,0 1 0,0-18 1,2 30-56,-1 1 1,1-1 0,0 0-1,0 1 1,0-1 0,0 1-1,1-1 1,-1 1 0,1-1-1,0 1 1,-1-1 0,1 1-1,0 0 1,1-1 0,-1 1-1,0 0 1,1 0 0,-1 0-1,1 0 1,-1 0 0,1 0-1,0 0 1,3-2 0,4-2-591,0 1 1,1-1-1,13-4 1,17-5-5885,7 4-9647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0:55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15643,'0'0'14531,"4"-5"-15507,-4 7-720,0 16-1921,0 3-6585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4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4121,'0'0'20170,"0"-7"-19000,0-15-571,0 16-1779,0 17-2734,0 3-3545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5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4321,'46'153'2088,"-37"-120"3860,-19-16 67,3-6-4772,1 0 1,1 0-1,-5 13 0,1 7-366,1 1-1,-7 55 1,9 17-6064,27-104-8519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5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1256,'0'0'24668,"0"-5"-24034,0-12-268,0 13-52,0 20-252,0 87-655,0-102 81,0 3-2123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6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3497,'0'2'20461,"1"-2"-20363,-1 0 0,1 0 0,-1 0-1,0 0 1,1 0 0,-1 0 0,0-1-1,1 1 1,-1 0 0,0 0 0,1 0-1,-1-1 1,0 1 0,1 0 0,-1 0-1,0-1 1,1 1 0,-1 0 0,0-1-1,0 1 1,0 0 0,1-1 0,-1 1-1,0 0 1,0-1 0,0 1 0,0-1-1,0 1 1,0 0 0,0-1 0,0 1-1,1-1 1,-2 1 0,2-10-3643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7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 4241,'0'0'21947,"0"-3"-21820,9 205 66,6 4-47,13 135-82,-21-155-568,-7-185 500,0 0 0,0 0 0,-1 0 0,1 0 0,0 0 0,-1 0 0,1 0 0,-1-1 0,1 1 0,-1 0 0,0 0 0,1 0 0,-1-1 0,0 1 0,0 0 0,1-1 0,-1 1 0,0-1 0,0 1 0,0-1 0,0 1 0,1-1 0,-1 1 0,0-1 0,0 0 0,0 0 0,0 1 0,0-1 0,0 0 0,0 0 0,0 0 0,0 0 0,0 0 0,0 0 0,0-1 0,0 1 0,0 0 0,0 0 0,0-1 0,0 1 0,0 0 0,0-1 0,0 1 0,1-1 0,-1 1 0,-1-2 0,-1-3 74,1 0 1,-1 0 0,1 0-1,0 0 1,0-1 0,1 1 0,0-1-1,0 1 1,-1-11 0,0 0 95,-2-10 97,1 0-1,2 0 0,0 0 1,6-46-1,-4 68-266,0 0-1,0 0 0,0 0 0,1 1 1,-1-1-1,1 0 0,0 1 0,0-1 1,0 1-1,1 0 0,-1 0 0,1-1 1,0 2-1,0-1 0,0 0 0,0 1 1,0-1-1,0 1 0,1 0 0,5-3 1,3 0-218,1 0 0,-1 0 0,1 2 1,20-5-1,24-2-2234,-2 0-3415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7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102 107 2905,'0'0'21786,"-1"-18"-21082,-2-51-60,3 68-626,0 0 1,0 0 0,0 0-1,0 0 1,0 0-1,0 0 1,0 0 0,0 1-1,-1-1 1,1 0-1,0 0 1,0 0 0,-1 0-1,1 0 1,0 1-1,-1-1 1,1 0-1,-1 0 1,1 1 0,-1-1-1,-1-1 1,-5 7 69,7-4-78,-10 15 36,0 0 0,2 1 1,0 0-1,-10 33 1,14-40-22,-3 13 78,2 0 0,0 1 0,1-1 1,1 1-1,1 43 0,2-66-103,0 0 1,0 0-1,1-1 1,-1 1-1,0 0 1,0 0-1,0-1 1,1 1-1,-1 0 1,0-1-1,1 1 1,-1 0-1,1-1 1,-1 1-1,1-1 1,-1 1-1,1-1 1,-1 1-1,1-1 1,-1 1-1,1-1 0,0 1 1,-1-1-1,1 0 1,1 1-1,0 0-1,1 0-1,0 0 0,0 0 0,0-1 1,-1 1-1,1-1 0,4 0 0,-3 0 29,0 0 0,1 0 1,-1 0-1,0-1 0,0 0 0,1 0 0,-1 0 0,0 0 0,0 0 0,5-4 0,-5 1-9,1 0 0,-1 0 0,-1 0 0,1 0 1,-1-1-1,1 0 0,-2 0 0,1 0 0,0 0 0,-1 0 0,0 0 0,0-1 1,1-6-1,2-11 73,4-45-1,-4 27-41,13 131-536,-15-79 467,-1 1 50,1 0 0,0 0 0,6 15 0,-8-25-64,1 1 0,-1 0-1,1 0 1,-1-1 0,1 1 0,0 0 0,0-1 0,0 0-1,1 1 1,-1-1 0,0 0 0,1 0 0,-1 0 0,1-1-1,0 1 1,0-1 0,-1 1 0,5 0 0,6 1-775,1 0 0,0-1 0,0-1 1,23 0-1,-13 0-2349,15-1-5196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30 3633,'0'0'20906,"2"-6"-19985,10-18-477,-19 53-38,-11 16-21,8-26-239,2 1-1,0 1 1,1-1-1,2 1 1,0 0-1,1 0 1,-2 30-1,6-49-146,0-1 0,0 0-1,0 0 1,0 1 0,0-1-1,0 0 1,0 1 0,0-1-1,1 0 1,-1 0 0,0 0-1,1 1 1,-1-1 0,1 0 0,0 0-1,-1 0 1,1 0 0,0 0-1,0 0 1,1 2 0,0-2-17,1 0 0,0 0 1,0 0-1,-1 0 0,1 0 0,0-1 1,0 1-1,4-1 0,-5 1 5,24 1-2540,40 0 0,-63-2 2133,23 0-7142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42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41 1640,'0'0'14569,"-17"-2"-10908,15 3-3556,0 0 0,0 0 1,1 0-1,-1 0 1,0 0-1,0 0 0,1 1 1,-1-1-1,1 0 1,-1 1-1,1-1 0,0 1 1,0 0-1,-1-1 0,1 1 1,0 0-1,-1 2 1,0 2-1,-1-1 0,1 0 0,0 1 1,0-1-1,-1 7 0,2 1-55,0 0-1,0 0 1,1 0 0,3 23-1,-2-34-50,0-1-1,-1 0 1,1 0 0,0 0-1,0 0 1,0 0-1,0 1 1,0-2 0,0 1-1,0 0 1,0 0-1,1 0 1,-1 0 0,0-1-1,0 1 1,1-1 0,-1 1-1,1-1 1,-1 1-1,0-1 1,1 0 0,-1 1-1,1-1 1,-1 0-1,0 0 1,1 0 0,1-1-1,44-1 335,-45 2-291,4-1 8,0-1 0,0 1-1,-1-1 1,1 0 0,-1 0-1,1-1 1,-1 1 0,0-1-1,0 0 1,0-1 0,-1 1-1,1-1 1,-1 0 0,0 0-1,0 0 1,0-1 0,0 0-1,-1 1 1,0-1 0,0 0-1,0-1 1,0 1 0,-1 0-1,0-1 1,0 1 0,-1-1-1,1 0 1,0-9 0,-2-1 165,1 11-158,-1 0 0,0 0 1,0 1-1,-1-1 0,1 0 1,-1 0-1,-1-5 1,1 9-59,0-1 1,0 1 0,0-1-1,0 1 1,0-1-1,0 1 1,0 0 0,-1-1-1,1 1 1,0 0 0,-1 0-1,1 0 1,-1 0 0,1 0-1,-1 0 1,1 1 0,-1-1-1,0 0 1,0 1-1,1-1 1,-1 1 0,0 0-1,-3-1 1,-18-1-406,-36 1 0,33 2-1189,25-1 1394,1 0 0,-1 0 0,0 0 0,0 0 0,0 0 0,1 0-1,-1 1 1,0-1 0,0 0 0,1 0 0,-1 1 0,0-1 0,1 1 0,-1-1 0,0 0 0,1 1 0,-1-1 0,1 1 0,-1 0 0,0-1 0,1 1 0,0-1 0,-1 1 0,0 1-1,-4 6-5129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8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4257,'0'0'21084,"101"-10"-20347,-84 10-561,0 0-16,-4 0-160,0 0-432,4-3-721,-9-2-3144,1-2-5857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9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75 3873,'0'0'20159,"1"-10"-19127,3-28-302,-4 38-709,0-1 0,0 0 0,0 0 0,0 1 0,0-1 1,0 0-1,0 0 0,-1 1 0,1-1 0,0 0 1,-1 1-1,1-1 0,0 0 0,-1 1 0,1-1 1,-1 0-1,1 1 0,-1-1 0,1 1 0,-1-1 1,1 1-1,-1-1 0,0 1 0,1 0 0,-1-1 1,0 1-1,1 0 0,-1-1 0,0 1 0,1 0 1,-1 0-1,0 0 0,0 0 0,1-1 0,-1 1 1,0 0-1,-1 0 0,-1 0 67,-27-4 51,0 1-1,0 1 1,-56 5-1,72-2-110,12-1-34,0 0 0,0 0 0,0 0 0,0 0 0,0 0 0,0 1 0,0-1 0,0 1 0,0-1 1,0 1-1,0 0 0,1 0 0,-1 0 0,0 0 0,0 0 0,1 0 0,-1 0 0,1 1 1,-1-1-1,1 0 0,-1 1 0,1 0 0,0-1 0,0 1 0,-2 2 0,3-2 1,-1 1-1,1-1 1,0 0 0,0 1-1,0-1 1,0 0-1,0 1 1,0-1 0,1 0-1,-1 1 1,1-1-1,0 0 1,0 0 0,0 0-1,0 0 1,0 1-1,0-1 1,0-1 0,0 1-1,1 0 1,2 3-1,4 4 53,-1 1-1,0 1 1,-1-1-1,0 1 0,-1 0 1,0 0-1,-1 1 1,0-1-1,-1 1 0,3 16 1,-2 7-2,-1 1-1,-3 42 1,0-38 47,0 58 4,2-94-103,-1 0-1,1 0 1,0-1 0,0 1 0,1 0 0,-1-1 0,1 1 0,0-1 0,0 0-1,0 0 1,6 5 0,-6-7-262,0-1-1,0 1 0,0-1 1,0 0-1,0 0 0,0 0 1,1 0-1,3-1 1,2 0-443,16 1-2352,-3 0-3098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9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59 5233,'0'0'17484,"-7"7"-17017,4-4-411,0 0 9,-1 1 0,1-1-1,0 1 1,0 0 0,0 0 0,1 0 0,-1 0 0,1 0 0,0 1 0,0-1 0,1 0 0,-1 1 0,1 0 0,0-1 0,-1 9 0,2-9-23,0 0 0,0-1 0,0 1 1,0 0-1,1-1 0,0 1 0,0 0 1,0-1-1,0 1 0,2 3 0,-1-5-27,-1 0 1,1 0-1,-1-1 0,1 1 0,-1-1 0,1 1 1,0-1-1,0 0 0,0 0 0,0 0 0,0 0 1,0 0-1,0 0 0,0 0 0,0-1 0,1 1 1,-1-1-1,3 1 0,4 1 154,0-1 0,1 0 0,-1 0 0,1-1 0,17-2-1,-24 2-118,0-1 0,-1 1-1,1-1 1,-1 0-1,1 0 1,-1 0 0,1 0-1,-1 0 1,0 0-1,0-1 1,0 1 0,1-1-1,-1 1 1,0-1 0,-1 0-1,1 0 1,0 0-1,-1 0 1,1 0 0,-1 0-1,1-1 1,-1 1-1,0 0 1,0-1 0,1-3-1,0-6 26,0-1 1,0 1-1,-2 0 0,0-23 1,-1 8-126,1 24 51,0 0-1,0 0 1,0 0-1,-1 0 1,1 0 0,-1 0-1,1 0 1,-1 0 0,0 0-1,-1 0 1,-1-4-1,1 5-51,1 1-1,0 0 0,0-1 1,-1 1-1,1 0 0,-1 0 1,1 0-1,-1 0 0,1 0 1,-1 0-1,0 1 0,1-1 1,-1 0-1,0 1 0,0-1 0,1 1 1,-1 0-1,0 0 0,0 0 1,0 0-1,-2 0 0,4 0-27,-1 0 0,0 0-1,0 0 1,0 0 0,0 0-1,0 0 1,1 1 0,-1-1-1,0 0 1,0 1 0,0-1-1,1 0 1,-1 1 0,0-1-1,0 1 1,1-1 0,-1 1-1,0 0 1,1-1 0,-1 1-1,1 0 1,-1-1 0,1 1-1,-1 0 1,1 0 0,-6 23-4620,5-6-2189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39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4385,'0'0'19556,"-4"89"-19060,0-63-240,0-3 64,4-6-248,0-1-8,0-6-40,0-3-24,0-4-184,4-3-1168,13 0-3097,4-3-8162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0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4401,'0'0'21222,"0"15"-20437,0-4-624,-1 8 80,2 0 1,0 0 0,1-1-1,4 23 1,9 24 2,-13-36-5291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0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4609,'0'0'17633,"2"1"-16711,15 6-92,-3-1-524,0 0-1,0-1 0,1-1 0,0 0 0,0-1 1,18 2-1,47-5 103,-79 0-386,-1 0 0,1 0 0,0 0 0,-1 0 0,1 0 0,0-1 0,-1 1 0,1 0 0,-1 0 0,1-1 0,-1 1 1,1 0-1,-1-1 0,1 1 0,-1 0 0,1-1 0,-1 1 0,1-1 0,-1 1 0,1-1 0,-1 1 0,0-1 0,1 1 0,-1-1 0,0 0 0,0 1 0,1-1 0,-1 1 0,0-1 0,0 0 0,0 1 0,0-1 0,0-1 1,0 2 227,0 8-388,2 22 111,7 39 0,-2-21 50,24 148 142,-22-158-86,2 1-1,30 71 1,-38-104-74,0 0 0,-1 0 0,0 0 0,0 0 0,0 1 0,-1-1 0,0 1 0,0-1 0,0 13 0,-1-19 76,-204 0 1329,200-2-1530,4-1-2754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2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4017,'0'0'23193,"0"-4"-22252,0-13-224,0 13-224,0 11-52,1 7-268,1 1 0,1 0-1,0-1 1,1 0-1,1 0 1,10 24-1,1 4-107,-4-10-287,12 67 0,-18-55-2948,-4 1-4097,-2-34 724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3953,'0'0'22845,"152"2"-21853,-88-2-392,4 0-360,4-12 40,0-4-280,-4 1 0,-5 2-456,-12 3-608,-8 0-552,-18 5-3538,-8 2-6264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2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6 4369,'0'0'20782,"-16"-2"-20169,-3 0-453,-31 1-1,48 1-141,-1 1 0,1-1-1,-1 1 1,1-1 0,-1 1 0,1 0 0,-1 0 0,1 0-1,0 1 1,-1-1 0,1 0 0,0 1 0,0 0 0,0-1-1,0 1 1,0 0 0,1 0 0,-1 0 0,1 0-1,-1 0 1,1 0 0,-2 4 0,-3 3 45,-3 6 15,0 1 0,0 0 0,2 1-1,0 0 1,1 0 0,1 0 0,0 1-1,1 0 1,1 0 0,1 0 0,1 0-1,0 26 1,1-42-77,0-1 0,0 0-1,1 0 1,-1 1 0,0-1-1,0 0 1,1 0 0,-1 0-1,0 1 1,1-1 0,-1 0 0,1 0-1,0 0 1,-1 0 0,1 0-1,0 0 1,0 0 0,0 0-1,-1 0 1,1 0 0,2 0-1,-1 1 7,0-1-1,0 0 0,1 0 1,-1 0-1,1 0 0,-1 0 0,1-1 1,-1 1-1,6-1 0,2 0 42,0 0 0,-1-1 1,1 0-1,15-4 0,-14 2-15,-1 0 1,0-1-1,-1 0 1,1 0-1,-1-2 1,1 1-1,-2-1 1,1 0-1,14-14 1,-18 16-26,0-1 1,-1 0-1,1 0 0,-1-1 1,0 1-1,-1-1 0,1 0 1,-1 0-1,0 0 1,-1-1-1,1 1 0,-1 0 1,-1-1-1,1 0 1,-1 1-1,0-10 0,-1-67-716,0 82 424,0 1 271,-1 0-1,1 1 1,-1-1-1,0 0 1,1 0-1,-1 1 1,1-1-1,-1 0 0,0 1 1,1-1-1,-1 1 1,1-1-1,0 0 1,-1 1-1,1-1 1,-1 1-1,1 0 1,0-1-1,-1 1 1,1-1-1,0 1 1,-1 0-1,1-1 1,0 1-1,0 0 1,-5 20-269,4-18 270,-3 26 163,2 1 1,0 30-1,2-59-145,0 1 0,0 0 0,1-1 0,-1 1 0,1 0 0,-1-1 0,1 1 0,-1-1 0,1 1 0,0-1 0,0 1 0,-1-1 0,1 1 0,0-1 0,1 0 0,-1 1-1,0-1 1,0 0 0,0 0 0,1 0 0,-1 0 0,1 0 0,-1 0 0,0-1 0,1 1 0,0 0 0,-1-1 0,1 1 0,-1-1 0,1 1 0,2-1 0,6 2-7,0-1 0,1 0 0,19-1 0,-27-1-19,7 0-330,1 0-1,-1-1 1,0-1 0,0 0-1,0 0 1,0-1-1,-1 0 1,1-1 0,-1 0-1,10-7 1,10-5-3501,22-11-7789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3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4137,'0'0'20627,"-1"17"-19876,0 3-480,3 30-1,-2-49-243,1 1 0,-1 0-1,1 0 1,-1-1 0,1 1 0,0 0-1,0-1 1,0 1 0,0 0 0,0-1-1,0 1 1,0-1 0,0 0 0,0 1-1,1-1 1,-1 0 0,1 0 0,-1 0-1,1 0 1,-1 0 0,1 0-1,0 0 1,-1-1 0,1 1 0,0 0-1,0-1 1,-1 0 0,1 1 0,0-1-1,0 0 1,2 0 0,4 2 55,23 4 118,1-1 0,-1-2 1,45 0-1,-20-1-105,-54-3-101,-1 1 0,1 1-1,0-1 1,-1 0 0,1 0 0,0 1 0,-1-1-1,1 0 1,0 1 0,-1 0 0,1-1 0,-1 1-1,1 0 1,-1 0 0,0 0 0,1 0 0,-1 0-1,0 0 1,0 0 0,1 1 0,-1-1 0,0 0-1,1 3 1,-1-2-6,-1 0-1,1 0 1,0 1-1,-1-1 1,0 0 0,0 1-1,0-1 1,0 0-1,0 1 1,0-1-1,0 0 1,-1 1 0,1-1-1,-1 0 1,0 1-1,-1 2 1,-4 7 64,0-1 0,0 0-1,-1-1 1,-10 12 0,-5 9 136,-109 155 1683,130-186-1869,-1 3 3,0-1-1,1 1 1,-1-1-1,0 1 1,1 0 0,0 0-1,-1-1 1,1 1-1,0 0 1,1 0 0,-1 0-1,0 0 1,0 5-1,4-7-110,0 0 0,0 0-1,0-1 1,0 0-1,0 1 1,0-1-1,0 0 1,0 0-1,4-1 1,-2 0-95,11 1-978,-1-2 0,0 0 1,1-1-1,23-8 1,12-8-9928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43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41 1880,'0'0'15188,"-1"-10"-11405,-1 11-3741,1 0 0,-1 0 0,1 0 0,-1 0 0,1 1 0,0-1 0,0 0 0,-1 1 0,1-1 0,0 1 0,0-1 1,1 1-1,-1 0 0,0-1 0,0 1 0,1 0 0,-1 0 0,1-1 0,-1 1 0,1 0 0,0 3 0,-3 44 335,3-48-363,0 8-8,-1-5 13,1 0 0,0 0 0,1 0 0,-1 0 0,1 0 0,-1-1 0,3 6 0,-3-8-24,1 1 0,0-1 0,0 0-1,0 0 1,0 0 0,0 0 0,0 0 0,0 0 0,0 0 0,0 0 0,1 0 0,-1 0-1,0 0 1,0-1 0,1 1 0,-1 0 0,1-1 0,-1 0 0,1 1 0,-1-1 0,0 0 0,4 1-1,12 1 112,0 0 0,0-2 0,0 0 0,25-3 0,-38 3-48,0-2 0,0 1 1,1 0-1,-1-1 0,-1 0 1,1 0-1,0 0 0,0 0 1,-1-1-1,1 1 0,-1-1 0,0 0 1,0 0-1,0 0 0,0 0 1,0-1-1,-1 1 0,1-1 1,2-6-1,-2 3 47,1-1 1,-1 0 0,0 0-1,-1 0 1,0 0-1,0 0 1,-1 0 0,1-17-1,-2 23-100,1 1 0,-1-1 0,0 1 0,0-1 0,0 1 0,0-1 0,-1 1 1,1-1-1,0 1 0,-1-1 0,1 1 0,-1-1 0,1 1 0,-1-1 0,0 1 0,1 0 0,-1-1 0,0 1 0,-2-2 0,1 2-11,-1 0 0,1 0 0,-1 0 0,0 1 1,1-1-1,-1 1 0,0-1 0,1 1 0,-1 0 0,-5 1 0,-20-3-410,-27 2-90,51 0-65,1 0 0,-1 1 0,0-1 0,0 1 1,0 0-1,1 0 0,-1 1 0,1-1 0,-1 1 1,-5 3-1,3 0-5138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5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13 1712,'0'0'9278,"4"-1"-6014,-1 1-2371,8-3 1934,-8-6 7952,-8 18-10388,-23 48-99,-48 93 40,72-143-426,4-6-16,0 1 1,-1-1-1,1 0 0,-1 0 1,0 1-1,1-1 0,-1 0 1,0 0-1,0 0 0,1 0 1,-1 0-1,0 0 0,0 0 1,0 0-1,-2 1 0,2-2-691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6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3625,'0'0'22562,"1"-6"-20975,8-12-1003,0 0 0,-1 0 0,-1 0 0,-1-1 1,4-23-1,-10 39-530,0 2-46,0 1 0,0 0 0,0-1 0,0 1 0,0-1 0,0 1-1,0-1 1,0 1 0,0-1 0,0 1 0,1-1 0,-1 1 0,0-1 0,0 1 0,0 0-1,1-1 1,-1 1 0,0 0 0,1-1 0,-1 1 0,0-1 0,1 1 0,-1 0-12,0 0 0,0 0 1,1-1-1,-1 1 1,0 0-1,0 0 0,0 0 1,0 0-1,0 0 0,0 0 1,0 0-1,0 0 0,1 0 1,-1 0-1,0 0 0,0 0 1,0 0-1,0 0 0,0 0 1,0 0-1,0 0 1,1 0-1,-1 0 0,0 0 1,0 0-1,0 0 0,0 0 1,0 0-1,0 1 0,0-1 1,0 0-1,1 0 0,-1 0 1,0 0-1,0 0 1,0 0-1,0 0 0,0 0 1,0 0-1,0 0 0,0 0 1,0 1-1,0-1 0,0 0 1,0 0-1,0 0 0,0 0 1,0 0-1,0 0 1,0 0-1,0 1 0,0-1 1,0 0-1,0 0 0,0 0 1,0 0-1,0 0 0,0 0 1,0 1-1,2 9-46,-1-8 17,12 71 281,9 126-1,-16 77 48,-2-250-831,0-3-3152,-4-23 3529,0 0 0,0 1-1,0-1 1,0 1 0,0-1-1,0 0 1,1 1 0,-1-1-1,0 1 1,0-1-1,0 0 1,0 1 0,1-1-1,-1 0 1,0 1 0,0-1-1,1 0 1,-1 1 0,0-1-1,1 0 1,-1 0 0,0 1-1,1-1 1,1 2-1334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3:46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4001,'0'0'20794,"0"0"-20773,0 0 1,0 0-1,0 1 1,0-1-1,0 0 1,0 0-1,0 0 1,0 0-1,0 0 1,0 0-1,0 1 1,0-1-1,0 0 1,0 0-1,0 0 1,0 0-1,0 0 1,0 1-1,0-1 1,0 0-1,0 0 1,0 0-1,0 0 1,0 0 0,0 0-1,0 1 1,0-1-1,0 0 1,0 0-1,0 0 1,0 0-1,0 0 1,1 0-1,-1 0 1,0 1-1,0-1 1,0 0-1,0 0 1,0 0-1,0 0 1,0 0-1,1 0 1,-1 0-1,0 0 1,0 0-1,0 0 1,0 0-1,0 0 1,1 0-1,-1 0 1,0 0-1,0 0 1,16 3 257,-1-1-1,1 0 1,0-1 0,0-1 0,15-2 0,10 1-61,0 2-429,-9 0 385,45-5 0,-66 3-1109,0-1 0,0-1 0,-1 0 1,16-6-1,-13 4-6327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6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1068 5977,'0'0'17932,"-3"1"-16933,-2-1-941,0 0 2925,10 2 249,-2-32-1646,2-7-1586,2-1 0,16-50 0,33-72 0,9-32 0,11-195 0,-65 315 0,-9 56 0,-2 11 0,0 0 0,1 0 0,0 0 0,0 0 0,1 0 0,-1 0 0,3-6 0,-3 11 0,-1 0 0,0-1 0,0 1 0,1 0 0,-1 0 0,0-1 0,0 1 0,1 0 0,-1 0 0,0-1 0,1 1 0,-1 0 0,0 0 0,1 0 0,-1-1 0,0 1 0,1 0 0,-1 0 0,1 0 0,-1 0 0,0 0 0,1 0 0,-1 0 0,1 0 0,-1 0 0,0 0 0,1 0 0,-1 0 0,1 0 0,-1 0 0,0 0 0,1 0 0,-1 1 0,0-1 0,1 0 0,-1 0 0,0 0 0,1 1 0,-1-1 0,0 0 0,1 0 0,-1 1 0,0-1 0,0 0 0,1 1 0,-1-1 0,0 0 0,0 1 0,0-1 0,1 0 0,-1 1 0,0-1 0,0 0 0,0 1 0,0-1 0,0 1 0,0 0 0,1 0 0,24 49 0,-2 0 0,-2 2 0,19 74 0,-27-84 0,48 230 0,-28-106 0,-27-139-95,12 46-972,-17-72 797,-1 0-1,0 0 0,1 0 0,-1 0 1,0-1-1,0 1 0,1 0 0,-1 0 1,0 0-1,0 0 0,0 0 0,0 0 1,0 0-1,-1-1 0,1 1 0,0 0 0,0 0 1,0 0-1,-1 0 0,1-1 0,0 1 1,-1 0-1,1 0 0,-1 0 0,1-1 1,-1 1-1,1 0 0,-1-1 0,0 1 1,1 0-1,-1-1 0,0 1 0,1-1 1,-1 1-1,-1-1 0,-13 3-6808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7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 11146,'0'0'13977,"7"0"-12988,278-13 869,-272 12-4040,-4 2-7396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7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306 14 10282,'0'0'15713,"-2"-4"-15174,-5-5-343,2 9-54,-2 21 91,2 0-27,-7 15 159,-1-1 0,-1 0 0,-2-1 0,-1 0-1,-2-1 1,-25 33 0,20-35-463,-2 0 0,-30 29 1,55-59-5,0 0 1,0-1 0,0 1 0,0 0 0,0 0-1,0-1 1,0 1 0,0-1 0,0 1 0,0-1-1,-1 1 1,1-1 0,-2 1 0,2-1 29,1 0 1,0 0 0,-1 0-1,1 0 1,-1-1 0,1 1-1,-1 0 1,1 0 0,0 0 0,-1-1-1,1 1 1,-1 0 0,1 0-1,0-1 1,-1 1 0,1 0-1,0-1 1,-1 1 0,1 0-1,0-1 1,-1 1 0,1 0-1,0-1 1,-1 0 0,0-3-750,0-1 1,0 1 0,0-1-1,0 1 1,0-9 0,0-2-1983,-3-13-4017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8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10986,'0'0'14379,"6"-1"-14057,-3 1-272,1 0-1,-1 0 1,1 1 0,-1-1-1,0 1 1,1 0 0,-1-1 0,0 1-1,0 1 1,0-1 0,0 1 0,0-1-1,4 3 1,44 34 801,-26-18-562,-17-14-189,27 20 388,44 42 0,-69-59-523,-2 0 1,1 1-1,-1 0 1,-1 0-1,0 1 1,0 0-1,-1 1 1,-1-1-1,6 17 1,-9-21-753,4 10-869,4-10-7237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8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7194,'0'0'18986,"-1"0"-18942,1 1-1,0-1 0,-1 0 1,1 1-1,0-1 0,-1 0 1,1 1-1,0-1 1,0 1-1,0-1 0,-1 0 1,1 1-1,0-1 0,0 1 1,0-1-1,0 1 0,0-1 1,0 0-1,0 1 1,0-1-1,0 1 0,0-1 1,0 1-1,0-1 0,0 1 1,0-1-1,0 0 0,0 1 1,0-1-1,1 1 1,3 2 113,0-1 0,0 0 0,1 0 0,-1-1 0,1 1 0,-1-1 0,1 0 0,-1 0 0,10 1 1,49-1 566,-44-1-623,191-9-984,-189 8 46,-17 0 273,8 1-116,-6 2-2948,-6 4-2897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9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10474,'0'0'14171,"153"3"-12810,-102-3-489,0-5-312,-9-1-352,0 6-160,-8-2-48,0 2-184,21 0-520,-8 0-1073,-5 0-4360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19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1 15107,'0'0'12220,"-1"15"-12152,-6 216 615,7-209-711,0-1 0,-1 1-1,-1 0 1,-1-1 0,-1 1 0,-12 33 0,16-54-101,0 0 1,-1-1-1,1 1 1,-1 0-1,1 0 1,-1-1-1,1 1 1,-1-1-1,0 1 1,1 0-1,-1-1 1,0 1 0,1-1-1,-1 0 1,0 1-1,0-1 1,1 1-1,-1-1 1,0 0-1,0 0 1,0 1-1,1-1 1,-1 0-1,0 0 1,-1 0-1,-14-2-7589,4-4-7104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56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96 680,'-4'13'23735,"26"-13"-23727,-16 0 20,-1 0 0,0-1 1,1 1-1,-1-1 0,1 0 1,-1 0-1,7-3 0,-9 3-13,0-1 0,0 0 0,0 0 0,0 0 0,0 0 0,-1-1-1,1 1 1,-1-1 0,1 0 0,-1 1 0,4-7 0,-4 4 61,0 1-1,0-1 1,-1 0-1,0 0 1,0-1-1,0 1 1,0 0-1,-1 0 1,1 0-1,-2-9 1,-3 13-79,0 0 0,1 1 0,-1-1 0,0 1 0,0 0 0,-6 1 0,3-1-6,2 0-3,-1-1 5,0 1-1,0 0 1,0 0-1,0 0 1,0 1-1,0 0 1,1 0-1,-1 1 1,0-1 0,1 1-1,-1 0 1,1 1-1,0-1 1,-10 7-1,9-3-3,-1-1 0,1 1-1,1 0 1,-1 1-1,1-1 1,0 1-1,1 0 1,0 0-1,0 1 1,0-1-1,1 1 1,-3 8-1,3-5-5,0 0-1,1 1 0,0 0 0,0 0 0,2-1 0,-1 1 0,3 24 0,-1-33 16,-1-1 1,1 1-1,0 0 0,0-1 0,0 1 0,0-1 0,0 1 0,1-1 0,-1 1 0,1-1 0,-1 0 0,1 0 0,0 1 0,0-1 0,0-1 1,0 1-1,0 0 0,1 0 0,-1-1 0,0 1 0,1-1 0,-1 0 0,1 0 0,0 0 0,-1 0 0,5 1 0,6 0-31,0 0-1,0 0 0,-1-1 1,17-1-1,-26 0 24,12 0-848,-1 0 1,27-5 0,-33 3-1270,0 0 0,0-1 1,11-5-1,0-2-8008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0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0 154 7986,'0'0'17605,"32"-21"-16728,-32 21-877,138-88 572,-129 83-510,0-1 0,1 1-1,-1 1 1,1 0-1,0 1 1,1 0 0,-1 0-1,1 1 1,-1 0-1,1 1 1,15 0 0,-6 0 9,-4 0-5,18-1 25,-1 1 0,1 1 1,35 6-1,-62-5-91,1 1 0,0 0 0,0 1 0,-1 0 1,0 0-1,1 0 0,-1 1 0,0 0 0,-1 1 0,13 9 0,-15-10-2,0 0-1,0 1 1,0-1 0,-1 1-1,1-1 1,-1 1-1,-1 0 1,1 0 0,-1 1-1,1-1 1,-1 1-1,-1-1 1,1 1 0,-1-1-1,1 11 1,-2-12 1,1 6 2,0 0 0,0 0 0,-1 0 0,-1 0 0,0 0 0,0 0 0,-1 0-1,0 0 1,-1 0 0,-6 14 0,-6 3 116,-2-1 0,-23 28 0,-21 30 284,54-73-345,0 1 0,1 0-1,1 0 1,0 0 0,-5 21 0,8-28-50,1 0 1,0 0-1,1 0 0,-1 0 1,1 0-1,0-1 0,1 10 0,0-12 1,-1 0-1,1 0 1,0 0-1,0 0 1,0 0-1,0 0 1,0-1-1,0 1 1,0 0-1,0-1 1,1 1-1,-1-1 1,1 0-1,-1 1 1,1-1-1,-1 0 1,1 0-1,0 0 1,0 0-1,-1 0 1,4 1-1,36 13 327,76 15-1,-71-19-196,59 20 0,-101-29-135,22 8 2,31 17-1,-50-23 2,0 0 0,0 1 0,0 0 0,-1 0 0,0 0 0,0 1 0,0 0 0,8 12 0,-12-16-2,-1 1-1,1-1 1,-1 1-1,0-1 1,0 1-1,0-1 1,0 1-1,0 0 1,0 0-1,-1-1 1,0 1-1,1 0 0,-1 0 1,0-1-1,0 1 1,-1 0-1,1 0 1,0 0-1,-1-1 1,0 1-1,0 0 1,1-1-1,-2 1 1,1 0-1,0-1 1,0 0-1,-1 1 1,0-1-1,-3 4 1,-3 4 11,-2-1 0,1-1 0,-1 0 0,0 0 1,-12 6-1,16-10-13,-22 14 31,-2 0 0,0-2 0,0-1 0,-2-1 0,0-2 1,-63 15-1,80-25-58,1 0 1,-1-1 0,1 0 0,-1-2-1,-19-2 1,31 3-168,0-1-1,0 0 1,0-1-1,-1 1 1,2 0-1,-1-1 1,0 0-1,0 1 0,0-1 1,1 0-1,-1-1 1,1 1-1,-4-5 1,-9-11-3601,14 16 3117,-13-18-11437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1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14283,'0'0'12387,"-8"0"-12291,8 13-2385,4 5-1984,9 2-7265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1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0 10458,'0'0'15356,"-51"138"-14844,42-103-104,1-2-136,-1 3-112,5-8-56,0-3-104,4-4 8,0-6-16,0-5-280,0-2-808,17-3-2601,0-5-5193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2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1 824 5569,'0'0'22940,"3"-6"-22111,53-83 494,-19 32-929,-2-3 1,37-85-1,54-235 421,-108 300-707,-18 79-108,0 1 0,0 0 0,0-1 0,0 1 0,0 0 0,0 0 0,0-1 1,0 1-1,0 0 0,0 0 0,0 0 0,0-1 0,1 1 0,-1 0 0,0 0 0,0-1 0,0 1 0,0 0 0,1 0 0,-1 0 0,0 0 0,0-1 1,0 1-1,1 0 0,-1 0 0,0 0 0,0 0 0,1 0 0,-1 0 0,0-1 0,0 1 0,1 0 0,-1 0 0,0 0 0,0 0 0,1 0 0,-1 0 1,0 0-1,0 0 0,1 0 0,-1 0 0,0 0 0,0 1 0,1-1 0,-1 0 0,0 0 0,0 0 0,1 0 0,-1 0 0,0 0 0,0 0 0,0 1 1,1-1-1,-1 0 0,0 0 0,13 14-51,0 6 14,0 1 0,-2 0-1,-1 0 1,9 25 0,27 94 59,-30-71-15,-3 1-1,-2 0 0,0 73 1,-10-71-2703,-1-71 2597,0-1 0,0 1-1,0-1 1,-1 1-1,1-1 1,0 1 0,0-1-1,0 1 1,-1-1 0,1 1-1,0-1 1,-1 0-1,1 1 1,0-1 0,-1 1-1,1-1 1,0 0 0,-1 1-1,1-1 1,-1 0-1,1 1 1,-1-1 0,1 0-1,-1 0 1,1 1-1,-1-1 1,1 0 0,-1 0-1,0 0 1,-18 2-941,15-2 624,-21 1-2858,-1-1-3466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2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14051,'0'0'12347,"166"0"-11667,-128 0-344,-4 0-168,-4 0-96,-5 0-72,0 0-328,14 0-496,-10 0-1561,-3 0-5793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2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12779,'0'0'14207,"2"0"-13562,68 0 1434,208-5-2091,-236 5-3041,-24 0-1178,-4 0-3564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7.2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7258,'0'0'15651,"0"0"-15591,0 0 1,-1 0-1,1 0 0,0 0 1,0 0-1,-1 0 0,1 0 1,0 0-1,0 0 0,-1 0 1,1 0-1,0 0 0,0 0 1,-1 0-1,1 0 0,0 0 1,0 0-1,-1 0 0,1 1 1,0-1-1,0 0 0,-1 0 1,1 0-1,0 0 0,0 0 1,-1 1-1,1-1 0,0 0 1,0 0-1,0 0 0,0 1 1,-1-1-1,1 0 0,0 0 1,0 1-1,0-1 0,-2 110 2958,4 122-2016,6-128-3132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7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31 4297,'0'0'20174,"-2"-2"-19473,2 2-685,0 0 0,0 0 0,-1 0 0,1 0-1,0 0 1,0 0 0,0-1 0,0 1 0,0 0 0,0 0 0,-1 0-1,1 0 1,0 0 0,0 0 0,0-1 0,0 1 0,0 0 0,0 0 0,0 0-1,0 0 1,0-1 0,0 1 0,0 0 0,0 0 0,0 0 0,0 0 0,0-1-1,0 1 1,0 0 0,0 0 0,0 0 0,0-1 0,0 1 0,0 0-1,0 0 1,0 0 0,0 0 0,0 0 0,1-1 0,-1 1 0,0 0 0,0 0-1,0 0 1,0 0 0,0 0 0,0 0 0,0-1 0,1 1 0,-1 0-1,0 0 1,0 0 0,16-3 475,36 2-26,-25 1-166,58-8 41,16-1-1893,-82 9-882,-8 0-2101,-2 0-2938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8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8162,'0'0'15752,"5"0"-14530,29 0-625,120-1 1480,-48-3-6485,-89 4 2608,11-1-6267,-8-1-4332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9.6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4 750 9026,'0'0'16207,"-4"-11"-12585,4 8-3511,1 0-1,-1 1 0,1-1 0,0 0 0,0 1 0,0-1 0,0 0 0,0 1 0,0-1 0,1 1 0,3-5 0,5-9 247,7-21-126,-1-1-1,-2-1 0,10-47 1,17-123 863,-21 98-876,5-42-218,-25 152 0,0 1 0,0-1 0,0 0 0,0 1 0,0-1 0,0 1 0,0-1 0,0 1 0,0-1 0,1 1 0,-1-1 0,0 1 0,0 0 0,1-1 0,-1 1 0,0-1 0,1 1 0,-1-1 0,0 1 0,1 0 0,-1-1 0,0 1 0,1 0 0,-1-1 0,1 1 0,-1 0 0,1 0 0,-1 0 0,1-1 0,-1 1 0,1 0 0,-1 0 0,1 0 0,-1 0 0,1 0 0,-1 0 0,1 0 0,-1 0 0,1 0 0,-1 0 0,1 0 0,-1 0 0,1 0 0,-1 0 0,1 1 0,-1-1 0,2 0 0,0 1 0,0 1 0,1-1 0,-1 0 0,0 1 0,0-1 0,0 1 0,4 3 0,6 11 0,0 1 0,0 0 0,-2 0 0,0 1 0,-1 1 0,-1 0 0,10 33 0,26 148 0,-36-158 0,2 21-2029,-4 0 0,0 71 0,-20-135-5979,2-6-886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47.9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25680,'691'0'0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57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8 1192,'0'0'11264,"-1"-3"-9248,1 3-1955,0 0-1,0 0 0,0 0 1,0 0-1,0-1 0,0 1 1,0 0-1,0 0 0,0 0 1,0-1-1,0 1 0,-1 0 1,1 0-1,0 0 0,0 0 1,0-1-1,0 1 0,0 0 1,0 0-1,0 0 0,-1 0 1,1 0-1,0-1 0,0 1 1,0 0-1,0 0 0,-1 0 1,1 0-1,0 0 0,0 0 1,0 0-1,0 0 0,-1 0 1,1 0-1,0-1 0,0 1 1,0 0-1,-1 0 0,1 0 1,0 0-1,0 0 0,0 1 1,-1-1-1,1 0 0,0 0 1,0 0-1,0 0 0,0 0 1,-1 0-1,1 0 0,0 0 1,-2 14 3379,0 2-3756,1-3 264,0 1 1,0-1 0,3 15 0,-2-13-3665,0 0-3858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29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12859,'0'0'12754,"68"0"-12057,-51 0-257,4 0-152,0 0-192,1 0-88,-1-2-8,-4-3-64,0 5-664,-9 0-697,5 0-2984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35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1 490 13155,'0'0'14092,"3"-8"-13205,8-13-519,0 0 0,2 1 0,0 0 0,30-33 0,7-11 261,-23 27-284,-1-1 0,-3-2 0,-1 0 0,32-83 0,-54 123-349,0-1 1,0 1-1,1 0 0,-1 0 0,0-1 0,0 1 1,0 0-1,1-1 0,-1 1 0,0 0 0,0 0 1,0 0-1,1-1 0,-1 1 0,0 0 0,1 0 1,-1 0-1,0 0 0,0-1 0,1 1 0,-1 0 1,0 0-1,1 0 0,-1 0 0,0 0 0,1 0 1,-1 0-1,0 0 0,1 0 0,-1 0 0,0 0 1,1 0-1,-1 0 0,0 0 0,1 0 0,-1 1 1,0-1-1,0 0 0,1 0 0,-1 0 0,0 0 1,1 0-1,-1 1 0,0-1 0,0 0 0,1 0 1,-1 1-1,0-1 0,0 0 0,0 0 0,0 1 1,1-1-1,-1 0 0,0 1 0,0-1 0,0 0 1,0 1-1,13 17-164,0 8 154,-1 1 0,-1 0-1,-1 1 1,7 35 0,-6-9 31,6 73 1,-15-14-1286,-2-67-3409,-2-59-3818,-5-2 97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36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 12523,'0'0'13827,"119"-8"-13219,-89 8-312,-9-2-56,0-4-224,-4 4-8,4-3-8,-4 2-464,13 1-528,-5-1-1481,1 3-4696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36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5393,'0'0'19940,"21"-3"-19451,4-2-153,1 0-216,8 0-24,-5 0-96,5 0-104,9 5-785,-10 0-1879,-7 0-4658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36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11690,'0'0'10099,"38"0"-9739,-21 0-160,0 0 128,4 0-40,-4 0-240,4 0-48,9 0-336,-5 0-1729,-8 0-3072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39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32 8530,'0'0'16262,"-2"-4"-15271,0 2-779,1 1-139,0 0 1,0 0-1,1 0 0,-1 0 1,0 0-1,1 0 0,-1 0 1,0-1-1,1 1 0,0 0 1,-1 0-1,1 0 0,-1-3 1,27 0 782,3 1-415,44 3 0,-35 0-300,-32 0-141,1 1 0,0-1 0,-1 1 1,1 1-1,-1-1 0,1 1 0,-1 0 0,1 1 0,-1-1 1,0 1-1,0 1 0,0-1 0,7 6 0,-10-5-2,1-1 0,0 0 1,-1 1-1,0 0 0,0-1 0,0 1 0,0 1 0,0-1 0,-1 0 0,0 1 1,0-1-1,0 1 0,-1-1 0,1 1 0,-1 0 0,0 0 0,0 0 0,-1 9 1,1-8 8,-1 0 0,0 1 0,0-1 0,-1 0 0,0 1 0,0-1 0,0 0 0,-1 0 0,0 0 0,0 0 0,-1 0 1,0 0-1,0 0 0,0-1 0,-5 7 0,-15 13 87,17-19-78,0-1 1,1 1-1,0 0 0,0 0 1,1 0-1,0 1 1,-5 10-1,9-17-15,-1 1-1,1-1 1,0 0 0,0 0-1,0 1 1,0-1-1,0 0 1,0 1 0,0-1-1,1 0 1,-1 0 0,0 1-1,0-1 1,0 0-1,0 0 1,0 1 0,0-1-1,0 0 1,1 0-1,-1 1 1,0-1 0,0 0-1,0 0 1,0 1-1,1-1 1,-1 0 0,0 0-1,0 0 1,1 0-1,-1 1 1,0-1 0,0 0-1,1 0 1,-1 0-1,0 0 1,1 0 0,-1 0-1,0 0 1,0 0-1,1 0 1,-1 0 0,0 0-1,1 0 1,-1 0-1,18 0 50,-13 0-32,1 0-21,2 1-71,1-1 0,-1 0 0,0-1 0,0 0 0,0 0 0,0 0 0,1-1 0,-2-1-1,1 1 1,15-8 0,42-36-5067,-38 23-4846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39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57 14635,'0'0'9097,"1"9"-8608,32 120 1218,-28-114-1423,-5-15-268,0 0 1,0 0-1,0 0 1,0 0 0,0 0-1,0 0 1,0 0 0,0 0-1,1 0 1,-1 0 0,0 0-1,0-1 1,0 1-1,0 0 1,0 0 0,0 0-1,0 0 1,0 0 0,0 0-1,0 0 1,0 0 0,0 0-1,0 0 1,0 0-1,0 0 1,0 0 0,0 0-1,0 0 1,0 0 0,0 0-1,0 0 1,0 0 0,1 0-1,-1 0 1,0 0-1,0 0 1,0 0 0,0 0-1,0 0 1,0 0 0,0 0-1,0 0 1,0 0 0,0 0-1,0 0 1,0 0-1,0 0 1,0 0 0,0 0-1,1 0 1,-1 0 0,0 0-1,0 0 1,0 0 0,0 0-1,0 0 1,0 0-1,0 0 1,0 0 0,0 0-1,0 0 1,0 1 0,1-27 1943,-2 15-2128,0-29 467,0 23-271,1 0 0,0-1 0,1 1 0,5-22-1,-6 38-41,0 0 0,0-1-1,0 1 1,1 0-1,-1 0 1,1 0 0,-1-1-1,1 1 1,-1 0 0,1 0-1,0 0 1,-1 0 0,1 0-1,0 0 1,0 0-1,0 1 1,0-1 0,0 0-1,0 0 1,0 1 0,0-1-1,0 0 1,1 0 0,0 1-24,0 0 1,-1 0 0,1 0 0,-1 0 0,1 0 0,0 0 0,-1 1 0,1-1 0,-1 1 0,1-1 0,-1 1-1,1-1 1,-1 1 0,0 0 0,3 1 0,6 5-223,-1 1 1,0 0-1,14 17 1,-17-20 202,-3-1-38,15 13 101,-18-16 8,1-1 0,0 0 0,-1 1 0,1-1 0,0 0 0,0 1 0,-1-1 0,1 0 1,0 0-1,0 0 0,0 1 0,-1-1 0,1 0 0,0 0 0,0 0 0,0 0 0,-1-1 0,1 1 0,0 0 0,0 0 0,-1 0 0,1-1 0,0 1 0,0 0 0,-1-1 0,1 1 0,0 0 0,0-2 0,2 1 10,5-6 10,0 0 1,1 1-1,0 0 0,14-6 1,-20 11-43,-1 0 0,1 0 0,0 0 1,-1 0-1,1 1 0,0-1 0,0 1 0,-1 0 1,1 0-1,0 0 0,0 0 0,0 0 0,-1 0 0,1 1 1,0-1-1,0 1 0,-1 0 0,1 0 0,-1 0 1,1 0-1,-1 0 0,1 1 0,2 1 0,5 5 20,0 1 1,0 0-1,-1 0 0,11 14 0,-16-17-86,0 0 0,0 0-1,0 0 1,-1 0 0,0 1 0,0 0-1,-1-1 1,0 1 0,2 11 0,-3-15-150,-1 0 1,1-1-1,0 1 0,0 0 1,0-1-1,0 1 1,0-1-1,2 4 0,9 10-5508,-3-8-3831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0.4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206 15 11827,'0'0'11283,"-16"13"-10797,-3 0-348,8-6-60,1 1 0,0-1 1,0 2-1,1-1 0,0 1 0,0 1 1,-11 16-1,-52 74 575,72-100-654,0 0 0,0 0 0,0 0 0,0 1-1,0-1 1,0 0 0,0 0 0,0 0 0,0 0 0,0 0-1,0 0 1,0 0 0,-1 0 0,1 0 0,0 1 0,0-1-1,0 0 1,0 0 0,0 0 0,0 0 0,0 0 0,-1 0-1,1 0 1,0 0 0,0 0 0,0 0 0,0 0 0,0 0-1,0 0 1,-1 0 0,1 0 0,0 0 0,0 0 0,0 0-1,0 0 1,0 0 0,0 0 0,-1 0 0,1 0-1,0 0 1,0 0 0,0 0 0,0-1 0,0 1 0,0 0-1,0 0 1,0 0 0,-1 0 0,1 0 0,0 0 0,0 0-1,0 0 1,0 0 0,0-1 0,0 1 0,0 0 0,0 0-1,-3-13-231,3-24-305,0 29 457,-1-30-129,0 22 182,0-1-1,1 1 1,4-25-1,-3 39 42,-1 1 0,0-1 0,1 0 0,-1 0 0,1 0 0,-1 1-1,1-1 1,0 0 0,0 1 0,0-1 0,0 0 0,0 1 0,0 0 0,0-1 0,1 1 0,-1 0-1,0-1 1,1 1 0,-1 0 0,1 0 0,-1 0 0,1 0 0,0 0 0,-1 1 0,1-1 0,0 0-1,0 1 1,0-1 0,-1 1 0,1 0 0,0-1 0,0 1 0,0 0 0,0 0 0,-1 0 0,1 1-1,3 0 1,2 0 27,0 1-1,-1 0 1,1 0-1,-1 1 1,0 0 0,0 0-1,0 1 1,0-1-1,6 6 1,41 43 602,-39-38-569,0 0-1,29 22 1,-38-32-661,1-1 1,0 0-1,0 0 0,7 2 1,5 0-4850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1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5825,'0'0'15841,"1"-4"-14683,-1 3-1112,0 0 1,0 0 0,0 0 0,0 0 0,0 0 0,1 0-1,-1 0 1,0 0 0,1 0 0,-1 0 0,1 0 0,-1 1 0,1-1-1,-1 0 1,1 0 0,0 0 0,1 0 0,0 0 19,0 0-1,0 0 1,0 1 0,0-1 0,1 1 0,-1-1-1,0 1 1,0 0 0,1 0 0,1 0 0,18 0 403,-1 1 1,35 6 0,-50-6-418,0 0 0,0 1 0,0-1 0,-1 1 0,1 1 0,-1-1 0,1 1 0,-1 0 0,0 0 0,0 0 0,0 1 0,-1 0 0,1 0 0,6 8 0,-9-10-46,-1 1-1,1-1 1,-1 1-1,0-1 0,0 1 1,0 0-1,0-1 1,-1 1-1,1 0 0,-1 0 1,1 0-1,-1-1 0,0 1 1,0 0-1,0 0 1,-1 0-1,1 0 0,-1-1 1,1 1-1,-1 0 1,0-1-1,-2 5 0,-1 2 3,-1 0-1,0-1 0,0 1 1,-1-2-1,-8 10 0,-4 2 14,8-8-8,0 0 1,-13 18-1,21-26-10,0 0 0,0-1-1,1 1 1,-1 0-1,1 1 1,0-1-1,0 0 1,0 0-1,0 0 1,1 1-1,-1-1 1,1 0-1,0 1 1,0-1-1,0 0 1,1 6-1,0-7 18,-1-1-1,1 0 1,0 0-1,0 0 0,0 0 1,1 0-1,-1 0 1,0 0-1,0 0 1,0 0-1,1 0 0,-1-1 1,0 1-1,1 0 1,-1-1-1,1 0 0,-1 1 1,1-1-1,-1 0 1,1 1-1,1-1 0,37 4 359,-38-4-340,15 0 43,20 2-40,70-5-1,-100 2-311,1-1 0,-1 0 0,0 0 0,-1 0 0,9-4 0,15-11-5126,-12 7-3274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2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14307,'0'0'10640,"0"8"-10431,19 152 893,-13-123-1037,-5-27 394,0-15 644,1-10-910,3-5-153,0-1 0,1 1-1,2 0 1,-1 0 0,2 1 0,14-22 0,-23 40-48,0 1 1,0 0 0,1-1-1,-1 1 1,0-1 0,1 1-1,-1 0 1,0-1-1,1 1 1,-1 0 0,1-1-1,-1 1 1,0 0 0,1 0-1,-1-1 1,1 1-1,-1 0 1,1 0 0,-1 0-1,1 0 1,-1-1 0,1 1-1,-1 0 1,1 0 0,-1 0-1,1 0 1,-1 0-1,1 0 1,-1 1 0,1-1-1,0 0 1,14 12-107,7 22 38,-12-13 52,-9-16 28,1 0 0,0 0-1,1 0 1,-1 0 0,1-1-1,0 1 1,6 6 0,-8-11 25,0 1 1,-1 0 0,1-1 0,0 1 0,0-1 0,0 1-1,0-1 1,0 0 0,0 1 0,0-1 0,0 0 0,0 0 0,0 0-1,0 0 1,0 0 0,0 0 0,0 0 0,0 0 0,0 0-1,0 0 1,0 0 0,0-1 0,0 1 0,0 0 0,0-1-1,0 1 1,0-1 0,0 1 0,0-1 0,0 1 0,-1-1-1,2-1 1,27-28 568,-22 21-565,4-3 11,-2 2 10,-1 0 1,20-15-1,-25 23-66,0 0 0,0 0-1,0 0 1,0 0 0,0 1-1,1-1 1,-1 1 0,0 0 0,1 0-1,-1 0 1,1 0 0,-1 1-1,1 0 1,-1-1 0,6 2-1,-6 0 6,0 0-1,0 0 1,-1 0-1,1 0 1,0 1-1,-1 0 1,1-1-1,-1 1 1,0 0-1,1 0 0,-1 0 1,0 0-1,0 1 1,2 3-1,24 38-51,-20-30-440,-2 0 0,0 1-1,-1 0 1,0 0 0,-1 0 0,-1 1-1,0-1 1,-1 1 0,-1 0 0,-1 21-1,0-19-5586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6:59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 1488,'0'0'8155,"-5"2"-7270,-15 8-71,20-10-726,-1 1 0,1-1 0,0 0 0,-1 0 0,1 0-1,0 0 1,-1 1 0,1-1 0,0 0 0,-1 0-1,1 1 1,0-1 0,0 0 0,-1 0 0,1 1 0,0-1-1,0 0 1,-1 1 0,1-1 0,0 0 0,0 1 0,0-1-1,0 0 1,0 1 0,0-1 0,0 0 0,-1 1-1,1-1 1,0 1 0,0-1 0,0 0 0,0 1 0,1-1-1,-1 0 1,0 1 0,0 0 0,0-1 44,0 1 0,0-1 0,0 1 0,0-1 0,0 1 0,0-1 0,0 1 0,0-1 0,0 1 0,0-1 0,0 1 0,0-1 0,0 0 0,0 1 0,-1-1 0,1 1 0,0-1 0,0 1 0,0-1 0,-1 1 0,1-1 0,0 0 0,-1 1 0,1-1 0,0 0 0,-1 1 0,1-1 0,-1 0 0,1 1 0,0-1 0,-1 0 0,1 0 0,-1 1 0,-1 0-128,1 0 0,-1 0 0,1 0 0,0 1 0,0-1 0,0 0 0,0 1 0,0-1 0,0 1 0,0 0 0,0-1 0,0 1 0,1-1 0,-1 1 0,1 0 0,-1 0 0,1-1 0,0 1 0,-1 0 0,1 0 0,0 0 0,1 1 0,28-3 2905,-29-1-2907,1 1 0,-1-1 0,0 0 1,0 1-1,0-1 0,0 0 0,0 1 1,0-1-1,0 0 0,0 1 0,-1-1 1,1 1-1,0-1 0,0 0 0,0 1 1,-1-1-1,1 0 0,0 1 0,-1-1 1,1 1-1,0-1 0,-1 1 0,1-1 1,-1 1-1,1-1 0,-1 1 0,1-1 0,-1 1 1,1 0-1,-1-1 0,0 1 0,1 0 1,-1 0-1,1-1 0,-1 1 0,0 0 1,1 0-1,-1 0 0,0 0 0,1-1 1,-1 1-1,0 0 0,0 1 0,0-1-79,22-3 62,-20 2 29,-1 0 0,0 0 0,0 1 0,0-1 0,0 0 0,0 0 0,-1 0 0,1 0 0,0 1 0,0-1 0,0 0 0,-1 0 0,1 0 0,-1 1 0,1-1 0,0 0 0,-1 0 0,1 1 0,-1-1 0,0 0 0,1 1 0,-1-1 0,1 1 0,-1-1 0,-1 0 0,-21-2-435,18 3 266,6 17-1036,5-15 1180,1-2 0,0 1 1,-1-1-1,13-1 0,2 0 987,-21 1-961,0 0-1,1-1 1,-1 1 0,0 0 0,0 0 0,0 0-1,0 0 1,0-1 0,0 1 0,0 0-1,0 0 1,0 0 0,0-1 0,0 1 0,0 0-1,0 0 1,0 0 0,0 0 0,0-1-1,0 1 1,0 0 0,0 0 0,0 0-1,0-1 1,0 1 0,0 0 0,0 0 0,0 0-1,0-1 1,0 1 0,-1 0 0,1 0-1,0 0 1,0 0 0,0 0 0,0-1-1,0 1 1,-1 0 0,1 0 0,0 0 0,0 0-1,0 0 1,-1 0 0,-5-8 32,2 7-81,0 0 0,1 0 0,-1 0 0,0 0 0,0 1 0,0-1 0,-7 2 0,7-1-99,3 0-75,23 2-462,16-2 1821,-40-13-816,-1 11-337,1 1 0,-1-1 0,0 1 0,0 0 0,-1 0 0,1 0-1,0 0 1,0 1 0,0-1 0,-1 1 0,1 0 0,0 0 0,0 0 0,-6 1 0,-4-1-139,13 0 124,0 1 1,0-1-1,0 0 0,-1 0 0,1 1 1,0-1-1,0 0 0,0 0 0,0 1 0,0-1 1,0 0-1,0 0 0,0 1 0,0-1 1,0 0-1,0 0 0,0 1 0,0-1 1,0 0-1,0 1 0,0-1 0,0 0 1,0 0-1,0 1 0,0-1 0,0 0 1,0 0-1,0 1 0,1-1 0,-1 0 1,0 0-1,0 0 0,0 1 0,1-1 0,-1 0 1,0 0-1,0 0 0,0 1 0,1-1 1,-1 0-1,0 0 0,0 0 0,1 0 1,1 0-62,8 3-704,-9 5-3037,-1-3-1417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3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17 7962,'0'0'18802,"0"-4"-18215,0-9 76,0 27-286,-1 30 256,-3-24-384,-1 0 0,0-1 0,-1 0 1,-1 0-1,-1 0 0,-19 32 1,-76 97 93,70-104-264,24-32-163,0 0 1,-1 0-1,-20 16 0,0-6-2809,27-20 2081,2 0-1339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3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10818,'0'0'13575,"19"6"-12733,62 19-14,-73-22-710,-1 1 0,1-1 0,-1 1 1,-1 0-1,1 1 0,0 0 0,-1 0 0,0 0 1,0 0-1,0 1 0,7 11 0,-1-2 54,7 8 0,-2 2 0,-1 0 0,17 38 0,-32-62-171,1 3-118,1 1 0,-1-1 0,1 0 0,0 0-1,0 0 1,1 0 0,-1-1 0,1 1 0,0-1 0,0 0 0,0 0 0,7 4 0,-6-4-727,1-1 1,0 0 0,1 0 0,-1 0 0,11 1 0,8 0-5347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4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10850,'0'0'15188,"123"-8"-14716,-89 8-176,0 0-224,-4 0-16,-9 0-56,0 0-176,-8 0-672,0 0-1177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4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2881,'0'0'22484,"148"-10"-22260,-118 5-224,8 0-624,-4 3-2280,-8-1-5906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4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60 8282,'0'0'17202,"19"-10"-16792,66-27-104,-81 35-291,1 0 0,0 0-1,0 0 1,0 1 0,0 0-1,1 0 1,-1 0 0,0 1-1,0 0 1,1 0 0,-1 0-1,0 1 1,1-1 0,-1 1-1,0 0 1,0 1 0,6 2-1,-8-3-15,0 0 0,1 0 0,-1 1 1,0 0-1,0 0 0,0 0 0,0 0 0,0 0 0,-1 0 0,1 1 0,-1-1 0,1 1 0,-1 0 0,0 0 0,0 0 0,0 0 0,0 0 0,-1 0 0,1 0 0,-1 1 0,0-1 0,0 0 0,0 1 1,0-1-1,-1 1 0,1-1 0,-1 1 0,0-1 0,0 1 0,0 0 0,-1-1 0,1 1 0,-1-1 0,0 1 0,0-1 0,0 0 0,0 1 0,-1-1 0,1 0 0,-1 0 0,0 0 0,0 0 1,0 0-1,-4 4 0,-46 47 47,34-36-8,0 0 0,1 2 0,-15 22 0,29-39-24,1 1-1,0 0 1,0 0-1,0-1 1,0 1-1,1 1 0,0-1 1,0 0-1,0 0 1,0 0-1,0 6 1,1-9-10,1-1-1,-1 1 1,0 0 0,0-1 0,1 1-1,-1 0 1,1-1 0,-1 1 0,0-1 0,1 1-1,-1-1 1,1 1 0,-1 0 0,1-1-1,0 0 1,-1 1 0,1-1 0,0 1 0,-1-1-1,1 0 1,0 1 0,-1-1 0,1 0 0,0 0-1,-1 0 1,1 1 0,0-1 0,0 0-1,-1 0 1,2 0 0,30 1 237,-25-2-166,23 2-19,0-2 1,0-2-1,0 0 0,0-2 0,-1-1 0,38-14 1,35-17-3109,-66 20-2997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5.7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12115,'0'0'10730,"0"23"-10205,0 72-291,0-84-201,2 27 100,-2-37-121,1 1 0,-1-1 1,1 1-1,0 0 0,-1-1 0,1 1 0,0-1 0,0 0 0,0 1 1,2 1-1,-2-3 14,-1 1 1,0-1 0,1 0 0,-1 0-1,0 1 1,1-1 0,-1 0-1,1 0 1,-1 0 0,1 1-1,-1-1 1,1 0 0,-1 0 0,0 0-1,1 0 1,-1 0 0,1 0-1,-1 0 1,1 0 0,-1 0-1,1 0 1,-1 0 0,1 0 0,-1 0-1,1-1 1,-1 1 0,0 0-1,1 0 1,-1 0 0,1-1-1,-1 1 1,1-1 0,10-9 960,-6-4-672,0 0 0,0 0 0,-1 0 0,2-22 0,-3 18-254,10-33 0,-11 47-4,3-6-376,-5 9 309,1 1-1,-1 0 1,0 0-1,1 0 1,-1 0-1,0 0 1,1 0 0,-1-1-1,0 1 1,1 0-1,-1 0 1,0 0-1,1 0 1,-1 0 0,0 0-1,1 0 1,-1 1-1,0-1 1,1 0-1,-1 0 1,0 0 0,1 0-1,-1 0 1,0 0-1,1 1 1,-1-1-1,0 0 1,1 0 0,-1 0-1,0 1 1,0-1-1,1 0 1,-1 1-1,3 1-26,-1 1-1,0 0 0,0-1 0,0 1 1,0 0-1,0 0 0,-1 0 0,1 1 1,1 4-1,-2-5 33,0 0 0,0 0 0,0 0 0,1 0 0,-1 0 0,1 0 0,0-1 1,0 1-1,0 0 0,0-1 0,0 0 0,5 5 0,-5-7 44,-1 1 0,1-1 1,-1 1-1,0-1 0,1 0 0,-1 1 0,1-1 1,-1 0-1,1 0 0,-1 0 0,1 0 0,-1 0 1,1-1-1,-1 1 0,1 0 0,-1-1 0,1 1 1,-1-1-1,0 1 0,1-1 0,-1 0 0,0 1 1,1-1-1,1-2 0,30-27 69,-24 21-72,-6 6-41,1 0 0,-1 0 0,0 1 0,1 0 0,-1 0-1,1 0 1,0 0 0,0 0 0,0 1 0,0-1 0,0 1 0,0 0 0,0 0-1,0 1 1,9-1 0,-7 1 4,0 1-1,0 0 1,0 0-1,0 0 1,0 1-1,0 0 1,0 0-1,0 0 1,-1 1-1,8 4 1,-7-3-12,0-1 0,-1 1 1,1 0-1,-1 1 0,0 0 1,0 0-1,-1 0 1,1 0-1,-1 0 0,0 1 1,0 0-1,-1 0 0,0 0 1,0 0-1,0 1 0,-1-1 1,0 1-1,0-1 0,-1 1 1,1 10-1,-1 41-3940,3-42-1341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6.2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1 14067,'0'0'10015,"-14"22"-9212,-7 14-570,-54 86 569,70-115-798,-10 15 191,14-21-221,1 0 1,-1 0-1,0 0 1,0 0 0,1-1-1,-1 1 1,0 0-1,0 0 1,0-1 0,0 1-1,0-1 1,0 1-1,0-1 1,-1 1 0,1-1-1,-2 1 1,2-1-519,-1-14-6487,0 10 6011,-12-97-7744,8 49 11212,4 38 1819,4 22-695,7 21-686,-4-22-2631,-1-1 0,2-1 1,-1 1-1,1-1 1,0 0-1,0 0 1,0-1-1,0 0 1,1 0-1,0 0 0,9 3 1,2 0-92,-1-1 0,1 0 0,31 4-1,-11-5-1697,46 1 0,-46-6-4127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6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 7242,'0'0'19288,"0"-6"-18580,0-13-258,0 18-195,0 16-180,26 367 1619,-18-349-1486,-8-32-435,12-3-9615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9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0 14475,'0'0'12299,"0"145"-11923,-8-104-224,4 0-56,-5-3-24,1 0-64,-1-5-8,-4-5-144,9-5-456,0 0-889,0-5-2559,-1-8-2906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9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3913,'0'0'18456,"24"-10"-17400,81-31-455,-98 39-547,0-1-1,0 1 0,0 1 1,0-1-1,0 1 0,1 0 0,-1 1 1,0 0-1,13 1 0,3 0 23,-21-1-73,0 0-1,0 1 1,1-1 0,-1 0 0,0 1 0,0 0 0,1-1 0,-1 1 0,0 0 0,0 0 0,0 0 0,0 0 0,0 1 0,0-1 0,-1 0 0,1 1 0,0-1 0,-1 1-1,1 0 1,-1 0 0,1-1 0,-1 1 0,0 0 0,0 0 0,0 0 0,0 0 0,0 1 0,0-1 0,-1 0 0,1 0 0,-1 0 0,1 4 0,0 0-1,0 1 1,-1 0-1,0 0 1,0 0 0,0-1-1,-1 1 1,0 0-1,0 0 1,-1-1-1,-2 8 1,-2-3 69,0 0 0,-1 0 0,0 0 0,0-1-1,-1 0 1,-17 16 0,15-16-12,1-1 0,0 1 0,1 1 0,0 0 0,1 0 0,-8 15 0,14-24-51,0 1 0,0-1 0,0 0 1,0 1-1,0-1 0,1 1 0,-1-1 0,1 1 0,-1 0 1,1-1-1,0 1 0,0-1 0,0 1 0,0 0 0,1-1 1,-1 1-1,1-1 0,0 1 0,-1-1 0,1 1 1,0-1-1,1 0 0,-1 1 0,0-1 0,1 0 0,-1 0 1,1 0-1,-1 0 0,1 0 0,0 0 0,0 0 0,0-1 1,0 1-1,0-1 0,0 1 0,1-1 0,-1 0 1,0 0-1,1 0 0,-1 0 0,3 1 0,30 9 264,44 9-1,9 3-183,-81-21-87,-1 1 0,1-1 0,-1 1 0,0 0 0,0 1 1,0-1-1,6 6 0,-10-7-4,0 0 0,0 0-1,0 0 1,0 1 0,0-1 0,0 1 0,-1-1 0,1 1-1,-1 0 1,1-1 0,-1 1 0,0 0 0,0 0 0,-1 0-1,1 0 1,-1 0 0,1 0 0,-1 4 0,0-3 1,0 0 1,0-1-1,0 1 1,-1-1-1,1 1 1,-1-1-1,0 1 1,0-1-1,0 1 1,0-1-1,-1 0 1,-2 4-1,1-3 9,0-1 0,0 1 0,-1-1 0,0 1 0,0-1 0,0-1 0,0 1 0,-7 3 0,-19 9 72,0-2-1,-1-1 1,-1-1 0,0-2-1,0-1 1,-45 5-1,57-11-534,38-9-799,-15 6 1164,38-16-4189,8-7-8205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00.1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7 1424,'0'0'10863,"-1"-6"-3236,-5 29-7131,-6 35 0,5-16-181,-1-7-10630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49.9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13595,'0'0'13379,"34"5"-12971,-5-5-104,1 0-184,4 0-112,0 0-8,0 0-224,-4-7-560,-1 2-1049,-12 0-3800,-4 2-5577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0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12739,'0'0'12162,"149"-25"-12162,-120 17-184,5 3-1688,-13 2-3785,1 1-9739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0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0 12819,'0'0'13685,"-10"10"-13267,3-4-346,0 0-19,1-1 0,-1 1 1,2 1-1,-1-1 0,1 1 0,0 0 0,0 0 1,0 1-1,1 0 0,-4 9 0,-6 29 245,1 0-1,3 1 0,-8 69 1,18-109-248,-1-2-104,1-1-1,0 1 0,0 0 0,0-1 0,1 8 0,0-11-19,-1 1 1,0-1 0,1 0-1,0 0 1,-1 1-1,1-1 1,0 0 0,-1 0-1,1 0 1,0 0-1,0 0 1,0 0 0,0 0-1,0 0 1,0-1-1,0 1 1,0 0 0,0 0-1,1-1 1,-1 1 0,0-1-1,3 1 1,28 7-2752,2-5-3508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1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44 171 11378,'0'0'12266,"2"3"-11397,-2-1-817,1-1 0,-1 0 0,1 0 0,0 0 0,0 0 0,0 0-1,-1 1 1,1-2 0,0 1 0,0 0 0,0 0 0,1 0 0,-1 0 0,0-1-1,0 1 1,0 0 0,0-1 0,1 1 0,-1-1 0,0 1 0,1-1 0,-1 0-1,0 0 1,1 0 0,-1 1 0,0-1 0,1 0 0,-1-1 0,0 1 0,1 0-1,-1 0 1,0-1 0,1 1 0,-1 0 0,0-1 0,2 0 0,-1 0 13,0 0 1,0 0-1,1 0 0,-1-1 1,0 1-1,0-1 1,-1 1-1,1-1 1,0 0-1,0 1 1,-1-1-1,1 0 1,-1 0-1,0 0 0,1 0 1,-1-1-1,0 1 1,0 0-1,0 0 1,-1-1-1,1 1 1,0-3-1,0 1-32,0 0 1,-1-1-1,0 1 0,1 0 0,-1 0 1,-1 0-1,1 0 0,-1 0 0,1 0 1,-1 0-1,0 0 0,-1 0 1,1 0-1,-1 0 0,1 0 0,-1 1 1,0-1-1,0 1 0,-5-6 0,-1 0-96,0 0 87,-1 0 0,-13-11 0,21 19-117,-1-1-1,0 1 1,-1-1-1,1 1 1,0 0-1,0 0 1,0 0-1,-1 0 0,1 0 1,0 1-1,-1-1 1,1 1-1,-1-1 1,1 1-1,-1 0 1,1 0-1,0 0 1,-4 0-1,5 1-67,1-1 1,-1 0-1,0 1 0,1-1 0,-1 0 0,1 1 1,-1-1-1,1 1 0,-1-1 0,1 1 1,-1-1-1,1 1 0,0-1 0,-1 1 1,1 0-1,0-1 0,-1 1 0,1-1 0,0 1 1,0 0-1,-1-1 0,1 1 0,0 0 1,0-1-1,0 1 0,0 0 0,0-1 1,0 1-1,0 0 0,0 0 0,0-1 0,1 2 1,-1 1-836,0 19-6183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1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9 189 10202,'0'0'12851,"-2"2"-11732,2-1-1047,0-1 1,0 0-1,0 1 1,0-1 0,0 0-1,0 0 1,0 1-1,0-1 1,0 0-1,0 0 1,0 1-1,-1-1 1,1 0-1,0 0 1,0 1-1,0-1 1,0 0-1,-1 0 1,1 0 0,0 1-1,0-1 1,-1 0-1,1 0 1,0 0-1,0 0 1,-1 0-1,1 1 1,0-1-1,0 0 1,-1 0-1,1 0 1,0 0 0,-1 0-1,1 0 1,0 0-1,-1 0 1,3-13 823,11-22-361,0 12-159,30-41 0,-39 58-367,1 1 1,-1-1 0,2 1-1,-1 0 1,0 0 0,1 1 0,0 0-1,0 0 1,0 0 0,0 1-1,1-1 1,8-2 0,-12 6-12,0-1 0,-1 1 0,1-1 0,0 1 0,-1 0 0,1 0 0,0 0 0,-1 0-1,1 1 1,0-1 0,-1 1 0,1 0 0,-1-1 0,1 1 0,-1 0 0,1 1 0,-1-1 0,0 0 0,1 1 0,-1-1 0,0 1 0,0 0 0,0-1 0,0 1 0,0 0 0,-1 0 0,3 4 0,3 5-65,-1 0 1,0 0-1,-1 1 1,6 19-1,-8-23-53,8 35-1103,-1-3-4827,-6-29-529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2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1 148 12899,'0'0'14049,"16"-17"-13516,49-52-123,-47 43-77,-18 15-140,-2 4-152,3 7-42,-1-1 0,0 0 0,0 1 1,0-1-1,0 0 0,0 1 0,-1-1 0,1 0 0,0 1 0,0-1 0,0 0 0,-1 1 1,1-1-1,0 0 0,0 1 0,-1-1 0,1 1 0,-1-1 0,1 1 0,0-1 1,-1 1-1,1-1 0,-1 1 0,1-1 0,-2 0 0,-16-1-243,10 3 194,7-1 39,1 0-1,-1 0 1,0 0 0,1 0 0,-1 0 0,0 1 0,0-1 0,1 0 0,-1 0 0,1 1 0,-1-1 0,0 1 0,1-1-1,-1 0 1,1 1 0,-1-1 0,1 1 0,-1 0 0,1-1 0,-1 1 0,1-1 0,-1 1 0,1 0 0,0-1-1,-1 2 1,0 1-4,0-1 0,0 1 0,1 0 0,-1 0 0,1 0 0,-1-1 0,1 5 0,0-3 12,0-1 0,0 1 0,0 0 0,1-1 0,0 1 0,-1 0 0,1-1 0,1 1 0,-1-1 0,0 1 0,4 6 1,29 19 39,-28-24-15,-1-1 0,1 1 0,-1 0 0,1 0 0,-1 0 0,-1 1 0,1 0 0,-1 0 1,0 0-1,3 7 0,-6-11-17,-1 0 0,1 0 0,0 0 0,-1 0 0,1 0 0,-1 0 0,0 0 0,0 0 0,0 0 0,0 0 0,0 0 1,0 0-1,0 0 0,0 0 0,-1 0 0,1 0 0,-1 0 0,0 0 0,0 0 0,1-1 0,-1 1 0,0 0 0,-1 0 0,1-1 1,0 1-1,0-1 0,-1 1 0,1-1 0,-1 1 0,-2 1 0,-49 12-1939,51-14 111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2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1 14283,'0'0'12297,"0"28"-11722,0 98-140,0 128 244,0-228-723,-1 0 0,-1 0 0,-11 51 0,13-77 20,0 0 1,0 0 0,0 1-1,0-1 1,0 0 0,0 0-1,0 1 1,0-1 0,0 0-1,0 0 1,0 0 0,0 1-1,-1-1 1,1 0-1,0 0 1,0 0 0,0 1-1,0-1 1,0 0 0,-1 0-1,1 0 1,0 0 0,0 1-1,0-1 1,0 0 0,-1 0-1,1 0 1,0 0 0,0 0-1,-1 0 1,1 0 0,0 0-1,0 0 1,0 1 0,-1-1-1,1 0 1,0 0 0,0 0-1,-1 0 1,1 0 0,0-1-1,0 1 1,-1 0-1,1 0 1,0 0 0,0 0-1,0 0 1,-1 0 0,1 0-1,0 0 1,0 0 0,0 0-1,-1-1 1,1 1 0,0 0-1,0 0 1,0 0 0,0 0-1,-1-1 1,1 1 0,0 0-1,-8-13-882,3 3 724,1 0 1,0-1 0,1 1-1,0-1 1,1 0 0,0 0-1,0-18 1,3 28 187,1 0 1,0 0-1,-1 0 0,1 1 1,-1-1-1,1 0 1,0 1-1,-1-1 1,1 1-1,0 0 0,0 0 1,0-1-1,-1 1 1,1 0-1,2 1 0,-2-1-9,56-1-2401,-28 1-2775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3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49 6833,'0'0'17706,"-17"22"-17089,-51 69-94,66-88-476,0 0 0,0 0 0,0 0 0,1 0 0,-1 0 0,1 1 0,0-1 0,0 0 0,0 1 0,-1 3 0,2-6-32,0 0-1,0 0 0,0 0 0,1-1 0,-1 1 0,0 0 0,0 0 0,0 0 0,1-1 0,-1 1 0,0 0 0,1 0 0,-1-1 0,0 1 0,1 0 0,-1 0 0,1-1 0,-1 1 0,1-1 0,0 1 0,-1 0 0,1-1 0,0 1 0,-1-1 0,2 1 0,2 0 37,0 1 0,0-1 1,0-1-1,1 1 0,-1 0 0,0-1 0,0 0 0,1 0 0,6-1 0,-3 1 77,-1 0-102,-1-1 0,0 1 0,1-1 1,-1 0-1,0-1 0,0 1 0,0-1 0,0-1 0,0 1 0,0-1 0,0 0 0,-1 0 0,0-1 0,1 1 0,-1-1 0,0 0 0,-1-1 0,1 1 0,-1-1 0,0 0 0,0 0 0,-1 0 0,1-1 0,-1 1 0,0-1 0,0 0 0,-1 0 0,0 0 0,0 0 0,0 0 0,-1 0 0,0 0 0,1-12 0,-2-39-316,0 56 88,0 3-431,0 61 15,-1-62 615,1 0 0,1 0 1,-1 0-1,0 1 1,0-1-1,0 0 0,0 0 1,1 0-1,-1 0 1,0-1-1,1 1 0,-1 0 1,1 0-1,-1 0 1,1 0-1,0 0 0,-1 0 1,1-1-1,0 1 1,-1 0-1,1-1 0,0 1 1,0 0-1,1 0 0,0 0 12,0 0 0,0-1 0,0 1-1,1 0 1,-1-1 0,0 0 0,1 1-1,-1-1 1,0 0 0,5-1 0,-2 1 36,0-1 0,0 0 0,1 0 0,-1-1 0,0 0 0,0 1 0,0-2 0,0 1 0,5-4 0,2-4 59,-1-1 0,0 0 0,16-23 0,-6 7 54,-21 27-162,0 0 0,1-1 1,-1 1-1,0 0 0,0 0 1,1-1-1,-1 1 1,0 0-1,0 0 0,1 0 1,-1 0-1,0-1 0,1 1 1,-1 0-1,0 0 1,1 0-1,-1 0 0,0 0 1,0 0-1,1 0 0,-1 0 1,0 0-1,1 0 1,-1 0-1,0 0 0,1 0 1,-1 0-1,0 0 0,1 0 1,-1 0-1,0 1 1,1-1-1,-1 0 0,0 0 1,0 0-1,1 0 0,-1 1 1,0-1-1,0 0 1,1 0-1,-1 1 0,0-1 1,0 0-1,0 0 0,1 1 1,-1-1-1,0 0 1,0 0-1,0 1 0,0-1 1,0 0-1,0 1 0,1-1 1,-1 0-1,0 1 1,0-1-1,0 0 0,0 1 1,0-1-1,0 1 1,5 25-100,-4-23 58,12 90-57,-13-90 107,0-2-1,0 0-1,0 0 1,0 0-1,1 1 1,-1-1-1,0 0 1,0 0-1,1 0 1,-1 1 0,0-1-1,1 0 1,-1 0-1,1 0 1,0 0-1,-1 0 1,2 2-1,-1-3 49,0 0 0,0 0 0,0 0 0,0 0 0,-1 0-1,1 0 1,0 0 0,0 0 0,0 0 0,0 0 0,0 0 0,-1 0 0,1-1 0,0 1 0,0 0-1,0-1 1,0 1 0,-1 0 0,1-1 0,0 1 0,-1-1 0,1 1 0,0-1 0,-1 0 0,1 1-1,0-1 1,-1 1 0,1-1 0,0-1 0,16-24-18,-15 24 17,5-10-33,1 1 1,1 0-1,0 0 1,0 1-1,1 0 1,1 0-1,16-11 1,-23 19-29,-1 0 1,1 1-1,0-1 1,0 1-1,0 0 0,0 0 1,0 1-1,0-1 1,0 1-1,0-1 0,8 2 1,-9-1 1,-1 0 4,0 1 1,-1-1-1,1 1 0,-1 0 1,1 0-1,0 0 0,-1 0 1,1 0-1,-1 0 0,0 0 1,1 0-1,-1 0 0,0 0 1,0 1-1,0-1 0,0 1 1,0-1-1,0 1 0,0-1 1,0 1-1,0 0 0,0 2 0,2 3-39,-1 0 0,1 0-1,-2 0 1,3 9 0,-4 48-2128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3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1 7922,'0'0'9582,"0"27"-7211,0 162 623,0 106-1586,0-294-1501,0 0-1,0-1 0,0 1 1,0 0-1,0 0 0,-1 0 1,1 0-1,0 0 1,0 0-1,-1-1 0,1 1 1,0 0-1,-1 0 0,1-1 1,-1 1-1,1 0 1,-1 0-1,1-1 0,-1 1 1,0 0-1,1-1 0,-1 1 1,0-1-1,1 1 0,-1-1 1,0 1-1,0-1 1,0 0-1,1 1 0,-1-1 1,0 0-1,0 0 0,0 1 1,0-1-1,0 0 1,1 0-1,-1 0 0,-1 0 1,0 0 57,0-1 0,0 1 1,0 0-1,0 0 0,0-1 0,0 1 1,1-1-1,-1 0 0,0 0 1,0 1-1,1-1 0,-1 0 0,0 0 1,1-1-1,-1 1 0,1 0 1,-2-2-1,-2-4 336,0 0-1,1 0 1,0 0-1,1-1 1,-1 0-1,1 1 1,1-1 0,0 0-1,0 0 1,0 0-1,1 0 1,0-1 0,1-14-1,0 22-260,0-1 1,0 0-1,1 1 0,-1-1 0,1 1 0,-1 0 0,1-1 1,0 1-1,0-1 0,0 1 0,-1 0 0,1 0 1,0-1-1,0 1 0,1 0 0,-1 0 0,0 0 0,0 0 1,0 0-1,1 0 0,-1 1 0,1-1 0,-1 0 1,2 0-1,41-13 149,-36 12-109,20-5-104,1 2-1,56-2 1,-38 5-2380,1 2-3386,-9 0-6616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4.3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14387,'0'0'12032,"26"-5"-11699,81-11-37,-103 16-285,1-1-1,-1 1 0,0 0 0,0 1 1,0-1-1,1 1 0,-1 0 0,0 0 0,0 0 1,0 0-1,0 1 0,0-1 0,-1 1 1,1 0-1,0 0 0,-1 1 0,0-1 1,4 3-1,2 2 6,-5-3-14,1-1 0,-1 1 0,0 0 0,0 1 0,0-1 0,0 1 0,-1-1 0,0 1 0,0 0 0,0 0 0,0 1-1,-1-1 1,2 7 0,-3-9 0,0 1 0,0 0 0,-1 0 0,1 0-1,-1 0 1,0 0 0,0 0 0,0 0 0,-1-1 0,0 1-1,1 0 1,-1 0 0,-1 0 0,1-1 0,0 1-1,-1 0 1,0-1 0,0 0 0,0 1 0,-3 3 0,-26 27 28,18-21-13,-19 25 0,30-35-15,-1 1 0,1 0 0,0 0 0,0 0 0,0 0-1,0 1 1,1-1 0,0 0 0,0 1 0,0-1 0,0 0 0,0 6 0,1-10 0,0 1 0,1-1 0,-1 1 0,0 0 0,0-1 0,0 1 0,1-1 0,-1 1 0,0 0 0,1-1 0,-1 1 0,0-1 0,1 1 0,-1-1 0,1 1 0,-1-1 0,1 1 0,-1-1 0,1 0 0,-1 1 0,1-1 0,-1 0 0,1 1 0,-1-1 0,1 0 0,0 0 0,-1 0 0,1 1 0,0-1 0,0 0 0,24 2 53,-20-2-39,0 0-20,17 2-57,1-2 0,0 0-1,0-2 1,0 0-1,23-6 1,8-8-1546,-17 4-2204,-2 0-4591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00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 1456,'0'0'10516,"-1"2"-9383,-3 11-464,0-1-1,0 1 0,1 0 0,1 1 0,0-1 0,1 14 0,1-26-659,1 0-1,0 0 0,-1 0 1,1 0-1,0 0 0,0 0 1,-1 0-1,1 0 1,0-1-1,0 1 0,0 0 1,0-1-1,0 1 0,0 0 1,0-1-1,1 1 0,-1-1 1,0 0-1,0 1 0,0-1 1,0 0-1,2 1 0,29 5-354,5 2-7496,-32-8 3145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5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13083,'0'0'10987,"0"13"-10333,0 0-533,-1 19 366,2 0 1,6 37-1,-2-24-266,0-63 256,-1 0 0,14-30 0,-3 7-438,-14 37-49,1 1 0,-1 0 0,1-1 0,-1 1 0,1 0 0,0 0 0,0 0-1,0 0 1,4-3 0,-5 6-10,-1-1 1,1 0-1,0 1 0,0-1 0,0 1 0,0-1 0,-1 1 0,1-1 0,0 1 1,0 0-1,0-1 0,0 1 0,0 0 0,0 0 0,0 0 0,0 0 0,0 0 0,0 0 1,0 0-1,0 0 0,0 0 0,0 0 0,0 1 0,0-1 0,0 0 0,0 1 0,0-1 1,0 1-1,0-1 0,-1 1 0,1-1 0,0 1 0,0-1 0,0 1 0,-1 0 0,1 0 1,0-1-1,0 2 0,11 14-143,-11-14 169,0 0 0,1 0 0,-1 0 0,0 0-1,1 0 1,-1-1 0,1 1 0,-1-1-1,1 1 1,0-1 0,-1 1 0,1-1-1,0 0 1,0 0 0,0 0 0,0 0-1,0 0 1,0 0 0,0-1 0,5 2-1,-3-3 68,0 0 0,1 0 0,-1 0 0,0 0 0,0-1 0,0 0 0,0 1-1,0-2 1,0 1 0,0 0 0,-1-1 0,1 0 0,5-5 0,-6 5-72,1 0 0,-1 0 0,0 0 0,1 0 0,-1 1 0,1 0 0,0 0 0,0 0 1,0 0-1,0 0 0,0 1 0,0 0 0,1 0 0,-1 0 0,0 0 0,9 0 0,-11 2-4,0 0-1,0-1 1,0 1-1,0 0 1,0 0-1,0 0 1,-1 0-1,1 0 1,0 1-1,0-1 1,-1 0-1,1 1 1,-1-1-1,1 1 1,1 3-1,19 30-28,-19-31 31,1 6-352,0 1 0,0 0-1,-1-1 1,-1 1 0,0 0 0,0 0 0,-1 0-1,0 1 1,-1-1 0,-2 15 0,2 1-1014,0-11-4519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5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 1 12003,'0'0'13505,"-24"30"-12873,-77 97-126,82-102-310,1 1 1,-20 39 0,16-25 46,13-22-148,7-15-86,1 0 1,-1 0-1,1 1 1,-1-1-1,0 0 1,-1 0-1,1-1 1,0 1-1,-3 2 1,4-4-170,1-15-2262,0-99-12772,0 79 10086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5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 5369,'0'0'16720,"9"-3"-16100,-4 1-495,-3 1-72,0 0 0,-1 0 0,1 1 0,0-1-1,0 0 1,0 1 0,0 0 0,-1-1 0,1 1 0,0 0-1,0 0 1,0 0 0,0 0 0,0 0 0,0 0-1,0 1 1,0-1 0,0 1 0,0-1 0,-1 1-1,1 0 1,0 0 0,0 0 0,-1 0 0,1 0-1,-1 0 1,1 0 0,-1 0 0,2 2 0,84 73 2391,-27-26-2185,-33-30-1814,-6-12-2266,-1-5-3330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6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12019,'0'0'11410,"17"140"-9994,-17-87-383,0 0-313,0 1-280,0-3-264,0-5-56,0-8-120,0-8-32,0-9-376,0-4-1161,0-6-3264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6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7786,'0'0'18089,"0"4"-17793,2 11-117,0-1-1,1 0 1,0 1 0,1-1 0,1 0 0,8 17-1,6 18 41,-18-48-177,0-1 1,0 1-1,0 0 1,0-1-1,0 1 1,0-1-1,0 1 0,0-1 1,1 0-1,-1 1 1,0-1-1,0 0 1,1 0-1,-1 0 1,0 0-1,0 0 1,0 0-1,1 0 1,-1 0-1,0-1 1,0 1-1,1 0 1,-1-1-1,0 1 1,0-1-1,0 1 1,0-1-1,2-1 1,7-10 295,-1-1 1,0 0-1,-1-1 0,-1 0 1,0 0-1,-1 0 1,6-18-1,-4 10-260,-5 16-116,0 0 0,-1 0 0,0 0 0,0-1 0,-1 1-1,1-1 1,-1-8 0,0 14-114,-1 1 0,1-1 0,-1 1 0,0 0 0,1-1 0,-1 1 0,1 0 0,-1 0 0,1-1 0,-1 1 0,1 0 0,-1 0 0,1 0 0,-1-1 0,1 1 0,0 0-1,-1 0 1,1 0 0,-1 0 0,1 0 0,-1 0 0,1 0 0,-1 0 0,1 0 0,0 1 0,-1-1 0,2 0 0,16 4-5015,-1 8-3751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7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15 128 8346,'0'0'16499,"12"-1"-15664,39-3-204,-46 3-558,0 0-1,0 0 1,0-1-1,0 0 1,0 0-1,-1 0 1,1 0-1,0 0 1,-1-1-1,0 0 1,1 0 0,-1 0-1,0-1 1,3-3-1,-6 6-43,0 0 1,0-1-1,0 1 0,0 0 0,0-1 0,0 1 1,-1-1-1,1 1 0,0 0 0,-1-1 0,1 0 1,-1 1-1,1-1 0,-1 1 0,0-1 1,0 1-1,0-1 0,0 0 0,0 1 0,0-1 1,0 1-1,-1-1 0,1 0 0,-1-2 0,0 2-24,0 0 1,0-1-1,0 1 0,0 0 0,0 0 0,-1 0 0,1 0 0,-1 0 0,1 0 0,-1 1 1,0-1-1,0 0 0,1 1 0,-5-3 0,1 2-52,0 0 0,0 0 0,0 0 0,-1 0 0,1 1 0,-1 0 0,1 0 0,-1 1 0,1-1 0,-1 1 0,1 0 0,-7 1 0,10 0 22,0 0-1,1-1 0,-1 1 1,0 0-1,0 0 1,1 0-1,-1 0 0,1 0 1,-1 1-1,1-1 0,-1 0 1,1 1-1,0-1 1,0 1-1,0-1 0,0 1 1,0 0-1,0-1 0,0 1 1,0 0-1,0 2 1,-14 43-28,14-43 46,-3 17 15,1 1 0,0 0 0,2 0 0,0-1 0,4 29 0,-3-47-29,1-1 0,-1 1 0,1-1 0,0 0 0,0 1 0,0-1 0,0 0 0,0 1 0,1-1 0,-1 0 0,1 0 0,-1 0 0,1 0 0,0-1 0,0 1 0,-1 0 0,1-1 0,0 1 0,1-1 0,-1 0 0,0 1 0,0-1 0,1 0 0,-1 0 0,3 0 0,5 2-432,0-1 0,-1 0-1,1 0 1,17 0 0,19-1-2992,-3-1-2803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7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 11739,'0'0'12826,"-42"132"-12050,42-109-351,0-5-209,0-3-144,0-2-16,0-6-56,13 1-529,21-8-359,-1 2-1648,1-2-3658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7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1 13099,'0'0'12256,"-6"26"-11181,-1 2-817,1-3-45,1-1 0,0 2 0,2-1 1,1 38-1,14 323 466,-12-355-1854,0-22-1768,-9-14 2552,5-1 385,-1 1 0,1-1 0,0 0-1,0 0 1,1-1 0,0 1 0,0-1 0,1 0 0,0 1 0,-3-13 0,2-2 621,1 1 1,0-32-1,2 51-608,1 0 0,-1 0-1,0 1 1,0-1 0,1 0 0,-1 0 0,1 1 0,-1-1 0,1 0-1,-1 1 1,1-1 0,-1 0 0,1 1 0,-1-1 0,1 1 0,0-1 0,-1 1-1,1-1 1,0 1 0,-1 0 0,1-1 0,0 1 0,0 0 0,-1-1-1,1 1 1,1 0 0,26-6 66,-24 6-71,18-2-892,44 0 0,-34 3-1116,4-1-4272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8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26 11202,'0'0'13898,"-8"22"-13527,-26 67-96,33-84-241,-1-1 1,1 0-1,0 0 1,0 0-1,1 0 1,-1 9-1,1-12-19,0 0-1,0 0 0,0 0 1,1 0-1,-1 0 0,0 0 1,0 0-1,1-1 0,-1 1 1,1 0-1,-1 0 0,1 0 1,-1 0-1,1 0 0,-1-1 1,1 1-1,0 0 0,1 1 1,0-1 35,1 0 0,-1 0 0,1 0 0,-1-1 0,1 1 0,0-1 0,-1 1 0,1-1 0,0 0 1,0 0-1,-1 0 0,6-1 0,6 0 210,-7 1-147,0 0-1,0-1 0,0 0 1,0 0-1,0 0 1,0-1-1,0 0 0,0 0 1,6-4-1,-10 4-71,1 0 0,-1 0 0,1-1 0,-1 1 0,0-1 0,0 0 0,0 0 0,0 0 0,-1 0 0,1-1 0,-1 1 0,0-1 0,0 0 0,0 1 0,0-1 0,1-6 0,0 1 4,-1 0 0,0 0 1,-1 0-1,0 0 1,0 0-1,-2-17 1,1 24-148,0 0 0,0 0 0,0 1 0,0-1 0,0 0 0,-1 1 0,1-1 0,-1 0 0,1 1 0,-1-1 0,0 0 0,1 1 0,-1-1 0,0 1 0,0 0 0,0-1 0,0 1 0,-1 0 0,1-1 0,0 1 0,0 0 0,-1 0 0,1 0 1,-1 0-1,1 0 0,-1 1 0,1-1 0,-1 0 0,0 1 0,1-1 0,-1 1 0,0-1 0,1 1 0,-1 0 0,0 0 0,1 0 0,-1 0 0,0 0 0,0 0 0,1 0 0,-1 0 0,-2 1 0,3-1-365,0 1 0,-1-1-1,1 1 1,0-1 0,0 1-1,-1-1 1,1 1 0,0 0-1,0-1 1,0 1 0,-2 1-1,-7 14-9183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4:58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0 291 7242,'0'0'18237,"26"-10"-17276,81-35-302,-97 41-540,-1 0-1,0-1 1,0 0-1,0-1 1,0 0-1,11-11 1,-16 12-15,0 1 0,0-1 0,-1 0 1,1-1-1,-1 1 0,0-1 0,-1 1 0,4-10 0,-5 11-53,1 0 0,-1-1 0,0 1-1,0 0 1,-1 0 0,1-1 0,-1 1-1,0 0 1,0-1 0,0 1 0,-1 0 0,1-1-1,-1 1 1,-3-8 0,3 9-48,-1-1 0,0 1 0,0 0 0,0 0-1,-1 0 1,1 0 0,-1 0 0,0 0 0,0 0 0,0 1 0,0 0 0,0-1-1,0 1 1,-1 0 0,1 1 0,-6-3 0,3 2-92,0-1 1,-1 1-1,0 0 0,1 1 1,-1 0-1,0 0 0,-10 0 1,17 1-82,11 0-54,321 0 103,-331 0 120,0 0 1,0 0-1,-1 0 1,1 1-1,0-1 1,0 0-1,0 0 1,-1 1-1,1-1 1,0 0-1,0 1 1,-1-1-1,1 1 1,0-1-1,-1 1 1,1-1-1,-1 1 1,1 0-1,-1-1 1,1 1-1,-1 0 1,1-1-1,-1 1 1,1 0-1,-1-1 1,0 1-1,1 0 1,-1 0-1,0 0 1,0 1-1,4 31-10,-4-21 23,1 9 50,3 22 220,-2 0 0,-7 67 0,4-105-312,0 0-1,-1 0 0,1 0 0,-1-1 0,0 1 1,0 0-1,-1-1 0,1 0 0,-5 6 1,-33 35-2757,20-25-1647,7-4-3309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01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1512,'0'0'14131,"0"-1"-13969,0 1 0,0-1-1,0 0 1,0 1-1,0-1 1,0 1 0,0-1-1,0 1 1,1 0-1,-1-1 1,0 1 0,0-1-1,1 1 1,-1-1-1,0 1 1,0-1 0,1 1-1,-1 0 1,1-1 0,-1 1-1,1-1 1,94-4 3770,-46 2-5180,1 1-9809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02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72 13835,'0'0'13992,"0"10"-13608,-5 371 2717,6-224-2696,-1-127-239,1 1-1,7 40 1,-8-70-161,0 0 1,0 0-1,0 0 1,0 0-1,1 0 1,-1 1 0,0-1-1,1 0 1,-1 0-1,1 0 1,-1 0-1,1 0 1,0 0-1,-1 0 1,1 0 0,0 0-1,0-1 1,0 1-1,-1 0 1,2 0-1,-1 0 4,0-1-1,0 0 1,0 0-1,-1 0 1,1 0-1,0 0 1,0 0-1,0 0 1,-1 0-1,1-1 1,0 1-1,0 0 1,-1 0-1,1-1 1,0 1-1,0 0 1,-1-1-1,1 1 1,0-1-1,-1 1 1,2-1-1,3-4 34,-1 1 0,1-1-1,-1 0 1,0 0-1,5-9 1,22-37-42,-3-1 0,-1-2 0,-4 0 0,-1-2 0,-3 0 0,-3-2 0,-2 0 0,-3 0 0,-2-1 0,2-103 0,-11 149-467,0 21-871,0 30-3569,0-29 2626,0 31-8690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03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3 315 8602,'0'0'18140,"-1"-3"-17063,0-3-874,1 0-1,0 1 0,0-1 1,0 0-1,0 0 0,1 1 1,0-1-1,1 0 0,-1 1 0,5-11 1,30-60 2285,-26 55-2254,52-103-234,-56 106 0,-5 18 0,-1 0 0,1 0 0,-1 0 0,1 1 0,-1-1 0,1 0 0,-1 0 0,1 0 0,-1 0 0,1 1 0,-1-1 0,0 0 0,1 0 0,-1 1 0,1-1 0,-1 0 0,0 1 0,1-1 0,-1 0 0,0 1 0,1-1 0,-1 0 0,0 1 0,0-1 0,1 1 0,-1-1 0,0 1 0,0 0 0,1-1 0,20 54 0,-3 1 0,16 74 0,-18-62 0,-15-66 0,-1 1 0,1 0 0,0 0 0,0 0 0,0 0 0,-1-1 0,2 1 0,-1 0 0,0-1 0,2 3 0,-3-4 0,1 2-55,-1-1-330,0-24-7711,0 10 533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03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13715,'0'0'12018,"115"-30"-11841,-107 30-177,1-3-8,-1 3-617,5 0-1207,0 0-3465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15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8130,'0'0'18946,"0"4"-18332,8 92 1860,1 8-604,-8 74-1541,-3 199 75,-1-310-404,-6 282 0,9-79-27,0-270-271,-1-25-8002,-2 15 537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15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8618,'0'0'15096,"0"-5"-13957,1 2-844,0 1-1,-1-1 0,1 1 1,0-1-1,0 1 0,0-1 1,0 1-1,1-1 0,-1 1 1,1 0-1,-1 0 0,1 0 1,0 0-1,0 0 0,-1 0 1,4-2-1,-4 3-263,0 1 0,0-1 0,0 0 0,-1 0 0,1 1 0,0-1 0,0 1 0,0-1 0,0 1 0,1-1 0,-1 1-1,0-1 1,0 1 0,0 0 0,0 0 0,0 0 0,0-1 0,1 1 0,-1 0 0,0 1 0,0-1 0,0 0 0,0 0 0,0 0 0,0 1 0,1-1 0,-1 0 0,0 1 0,0-1 0,0 1 0,0-1 0,0 1 0,0 0-1,0-1 1,-1 1 0,1 0 0,0 0 0,0 0 0,0-1 0,-1 1 0,1 0 0,-1 0 0,2 2 0,3 6 249,0 0 0,0 1 0,-1-1 0,3 11-1,-1-5-130,9 26-149,-2 0 0,-2 1 0,6 46 0,-11-66 0,-6-21 0,0 0 0,0 0 0,1 0 0,-1-1 0,0 1 0,1 0 0,-1 0 0,0-1 0,1 1 0,-1 0 0,1 0 0,0-1 0,-1 1 0,1 0 0,-1-1 0,1 1 0,0-1 0,-1 1 0,3 0 0,-3-1 0,0 0 0,1 0 0,-1 0 0,0 0 0,1 0 0,-1 0 0,0 0 0,1-1 0,-1 1 0,0 0 0,1 0 0,-1 0 0,0 0 0,0 0 0,1-1 0,-1 1 0,0 0 0,1 0 0,-1-1 0,0 1 0,0 0 0,0 0 0,1-1 0,-1 1 0,0 0 0,0-1 0,0 1 0,0 0 0,0-1 0,1 1 0,-1 0 0,0-1 0,0 1 0,0 0 0,0-1 0,0-1 0,21-55 0,39-79 0,-2 10 0,-32 65 0,-26 57-111,0 17-7934,0 2-1275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2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7682,'0'0'19288,"17"-5"-17771,135 5 1053,1 0-4348,-144 0 1519,-3 0-480,1-1 1,-1 1-1,1-1 1,8-2-1,3-3-4960,-1-1-5383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3.5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5193,'0'0'22430,"0"3"-22308,0 134 764,0-134-873,0 1 0,0 0-1,1-1 1,-1 1-1,1-1 1,0 1-1,0-1 1,0 1 0,1-1-1,-1 1 1,1-1-1,0 0 1,0 0-1,0 0 1,0 0-1,0 0 1,1 0 0,-1-1-1,1 1 1,4 2-1,-2-1 9,0-1 0,0-1 0,0 1 0,1-1-1,-1 0 1,1 0 0,0 0 0,0-1 0,-1 0 0,1 0 0,0-1-1,8 1 1,-10-1-23,5 0 110,1 0-1,-1-1 1,1 0 0,10-2 0,-16 2-33,-1-1 0,1 1 1,-1-1-1,0 1 1,1-1-1,-1 0 1,0 0-1,0 0 0,0-1 1,0 1-1,-1-1 1,1 0-1,4-5 1,-2 1 34,-1-1 1,1 1 0,-1-1 0,0 0 0,-1 0 0,0 0 0,0 0 0,2-13 0,-2 1-733,-1-1 0,-1-29 1,-1 72-24142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3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4913,'0'0'18545,"0"11"-18155,0 108 2432,9-121-344,-5-4-2120,0-1 1,-1 0-1,0-1 1,5-13 0,-1 1-144,-6 19-211,2-7 35,1-1 1,0 1-1,8-12 0,-11 19-52,0-1 0,1 0-1,-1 0 1,1 1 0,-1-1-1,1 1 1,0 0 0,-1-1-1,1 1 1,0 0 0,0 0-1,0 0 1,0 0 0,0 0-1,0 0 1,0 1 0,0-1-1,0 1 1,1 0 0,2-1-1,-2 2 5,0-1-1,1 1 0,-1 0 0,0 0 1,1 0-1,-1 0 0,0 1 1,0-1-1,0 1 0,0 0 1,0 0-1,0 0 0,-1 0 0,1 1 1,-1-1-1,5 6 0,-3-3-200,0 0 0,0 0-1,-1 1 1,1-1 0,-1 1-1,-1 0 1,1 0 0,2 9 0,-3-3-919,0-4-1271,13-7-3443,1-1-514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4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 12107,'0'0'14017,"0"30"-13449,0 192 381,-13 42-213,11-219-645,2-28-51,-1-1 0,-3 20 1,4-36-32,0 1 0,0-1 0,-1 1 0,1-1-1,0 1 1,0-1 0,0 1 0,0-1 0,-1 1 0,1-1 0,0 1 0,0-1 0,-1 1 0,1-1 0,0 1 0,-1-1 0,1 0 0,0 1 0,-1-1-1,1 1 1,-1-1 0,1 0 0,-1 0 0,1 1 0,-1-1 0,1 0 0,-1 0 0,1 1 0,-1-1 0,1 0 0,-1 0 0,1 0 0,-1 0 0,1 0-1,-1 0 1,0 0 0,1 0 0,-1 0 0,1 0 0,-1 0 0,1 0 0,-1-1 0,0 1 3,0 0-1,0-1 1,0 1-1,1-1 1,-1 1-1,0-1 1,0 1 0,1-1-1,-1 0 1,1 1-1,-1-1 1,0 0 0,1 1-1,-1-1 1,1 0-1,-1 0 1,1 0 0,0 1-1,-1-1 1,1 0-1,0 0 1,0 0-1,0 0 1,-1 0 0,1-1-1,1-7-7,0 0 0,1 0 0,-1 0 1,2 0-1,-1 1 0,1-1 0,1 1 0,0-1 0,0 1 0,0 0 0,1 1 0,0-1 0,1 1 0,6-8 0,1 2 5,0 0 0,0 0-1,1 1 1,1 1-1,0 0 1,19-9 0,-29 17-21,1 0 1,-1 1 0,1 0-1,-1 0 1,1 0 0,0 1-1,0 0 1,0 0 0,10 0-1,-15 24-210,-2-19 218,0 0 1,0 0-1,-1 0 1,0 0-1,0 0 1,0 0-1,0 0 1,0-1-1,-1 1 1,1-1-1,-1 0 1,0 1-1,0-1 1,-6 4-1,-7 11 22,13-16-12,-14 19 54,-17 27 0,30-42-25,0 0 1,1 0-1,0 0 0,0 0 0,1 1 0,0-1 1,0 1-1,0-1 0,1 1 0,-1 10 0,13-17 419,94-1 915,-51 0-2620,0 1-3812,-36 0-1244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5.0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9 8674,'0'0'17252,"-1"-8"-16143,-12 42-559,6-16-451,1 0 1,1 0 0,0 1-1,2 0 1,0 0 0,1 0-1,0 25 1,2-44-94,0 1 0,0-1-1,0 1 1,1-1 0,-1 1-1,0-1 1,0 1 0,0-1 0,0 0-1,1 1 1,-1-1 0,0 1 0,0-1-1,1 1 1,-1-1 0,0 0 0,1 1-1,-1-1 1,1 0 0,-1 1 0,0-1-1,1 0 1,-1 0 0,1 1 0,-1-1-1,1 0 1,-1 0 0,1 0-1,0 1 1,20 0 396,-16-1-287,0-1 0,1 0-1,-1 0 1,0 0 0,-1-1 0,7-2 0,-7 1-54,0 1 0,0-1 1,-1 0-1,0 0 0,1-1 1,-1 1-1,0-1 0,-1 1 1,1-1-1,0 0 0,-1 0 1,0 0-1,0 0 0,0-1 1,-1 1-1,2-8 0,0-4-7,-1 1 0,0-1 1,-2-23-1,0 37-92,0 1 0,0-1 1,0 1-1,0-1 1,-1 1-1,1-1 0,-1 1 1,1-1-1,-1 1 1,1 0-1,-1-1 0,0 1 1,0 0-1,0 0 1,1-1-1,-1 1 1,0 0-1,-1 0 0,1 0 1,0 0-1,0 0 1,0 0-1,-1 1 0,1-1 1,0 0-1,-1 1 1,1-1-1,0 1 0,-1-1 1,1 1-1,-1-1 1,1 1-1,-1 0 0,1 0 1,-1 0-1,-1 0 1,0 0-189,-1 0-1,0 0 1,1 0 0,-1 1 0,0-1 0,1 1 0,-1 0 0,1 0 0,-1 1 0,1-1 0,0 0 0,0 1-1,-1 0 1,-2 2 0,-10 14-3042,6 0-3745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23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1328,'0'0'5429,"2"-15"7720,10 11-12668,0 1 0,0 1 1,1 0-1,-1 1 1,14 0-1,-24 1-481,-1 0 0,0 0 1,0 0-1,0 0 0,1 0 0,-1 1 0,0-1 0,0 0 0,0 1 1,0-1-1,0 1 0,0-1 0,0 1 0,0 0 0,0-1 0,0 1 1,0 0-1,0 0 0,0 0 0,0 0 0,-1 0 0,1-1 0,0 2 1,-1-1-1,1 0 0,0 0 0,-1 0 0,1 0 0,-1 0 0,0 0 1,1 0-1,-1 2 0,1 4 16,0 0 1,-1 1-1,1-1 1,-2 11-1,0-2 32,0-13-33,0 1-1,0-1 1,-1 0 0,1 1-1,-1-1 1,0 0 0,1 0-1,-2 0 1,1 0 0,0 0 0,-1-1-1,1 1 1,-1-1 0,0 1-1,1-1 1,-5 2 0,-14 15 11,21-11 829,17-8-769,143 0-811,-159 0-43,1 1-2028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5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15 14299,'0'0'12435,"0"9"-12298,-1 17-46,0-8 22,0 0 0,2 0-1,0 0 1,5 26 0,-6-42-85,1 0 0,0-1 1,-1 1-1,1-1 0,0 1 1,0-1-1,0 1 0,1-1 1,-1 0-1,0 0 0,0 1 0,1-1 1,-1 0-1,1 0 0,-1 0 1,1 0-1,-1-1 0,1 1 0,-1 0 1,1-1-1,0 1 0,0-1 1,-1 1-1,1-1 0,0 0 1,0 0-1,-1 0 0,1 0 0,0 0 1,0 0-1,-1 0 0,3-1 1,2 0 92,0 0 0,0-1 0,0 1 0,0-1 0,0-1 0,0 1 0,9-6 0,-7 3-72,-1 0 0,1-1 1,-1 0-1,0 0 0,-1 0 0,12-15 1,-15 16-19,1-1-1,-1 0 1,-1 0 0,1 0-1,-1 0 1,0 0 0,-1 0-1,1 0 1,-1-1 0,0 1-1,-1-1 1,0-8 0,0 14-123,-1 24-644,0-17 681,1-1 0,-1 1 0,1 0-1,1 0 1,-1 0 0,1 0-1,0 0 1,0 0 0,3 9-1,-2-13 59,-1-1-1,1 1 1,-1-1 0,1 1-1,-1-1 1,1 1-1,0-1 1,0 0-1,0 0 1,0 0-1,0 0 1,0 0-1,0 0 1,0-1-1,0 1 1,0-1-1,0 1 1,5-1-1,45 1 352,-35-1-170,56-1 807,-72 1-932,1-1 0,-1 1 0,1-1 0,-1 0 0,0 1 0,1-1 0,-1 0 0,0 0 0,0 0 0,0 0 0,1 0 0,-1 0 0,0 0 0,0 0 0,0 0 0,-1-1 0,1 1 0,0 0 0,0-1 0,-1 1 0,1-1 0,-1 1 0,1 0 0,-1-1 0,0 1 0,1-1 0,-1-2 0,4-44 649,-4 46-700,0-53 12,-25 55-2644,24 0 2384,0 1 1,0-1-1,-1 1 1,1-1 0,0 1-1,1 0 1,-1 0-1,0-1 1,0 1-1,0 0 1,0 0 0,0 0-1,1 0 1,-1 0-1,1 0 1,-1 0-1,0 0 1,1 0-1,-1 3 1,1-4 135,-5 15-5651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36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12819,'0'0'11373,"0"17"-10890,0 59-29,0-67-355,0-1 0,-1 0 0,0 0 0,0 1-1,0-1 1,-6 15 0,1-5 68,25-60 4985,-11 28-5053,0 0 1,1 1-1,0 0 0,1 0 1,1 1-1,0 0 0,12-10 1,-19 20-99,0 0 0,-1 0 0,1 0 0,0 0 1,0 0-1,0 1 0,0 0 0,0 0 0,1 0 0,-1 0 0,0 1 0,0-1 1,5 1-1,-7 0-7,1 0 0,0 1 1,-1-1-1,1 1 0,-1-1 1,1 1-1,-1 0 0,0 0 0,1 0 1,-1 0-1,0 0 0,1 0 1,-1 1-1,0-1 0,0 1 1,0-1-1,0 1 0,-1 0 1,1 0-1,0 0 0,1 2 0,4 9-64,-1 1-1,0-1 1,0 1-1,-1 0 0,-1 1 1,3 20-1,-2 6-3162,-3 0-4335,-2-25-7809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3.1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13691,'0'0'13552,"3"7"-12889,9 28-115,-1 0 1,9 63-1,3 83 1844,-7-46-1568,6 64-824,-20-178 0,0 73-1411,-3-55 522,15-41-2290,3-14-292,3-6-5127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3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14539,'0'0'11599,"4"28"-10849,3 11-462,15 124 834,-5 184 115,-16-197-9369,-1-144 2476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3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10266,'0'0'15636,"174"-3"-15396,-132 3-96,0 5-144,1 0-128,12-2-617,-9-3-1391,-7 0-4545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4.0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11466,'0'0'14045,"5"16"-13352,3 7-443,1 6 225,10 49-1,-12-19-102,-3 1-1,-4 83 1,-1-58-1023,1-85 558,0 1 0,0 0 0,0 0 0,0 0 0,0 0 0,0 0 0,0 0 0,0 0 0,1 0 0,-1-1 0,0 1 0,0 0 0,1 0 0,-1 0 1,1 0-1,-1-1 0,1 1 0,-1 0 0,1 0 0,-1-1 0,1 1 0,0 0 0,-1-1 0,1 1 0,0-1 0,0 1 0,0-1 0,1 1 0,1 0-519,0 0 1,0-1 0,0 0-1,0 1 1,0-1-1,0 0 1,4-1 0,6 0-3236,9 1-6865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4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7826,'0'0'15886,"1"21"-14427,0-15-1360,18 164 1901,5 87-605,-1-11-1188,-16-213-207,-4-20-544,0 0 0,-1 0 0,0 15 0,-11-42-10133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4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 13363,'0'0'12907,"148"-8"-12131,-118 5-368,4 3-192,-9-2-208,1 2-8,3 0-600,-3 0-1233,-5 0-4664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5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15019,'0'0'13510,"0"0"-13503,0 0 1,0 0-1,0-1 1,0 1-1,1 0 1,-1 0-1,0-1 1,0 1-1,1 0 1,-1 0-1,0 0 1,0 0-1,1-1 1,-1 1-1,0 0 1,0 0-1,1 0 1,-1 0-1,0 0 1,1 0-1,-1 0 1,0 0-1,0 0 0,1 0 1,-1 0-1,0 0 1,1 0-1,-1 0 1,0 0-1,1 0 1,-1 0-1,0 0 1,0 0-1,1 0 1,-1 0-1,0 1 1,0-1-1,1 0 1,1 5 10,-1 0 0,0-1 0,0 1 0,-1 0 0,0 0 0,0 6 0,2 9 99,3 201 1322,-6-141-1082,-8 66-75,1 2 211,26-147-8,12-2-443,-1-1 0,1-2 1,-1-1-1,0-1 0,0-1 0,39-16 0,6 1-3352,-25 11-2154,-19 6-5598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6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7 579 10866,'0'0'15037,"-7"5"-11798,9-6-3080,0 0 0,0 1 0,0-1-1,0 0 1,0 0 0,-1 0 0,1 0 0,0 0-1,0 0 1,-1-1 0,1 1 0,-1-1-1,0 1 1,2-3 0,23-28 543,-21 25-494,10-14-171,-2-1 0,-1 0 1,0-1-1,-2 0 1,0-1-1,9-36 1,25-153 32,-39 182-69,9-52-1,-14 82 0,0 1 0,0 0 0,0 0 0,0 0 0,0 0 0,0-1 0,0 1 0,0 0 0,0 0 0,1 0 0,-1 0 0,0 0 0,0-1 0,0 1 0,0 0 0,0 0 0,1 0 0,-1 0 0,0 0 0,0 0 0,0 0 0,0 0 0,1 0 0,-1-1 0,0 1 0,0 0 0,0 0 0,1 0 0,-1 0 0,0 0 0,0 0 0,0 0 0,0 0 0,1 0 0,-1 1 0,0-1 0,0 0 0,0 0 0,1 0 0,-1 0 0,0 0 0,0 0 0,0 0 0,0 0 0,1 0 0,-1 0 0,0 1 0,0-1 0,0 0 0,0 0 0,0 0 0,1 1 0,7 9 0,12 37 0,20 74 0,-28-81 0,76 283-664,-86-315-252,-1 0 0,0 1 0,0 12 0,-3-20 737,0 0-1,0 0 1,0-1-1,0 1 1,0-1-1,0 1 1,0-1-1,0 0 1,0 0-1,-1 0 1,1 0-1,-3-1 1,0 1-100,-3-1 28,0 0 0,0 0 0,0-1 0,0 0 0,1-1 0,-1 1 0,1-2 0,0 1 0,0-1 0,0 0 1,-8-5-1,-11-11-1215,-32-29 1,56 47 1411,2 2 63,-4-3 9,0-1 0,0 1 0,1-1-1,0 0 1,-6-8 0,5-4 2528,4 16-2466,1-1 0,-1 0 0,1 1 0,-1-1 0,0 1 0,1-1 0,-1 1 0,1 0 0,0-1 1,-1 1-1,1-1 0,-1 1 0,1 0 0,-1 0 0,1-1 0,0 1 0,-1 0 0,1 0 0,0 0 0,-1-1 0,1 1 0,0 0 0,-1 0 0,2 0 1,22-1 312,-21 0-194,120-2 1416,-43 7-4260,-54 0-2104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25.9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71 1304,'0'0'4645,"-2"5"-3212,-5 18 12946,9-23-14290,0 0 0,0 0 1,0-1-1,0 1 0,0-1 0,0 1 1,0-1-1,-1 0 0,1 0 1,0 0-1,0 0 0,-1 0 0,1 0 1,-1-1-1,1 1 0,-1 0 1,1-1-1,-1 1 0,0-1 0,0 1 1,0-1-1,0 0 0,0 0 1,0 1-1,0-1 0,0 0 0,0-3 1,1-4 76,0 1 0,0 0-1,-1-1 1,0 1 0,0-13 0,-1 20-73,5 14-376,-1 0 208,0 0 1,-1 0-1,0 1 1,-1-1 0,-1 1-1,0 16 1,5 35 64,-5-14-322,-1-51 259,-2 1 66,1-1 28,-1 0 0,1 0-1,-1 0 1,0 0 0,1 0 0,-1-1-1,1 1 1,-1 0 0,1-1-1,-1 1 1,1-1 0,-1 0 0,1 1-1,0-1 1,-1 0 0,1 0-1,0 0 1,0 0 0,-2-1 0,2-1-79,0 1 1,0-1-1,0 1 1,0-1 0,1 0-1,-1 1 1,1-1 0,-1 0-1,1 0 1,0 1-1,1-4 1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6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14147,'0'0'14494,"0"2"-14336,3 37 367,1-1 0,2 0 0,21 69 0,-5-21-331,2 78-62,-11-67-3183,-5-68 28,-1-12-2272,2-3-4927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6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0 14771,'0'0'11528,"-17"16"-11243,-51 49-14,65-63-262,1 1 1,0-1-1,0 1 0,0-1 1,1 1-1,-1-1 0,0 1 0,1 0 1,0 0-1,0 0 0,0 0 1,0 0-1,0 0 0,1 0 1,-1 0-1,1 0 0,0 0 0,-1 0 1,2 0-1,-1 1 0,1 3 1,0 7 8,-1-13-14,0 0 1,0 0 0,0 0-1,1 0 1,-1 0-1,0 0 1,1 0 0,-1 0-1,0 0 1,1 0 0,-1 0-1,1 0 1,0 0-1,-1-1 1,1 1 0,0 0-1,-1 0 1,1 0 0,0-1-1,0 1 1,0-1-1,0 1 1,0 0 0,-1-1-1,1 1 1,0-1-1,0 0 1,0 1 0,0-1-1,0 0 1,0 0 0,1 0-1,-1 1 1,0-1-1,1 0 1,6 0 72,-1 0-1,1 0 1,13-3-1,-15 2-13,-1 0-7,0 0 0,0 0 1,0-1-1,0 0 1,0 0-1,0 0 0,0-1 1,-1 1-1,1-1 1,-1 0-1,0 0 1,0-1-1,0 0 0,0 1 1,-1-1-1,1 0 1,-1-1-1,4-5 0,-3 3 43,0-1-1,0 0 0,-1 0 0,0 0 0,0 0 0,-1 0 0,0 0 0,-1-1 0,1 1 1,-1-14-1,-7 34-498,-7 29 299,2-1 0,2 2 0,1-1 0,-2 68 0,8 174 212,2-261-121,5 40 57,2 0 0,3-1 1,18 61-1,-24-106-34,-10-30 271,0 0-1,0 1 0,-2 0 0,0 0 1,-10-13-1,-10-17-233,-15-26-34,-36-64-596,76 126 188,0 0 0,0 0 0,1-1 0,-1 1 0,2-1 0,-1 0 0,1 1 0,0-1 0,1 0 0,-1 0 0,2 0 0,-1 0 0,3-12 0,8-9-7320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7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0 11306,'0'0'13735,"-15"22"-13247,-44 65-87,56-82-361,0-1 1,1 0 0,0 1 0,0-1 0,0 1 0,-2 6 0,4-10-15,0 0 0,0 0 1,0 0-1,0 1 0,0-1 0,0 0 0,0 0 1,1 0-1,-1 0 0,0 1 0,1-1 1,0 2-1,-1-2 8,2 0 60,0 0 0,0-1 0,0 1 0,0-1 0,0 1 0,0-1 0,0 0-1,0 1 1,0-1 0,0 0 0,1 0 0,-1-1 0,3 1 0,0-1 307,-3 1-291,0 0-1,0-1 0,0 1 1,0-1-1,0 0 0,0 0 0,0 0 1,0 0-1,0 0 0,0 0 0,-1 0 1,1 0-1,0-1 0,-1 1 1,0-1-1,1 1 0,-1-1 0,0 1 1,1-1-1,-1 0 0,0 0 1,0 0-1,0 0 0,-1 0 0,1 0 1,0-3-1,2-3 17,-1 0 0,0 0 0,-1 0 1,1-1-1,-1-11 0,-1 8-166,0-22 124,-1 33-132,1 0 0,0 0-1,0 0 1,0 0 0,0 0 0,-1 0 0,1 0 0,-1 0-1,1 0 1,0 0 0,-1 0 0,0 0 0,1 0 0,-1 1-1,1-1 1,-1 0 0,0 0 0,0 1 0,1-1 0,-1 0-1,0 1 1,0-1 0,0 1 0,0-1 0,-1 0 0,1 1-89,0 0 1,0 0-1,0 0 1,0 0-1,1 0 1,-1 0 0,0 0-1,0 0 1,0 0-1,1 1 1,-1-1-1,0 0 1,0 0-1,1 1 1,-1-1 0,0 1-1,0-1 1,1 0-1,-1 1 1,0-1-1,1 1 1,-1 0 0,1-1-1,-1 1 1,1-1-1,-1 1 1,1 0-1,-1 0 1,0 1 0,-7 21-4727,3 5-3745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7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0 250 7762,'0'0'19785,"5"-20"-19121,3-5-477,-2 8 12,-1-1 0,4-32 1,-8 47-177,0 0 0,-1 0 1,1 0-1,-1 0 0,1 0 1,-1 0-1,0 0 0,-1 0 1,1-1-1,0 1 1,-1 0-1,0 0 0,0 0 1,0 0-1,0 0 0,0 1 1,0-1-1,-1 0 0,0 0 1,1 1-1,-1-1 1,0 1-1,0-1 0,-3-1 1,4-1-914,9 2 519,22 0 435,-6 0-70,144-28 107,-168 31-101,1-1-1,0 1 1,0 0 0,-1 0-1,1 0 1,0 0 0,0 1-1,-1-1 1,1 0 0,0 0-1,-1 0 1,1 0 0,0 1-1,-1-1 1,1 0 0,0 1-1,-1-1 1,1 1 0,-1-1-1,1 1 1,-1-1 0,1 1-1,-1-1 1,2 2 0,-1-1-2,0 1-1,0 0 1,0 0 0,0 1 0,-1-1 0,1 0 0,0 0-1,0 4 1,0 7-11,-1 0 0,0 18 0,-1-16 8,1-10 80,0 0-296,0 1 0,0 0 1,1-1-1,-1 1 0,3 9 0,-2-13-78,0 1 0,1-1 0,-1 0 0,0 0 0,1 0 0,-1 0 0,1 0 0,0 0 0,-1-1 0,1 1 0,0-1 0,0 1 0,0-1 0,0 1-1,4 0 1,15 9-4988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8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13715,'0'0'13163,"9"134"-12803,-5-95-200,0-1-152,0-8 88,1-2-96,3-5-464,17-8-1009,5-4-2431,0-9-4314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8.8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14547,'0'0'10604,"3"22"-9723,-1-3-664,2 18 175,2-1-1,14 49 0,3-10-4,75 275 489,-96-342-868,-1-4-4,0-1 0,-1 1-1,1-1 1,-1 1 0,1-1-1,-1 1 1,0-1 0,-1 6-1,-3-11 39,-4-3-1,0 0 0,0-1 0,0 0 1,1 0-1,0 0 0,0-1 0,-11-15 1,-37-60 83,47 70-124,1 0 0,0-1 0,1 0 0,0 0 1,1-1-1,1 1 0,0-1 0,0 0 0,-2-29 1,7 42-10,-1 0 0,0 1 0,0-1 0,1 0 1,-1 0-1,1 0 0,-1 1 0,1-1 1,-1 0-1,1 0 0,-1 1 0,1-1 1,0 0-1,-1 1 0,1-1 0,0 1 0,-1-1 1,1 1-1,0-1 0,0 1 0,0 0 1,-1-1-1,3 1 0,26-10-71,-18 7 55,-1 0 67,19-6-19,0-1-1,43-22 1,-64 28 124,-1-1 0,0 1 0,0-1 0,0 0 0,-1-1 0,0 1 0,0-1 0,0 0 0,-1-1 0,0 0 0,0 1 0,0-2 0,-1 1 0,5-12 0,-9 19-144,0 0 1,0 0-1,0 0 0,0-1 1,0 1-1,0 0 0,0 0 1,0 0-1,0 0 1,0-1-1,0 1 0,0 0 1,0 0-1,0 0 0,0 0 1,0-1-1,0 1 0,0 0 1,0 0-1,1 0 0,-1 0 1,0 0-1,0-1 0,0 1 1,0 0-1,0 0 1,0 0-1,1 0 0,-1 0 1,0 0-1,0 0 0,0 0 1,0-1-1,1 1 0,-1 0 1,0 0-1,0 0 0,0 0 1,1 0-1,-1 0 1,0 0-1,0 0 0,0 0 1,0 0-1,1 0 0,-1 0 1,0 0-1,0 0 0,0 1 1,0-1-1,1 0 0,-1 0 1,0 0-1,0 0 0,7 15-2,6 36-185,-9-34 244,16 71-73,10 96 1,-30-177 60,2 10-155,-1-15 336,1-7 455,2-15-545,1 0 1,12-30-1,-16 49-158,0-1 0,0 0 0,0 0 0,1 1 0,-1-1 0,0 1-1,1-1 1,-1 1 0,1 0 0,0 0 0,-1 0 0,1 0 0,0 0 0,0 0 0,0 0 0,0 0 0,0 1 0,0-1 0,0 1-1,0-1 1,0 1 0,0 0 0,0 0 0,0 0 0,0 0 0,0 0 0,0 0 0,0 1 0,0-1 0,0 1 0,0-1-1,0 1 1,0 0 0,0 0 0,0-1 0,-1 1 0,1 1 0,0-1 0,-1 0 0,1 0 0,0 1 0,-1-1 0,0 1 0,3 2-1,1 5 90,0 0 0,0 1-1,-1 0 1,0 0 0,0 0-1,-1 1 1,-1-1-1,2 12 1,1 45-3250,-4-23-6376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5:49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10818,'0'0'15408,"13"19"-14746,41 63-270,-50-77-349,-1 0-1,0 1 1,0-1-1,0 1 0,-1 0 1,0-1-1,2 8 1,1 2 42,-4-4 65,-1-11 62,5-9 1258,-1-18-1023,-4 20-421,1-1 0,0 1 0,0 0 1,0 0-1,1 0 0,1 0 0,-1 0 0,1 0 0,0 0 1,5-7-1,-8 13-43,1 1 0,-1-1 1,0 1-1,1 0 0,-1-1 1,0 1-1,1 0 0,-1-1 0,1 1 1,-1 0-1,1-1 0,-1 1 1,1 0-1,-1 0 0,1 0 1,-1 0-1,1-1 0,-1 1 0,1 0 1,-1 0-1,1 0 0,-1 0 1,1 0-1,-1 0 0,1 0 0,-1 0 1,1 0-1,-1 1 0,1-1 1,13 12-349,4 21-32,-13-22 267,11 24-286,-15-33 417,-1-1 0,1 0-1,0 0 1,0 0 0,0 0-1,0 0 1,0 0 0,0 0-1,0 0 1,0 0 0,0-1-1,0 1 1,0 0 0,0-1-1,1 1 1,-1-1 0,0 1-1,1-1 1,-1 0 0,0 1-1,3-1 1,-2 0 72,0 0 0,0-1 0,0 1 0,-1-1 0,1 0 0,0 0 0,0 1 0,0-1 0,0 0 0,-1 0 0,1-1 0,0 1 0,-1 0 0,3-3 0,23-26 588,-6 7-342,-19 21-331,0 0-1,0 1 1,0-1-1,0 1 1,0-1-1,1 1 1,-1 0-1,1 0 1,-1 0-1,1 0 1,-1 1-1,1-1 1,0 1-1,-1-1 1,1 1 0,0 0-1,-1 0 1,1 0-1,0 0 1,-1 1-1,1-1 1,-1 1-1,1-1 1,0 1-1,-1 0 1,0 0-1,1 0 1,-1 1-1,1-1 1,-1 0-1,0 1 1,0 0-1,0-1 1,0 1-1,0 0 1,0 0-1,-1 0 1,1 0 0,0 0-1,-1 0 1,2 4-1,4 8-193,0 0-1,-1 0 0,0 0 1,-1 1-1,-1 0 1,0 0-1,-1 0 0,-1 1 1,1 30-1,-3-44-175,0 1-1,0 0 1,-1-1 0,1 1-1,0-1 1,-1 1-1,0-1 1,0 1-1,0-1 1,0 1 0,0-1-1,0 0 1,0 1-1,-1-1 1,1 0-1,-4 4 1,-12 12-9149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1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95 299 11747,'0'0'15103,"0"-8"-13916,0-22-108,0 22 2337,0 14-3181,-4 73-235,-4 0 0,-28 122 0,4-33 0,30-144 0,1-15 0,-1-24 0,-7-405 0,10 270 0,8 46 0,-9 104 0,0 0 0,0-1 0,0 1 0,0 0 0,0 0 0,0-1 0,0 1 0,0 0 0,0-1 0,0 1 0,0 0 0,0 0 0,0-1 0,0 1 0,0 0 0,0 0 0,1-1 0,-1 1 0,0 0 0,0 0 0,0-1 0,0 1 0,1 0 0,-1 0 0,0 0 0,0 0 0,1-1 0,-1 1 0,0 0 0,0 0 0,1 0 0,-1 0 0,0 0 0,0 0 0,1 0 0,-1-1 0,0 1 0,0 0 0,1 0 0,-1 0 0,0 0 0,1 0 0,-1 0 0,0 0 0,0 1 0,1-1 0,-1 0 0,0 0 0,0 0 0,1 0 0,-1 0 0,0 0 0,0 0 0,1 1 0,-1-1 0,0 0 0,1 0 0,15 12 0,-2 3 0,0 0 0,-2 0 0,18 28 0,28 58 0,-45-79 0,72 153 0,-33-63 0,-43-96 0,0 1 0,1-1 0,14 16 0,-24-31 0,1-1 0,0 0 0,0 0 0,-1 0 0,1 0 0,0 0 0,0 0 0,0 0 0,0 0 0,-1 0 0,1 0 0,0 0 0,0 0 0,-1-1 0,1 1 0,0 0 0,1-1 0,-1-2 0,1 1 0,-1-1 0,0 1 0,-1-1 0,1 1 0,0-1 0,-1 0 0,1 1 0,-1-4 0,2-7 0,12-72 0,6-125 0,-16-87 0,-5 218 0,17 113 34,-5-15-313,76 156-6610,-61-123 436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2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16 4233,'0'0'21066,"-2"-3"-20125,2 3-904,0 0 0,-1-1 1,1 1-1,0 0 0,0 0 0,0-1 0,-1 1 0,1 0 0,0 0 0,0-1 0,0 1 0,0 0 0,0-1 1,0 1-1,-1 0 0,1 0 0,0-1 0,0 1 0,0 0 0,0-1 0,0 1 0,0 0 0,0-1 0,0 1 1,0 0-1,0-1 0,1 1 0,-1 0 0,0-1 0,0 1 0,0 0 0,0 0 0,0-1 0,0 1 1,1 0-1,-1 0 0,0-1 0,0 1 0,1 0 0,-1-1 0,18 0 1241,-8 1-1446,18 2 260,-1 1-1,0 2 1,42 11-1,-64-15-285,0 1 0,-1-1 0,1 1 0,-1 0 0,8 5 0,-11-6-189,1 0-1,0 0 1,-1 1 0,1-1-1,-1 1 1,0-1 0,1 1-1,-1 0 1,2 3 0,2 8-6797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3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11330,'0'0'14820,"89"0"-14444,-68 0-176,4 0-192,5 0-8,8 0-512,-8 0-2041,0 0-7217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26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1360,'0'-1'14975,"4"-11"-6338,40 11-8532,9 0-319,-18 3-9578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3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40 144,'0'0'27939,"-1"-9"-27585,1 4-308,-2-18 48,1 21-47,1 15 18,2 29 656,15 78 0,-2-29-180,6 448-1122,-21-480-493,0-59 1036,0 0 1,0 0-1,0 0 0,0 0 1,0 1-1,-1-1 0,1 0 1,0 0-1,0 0 0,0 0 1,0 0-1,0 0 0,0 0 1,-1 0-1,1 0 1,0 0-1,0 0 0,0 0 1,0 0-1,0 0 0,0 0 1,-1 0-1,1 0 0,0 0 1,0 0-1,0 0 0,0 0 1,0 0-1,0 0 1,-1 0-1,1 0 0,0 0 1,0 0-1,0 0 0,0 0 1,0-1-1,0 1 0,0 0 1,0 0-1,-1 0 0,1 0 1,0 0-1,0 0 1,-1-2-159,0 1 0,0 0 0,1 0 0,-1-1 0,0 1 0,1 0 0,-1-1 0,0 1 0,1-1 0,0 1 0,-1-1 0,1 1 1,0-1-1,0 1 0,0-1 0,0 1 0,0-2 0,0-5-1221,-4-19-5949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3.8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3441,'0'0'21024,"18"-14"-20621,60-40-159,-75 52-218,1 0-1,-1 0 1,0 1 0,1-1 0,-1 1-1,1 0 1,-1 0 0,1 0-1,0 0 1,-1 1 0,1-1 0,0 1-1,-1 0 1,1 0 0,0 0-1,0 1 1,4 1 0,-2 0 57,-1 0 0,0 0 0,1 1 0,-1 0 0,0 0 0,-1 0 0,7 6 0,-8-7-10,0 0-1,-1 1 1,1 0 0,-1-1 0,0 1-1,0 0 1,0 0 0,2 4 0,-4-6-36,1 0 0,0 0 0,-1 1 0,0-1 0,1 0 0,-1 0 0,0 1 0,0-1 0,1 0 0,-1 0 0,0 1 0,0-1 0,0 0 0,0 0 0,-1 1 0,1-1 0,0 0 0,-1 0 0,1 1 0,0-1 0,-1 0 0,0 0 0,1 0 0,-1 0 0,0 0 0,1 0 0,-3 2 0,-3 3 66,0-1-1,-1 0 1,0-1 0,0 0-1,0 0 1,0 0-1,-14 4 1,-2 0-185,-35 6-1,64-13-3967,11 0 494,15-1-4725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4.4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0 14283,'0'0'12909,"-15"9"-12668,-6 3-139,-23 18 0,41-28-83,0 1-1,0 0 1,0 1 0,0-1 0,0 1 0,1-1 0,0 1 0,0 0 0,0 0 0,0 0 0,0 0 0,1 0 0,-2 6 0,1 0 36,1 0-1,0 1 1,0 15 0,1-20-59,0-4 7,0-1 0,0 1 1,0 0-1,0 0 0,0-1 0,0 1 1,1 0-1,-1-1 0,1 1 0,-1-1 1,1 1-1,-1 0 0,2 2 1,0-3 0,-1-1 1,0 1-1,0 0 1,1-1-1,-1 1 1,0-1-1,1 1 1,-1-1-1,1 0 1,-1 1-1,0-1 1,1 0-1,-1 0 1,1 0-1,-1 0 1,2-1-1,3 2 22,0-2 0,0 1 0,0-1-1,-1 1 1,1-2 0,0 1-1,-1-1 1,1 1 0,-1-2 0,1 1-1,5-4 1,-9 5 7,1-1 0,-1 0 0,1-1 0,-1 1 0,0 0 0,0-1 1,0 1-1,0-1 0,0 0 0,-1 1 0,1-1 0,-1 0 0,0 0 0,0 0 0,0 0 0,0 0 0,0-1 0,-1 1 0,1 0 0,-1 0 1,0-6-1,0-14 195,0 23-299,0 6-261,-1 78 110,-1-25 194,10 109-1,-6-158 32,7 44 63,-8-49-32,0 0 0,1 0 0,-1-1 0,1 1 0,0 0 0,0-1 1,6 8-1,-8-12-5,0 0 0,0 1 0,0-1-1,0 0 1,0 0 0,0 0 0,1 0 0,-1 0 0,0 0 0,0 1 0,0-1 0,0 0 0,0 0 0,1 0 0,-1 0 0,0 0 0,0 0 0,0 0 0,0 0 0,0 0 0,1 0 0,-1 0 0,0 0 0,0 0 0,0 0 0,0 0 0,1 0 0,-1 0 0,0 0 0,0 0 0,0 0 0,0 0 0,1 0 0,-1 0 0,0 0 0,0 0 0,0 0 0,0 0 0,0-1 0,1 1 0,-1 0-1,0 0 1,0 0 0,0 0 0,0 0 0,0 0 0,0-1 0,0 1 0,1 0 0,-1 0 0,0 0 0,0 0 0,0 0 0,0-1 0,0 1 0,0 0 0,0 0 0,0 0 0,0 0 0,0-1 0,0 1 0,0 0 0,0 0 0,0 0 0,0 0 0,0-1 0,0 1 0,0 0 0,0 0 0,1-15 1214,-1 15-1340,0-30 144,3 1 1,0-1 0,2 1-1,1 0 1,1 0 0,2 0 0,1 1-1,14-29 1,-23 55-155,0 1 0,0-1 1,0 1-1,1-1 0,-1 1 0,0-1 1,1 1-1,-1 0 0,1 0 0,-1 0 1,1-1-1,-1 2 0,1-1 0,0 0 0,-1 0 1,1 0-1,0 1 0,0-1 0,2 0 1,36-1-5692,-28 3 3182,6-1-10376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4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4961,'0'0'25974,"0"-33"-25590,0 31-48,8 10-5673,5 9-745,0-1-10217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5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16916,'84'92'5297,"-68"-74"-2573,-17-18-2619,0 1 0,0-1 0,0 1 0,0-1 0,0 1 0,0-1 0,0 1 0,1 0 0,-1-1 0,0 1 0,0 0 0,1 0 0,-1-1 0,0 1 0,1 0 0,-1 0 0,1 0 0,-1 1 0,-12 24 292,8-17-144,-10 26 386,-13 39 1,14-34-357,9-26-322,1 1 1,1 0 0,0 0 0,1 0 0,1 0 0,0 15 0,1-29-48,1-1 1,-1 1-1,1-1 1,-1 1 0,0-1-1,1 1 1,-1-1-1,1 0 1,-1 1-1,1-1 1,0 0-1,-1 1 1,1-1 0,-1 0-1,1 0 1,-1 1-1,1-1 1,0 0-1,-1 0 1,1 0-1,-1 0 1,1 0 0,0 0-1,-1 0 1,1 0-1,0 0 1,0 0-1,22-2-4597,2-5-7460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5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14091,'0'0'13690,"0"7"-13498,3 37 255,1-1-1,12 45 1,3 33-38,-2 171-165,-17-166-2796,0-126 2509,0 0-1,0 0 1,0 0 0,0 0 0,0 0-1,0 0 1,0-1 0,0 1 0,0 0-1,0 0 1,0 0 0,0 0 0,0 0 0,0 0-1,-1 0 1,1 0 0,0-1 0,0 1-1,0 0 1,0 0 0,0 0 0,0 0-1,0 0 1,0 0 0,0 0 0,-1 0-1,1 0 1,0 0 0,0 0 0,0 0 0,0 0-1,0 0 1,0 0 0,-1 0 0,1 0-1,0 0 1,0 0 0,0 0 0,0 0-1,0 0 1,0 0 0,0 0 0,-1 0-1,1 0 1,0 0 0,0 0 0,0 0-1,0 0 1,0 0 0,0 0 0,0 0 0,-1 0-1,1 1 1,0-1 0,0 0 0,0 0-1,0 0 1,0 0 0,0 0 0,0 0-1,0 0 1,0 0 0,0 1 0,-7-11-2427,2-9-4936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5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5337,'0'0'20358,"21"-7"-19986,70-21-128,-86 26-225,0 1 1,1 0 0,-1 0-1,0 0 1,0 1-1,1 0 1,-1 0-1,0 0 1,1 1-1,-1-1 1,0 1-1,0 1 1,1-1-1,-1 1 1,0 0-1,0 0 1,-1 0-1,1 0 1,5 5-1,-1-2-4,-7-4-16,0-1 0,1 2 0,-1-1 0,0 0 0,0 0 0,0 1 0,0-1-1,0 1 1,0-1 0,-1 1 0,1 0 0,0 0 0,-1 0 0,1 0 0,-1 0-1,0 0 1,0 0 0,0 1 0,0-1 0,0 0 0,0 1 0,0-1 0,-1 0-1,1 4 1,-2-5 12,1 0 0,0 0 0,-1 0 0,0 0 0,1 0 0,-1 0 0,0 0 0,1 0 0,-1 0 1,0 0-1,0 0 0,0-1 0,0 1 0,0 0 0,0 0 0,0-1 0,0 1 0,0-1 0,0 1 0,0-1 0,0 1 0,-1-1 0,1 0 0,0 1 0,0-1 0,-2 0 0,-41 7 317,33-5-276,-31 2 150,29-4-318,1 1 0,-1 1 0,0 0-1,-19 6 1,22 0-1049,9-2-1455,23 1-17781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6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14667,'0'0'11691,"5"120"-11619,-5-100 40,0-5-112,0-2-24,4-3-304,13-10-849,4 0-1191,4 0-3321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6.7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146 1 13851,'0'0'11927,"-22"25"-11379,-67 83-112,83-100-363,0-1 1,1 1 0,-9 17 0,13-23-56,0 0 1,1 0 0,-1 0-1,1 0 1,0 0 0,-1 0 0,1 0-1,0 1 1,0-1 0,1 2-1,-1 8 6,1-12-24,0 1 0,-1-1 1,1 1-1,0-1 0,0 0 1,0 1-1,-1-1 0,1 0 1,0 0-1,0 1 0,0-1 1,0 0-1,-1 0 0,1 0 0,0 0 1,0 0-1,0 0 0,0 0 1,0 0-1,1-1 0,1 1 21,1 0-1,0-1 0,0 1 0,0-1 0,1 0 1,-1-1-1,0 1 0,0-1 0,0 1 1,-1-1-1,1 0 0,0 0 0,-1-1 1,1 1-1,-1-1 0,0 0 0,0 0 1,0 0-1,0 0 0,0 0 0,-1-1 1,1 0-1,-1 1 0,0-1 0,0 0 1,0 0-1,-1 0 0,0 0 0,1 0 1,-1 0-1,-1 0 0,1 0 0,0-6 1,1 61-71,2 1 1,3-1 0,21 83 0,58 143 924,-84-271-840,-1-3-3,-1 0 1,1 0-1,0 0 1,1 1-1,-1-1 0,0-1 1,1 1-1,0 0 1,-1 0-1,1-1 0,0 1 1,0 0-1,3 1 1,-4-3 3,-1-1 0,0 0 0,0 0 1,1 0-1,-1 0 0,0 0 0,0 0 1,1 0-1,-1 0 0,0 0 1,0 0-1,1 0 0,-1 0 0,0 0 1,0 0-1,1 0 0,-1 0 0,0 0 1,0 0-1,0-1 0,1 1 1,-1 0-1,0 0 0,0 0 0,0 0 1,1 0-1,-1-1 0,0 1 1,0 0-1,0 0 0,0 0 0,1-1 1,-1 1-1,0 0 0,0 0 0,0 0 1,0-1-1,0 1 0,0 0 1,0 0-1,0-1 0,0 1 0,0 0 1,0 0-1,0 0 0,0-1 0,0 1 1,0 0-1,0-1 0,5-48 853,-3-59 0,-3 66-1048,2-1 0,10-63 0,-11 104 39,0 1 0,1-1 1,-1 0-1,1 1 1,-1-1-1,1 0 1,-1 1-1,1-1 0,0 1 1,0-1-1,0 1 1,0-1-1,0 1 1,0 0-1,0-1 0,0 1 1,1 0-1,1-2 1,0 2-245,1 0-1,-1 0 1,0 0 0,1 0 0,0 0 0,-1 1 0,6-1-1,18-1-3894,2-1-4259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7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24 14227,'0'0'12447,"-16"2"-12330,-1 0-76,0 1-1,-17 5 0,31-6-18,0-1 0,0 1 0,1 0 0,-1 0 0,0 0 0,1 0 0,0 0 0,-1 1 0,1-1 0,0 1 0,0 0 0,0 0 0,0-1 0,1 1 0,-1 0 0,1 0 0,0 1 0,0-1 0,0 0 0,0 0 0,1 0-1,-1 1 1,1 3 0,-4 9 156,1-6-129,1 1 1,0-1 0,1 0 0,0 1 0,1 11-1,1-21-46,-1 0-1,1 0 0,-1-1 1,1 1-1,-1 0 0,1-1 1,-1 1-1,1 0 0,0-1 1,0 1-1,-1-1 0,1 1 1,0-1-1,0 1 0,-1-1 1,1 0-1,0 1 0,0-1 1,0 0-1,0 0 1,-1 0-1,1 1 0,0-1 1,0 0-1,0 0 0,0 0 1,1-1-1,35 1 71,-29 0-36,-6 0-28,1 0-1,0 0 0,-1 0 0,1 0 1,-1-1-1,1 1 0,-1-1 1,1 1-1,-1-1 0,1 0 0,-1 0 1,0 0-1,1-1 0,-1 1 0,0 0 1,0-1-1,3-2 0,-3 1 19,0 1 0,-1-1 0,1 1-1,-1-1 1,0 0 0,1 0 0,-2 1 0,1-1-1,0 0 1,0 0 0,-1 0 0,0 0 0,1 0-1,-2-6 1,1-53 268,0 62-301,0 0 1,0 0 0,0 0-1,0 0 1,0 0 0,0 0-1,0 0 1,0 0-1,0 0 1,0 0 0,0 0-1,0 0 1,-1 0 0,1 0-1,0 0 1,0 0 0,0 0-1,0 0 1,0 0-1,0 0 1,0 0 0,0 0-1,0 0 1,0 0 0,0-1-1,0 1 1,0 0-1,0 0 1,0 0 0,-1 0-1,1 0 1,0 0 0,0 0-1,0 0 1,0 0-1,0 0 1,0 0 0,0 0-1,0 0 1,0-1 0,0 1-1,0 0 1,0 0-1,0 0 1,-2 7-108,2-4 111,0 0 0,0 0 0,1 0 0,-1 0 0,1 0 0,0 0 0,-1 0 0,1 0 0,1 0 0,-1 0 0,0 0 0,1 0 0,-1-1 0,1 1 0,0 0 0,0-1 0,0 0 0,0 1 0,0-1 0,1 0 1,-1 0-1,1 0 0,-1-1 0,1 1 0,0-1 0,-1 1 0,1-1 0,0 0 0,0 0 0,0 0 0,0 0 0,6 0 0,16 3 100,-1-2 0,36-2 0,-39 0 32,-20 1-99,0-1 0,1 0-1,-1 0 1,1 0 0,-1 0 0,1-1 0,-1 1 0,1 0-1,-1 0 1,0-1 0,1 1 0,-1-1 0,0 0 0,1 1-1,-1-1 1,0 0 0,0 1 0,0-1 0,1 0 0,-1 0-1,0 0 1,0 0 0,0 0 0,0-1 0,-1 1 0,2-2-1,-1-1 71,0 0 0,0 0 0,0 0 0,0 0 0,-1 0-1,0-1 1,0-5 0,-1 0-80,1 7-17,0 0-1,-1 0 0,1 0 1,-1 0-1,0 0 0,0 0 1,0 1-1,0-1 1,0 0-1,-1 1 0,1-1 1,-3-3-1,-27-28-72,10 12-255,57 19-1154,-17 3 1476,-3-1-9,1 2-1,-1 0 0,23 4 0,-33-4 9,0 1 0,0 0-1,-1 0 1,1 1 0,-1 0-1,1 0 1,-1 0 0,0 0-1,0 1 1,0 0 0,-1 0-1,7 7 1,-3-2-124,-2 1 0,1 0 0,-1 0 0,-1 0-1,0 0 1,0 1 0,-1 0 0,-1 0 0,0 0 0,0 1 0,-1-1-1,0 1 1,-1-1 0,-1 23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27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 2513,'0'0'14301,"0"-2"-13801,4 90 2260,-4-87-2672,0 0 1,0 0 0,0 0 0,0 1 0,0-1-1,0 0 1,0 0 0,1 0 0,-1 0-1,0 0 1,1 0 0,-1 0 0,1 0 0,-1 0-1,1 0 1,-1-1 0,1 1 0,1 1 0,3-4 1680,1-11-1255,-3 5-440,0-1 0,0 1 0,1 1 0,1-1 0,-1 0 0,1 1 1,10-11-1,-9 10-17,1-1-1,-1 0 1,9-18 0,-15 26-60,1 1 1,-1-1-1,0 1 0,1-1 1,-1 1-1,0 0 1,1-1-1,-1 1 0,0-1 1,1 1-1,-1 0 1,1-1-1,-1 1 0,1 0 1,-1-1-1,1 1 0,-1 0 1,1 0-1,0 0 1,-1-1-1,1 1 0,-1 0 1,1 0-1,-1 0 0,1 0 1,0 0-1,-1 0 1,1 0-1,-1 0 0,1 0 1,-1 0-1,2 1 0,13 5-228,-14-6 284,2 4-82,0 0 0,0 0 0,0 0 1,0 1-1,-1-1 0,1 1 1,-1-1-1,0 1 0,-1 0 0,1 0 1,-1-1-1,1 7 0,0 7-279,0 1-1,-2 18 1,0-27 160,0 12-9556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08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72 7514,'0'0'12972,"1"15"-4969,6-18-7799,1-1 1,-1 1 0,0-1 0,0-1-1,-1 0 1,1 0 0,5-6-1,-11 10-205,0 0-1,0 0 0,-1 0 0,1 0 0,0 0 0,-1 0 0,1 0 0,-1 0 0,1 0 1,-1 0-1,0 0 0,1 0 0,-1 0 0,0-1 0,0 1 0,0 0 0,0 0 0,0 0 1,0 0-1,0-1 0,0 1 0,0 0 0,-1 0 0,1 0 0,0 0 0,-1 0 1,1 0-1,-1 0 0,1 0 0,-1 0 0,1 0 0,-1 0 0,0 0 0,0 0 0,1 0 1,-1 0-1,0 0 0,0 1 0,0-1 0,0 0 0,0 1 0,0-1 0,0 1 0,0-1 1,0 1-1,0-1 0,0 1 0,-1 0 0,1 0 0,0-1 0,0 1 0,-2 0 0,0 0-16,1 0-1,-1 0 0,1 0 1,-1 0-1,1 1 0,0-1 1,-1 1-1,1-1 0,-1 1 1,1 0-1,0 0 0,0 0 1,0 0-1,-1 1 0,-1 1 1,2-1 11,0 1 0,0-1 0,0 1 0,0 0 0,1-1 0,-1 1 1,1 0-1,0 0 0,0 0 0,0 0 0,0 0 0,0 3 0,0-1 8,0 0 0,0 0 0,0 0 0,1 0 0,0 1 0,0-1 0,0 0 0,1 0 0,-1 0 0,1 0 0,2 6 0,-2-8-1,1 0 1,-1-1-1,1 1 1,0 0-1,-1-1 0,1 0 1,0 1-1,0-1 1,1 0-1,-1 0 1,0 0-1,1 0 0,-1 0 1,1-1-1,0 1 1,0-1-1,-1 0 0,1 0 1,6 2-1,7 0-706,0 0 0,0-1 0,0-1 0,0 0 0,23-3 0,-33 2 59,24-3-7044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1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16 40,'0'0'27119,"0"-4"-26668,-3-8-352,5 22 13,9 34 116,6 7-17,-1 0 0,-2 1-1,-3 0 1,-2 1 0,3 93 0,-12-125-261,-2 71-42,1-81-223,-1 0 0,0 0 0,-1-1 0,0 1 0,0-1 0,-7 13 0,3-12-378,2-6-1293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1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15 8754,'0'0'15163,"22"-3"-14864,65-7-80,-85 9-210,0 1 1,0 0 0,0 0 0,0 0 0,0 0-1,-1 0 1,1 0 0,0 1 0,0-1 0,0 1-1,0-1 1,-1 1 0,1 0 0,0-1-1,0 1 1,-1 0 0,1 0 0,-1 0 0,1 1-1,-1-1 1,1 0 0,-1 0 0,2 2 0,-2 0 12,0-1 0,0 0 1,-1 1-1,1-1 1,-1 1-1,1-1 0,-1 0 1,0 1-1,1-1 1,-2 6-1,1-4 18,0-4-20,0 1 1,0 0-1,-1 0 1,1-1-1,0 1 1,-1 0-1,1 0 1,0-1-1,-1 1 1,1-1-1,-1 1 1,1 0-1,-1-1 1,1 1-1,-1-1 1,0 1-1,1-1 1,-1 1-1,0-1 1,1 0-1,-1 1 1,0-1-1,1 0 1,-1 1-1,0-1 1,0 0-1,1 0 0,-1 0 1,-1 0-1,-30 3 451,25-3-378,-105 0 68,112 0-216,0 0 0,-1 0 0,1 0 0,0 0 0,0 0 0,-1 0 0,1 1 0,0-1 1,0 0-1,0 0 0,-1 0 0,1 0 0,0 0 0,0 0 0,-1 0 0,1 0 0,0 0 0,0 1 0,0-1 0,-1 0 0,1 0 0,0 0 0,0 0 0,0 1 1,0-1-1,0 0 0,-1 0 0,1 0 0,0 1 0,0-1 0,0 0 0,0 0 0,0 1 0,0-1 0,0 0 0,0 0 0,0 1 0,0-1 0,0 0 0,1 8-5842,3-1-1917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2.5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0 212 9602,'0'0'16139,"9"-2"-15182,0-1-693,1 0 1,0 0-1,-1-1 0,0-1 1,0 1-1,14-10 1,-18 10-168,7-5 130,-1-1-1,0 0 0,11-13 1,-19 19-193,0 1-1,-1-1 1,1 0 0,-1 0 0,0-1 0,0 1-1,0 0 1,-1-1 0,0 1 0,0-1 0,0 1-1,0-1 1,0-9 0,-1 2-7,0 10-45,1-1-1,-1 1 1,0-1-1,0 1 1,-1-1-1,1 1 1,-1-1 0,0-3-1,0 6-16,1-1 0,-1 0 0,0 0-1,1 0 1,-1 1 0,0-1 0,0 0 0,1 1 0,-1-1-1,0 1 1,0-1 0,0 1 0,0-1 0,0 1-1,0-1 1,0 1 0,0 0 0,0 0 0,0-1 0,0 1-1,0 0 1,0 0 0,0 0 0,0 0 0,-1 1 0,-7-1-280,5-1 202,0 1-1,1 0 1,-1 0 0,1 1-1,-1-1 1,1 1-1,-7 1 1,8-1 105,1 0-1,0 0 0,0 0 1,0-1-1,0 1 1,0 0-1,1 0 1,-1 0-1,0 0 0,0 1 1,1-1-1,-1 0 1,0 0-1,1 0 1,-1 1-1,1-1 0,0 0 1,-1 0-1,1 1 1,0-1-1,0 0 0,0 1 1,0-1-1,0 0 1,0 3-1,0-4 12,0 1 0,0-1-1,1 1 1,-1 0 0,0-1-1,0 1 1,0-1 0,1 1-1,-1-1 1,0 1 0,1-1 0,-1 1-1,0-1 1,1 0 0,-1 1-1,1-1 1,-1 1 0,1-1-1,-1 0 1,0 0 0,1 1-1,-1-1 1,1 0 0,0 0-1,-1 1 1,1-1 0,-1 0 0,1 0-1,-1 0 1,2 0 0,21 2 182,-16-2-128,19 1 91,-14-1-108,0 1 1,18 2-1,-26-2-46,-1 0 1,0 0-1,0 0 1,1 0-1,-1 1 1,0-1-1,0 1 1,0 0-1,0 0 1,0 0-1,-1 0 1,1 0-1,3 4 1,2 4 11,-1 1 1,0-1 0,0 1 0,-1 1 0,0-1-1,-1 1 1,6 21 0,-9-24-1125,0 0 0,-1 0 0,1 17-1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2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9394,'0'0'15002,"4"11"-14197,5 18-214,7 40 0,-11-14 419,-5-32-4536,0-5-6109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3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9010,'0'0'14182,"11"12"-13577,35 36-125,-44-46-448,0 0 0,0 0 0,-1 1 0,1-1 1,-1 0-1,1 1 0,-1-1 0,0 1 0,0 0 0,0-1 0,0 1 0,0 0 0,0 4 0,2 6 121,-2-12-121,-1-1 1,0 1-1,0-1 1,0 0 0,0 1-1,0-1 1,0 0 0,1 1-1,-1-1 1,0 0-1,0 1 1,0-1 0,1 0-1,-1 1 1,0-1-1,0 0 1,1 1 0,-1-1-1,0 0 1,1 0 0,-1 0-1,0 1 1,1-1-1,-1 0 1,0 0 0,1 0-1,-1 0 1,1 0-1,-1 0 1,0 1 0,1-1-1,0 0 1,8-10 840,4-19 133,-13 28-1002,8-20 493,1 0 0,12-20 0,-20 39-511,1-1 1,-1 0-1,1 1 1,0-1-1,0 1 0,0 0 1,0-1-1,0 1 1,0 0-1,1 0 0,-1 1 1,1-1-1,-1 0 1,1 1-1,0 0 0,-1-1 1,1 1-1,0 0 1,0 0-1,0 1 0,0-1 1,0 1-1,0-1 1,0 1-1,0 0 0,0 0 1,0 0-1,0 1 1,0-1-1,5 2 1,-6-1-27,0 1 0,0-1 0,0 0 1,-1 1-1,1-1 0,0 1 1,-1 0-1,1 0 0,-1 0 1,0-1-1,0 1 0,0 1 1,0-1-1,0 0 0,0 0 1,0 0-1,1 5 0,-2-5-1,1 1 0,0 0 0,0-1 0,0 1 0,0-1 0,1 1 0,-1-1 0,1 1 0,-1-1 0,1 0 0,0 0 0,0 0 0,2 3 0,1-3 25,-3-2 52,-1 0-1,0 0 1,1 0-1,-1 0 1,0 0-1,1 0 1,-1 0-1,0-1 1,0 1-1,1 0 1,-1-1-1,0 1 1,0-1-1,1 1 1,-1-1-1,0 0 1,0 1-1,0-1 1,0 0-1,0 0 1,0 0-1,0 0 1,0 0-1,0 0 1,-1 0-1,1 0 1,0 0-1,-1 0 1,1-1-1,-1 1 1,2-2-1,1-3 139,-2 4-129,6-8 117,-1 1-1,16-17 1,-20 24-166,0 0 0,0 0 0,1 0-1,-1 1 1,1-1 0,0 0 0,-1 1 0,1 0-1,0-1 1,0 1 0,0 0 0,0 1-1,-1-1 1,1 0 0,1 1 0,2-1 0,-2 1-5,-1 0 1,1 0 0,0 1 0,0-1 0,0 1-1,0 0 1,-1 0 0,1 0 0,0 0 0,-1 1-1,1-1 1,-1 1 0,0 0 0,1 0 0,-1 1 0,0-1-1,0 0 1,0 1 0,-1 0 0,6 5 0,-6-5 5,6 5 1,0 0 0,0 1 0,7 11 0,-13-17-14,0 0-1,-1 0 0,1 0 0,-1 0 0,0 1 1,0-1-1,0 0 0,0 0 0,0 1 1,-1-1-1,1 0 0,-1 1 0,0-1 0,0 1 1,-2 6-1,2-9-21,-1 1 0,1-1 0,-1 0 0,0 1 0,0-1 0,0 0 0,0 0 0,0 0 0,0 0 0,0 0 0,0 0 0,0 0 0,0 0 0,-1 0 0,1 0 0,0 0 0,0-1 0,-1 1 0,1-1 0,-1 1 0,-1 0 0,-4 2-286,-19 10-1822,0-3-2897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4.7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12379,'0'0'13604,"0"6"-13119,1 83 903,-6 156 794,1-220-1970,-1 7-2959,11-33-263,10-5-1431,4-10-2800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5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59 10546,'0'0'13434,"-1"3"-12914,-3 15 1160,4-31 269,0-52-480,0 65-1522,0 0-1,0 0 1,0 0 0,-1 0-1,1-1 1,0 1-1,0 0 1,-1 0 0,1 0-1,0 0 1,0 0-1,0 0 1,-1 0-1,1 0 1,0 0 0,0 0-1,-1 0 1,1 0-1,0 0 1,0 0-1,-1 0 1,1 0 0,0 0-1,0 0 1,-1 0-1,1 0 1,0 1-1,0-1 1,0 0 0,-1 0-1,1 0 1,0 0-1,0 1 1,-1 22-6709,1-7-1079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5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1 0 13659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5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13659,'102'-91'5749,"-81"70"-2567,-21 21-3114,-1 0 0,1 0-1,0 0 1,0-1 0,0 1 0,0 0-1,0 0 1,0 0 0,0 0-1,0-1 1,0 1 0,0 0 0,0 0-1,0 0 1,1 0 0,-1 0 0,0-1-1,0 1 1,0 0 0,0 0-1,0 0 1,0 0 0,0 0 0,0 0-1,0 0 1,0-1 0,0 1 0,1 0-1,-1 0 1,0 0 0,0 0-1,0 0 1,0 0 0,0 0 0,0 0-1,1 0 1,-1 0 0,0 0-1,0 0 1,0-1 0,0 1 0,0 0-1,1 0 1,-1 0 0,0 0 0,0 0-1,0 0 1,0 1 0,1-1-1,-1 0 1,0 0 0,0 0 0,11 7 615,9 15-727,-9-8 192,0 0 1,0 1-1,-2 1 1,0-1-1,0 2 0,-2-1 1,0 1-1,-1 0 0,-1 1 1,0-1-1,4 35 0,-7-27-144,0-1 0,-2 1-1,-1-1 1,0 1-1,-2-1 1,-1 0-1,-1 0 1,-13 37-1,5-25-1400,0 0 0,-7 42 0,15-39-4959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35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27234,'0'3383'0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6.9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12723,'0'0'13260,"1"-3"-12779,2-7-67,-2 7-225,-1 17 50,8 79 760,-4 77-2601,6-169-5885,-3-1 1386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7.2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4977,'0'0'20075,"0"-2"-19013,0 5-830,0 112 1234,0-91-5716,0 1-4532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7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0 0 5873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7.5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61 5873,'-16'-11'2710,"-1"-1"243,4-1 2792,11 5 1966,2-4-5249,1 8-3451,0 15-1656,-2 0-3486,-3-1-2988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7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25 8890,'0'0'16539,"-21"-25"-17043,25 25-624,13 0-1833,0 8-2864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8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8162,'0'0'15530,"9"-1"-14717,30 1-234,-35 0-504,0 1 0,1 1 1,-1-1-1,-1 0 0,1 1 0,0 0 1,0 0-1,-1 0 0,1 0 0,-1 1 0,1-1 1,-1 1-1,0 0 0,0 0 0,0 0 1,-1 0-1,4 6 0,3 1-33,1 2-24,0 0-1,-1 0 1,-1 1-1,0 0 1,0 0-1,-1 1 1,-1 0 0,-1 0-1,0 0 1,0 1-1,-2 0 1,0-1-1,2 27 1,-4-32-32,0-1 0,-1 1 0,0-1 0,-1 1 0,0-1-1,0 1 1,-1-1 0,0 0 0,0 1 0,-1-1 0,0 0 0,0 0 0,-1-1 0,0 1 0,-1-1 0,-8 12 0,-7 4-866,-31 28 0,1-6-4474,27-26-632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19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3 171 8090,'0'0'15859,"-1"4"-14936,1-3-889,-1 0 4,1-1-1,0 1 0,0-1 0,0 1 1,0-1-1,-1 1 0,1 0 0,0-1 1,0 1-1,0-1 0,0 1 1,0 0-1,1-1 0,-1 1 0,0-1 1,0 1-1,0-1 0,0 1 1,1 0-1,0 0 26,0-1 0,1 1-1,-1-1 1,0 1 0,0-1 0,1 0 0,-1 1 0,0-1 0,1 0 0,-1 0 0,0 0 0,1 0-1,1 0 1,15-1 324,1-1 0,-1 0 0,0-2 0,0 0 0,0 0 0,21-10 0,-12 3-293,-1-1-1,-1-1 1,35-25 0,-57 37-87,0-2 1,1 1 0,-1 0 0,0 0 0,0-1 0,-1 0-1,1 0 1,0 0 0,-1 0 0,0 0 0,0 0 0,0 0-1,0-1 1,0 1 0,-1-1 0,1 1 0,-1-1 0,0 0-1,0 1 1,-1-1 0,1 0 0,-1-6 0,0 9-13,0 1 0,0 0 0,0-1 0,0 1 0,0-1 0,0 1 0,-1-1 1,1 1-1,0 0 0,0-1 0,-1 1 0,1 0 0,0-1 0,-1 1 0,1 0 1,0-1-1,-1 1 0,1 0 0,0 0 0,-1-1 0,1 1 0,-1 0 0,1 0 0,0 0 1,-1 0-1,1-1 0,-1 1 0,1 0 0,-1 0 0,1 0 0,-1 0 0,-18 0-108,14 0 51,-4 1 31,0 0-1,0 1 1,0 0 0,1 0 0,-1 1 0,1 0 0,-1 0 0,1 1 0,0 0 0,0 1 0,1 0-1,0 0 1,-1 1 0,-6 6 0,2-1 39,1 0-1,1 1 1,0 0-1,0 0 0,1 1 1,1 0-1,-10 20 1,16-30-2,1 1 0,-1 0 0,1 0 0,0 0 0,0 0 0,0 0 0,0 0 0,1 1 1,-1-1-1,1 0 0,0 0 0,0 0 0,1 0 0,1 7 0,-1-9 3,0 1-1,0-1 1,0 0-1,0 0 1,1 0 0,-1 0-1,1 0 1,-1 0-1,1-1 1,0 1 0,0 0-1,0-1 1,0 0-1,0 1 1,0-1 0,0 0-1,0 0 1,0 0-1,1 0 1,-1 0 0,0-1-1,1 1 1,-1-1-1,0 1 1,4-1 0,27 3-37,-1-1 1,0-2 0,1-2 0,-1 0-1,0-2 1,38-10 0,97-30-4639,-104 25-4582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24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341 9 2985,'0'0'20072,"-12"-2"-19248,1 1-624,0-1 93,0 0 1,0 1-1,0 0 1,0 1-1,-22 3 1,27-2-186,1 1 1,-1 1 0,1-1-1,-1 1 1,1 0 0,0 0 0,0 0-1,0 1 1,1 0 0,-5 4 0,-42 48 697,41-43-596,-3 3-92,2 0 1,-1 1-1,2 1 0,0 0 1,2 0-1,0 1 0,0 0 1,2 0-1,1 1 0,0-1 1,1 1-1,1 0 0,1 1 1,1 20-1,1-20-102,-1-9-6,1 0-1,0-1 1,1 1 0,0-1-1,6 20 1,-6-28-9,0 0 0,0 0-1,1 0 1,-1 0 0,1-1 0,0 1 0,-1-1 0,1 1 0,1-1-1,-1 1 1,0-1 0,0 0 0,1 0 0,-1 0 0,1-1 0,0 1-1,0 0 1,-1-1 0,1 0 0,0 0 0,0 0 0,0 0 0,0 0-1,1 0 1,4-1 0,3 2 12,0 0 1,0-2-1,0 1 1,0-1-1,0-1 1,0 0-1,0-1 0,-1 0 1,1 0-1,0-1 1,-1-1-1,0 0 0,0 0 1,0-1-1,0 0 1,-1 0-1,17-14 0,-17 11 9,0 0-1,-1 0 0,0 0 1,-1-1-1,0-1 0,0 1 1,-1-1-1,0 0 0,-1-1 1,0 1-1,-1-1 0,0 0 1,0 0-1,-2 0 1,1-1-1,-1 1 0,-1-1 1,1-14-1,-2-100 62,0 124-85,1 2-4,-1 0-1,0-1 1,0 1 0,0-1-1,0 1 1,0-1-1,0 1 1,0 0 0,0-1-1,0 1 1,0-1-1,0 1 1,0-1 0,0 1-1,0-1 1,0 1-1,0-1 1,-1 1 0,1 0-1,0-1 1,0 1-1,0-1 1,-1 1 0,1 0-1,0-1 1,-1 1-1,1 0 1,0-1 0,-1 1-1,1 0 1,0 0-1,-1-1 1,1 1 0,0 0-1,-1 0 1,1-1-1,-1 1 1,1 0 0,-1 0-1,0 10-658,0 20 475,1-8 264,0 0 1,5 36-1,-4-52-41,0 0 1,1 0-1,-1 0 0,1 0 1,1 0-1,-1-1 0,1 1 1,0-1-1,0 0 0,1 0 1,-1 0-1,1 0 0,0 0 1,7 5-1,7 5-20,-1 0-312,32 20 1,-46-33 70,1 0 1,0-1-1,0 1 0,0-1 0,0 0 1,0-1-1,0 1 0,0-1 0,0 1 1,0-1-1,0 0 0,7-2 1,9 2-1657,13 0-3245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25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221 0 7178,'0'0'17247,"-10"6"-16267,1-1-766,5-3-124,-1 0 0,1 1 0,-1 0 0,1 0 0,0 0 0,0 0 0,0 1 0,0-1 0,0 1 0,1 0-1,0 0 1,-5 9 0,-21 55 1103,-12 23-300,18-44-561,14-27-281,-17 25 0,22-35-90,4-9-62,-1 0 1,1 0-1,0 0 0,-1 0 1,1 0-1,-1 0 0,1 0 0,-1 0 1,1 0-1,-1 0 0,1 0 1,-1 0-1,0 0 0,0-1 1,0 1-1,1 0 0,-1-1 1,0 1-1,-2 1 0,6-15-1806,31-55-7318,-20 32 2024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25.3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11915,'0'0'14537,"4"1"-14135,1 1-248,-1 0 0,1 0 0,-1 1 0,0-1 0,1 1 0,-1 0 1,-1 1-1,1-1 0,0 1 0,-1-1 0,3 6 0,38 54 1119,-21-28-925,-6-11-638,47 60 933,-27-48-3662,-28-30 894,-1 0-1,0 0 1,11 5-1,6 0-13989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52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8 120,'0'0'11306,"-17"-8"-7417,7 10-3499,10-1 97,-1-1 0,1 1 1,-1-1-1,1 1 0,0 0 1,-1-1-1,1 1 0,0 0 0,0-1 1,-1 1-1,1 0 0,0-1 1,0 1-1,0 0 0,0 0 0,0-1 1,0 1-1,0 0 0,0-1 1,0 1-1,0 0 0,1 1 0,-1 7-2086,1 5 1998,1-1-1,0 0 0,1 0 0,0 1 0,6 12 0,4 19 263,-9-20-430,-1 0-1,-2 0 0,0 1 0,-3 25 1,0 8 330,2 103 351,-1-156-888,1 0 0,-2 0 0,1-1 0,-1 1 0,0 0 0,0-1 0,-4 8 0,-11 28 59,15-31-53,2-9-28,0 0 1,0 0 0,0 0-1,0-1 1,-1 1 0,1 0-1,0 0 1,0 0-1,-1 0 1,1-1 0,0 1-1,-1 0 1,1 0 0,-1 0-1,1-1 1,-1 1-1,1 0 1,-2 0 0,0 2-73,0 1 0,0-1 0,0 1 0,0 0 1,1 0-1,-1 0 0,1 0 0,0 0 0,0 0 0,0 6 1,-26-10-5421,-5-4-3029,19 1-181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38.1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5 1120,'-1'3'23706,"1"-3"-23663,-1 0-1,1 0 0,0 0 1,0 1-1,0-1 0,0 0 1,0 0-1,0 0 0,0 0 1,0 0-1,0 0 0,0 1 1,0-1-1,0 0 0,0 0 1,0 0-1,0 0 1,0 0-1,0 1 0,0-1 1,0 0-1,0 0 0,0 0 1,0 0-1,0 0 0,0 0 1,0 1-1,1-1 0,-1 0 1,0 0-1,0 0 0,0 0 1,0 0-1,0 0 1,0 0-1,0 0 0,0 1 1,1-1-1,-1 0 0,0 0 1,0 0-1,0 0 0,0 0 1,103 10 1136,-1-10-517,-81-1-1075,-16-1-1010,-17-1-40,-25-5-4477,20-1-469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27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10458,'0'0'16044,"0"-4"-15415,0-8 23,0 205 503,0-192-933,0-8 627,1-11-676,1-1 1,0 0-1,2 1 0,10-35 1,-3 21-206,27-55 0,-37 85 8,0 1-1,0-1 1,0 1 0,0-1 0,0 1-1,0 0 1,0-1 0,1 1 0,-1 0-1,0 0 1,1 0 0,-1 0 0,0 0-1,1 0 1,-1 0 0,1 1 0,0-1-1,-1 1 1,1-1 0,0 1-1,-1-1 1,1 1 0,0 0 0,-1 0-1,1 0 1,0 0 0,0 0 0,-1 0-1,1 0 1,0 1 0,-1-1 0,1 0-1,0 1 1,-1 0 0,1-1 0,-1 1-1,1 0 1,-1 0 0,1 0 0,-1 0-1,2 1 1,5 7-75,-1 0 1,-1 0-1,1 0 0,-1 1 1,-1 0-1,0 0 0,7 20 1,-8-19 91,-3-10 14,-1 0 1,0-1-1,1 1 0,-1 0 0,1 0 1,-1-1-1,1 1 0,-1 0 1,1-1-1,-1 1 0,1-1 1,-1 1-1,1-1 0,0 1 1,-1-1-1,1 1 0,0-1 1,0 0-1,-1 1 0,1-1 1,0 0-1,0 0 0,-1 1 1,1-1-1,0 0 0,0 0 1,0 0-1,-1 0 0,1 0 1,0 0-1,0 0 0,0 0 0,-1 0 1,1-1-1,0 1 0,0 0 1,0-1-1,-1 1 0,1 0 1,1-1-1,4-3 88,0 1 0,0-1-1,-1 0 1,6-5 0,2-1 4,-10 8-106,0 0 0,0 1 0,1-1-1,-1 1 1,0 0 0,1 0 0,-1 0-1,1 0 1,-1 0 0,1 1 0,-1 0-1,1 0 1,-1 0 0,1 0 0,0 0-1,-1 1 1,1-1 0,-1 1 0,6 2-1,-3-1-5,-1 1-1,0 0 1,0 0-1,-1 0 0,1 1 1,-1-1-1,1 1 1,-1 0-1,0 1 0,0-1 1,3 6-1,-3-3-163,0 0 1,0-1-1,-1 1 0,0 0 0,0 1 0,-1-1 0,0 1 0,0-1 0,0 1 0,-1-1 0,-1 1 1,1 0-1,-2 14 0,1-21-82,0 1 1,0-1 0,0 0-1,0 0 1,0 0-1,0 0 1,1 0 0,-1 0-1,0 0 1,1 0-1,-1 0 1,1 0 0,-1 0-1,1 0 1,0 1-1,12 5-8033,3-4-3806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27.9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0 9778,'0'0'14765,"-5"17"-14424,-18 51-78,20-46-82,3-22-173,0 1 0,0-1-1,0 1 1,1-1 0,-1 1 0,0-1 0,0 1 0,0-1 0,1 1 0,-1-1 0,0 1 0,1-1 0,-1 1 0,0-1 0,1 1 0,-1-1 0,1 1 0,-1-1-1,1 1 1,1-1 23,-1 1-1,1-1 0,0 1 0,0-1 0,0 0 0,-1 0 0,1 0 1,0 0-1,0 0 0,-1 0 0,1 0 0,2-1 0,6 0 234,-7 1-205,0 0 1,-1 0 0,1-1 0,-1 1 0,1 0 0,0-1-1,-1 0 1,1 0 0,-1 0 0,0 0 0,1 0-1,-1 0 1,0-1 0,0 1 0,1-1 0,-1 1 0,0-1-1,-1 0 1,4-3 0,-3 2 28,0 0-1,0-1 1,0 1 0,-1-1-1,1 0 1,-1 1-1,0-1 1,0 0 0,0 0-1,0 0 1,-1 0 0,1 0-1,-1-5 1,0 8-75,0-1 0,0 1 0,0-1 0,0 1 0,0-1 0,-1 1 0,1 0 0,0-1 0,-1 1 0,1-1 0,-1 1 0,0 0 0,1-1 0,-1 1 0,0 0-1,0-1 1,-1 0 0,1 1-22,-1 0-1,0 0 0,1 0 0,-1 0 0,0 0 1,0 1-1,0-1 0,1 1 0,-1-1 0,0 1 1,0 0-1,0-1 0,0 1 0,-4 1 0,1-2-124,0 1-1,0 0 1,0 1-1,0-1 0,0 1 1,0 0-1,0 1 0,0-1 1,-6 3-1,10-3-97,-1 0-1,0 0 0,1 1 1,-1-1-1,1 0 0,-1 1 1,1-1-1,0 1 0,-1-1 1,0 3-1,0 0-586,1-1 0,-1 0-1,1 0 1,0 0 0,0 1-1,1-1 1,-1 5 0,0 6-7739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28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104 234 4537,'0'0'19604,"-16"16"-18838,-47 50-212,60-63-490,0 1-1,0-1 0,1 1 0,-1-1 0,1 1 0,0 0 0,-3 8 1,4-10-34,1 1 0,0-1 1,-1 1-1,1-1 1,0 1-1,0 0 1,1 4-1,0 5 36,0-11-45,0 0 0,0-1-1,0 1 1,0-1-1,0 1 1,0-1 0,0 0-1,0 1 1,0-1-1,0 0 1,0 0 0,0 0-1,0 0 1,1 0 0,-1 0-1,0 0 1,0 0-1,0 0 1,1-1 0,1 1 68,3 0-5,-1-1 1,0 1-1,0-1 1,0-1 0,0 1-1,0-1 1,0 1-1,0-2 1,0 1-1,-1 0 1,1-1 0,-1 0-1,0 0 1,0 0-1,0-1 1,0 1-1,0-1 1,-1 0 0,1 0-1,-1 0 1,0 0-1,3-8 1,0 1 27,0 0-1,-1-1 1,-1 0 0,0 1 0,-1-1 0,0 0-1,-1-1 1,2-18 0,-4 20-38,2-12 5,-1 0-1,0-1 1,-2 1-1,-1 0 1,-1-1 0,-7-27-1,8 59-331,1 22 150,4 41 99,1-46 29,14 74 136,-15-85-213,1-1 0,0-1 0,1 1 0,1-1 1,10 18-1,-15-28-135,1 0 0,-1 1 0,1-1 1,0 0-1,0 0 0,0 0 0,0 0 0,0-1 1,1 1-1,-1 0 0,1-1 0,-1 0 0,1 1 1,2 0-1,1 0-1219,0-1 0,0 0 0,0 0 0,1-1 1,8 0-1,14 0-10127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0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43 424 4321,'0'0'18379,"-6"-10"-16659,-20-29-380,26 39-1291,0 0-1,0 0 0,0 0 1,0 1-1,0-1 1,0 0-1,0 0 0,0 1 1,0-1-1,-1 0 1,1 0-1,0 0 0,0 1 1,0-1-1,0 0 0,0 0 1,0 0-1,-1 0 1,1 1-1,0-1 0,0 0 1,0 0-1,-1 0 1,1 0-1,0 0 0,0 1 1,0-1-1,-1 0 1,1 0-1,0 0 0,0 0 1,0 0-1,-1 0 1,1 0-1,0 0 0,0 0 1,-1 0-1,1 0 1,0 0-1,0 0 0,0 0 1,-1 0-1,1 0 1,0 0-1,0 0 0,-1 0 1,1-1-1,0 1 1,0 0-1,0 0 0,-1 0 1,1 0-1,0 0 1,0 0-1,0-1 0,0 1 1,0 0-1,-1 0 0,1-1 1,0 27-251,0-23 499,8 352 1565,-8-354-1147,2-114 716,39-170-1431,-36 261 0,-1 8 0,-1-1 0,2-25 0,-5 40 0,0-1 0,0 1 0,0 0 0,0 0 0,0 0 0,0-1 0,0 1 0,0 0 0,0 0 0,0-1 0,0 1 0,0 0 0,0 0 0,0-1 0,0 1 0,0 0 0,0 0 0,0 0 0,0-1 0,0 1 0,1 0 0,-1 0 0,0 0 0,0 0 0,0-1 0,0 1 0,1 0 0,-1 0 0,0 0 0,0 0 0,0 0 0,1-1 0,-1 1 0,0 0 0,0 0 0,0 0 0,1 0 0,-1 0 0,0 0 0,0 0 0,1 0 0,-1 0 0,0 0 0,0 0 0,0 0 0,1 0 0,-1 0 0,0 0 0,0 0 0,1 0 0,-1 0 0,0 0 0,0 1 0,0-1 0,1 0 0,-1 0 0,0 0 0,1 0 0,8 8 0,24 32 0,51 84 0,-33-45 0,-36-57 0,53 71 0,-59-83 0,-1 0 0,2-1 0,-1-1 0,1 1 0,0-2 0,20 12 0,-29-18 0,1 0 0,0 0 0,0 0 0,0 0 0,0 0 0,1-1 0,-1 1 0,0-1 0,0 1 0,0-1 0,0 0 0,1 0 0,-1 0 0,0 0 0,0 0 0,3-1 0,-4 0 0,1 1 0,-1-1 0,1 0 0,-1 0 0,1 0 0,-1 0 0,0 0 0,0 0 0,1 0 0,-1 0 0,0-1 0,0 1 0,0 0 0,0-1 0,0 1 0,0-1 0,-1 1 0,2-3 0,7-19 0,-2-1 0,0 1 0,6-48 0,-1-75 0,-11 128 0,1-238 0,-3 128 0,2 132-29,1 0-1,-1 1 1,1-1-1,0 0 1,0-1 0,0 1-1,6 7 1,3 5-397,55 111-4727,-41-71 50,-7-14-5081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1.4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36 80,'0'0'28430,"-5"-35"-27750,5 48-2704,0 9-337,0-4-5728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1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0 7786,'0'0'18796,"-55"148"-18596,46-120-200,5-3 88,0 3-80,0 0-16,4-5-48,0 0-384,0-5-529,0-3-2783,12-15-3882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2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354 36 12443,'0'0'14097,"-17"-8"-13774,7 3-269,4 1-33,0 1 1,-1-1 0,1 2 0,-1-1-1,-10-2 1,14 4-2,0 1 0,0 0 0,0-1 0,0 1 0,0 1-1,0-1 1,0 0 0,0 1 0,0-1 0,0 1 0,0 0 0,0 0-1,0 0 1,0 0 0,0 1 0,1-1 0,-1 1 0,1 0 0,-4 2 0,-16 15 185,0 1 1,1 1-1,1 1 1,1 1-1,1 0 1,2 2-1,0 0 1,1 1-1,-21 52 1,33-70-201,1 0 0,0 1 0,0 0 0,1-1 0,0 1 0,0 0 0,1 0 0,0-1 0,3 16 0,-3-22-4,1-1-1,-1 1 0,1-1 0,0 1 1,-1-1-1,1 0 0,0 1 1,0-1-1,0 0 0,0 0 1,0 0-1,0 1 0,0-1 0,0 0 1,1-1-1,-1 1 0,0 0 1,0 0-1,1 0 0,-1-1 1,1 1-1,-1-1 0,1 1 0,-1-1 1,4 1-1,3 0 6,1 0 1,0 0-1,13-1 0,-11 0 19,13-2-19,-1 0 0,1-1 0,-1-2 0,1 0 0,-1-2 0,-1 0 0,1-2 0,-1 0 1,-1-1-1,0-2 0,0 0 0,-1-1 0,20-18 0,-36 28-31,0-1-1,0 1 1,-1-1 0,0 0-1,1 0 1,-1-1 0,-1 1-1,1 0 1,-1-1 0,0 0-1,0 0 1,0 1 0,0-1-1,-1 0 1,0-1 0,0 1-1,0 0 1,-1 0 0,0-8-1,0 11-283,-6 9 252,0 0 0,0 1 0,1-1 0,0 1 0,0 0 0,1 1-1,0-1 1,0 1 0,1-1 0,0 1 0,1 0 0,-1 0 0,2 1 0,0-1 0,0 0 0,0 1 0,2 16 0,0-24 60,-1 0 1,0 0-1,1-1 0,-1 1 1,1 0-1,0 0 0,-1-1 0,1 1 1,0 0-1,0-1 0,0 1 1,1 0-1,-1-1 0,0 0 1,0 1-1,1-1 0,1 2 1,1-1-3,-1 0 0,1 1 1,0-2-1,0 1 1,0 0-1,0-1 1,6 2-1,6 0-100,1-1 0,-1-1 1,20 0-1,-16-1-165,9 1-2555,48-7 1,-21-7-6708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2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14595,'0'0'12163,"178"-13"-12163,-127 13-440,-13 0-1705,-4 0-7353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3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0 12291,'0'0'14847,"-20"6"-14246,-63 21-111,78-25-443,1 1 1,-1-1 0,1 1 0,0 0-1,0 0 1,0 1 0,0-1-1,1 1 1,-1 0 0,1 0 0,0 0-1,0 0 1,0 1 0,1-1 0,-1 1-1,1 0 1,1-1 0,-1 1-1,0 0 1,0 6 0,-1-1-2,-2 6 27,1-1 0,0 1 0,-2 31 1,5-44-286,1 1 0,0 0 0,0-1 0,0 1 0,0 0 0,0-1 0,1 1 0,0-1 0,0 1 1,0-1-1,0 1 0,0-1 0,1 1 0,-1-1 0,1 0 0,0 0 0,0 0 0,0 0 0,1 0 1,-1 0-1,1-1 0,-1 1 0,4 2 0,23 8-5644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3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14003,'0'0'12263,"-10"13"-12063,1-1-128,1 0 1,-10 17-1,18-28-68,0-1 1,-1 1-1,1-1 0,0 0 0,0 1 1,0-1-1,0 1 0,0-1 1,-1 1-1,1-1 0,0 1 0,0-1 1,0 1-1,0-1 0,1 1 1,-1-1-1,0 0 0,0 1 1,0-1-1,0 1 0,0-1 0,0 1 1,1-1-1,-1 1 0,0-1 1,0 0-1,1 1 0,-1-1 0,0 0 1,1 1-1,-1-1 0,0 0 1,1 1-1,-1-1 0,0 0 0,1 0 1,-1 1-1,1-1 0,-1 0 1,1 0-1,-1 0 0,0 1 0,1-1 1,-1 0-1,1 0 0,26 1 237,-20-1-156,27 1 153,-18 0-46,0-1 0,0 0 0,18-3-1,-33 2-147,0 1-1,0 0 1,0-1-1,0 0 0,-1 1 1,1-1-1,0 1 1,-1-1-1,1 0 1,0 0-1,-1 1 0,1-1 1,-1 0-1,1 0 1,-1 0-1,1 1 0,-1-1 1,0 0-1,1 0 1,-1 0-1,0 0 0,0 0 1,0 0-1,0 0 1,0-1-1,2-28 633,-3 24-723,1 5 33,0 0-1,0-1 1,-1 1 0,1 0-1,-1 0 1,1 0 0,-1 0 0,0 0-1,1 0 1,-1 0 0,0 0-1,0 0 1,0 0 0,1 0-1,-1 0 1,0 0 0,0 1-1,0-1 1,0 0 0,-1 1-1,1-1 1,0 1 0,0-1-1,0 1 1,0-1 0,-1 1-1,1 0 1,0 0 0,0 0-1,-1 0 1,1-1 0,0 2 0,0-1-1,-1 0 1,1 0 0,-2 1-1,1-1-284,0 0-1,0 0 1,0 0 0,0 0-1,0 1 1,0-1 0,0 1-1,0 0 1,0-1-1,0 1 1,0 0 0,1 0-1,-1 0 1,0 0 0,0 0-1,1 1 1,-1-1-1,1 1 1,-1-1 0,1 1-1,0-1 1,0 1-1,-2 1 1,2 10-6584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39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1432,'0'0'22702,"34"0"-20294,63 2-1043,18-1-3573,-132 18-8723,9-13 708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4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0 114 3345,'0'0'18806,"0"13"-17911,0 40-203,0-40 119,1-13-690,-1 0-1,1 0 0,-1-1 1,0 1-1,1 0 1,-1 0-1,0 0 0,1 0 1,-1 0-1,0-1 0,1 1 1,-1 0-1,0 0 1,1-1-1,-1 1 0,0 0 1,0 0-1,1-1 1,-1 1-1,0 0 0,0-1 1,0 1-1,1 0 0,-1-1 1,0 0-1,4-12 110,0-1-1,0 1 0,2 0 1,-1 0-1,2 0 1,0 1-1,0 0 0,1 0 1,1 1-1,-1 0 0,2 0 1,13-11-1,-22 20-249,1 1 0,0 0 0,-1-1 0,1 1 0,0 0 0,0 0-1,0 0 1,0 0 0,0 0 0,0 0 0,0 1 0,0-1 0,0 1 0,0-1 0,0 1-1,1 0 1,-1 0 0,0 0 0,0 0 0,0 0 0,0 0 0,1 1 0,-1-1 0,0 1-1,0-1 1,0 1 0,0 0 0,0 0 0,0 0 0,0 0 0,-1 0 0,1 0-1,0 1 1,0-1 0,-1 1 0,1-1 0,-1 1 0,1-1 0,-1 1 0,0 0 0,0 0-1,0 0 1,0 0 0,0 0 0,0 0 0,0 0 0,-1 0 0,2 3 0,23 79-1081,-20-63 299,4 5-1940,3-12-3952,-3-11-1113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4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0 187 13651,'0'0'13722,"14"-17"-13410,44-53-92,-54 65-160,0 0 1,0 1 0,-1-1-1,0 0 1,4-11 0,-6 14-40,-1 0 0,1 0 0,-1 0 0,0 0 0,1 0 0,-1 0 0,0-1 0,0 1 0,-1-3 0,0-9 10,1 13-43,0 0 1,0 1-1,0-1 0,0 0 0,0 0 1,0 1-1,0-1 0,0 0 1,0 0-1,-1 0 0,1 1 0,0-1 1,0 0-1,-1 1 0,1-1 0,0 0 1,-1 1-1,1-1 0,-1 0 0,1 1 1,-1-1-1,1 1 0,-1-1 1,0 0-1,1 1 0,-1 0 0,1-1 1,-1 1-1,0-1 0,0 1 0,1 0 1,-1-1-1,0 1 0,1 0 1,-1 0-1,0 0 0,0 0 0,0 0 1,1-1-1,-1 1 0,0 1 0,0-1 1,0 0-1,0 0 5,1 1 1,-1-1-1,1 0 0,0 1 0,-1-1 1,1 1-1,0-1 0,-1 1 1,1-1-1,0 1 0,0-1 1,-1 1-1,1 0 0,0-1 0,0 1 1,0-1-1,0 1 0,0-1 1,0 1-1,0 0 0,0-1 0,0 1 1,0 0-1,0 23 20,0-17-20,1-5 15,-1 0 0,1 0 0,-1 0 0,1 0 0,0 0 0,-1 0-1,1-1 1,0 1 0,0 0 0,1 0 0,-1 0 0,0-1 0,1 1 0,-1-1-1,1 1 1,-1-1 0,1 0 0,2 2 0,40 25 199,-18-12-153,6 12-19,-31-27-34,0 0-1,0 0 1,0 0 0,0 0-1,0 0 1,0 1-1,0-1 1,-1 0 0,1 0-1,0 1 1,-1-1 0,1 1-1,-1-1 1,1 0-1,-1 1 1,0-1 0,0 1-1,0-1 1,0 1 0,0-1-1,0 1 1,0-1 0,0 1-1,0-1 1,-1 1-1,0 1 1,-1-2-1,-1 1-1,1-1 1,-1 0-1,1 1 1,-1-1-1,0 0 1,0-1-1,0 1 1,0 0-1,1-1 1,-6 1-1,1 0-56,-12 4-315,-1 1-639,7-4-2477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5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104 0 6809,'0'0'16964,"-1"26"-15402,-3 160 54,5-117-1307,3-1 0,2 0 0,17 68 0,-23-133-355,0 1 0,1-1-1,-1 0 1,1 0-1,0 0 1,0 0 0,0 0-1,1 0 1,-1 0 0,1-1-1,-1 1 1,1 0-1,0-1 1,0 1 0,0-1-1,0 0 1,6 5 0,-7-7-324,-1-3 78,-1-1-1,0 0 0,0 1 1,0-1-1,0 1 1,0-1-1,-1 1 1,0-1-1,1 1 1,-1 0-1,0 0 1,-1 0-1,-4-5 1,-38-35-2786,39 38 2572,-77-55-7,83 60 583,0 0 1,0 0 0,-1 0-1,1 0 1,0 0 0,0 0-1,0 0 1,-1 0-1,1-1 1,0 1 0,0 0-1,0 0 1,0 0 0,0 0-1,-1 0 1,1-1 0,0 1-1,0 0 1,0 0 0,0 0-1,0 0 1,0-1-1,0 1 1,0 0 0,-1 0-1,1 0 1,0 0 0,0-1-1,0 1 1,0 0 0,0 0-1,0 0 1,0-1 0,0 1-1,0 0 1,0 0-1,0 0 1,1-1 0,-1 1-1,0 0 1,0 0 0,0 0-1,0-1 1,0 1 0,0 0-1,0 0 1,0 0 0,1 0-1,-1 0 1,0-1-1,0 1 1,0 0 0,0 0-1,0 0 1,1 0 0,-1 0-1,0 0 1,0 0 0,0-1-1,0 1 1,1 0 0,-1 0-1,0 0 1,0 0-1,0 0 1,1 0 0,-1 0-1,0 0 1,1 0 0,16-1 142,-14 1 54,299-34 817,-219 22-2920,-13 2-4624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8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18 5945,'0'0'17400,"-18"-1"-16397,-91-3 148,106 4-1101,0 1 0,1 0 0,-1-1 0,1 1 0,-1 0 0,1 0 0,-1 1-1,1-1 1,-1 0 0,1 1 0,0-1 0,0 1 0,0 0 0,0 0 0,0 0 0,0 0 0,1 0 0,-1 0 0,0 1 0,1-1 0,0 0 0,-2 4 0,0-1 23,1 1 0,-1 0 0,1 1 0,0-1 0,0 0 0,1 0 0,-1 1 0,1 9-1,0-4-30,2 14 55,0-25-95,-1 0 1,0 0-1,1 0 0,-1-1 1,0 1-1,1 0 0,-1 0 1,1-1-1,-1 1 0,1 0 1,0-1-1,-1 1 0,1 0 0,0-1 1,-1 1-1,1-1 0,0 1 1,-1-1-1,1 0 0,0 1 1,0-1-1,0 0 0,0 1 1,-1-1-1,3 0 0,10 3 45,0-2 0,1 0 0,0 0 0,19-2 0,-26 0-33,-1 1 0,1-1 0,0-1-1,-1 1 1,1-1 0,-1-1 0,0 1 0,1-1-1,-1 0 1,8-6 0,-11 7-9,-1 0 1,0 0-1,0 0 0,0 0 1,0-1-1,-1 1 0,1-1 1,-1 1-1,1-1 0,-1 0 1,0 1-1,0-1 0,0 0 1,1-4-1,1-40-79,-3 42 40,-1 4 1,0 1 1,0 0-1,-1 0 0,1 0 1,0-1-1,0 1 0,0 1 1,0-1-1,0 0 0,0 0 1,0 0-1,-1 0 0,0 1 1,0 2 4,1 0 0,0-1 0,0 1 0,0 0 1,0-1-1,0 1 0,0 0 0,1 0 1,-1 0-1,1 4 0,0-6 21,0 0 1,-1 1-1,1-1 0,0 1 0,0-1 1,0 1-1,1-1 0,-1 1 1,0-1-1,1 0 0,-1 1 0,0-1 1,1 0-1,0 1 0,-1-1 0,1 0 1,0 1-1,0-1 0,-1 0 1,1 0-1,0 0 0,2 2 0,2-1 31,-1 0 0,0-1 0,1 1 0,-1-1 0,1 0 0,0 0 0,-1-1 0,1 1 0,0-1 0,0 0 0,-1-1 0,1 1 0,0-1 1,-1 1-1,1-2 0,-1 1 0,1 0 0,-1-1 0,1 0 0,-1 0 0,0 0 0,0 0 0,0-1 0,0 0 0,0 0 0,-1 0 0,1 0 0,-1 0 0,0-1 0,0 1 0,5-8 0,-4 2 105,-4 7-118,1 0 0,0 0 1,0 0-1,-1 0 0,2 0 1,-1 0-1,0 0 1,0 0-1,0 0 0,1 0 1,2-2-1,-3 4-155,3 5-570,-1 4 626,0 1 0,0 0 0,-1 0 0,-1 0 0,0 1 0,0-1 0,-2 17 0,1-15 114,0-12-16,0 0 0,0 1 1,0-1-1,1 1 1,-1-1-1,0 0 0,0 1 1,0-1-1,1 0 0,-1 1 1,0-1-1,0 0 1,1 0-1,-1 1 0,0-1 1,1 0-1,-1 0 1,0 1-1,1-1 0,-1 0 1,0 0-1,1 0 0,-1 0 1,1 1-1,-1-1 1,0 0-1,1 0 0,-1 0 1,1 0-1,-1 0 0,0 0 1,1 0-1,-1 0 1,1 0-1,-1 0 0,1-1 1,12-2 618,5-11-157,23-25 0,3-5-326,-29 31-83,28-23 88,-40 34-154,1 0 1,0 0 0,-1 0-1,1 0 1,0 1 0,0 0-1,0-1 1,0 1-1,0 1 1,0-1 0,5 0-1,-5 1-9,-1 0-1,1 0 0,-1 1 1,1-1-1,-1 1 1,1 0-1,-1 0 0,0 0 1,1 0-1,-1 1 1,0-1-1,5 4 0,-2 0 1,1 1-1,-1 0 0,0 0 0,5 8 0,-11-14 13,1 1-8,5 5-86,-1 0-1,0 1 1,0 0-1,0 0 1,-1 0-1,0 0 0,-1 1 1,5 12-1,-7-20-23,-1 1-1,0 0 0,1 0 1,-1 0-1,1-1 0,-1 1 1,1 0-1,0-1 1,-1 1-1,1 0 0,0-1 1,0 1-1,-1-1 1,1 1-1,0-1 0,0 1 1,0-1-1,-1 0 0,1 1 1,0-1-1,0 0 1,0 0-1,0 0 0,0 0 1,0 0-1,0 0 0,0 0 1,-1 0-1,1 0 1,0 0-1,0 0 0,0 0 1,0-1-1,0 1 0,0 0 1,-1-1-1,1 1 1,1-1-1,15-8-6166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8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10122,'0'0'13183,"7"22"-11313,0 3-1468,6 17 348,11 69 1,60 330 346,-78-420-1558,-1 0-1,0 0 1,-2 1 0,0 22-1,-4-44 390,1 0-1,-1 0 1,0 0-1,0 0 1,0 0-1,0 0 1,0 0 0,0 0-1,0 0 1,0-1-1,0 1 1,1 0-1,-1 0 1,-1-2-1,-5-1-60,1-1 0,0-1 0,0 0 0,0 1 0,1-2 0,0 1-1,0-1 1,0 1 0,0-1 0,-4-9 0,-2-4-48,0 0-1,-9-27 1,18 41 316,0 0 1,0-1-1,1 1 1,0-1 0,0 1-1,0-1 1,1 1-1,-1-1 1,1 0-1,2-8 1,-2 13-99,1 0 0,-1 0 0,1 0 0,-1 0 0,1 0 0,0 0 0,-1 0 0,1 0 0,0 0 1,0 0-1,0 0 0,0 0 0,0 0 0,0 1 0,0-1 0,0 0 0,0 1 0,0-1 0,1 1 0,-1-1 0,0 1 0,0-1 0,0 1 0,1 0 0,-1 0 1,0 0-1,2 0 0,3-2 64,31-4-49,0 1-1,0 2 1,0 1 0,43 4 0,-19-1-223,7-1-1666,-11 0-3797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9.6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252 10 7009,'0'0'17792,"-2"-2"-16798,2 1-963,0 1 0,0-1-1,-1 1 1,1-1 0,0 1 0,0 0 0,-1-1 0,1 1-1,-1-1 1,1 1 0,0 0 0,-1 0 0,1-1 0,-1 1-1,1 0 1,-1 0 0,1-1 0,-1 1 0,1 0 0,0 0 0,-1 0-1,1 0 1,-1 0 0,0 0 0,1 0 0,-1 0 0,1 0-1,-1 0 1,1 0 0,-1 0 0,1 0 0,-1 0 0,1 0 0,-1 0-1,1 1 1,0-1 0,-1 0 0,1 0 0,-1 1 0,1-1-1,-1 0 1,1 0 0,0 1 0,-1-1 0,1 1 0,0-1-1,-1 0 1,1 1 0,0-1 0,-1 1 0,1-1 0,0 1 0,0-1-1,0 0 1,-1 1 0,1 0 0,-18 39 1101,12-24-721,-13 24 65,-3-1 1,-2 0 0,-1-2 0,-48 56 0,59-74-473,12-16-74,0 0-1,1 0 0,-1-1 0,-1 1 1,1-1-1,0 1 0,0-1 1,-1 0-1,-3 2 0,6-3-558,-1-3 459,1 1 0,0 0 0,0-1 0,0 1 0,0 0 0,0-1 0,0 1 1,0 0-1,1-1 0,-1 1 0,0 0 0,1 0 0,-1-1 0,1 1 0,0-1 0,2-6-519,27-72-7842,-20 37 1644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39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48 8226,'-158'-38'5440,"132"31"-1658,23 5-2844,5 2-371,10 1 1982,-10-1-2398,0 1 1,-1-1-1,1 1 0,-1-1 1,1 1-1,-1 0 1,0 0-1,1-1 0,-1 1 1,0 0-1,1 0 1,-1 0-1,0 1 0,0-1 1,0 0-1,0 0 1,0 1-1,1 1 0,19 34 1680,-14-24-1309,21 43 912,-20-38-1349,1-1 0,0 0 1,1-1-1,0 0 0,2 0 1,17 18-1,-23-30-453,1 1-1,-1-1 1,1 0 0,1-1-1,-1 1 1,0-1 0,1-1-1,-1 1 1,1-1 0,0-1-1,15 2 1,-16-2-430,32 1-6679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0.2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13019,'0'0'16323,"29"0"-16027,-8 0 200,1 0-416,7 0 16,1 0-96,8 0-24,0 0-168,30 0-1056,-17-6-720,0 1-5466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13947,'0'0'12631,"2"10"-12514,12 39 56,2 0 0,24 52 0,-39-99-123,-1-1 0,1 0 0,-1 0 0,1 1 0,-1-1 0,1 0 0,0 0 1,-1 0-1,1 0 0,0 0 0,0 0 0,0 0 0,0 0 0,0 0 0,0 0 0,0-1 0,0 1 1,0 0-1,0-1 0,1 1 0,-1-1 0,0 1 0,2 0 0,-2-2 14,0 1-1,0-1 1,0 1-1,0-1 1,0 1 0,1-1-1,-1 0 1,0 1-1,-1-1 1,1 0 0,0 0-1,0 0 1,0 0-1,0 1 1,-1-1 0,1 0-1,0-1 1,-1 1-1,1 0 1,-1 0 0,1 0-1,-1 0 1,1-2-1,14-36 586,-9 21-588,1 1 0,1-1 1,0 1-1,1 0 0,1 1 1,21-27-1,-30 41-279,1 1 0,0 0 0,0-1 0,0 1 0,0 0 0,0 0 0,0 0 0,0 1 0,0-1 0,0 0 0,1 1 0,-1-1 0,0 1 0,0 0 0,0 0 0,1 0 0,-1 0 0,0 0 0,0 0 0,0 1 0,5 0 0,10 8-5314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1.4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1 14011,'0'0'10346,"-17"18"-9660,-52 61-197,66-76-452,0 0 0,1 0 0,-1 1 0,1-1 1,0 1-1,0 0 0,0 0 0,0 0 0,1 0 0,0 0 0,0 0 0,0 0 0,0 0 0,0 0 1,1 1-1,0-1 0,0 0 0,0 0 0,1 6 0,1 11 96,-2-19-122,-1 1 1,2-1-1,-1 1 0,0-1 1,0 1-1,1-1 0,0 1 1,-1-1-1,1 1 0,0-1 1,0 0-1,0 1 0,0-1 1,1 0-1,-1 0 0,1 0 1,-1 0-1,3 2 0,-1-2 4,0 0-1,0 0 0,0-1 1,0 1-1,0-1 1,0 0-1,0 0 0,0 0 1,1 0-1,-1-1 0,0 1 1,1-1-1,-1 0 0,4 0 1,0 0-1,-1 0 0,1 0 0,-1-1 0,1 0 0,-1 0 0,0-1 0,1 0 1,-1 0-1,0 0 0,0-1 0,0 1 0,-1-2 0,1 1 0,-1-1 0,1 1 0,-1-1 0,0-1 1,-1 1-1,1-1 0,4-6 0,-4 5-20,0 0 1,-1 0 0,0-1-1,0 0 1,0 0-1,-1 0 1,0 0-1,-1 0 1,1-1 0,-1 1-1,-1-1 1,1 0-1,-2 0 1,1 1 0,-1-13-1,0 19-229,-1 3 199,0-1-1,-1 1 0,1 0 0,0-1 0,0 1 0,0 0 0,1 0 1,-1 0-1,0 0 0,0 4 0,0-3 9,-1 5 13,0 1 0,1 0 1,0 0-1,0 0 0,1 0 0,0 0 0,0 0 0,4 15 1,-4-23 12,1 1 0,-1-1 1,1 0-1,0 1 1,0-1-1,-1 0 1,1 0-1,0 0 1,0 0-1,0 0 0,0 0 1,1 0-1,-1 0 1,0 0-1,0 0 1,1-1-1,-1 1 0,0 0 1,1-1-1,-1 1 1,0-1-1,1 1 1,2-1-1,38 2 50,-30-3-8,-6 1-20,-1-1 0,1 0 0,-1 0 0,1-1-1,-1 1 1,0-1 0,0 0 0,0-1 0,0 1-1,0-1 1,0 0 0,-1 0 0,1-1 0,-1 1-1,0-1 1,0 0 0,0 0 0,0 0 0,-1-1-1,0 1 1,0-1 0,0 0 0,0 0 0,-1 0-1,0 0 1,0 0 0,0-1 0,-1 1 0,0-1-1,0 1 1,0-1 0,0-5 0,-1 2 12,0-28-94,0 36 51,0 0 0,0 0 0,0 0 0,0 0 0,0 0-1,-1 1 1,1-1 0,0 0 0,0 0 0,-1 0 0,1 0 0,0 1 0,-1-1 0,1 0 0,-1 0 0,1 1 0,-1-1 0,1 0 0,-1 1 0,0-1-1,1 0 1,-1 1 0,0-1 0,1 1 0,-1-1 0,0 1 0,0 0 0,1-1 0,-1 1 0,0 0 0,-2-1 0,3 1-56,10 0-477,40 1 748,-21 0-120,-1-1 1,0-1 0,29-5 0,-56 6-79,0 0 1,0 0 0,0 0-1,0-1 1,0 1 0,0 0-1,0 0 1,0 1 0,0-1 0,0 0-1,-1 0 1,1 0 0,0 1-1,0-1 1,0 0 0,0 1-1,0-1 1,-1 1 0,1-1-1,0 1 1,0-1 0,-1 1 0,1-1-1,0 1 1,-1 0 0,1-1-1,-1 1 1,1 0 0,-1 0-1,1-1 1,-1 1 0,1 0-1,-1 0 1,0 0 0,1 0-1,-1 0 1,0-1 0,0 1 0,0 2-1,1 5-10,0-1-1,-1 1 0,0 0 1,-1 8-1,0 0 53,1 104 479,0-119-568,0 0 1,0 0 0,0 1 0,1-1 0,-1 0 0,0 0 0,1 0-1,-1 0 1,1-1 0,-1 1 0,1 0 0,0 0 0,-1 0 0,1 0 0,0 0-1,-1-1 1,1 1 0,0 0 0,0-1 0,0 1 0,0-1 0,0 1-1,1 0 1,10 5-2748,-4-3-1310,8 3-5007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40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2905,'0'0'21059,"3"-1"-19695,-1 0-1292,0 1 1,-1-1-1,1 0 0,-1 0 0,1 0 0,-1 0 1,0 0-1,1 0 0,-1 0 0,0 0 1,0-1-1,1 1 0,-1 0 0,0-1 1,0 1-1,-1-1 0,1 1 0,0-1 0,0 1 1,-1-1-1,1 0 0,-1 1 0,0-1 1,1 0-1,-1 0 0,0 1 0,0-1 1,0 0-1,0 1 0,0-4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1.7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6665,'0'0'20853,"0"81"-20381,4-68-304,0 2-64,-4-2-104,0-3 0,4 3-8,-4-3-632,9 0-384,-1-5-1153,1-2-5472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2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1 13795,'0'0'12183,"-13"16"-11767,-38 52-212,48-65-192,1 0 0,0 0 0,1 0 0,-1 0 0,0 0 0,1 0 1,0 0-1,0 0 0,0 1 0,0-1 0,0 1 0,1-1 0,-1 0 0,1 1 0,0-1 1,0 1-1,1 6 0,0 6 42,-1-15-50,1-1 1,-1 0-1,0 1 1,0-1-1,0 1 0,0-1 1,0 1-1,1-1 1,-1 0-1,0 1 1,0-1-1,1 0 1,-1 1-1,0-1 1,1 0-1,-1 1 1,0-1-1,1 0 0,-1 0 1,0 1-1,1-1 1,-1 0-1,1 0 1,-1 0-1,1 1 1,-1-1-1,1 0 1,20 3 52,21-5-35,-42 1-22,4 1-10,0 0 1,-1-1 0,1 0-1,-1 1 1,0-1 0,1-1-1,-1 1 1,0 0 0,1-1-1,-1 0 1,0 0 0,0 0-1,0 0 1,-1 0 0,1-1-1,0 1 1,-1-1 0,0 1-1,1-1 1,-1 0 0,2-4-1,-1 0 6,0 0 0,-1 1 0,1-1 0,-2-1 0,1 1 0,-1 0 0,0 0 0,0-1 0,-1-10 0,0-1 83,0 18-86,-4 9-61,-1 15 64,2-1-1,0 1 0,1-1 0,2 32 1,0-48 18,0-4-11,1 0-1,-1 0 1,0 0 0,1 0-1,-1 0 1,1 0 0,0 0 0,-1 0-1,1 0 1,0 0 0,0 0-1,0-1 1,1 1 0,-1 0-1,0-1 1,1 1 0,-1-1-1,1 1 1,-1-1 0,1 0-1,0 0 1,-1 0 0,1 0 0,0 0-1,0 0 1,0 0 0,0 0-1,0-1 1,0 1 0,0-1-1,2 1 1,10 1-281,0 0 0,-1-1 1,25-1-1,-23 0-607,-11 0 291,0 0 0,-1 0 0,1 0 0,-1-1 0,1 1 0,-1-1-1,1 0 1,-1 0 0,1 0 0,-1-1 0,0 1 0,0-1 0,0 0 0,0 0-1,4-2 1,15-16-7755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2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14147,'0'0'11593,"2"25"-10667,8 157 147,-8 74-619,-3-137-376,1-118 81,9-20 57,-6 17-223,0-1 0,0 1 0,0 0 0,0 0 0,1 0 0,-1 0 0,0 0 0,1 1-1,0-1 1,-1 1 0,1 0 0,0 0 0,-1 1 0,1-1 0,0 1 0,0 0 0,0 0 0,-1 0 0,7 1 0,-3 0-12,0 0 0,-1 0 1,1 1-1,0-1 0,-1 1 1,1 1-1,-1 0 0,0-1 1,0 2-1,9 5 0,-14-7-15,3 8-90,-4-10 123,0 0 0,1 0 1,-1 0-1,0 0 0,0 1 0,0-1 0,0 0 0,0 0 0,0 0 1,0 0-1,0 1 0,0-1 0,0 0 0,0 0 0,0 0 0,0 0 0,0 1 1,0-1-1,0 0 0,0 0 0,0 0 0,0 0 0,0 1 0,0-1 1,0 0-1,-1 0 0,1 0 0,0 0 0,0 0 0,0 1 0,0-1 1,0 0-1,0 0 0,0 0 0,-1 0 0,1 0 0,0 0 0,0 0 0,0 1 1,0-1-1,0 0 0,-1 0 0,1 0 0,0 0 0,0 0 0,0 0 1,0 0-1,-1 0 0,1 0 0,-175 10-196,152-8 95,15-1-1664,15-2-5656,12-1-1483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3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 12275,'0'0'15214,"0"11"-14604,0 68 148,-21 154-1,14-188-1346,2 0 0,0 63 0,4-104 192,1 1 0,0-1-1,1 0 1,-1 1 0,1-1-1,-1 1 1,1-1 0,1 0-1,-1 1 1,1-1 0,-1 0-1,1 0 1,0 0 0,3 4-1,16 16-7270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3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1 228 11178,'0'0'13743,"29"-5"-12913,92-16-245,-114 19-523,0 1 1,-1-1-1,1-1 0,0 1 0,-1-1 0,1 0 1,10-8-1,-13 8-33,0-1 1,-1 1-1,1-1 0,-1 0 1,0 0-1,5-8 0,-2 2 34,-1 3-32,-1 0 0,0 0 1,0-1-1,0 1 0,-1-1 0,-1 0 1,1 0-1,-1 0 0,-1 0 0,1-1 0,-1 1 1,-1 0-1,0-10 0,0 18-34,0-1 1,0 1-1,0-1 0,0 1 0,0-1 0,0 1 0,0-1 0,0 1 1,0 0-1,0-1 0,-1 1 0,1-1 0,0 1 0,0 0 1,0-1-1,-1 1 0,1-1 0,0 1 0,-1 0 0,1-1 1,0 1-1,-1 0 0,1-1 0,0 1 0,-1 0 0,1 0 0,0 0 1,-1-1-1,1 1 0,-1 0 0,0 0 0,-16 1-106,13 1 84,0-1 0,0 1 0,0 0 0,0 0 0,1 1 0,-1-1 0,-3 4 0,-3 4 9,1 0 0,0 1 0,0 1 1,1-1-1,-6 15 0,11-21 30,0 1 0,1-1 0,-1 1 0,1 0 0,1 0 0,-1 0 0,1 0 0,0 0 0,1 0 0,-1 0 0,1 0 0,0 1 0,1-1 0,1 8 0,-2-12-14,1-1 1,-1 0-1,1 0 0,-1 0 1,1 0-1,-1 0 0,1 0 1,0 1-1,0-2 0,-1 1 1,1 0-1,0 0 1,0 0-1,0 0 0,0 0 1,0-1-1,0 1 0,0 0 1,2 0-1,25 7-38,82 5-1960,-59-7-2383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5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2 131 3993,'0'0'20314,"0"6"-19842,0 20 68,-1-2-208,1 0 1,1 0-1,1 0 0,8 32 0,-9-51-292,0-1 0,0 0-1,0 0 1,1-1 0,0 1-1,-1 0 1,1 0 0,4 4-1,-4-6-6,0-1 0,0 0 0,0 0 0,0 0-1,0 0 1,0 0 0,0-1 0,0 1 0,1 0 0,-1-1-1,0 0 1,1 1 0,-1-1 0,0 0 0,0 0-1,4-1 1,327-17 540,-26 1-584,-238 16 30,374 12 78,-56 11-232,4-22 3,-164-2 184,-57 0-65,193 5 50,-240 10-26,36 1 27,569-12 268,-364-4 19,-363-16 1007,-1-293-154,0 304-1155,-1 0-1,0 1 0,0-1 1,0 1-1,-3-7 1,3 7 29,1 6-59,0 0 0,-1-1 1,1 1-1,0-1 1,0 1-1,0 0 0,0-1 1,-1 1-1,1 0 0,0-1 1,0 1-1,-1 0 0,1 0 1,0-1-1,0 1 0,-1 0 1,1 0-1,0-1 0,-1 1 1,1 0-1,0 0 0,-1 0 1,1 0-1,-1 0 1,1-1-1,0 1 0,-1 0 1,1 0-1,0 0 0,-1 0 1,1 0-1,-1 0 0,1 0 1,0 0-1,-1 0 0,1 1 1,0-1-1,-1 0 0,1 0 1,-1 0-1,1 0 0,0 0 1,-1 1-1,-1 0-103,1-1-1,0 1 1,-1 0 0,1 0-1,0 0 1,0 0-1,-1 0 1,1 0 0,0 1-1,-1 1 1,-10 18-1572,1 0-1,-12 33 1,4-9-5183,-5 9-8586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6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7514,'0'0'18464,"-3"7"-17842,-2 10-225,0 0-1,2-1 0,0 2 1,-1 30-1,4 82 973,1-57-864,-1 66 15,0 173-2220,0-311 595,6-21-2369,4-9-1476,-4-3-3555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6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16 9330,'0'0'15109,"19"-3"-14960,55-8-102,-73 10-41,0 1 1,0 0 0,0 0 0,0-1 0,0 1 0,0 0 0,0 0 0,0 0 0,0 0-1,0 1 1,0-1 0,0 0 0,0 0 0,0 0 0,0 1 0,0-1 0,0 1-1,0-1 1,0 1 0,0-1 0,0 1 0,-1-1 0,1 1 0,0 0 0,0-1 0,0 2-1,0-1 31,-1 0-1,0 1 0,1-1 0,-1 0 0,0 0 1,0 0-1,0 0 0,0 1 0,0-1 0,0 0 1,0 0-1,-1 0 0,1 2 0,-1 1 332,0-3-336,0 0-1,0 0 1,1 0 0,-1-1 0,0 1-1,0 0 1,0 0 0,-1 0 0,1-1-1,0 1 1,0-1 0,0 1 0,0-1-1,-1 1 1,1-1 0,0 0 0,-1 1-1,1-1 1,-2 0 0,0 1 18,-37 3 187,34-4-316,-1 1 0,0-1 0,0 1 0,1 0 0,-1 1 0,1-1 0,-1 2 0,-7 2 0,6 2-1017,6 0-3366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7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95 7722,'0'0'15630,"0"0"-15527,0 1 0,0-1 0,0 1 1,0-1-1,0 1 0,1-1 0,-1 1 0,0-1 1,0 1-1,0-1 0,1 1 0,-1-1 1,0 1-1,1-1 0,-1 1 0,0-1 0,1 0 1,-1 1-1,2 0 0,-1-1-42,0 0 0,0 0-1,0-1 1,0 1 0,1 0 0,-1 0-1,0-1 1,0 1 0,0-1 0,0 1-1,0-1 1,0 1 0,0-1 0,0 0-1,0 1 1,0-1 0,0 0 0,0 0-1,0 0 1,-1 1 0,1-1 0,0 0 0,-1 0-1,1 0 1,0-2 0,17-27 602,-17 25-592,0 1 1,0 0-1,-1-1 0,1 1 0,-1 0 1,0-1-1,-1 1 0,1 0 0,-2-6 0,1 9-80,1 0 0,-1 0 0,0 1-1,0-1 1,1 1 0,-1-1 0,0 1-1,0-1 1,0 1 0,0-1 0,0 1 0,0 0-1,1 0 1,-1-1 0,0 1 0,0 0-1,0 0 1,0 0 0,0 0 0,0 0-1,0 0 1,0 0 0,0 0 0,-1 1-1,0-1-24,-1 0 0,1 1-1,0-1 1,0 1 0,-1-1 0,1 1-1,0 0 1,0 0 0,0 0-1,0 0 1,-2 1 0,0 2 21,0 1-1,1-1 1,-1 1 0,1 0 0,0 0 0,0 0 0,1 0 0,-1 0 0,1 1 0,0-1 0,-1 7 0,1-2 9,0 1 1,1-1-1,0 1 0,1-1 1,1 17-1,-1-25 6,1 1 0,-1-1 1,1 1-1,0-1 0,-1 1 0,1-1 1,0 1-1,1-1 0,-1 0 0,0 1 1,1-1-1,-1 0 0,1 0 0,-1 0 1,1 0-1,3 2 0,-1-1 21,0 0-1,0 0 1,1-1 0,-1 0-1,1 1 1,0-1 0,9 2 0,3 0 76,0-2 0,0 1 1,34-2-1,-44 0-44,0-1-1,-1-1 0,1 1 0,0-1 0,0-1 1,-1 1-1,10-4 0,-14 4-37,0 0 1,0 0-1,0-1 0,0 1 1,0 0-1,-1-1 0,1 1 1,-1-1-1,1 1 0,-1-1 1,1 0-1,-1 0 0,0 1 1,0-1-1,0 0 0,0 0 1,0 0-1,0 0 0,0-1 1,-1 1-1,1 0 0,-1 0 1,0 0-1,0 0 0,1-1 1,-2-2-1,1-55-138,0 58 74,0 1 1,0 0 0,0 0 0,0 0 0,-1 0 0,1-1 0,0 1 0,-1 0 0,1 0 0,-1 0 0,1 0 0,-1 0 0,1 0 0,-2-1-1,1-2-1215,15 4 806,-11 0 500,119 0 213,-122 1-263,1-1-1,-1 1 1,1-1-1,-1 1 1,1 0-1,-1-1 1,0 1-1,0 0 1,1-1-1,-1 1 1,0 0-1,0 0 1,1-1-1,-1 1 1,0 0-1,0 0 1,0-1-1,0 1 1,0 0 0,-1 1-1,1 26 24,0-20-18,0-7 9,-1 22 194,2 1 0,0-1 0,1-1 0,11 43 0,-13-64-249,1 1 1,-1-1 0,1 0 0,0 0 0,0 0 0,0 0 0,0 0 0,0 0 0,0 0-1,0 0 1,0 0 0,0-1 0,0 1 0,0 0 0,0-1 0,1 1 0,-1-1 0,0 1-1,0-1 1,1 1 0,-1-1 0,0 0 0,1 0 0,-1 0 0,0 0 0,1 0 0,-1 0-1,0 0 1,1 0 0,-1 0 0,2-1 0,2 0-928,0 0 0,0 0 1,0-1-1,0 0 0,0 0 0,-1 0 0,7-3 1,14-13-9072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7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4705,'0'0'20612,"12"147"-20155,-3-129-449,-9-8-8,8 3-8,-8-8-857,9 0-919,8-5-2145,0 0-648,0 0-3593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7:41.4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0 1272,'0'4'24916,"1"41"-24935,0-21 39,-1 1 0,-1-1 0,-1 0 1,-9 46-1,-16 22-7510,23-87 1657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8.1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 11482,'0'0'11615,"-5"21"-10780,-15 67-311,20-86-480,-1 0 0,1-1 0,-1 1 1,1 0-1,0 0 0,-1 0 0,1 0 0,0 0 0,0-1 1,1 1-1,-1 0 0,0 0 0,0 0 0,2 3 0,-2-5-25,1 0 0,-1 0-1,0 1 1,1-1 0,-1 0 0,1 0-1,-1 0 1,0 1 0,1-1 0,-1 0-1,1 0 1,-1 0 0,1 0-1,-1 0 1,1 0 0,-1 0 0,1 0-1,-1 0 1,0 0 0,1 0 0,-1 0-1,1-1 1,-1 1 0,1 0-1,0 0 1,4-2 164,-2 3-21,1-1 0,-1 0 0,0-1 0,1 1 0,-1-1 0,1 1 0,-1-1 0,0 0 0,1 0 0,-1-1 1,6-2-1,-8 3-116,1-1 0,-1 1 0,1-1 0,-1 0 0,0 1 1,1-1-1,-1 0 0,0 0 0,0 0 0,0 0 0,-1 0 1,1 0-1,0 0 0,-1 0 0,1 0 0,-1 0 0,0 0 1,1 0-1,-1 0 0,-1-4 0,2-8 36,-1 9-81,0 1 0,0-1 1,0 1-1,0-1 0,-1 1 0,-2-8 0,3 10-15,-1 1 0,1 0 0,-1 0-1,0-1 1,0 1 0,0 0 0,0 0 0,1 0-1,-1 0 1,-1 0 0,1 0 0,0 1 0,0-1-1,0 0 1,0 0 0,-1 1 0,1-1 0,0 1-1,-1-1 1,1 1 0,0-1 0,-1 1 0,1 0-1,0 0 1,-1 0 0,-1 0 0,1 0 10,-3-1-167,0 1 0,0 0 0,0 0 0,1 0 0,-6 2 1,8-2 65,1 0 1,0 1 0,0-1 0,0 1 0,-1-1 0,1 1 0,0 0 0,0-1 0,0 1 0,0 0 0,0 0-1,0 0 1,0 0 0,1 0 0,-1 0 0,0 0 0,0 0 0,1 0 0,-1 0 0,0 0 0,1 0 0,0 1-1,-1 0 1,-4 17-3432,5-7-3390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8.7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62 266 5817,'0'0'19118,"-10"19"-18422,-29 60-156,37-75-496,0 1 0,0 0 0,0-1 0,1 1 0,0 0 0,0 0 0,0 0 0,1 6 1,0-9-34,0 0 0,0-1 0,0 1 0,1 0 0,-1 0 0,0-1 0,1 1 0,0 0 0,-1-1 0,1 1 0,0-1 0,0 1 0,0-1 0,0 1 0,1 1 0,0-2 14,-1 0 0,1 0 0,-1 0 0,1 0 0,-1-1 0,1 1 0,-1 0 0,1-1 0,0 1-1,-1-1 1,1 0 0,0 1 0,0-1 0,-1 0 0,1 0 0,0 0 0,0 0 0,-1 0 0,1-1 0,0 1-1,0-1 1,1 0 0,0 0 58,1 0 1,-1 0-1,1 0 0,-1-1 0,0 1 0,0-1 0,0 0 0,0 0 1,5-4-1,-4 1-37,-1 0 0,1 0 0,-1-1 0,1 1 0,-2-1 0,1 0 0,-1 0 0,1 1 0,-2-2 1,1 1-1,-1 0 0,1-6 0,1-13 111,-2-43 0,-1 43-111,-1 13-28,0 0 1,0 0-1,-2-1 1,1 1 0,-1 0-1,-1 1 1,-5-12-1,-42-77 117,38 77-128,12 40-105,1 0 1,2 18-1,9 18 207,33 97 1,-8-32-132,-31-97-73,-5-15-301,1 0 0,1 0 0,-1-1 0,1 1 1,0 0-1,0-1 0,0 1 0,5 6 0,3-11-10805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9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11763,'0'0'13634,"17"67"-13314,-17-45-151,4-9-169,0 0 72,0-3-72,1-5-329,3 0-175,9-5-1040,4 0-2737,0-5-4193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49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 12051,'0'0'14551,"-8"13"-13710,-27 44-37,32-51-708,1-1-1,0 1 0,0 0 0,0 0 1,1 0-1,0 0 0,0 0 0,0 1 0,1-1 1,0 0-1,0 0 0,2 8 0,-1 9 101,-1-21-183,0 0 1,1-1-1,-1 1 0,0 0 0,1-1 1,0 1-1,-1-1 0,1 1 0,0-1 1,0 1-1,-1-1 0,1 0 1,0 1-1,0-1 0,1 0 0,-1 0 1,0 0-1,0 0 0,1 0 0,-1 0 1,0 0-1,1 0 0,-1 0 1,1 0-1,-1-1 0,1 1 0,0-1 1,-1 1-1,1-1 0,-1 0 0,1 0 1,0 1-1,2-1 0,9 0-294,-1 1-1,1-1 0,17-3 0,-27 2 82,2 1-453,0-1 0,0 0 0,0-1 1,0 1-1,-1-1 0,1 0 0,5-3 0,5-5-6870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1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5537,'0'0'12552,"0"14"-11540,0 70 470,0-35-6042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2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1 1 4217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2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4217,'-34'33'20451,"35"-48"-24157,6 12-1717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2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10882,'0'0'14337,"2"24"-13786,0 1-388,1 13 263,15 72 1,-5-53-447,-3 2 0,-2-1 0,-1 66 0,-7-123-350,0-15-172,0 6 281,-1-1 1,0 1 0,-5-15 0,4 14 175,0 0 0,0 0 0,0-17 0,19 26 253,17 0-256,11-1-1633,-14 3-3693,-6 2-2430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3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7786,'0'0'16104,"-1"15"-15679,-2 45-55,3-58-354,0-1 1,0 1-1,1-1 0,-1 1 0,0-1 0,1 1 0,0-1 0,-1 1 0,1-1 0,0 1 0,0-1 1,-1 0-1,1 1 0,0-1 0,1 0 0,-1 0 0,0 0 0,0 0 0,0 0 0,1 0 1,-1 0-1,0 0 0,1 0 0,-1-1 0,1 1 0,-1-1 0,3 2 0,2-1 83,1 0-1,-1 0 0,0-1 0,1 1 1,6-2-1,-6 1 86,-5 0-136,-1 0 0,1 0 1,0 0-1,-1 0 1,1 0-1,-1 0 0,1-1 1,-1 1-1,1-1 1,-1 1-1,1-1 0,-1 1 1,0-1-1,1 0 1,-1 0-1,0 0 0,0 0 1,1 0-1,-1 0 1,1-1-1,0-2 73,0 1 0,0-1 1,0 0-1,-1 0 0,1 0 0,0-5 0,0 5-66,0-15 345,-3-1-316,1 18-142,0 19-184,8 193 115,-8-123 127,8 255-17,-7-310 26,-1-30 1117,-9-19 498,1-1-1526,1 0 1,1-1-1,0 0 1,2 0 0,0-1-1,1 1 1,1-1-1,0-20 1,2 20-322,0-2-530,4-39 1,-3 53 267,0 1 0,1-1 1,0 1-1,1 0 0,0 0 0,0 0 1,0 0-1,9-12 0,13-15-6415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3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15187,'0'0'12899,"4"-15"-12587,9 15-200,0 0-40,-1 0 24,5 0-40,0 0-112,-4 0-296,4 0-520,8 0-424,-3 0-2361,-10 0-3345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00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1 178 1360,'0'0'24087,"13"-3"-22442,5-7-1534,-1 0 0,-1-1 0,0-1 0,0 0 0,-1-2-1,-1 1 1,0-2 0,-1 0 0,12-17 0,-18 18-57,0-2 112,-4 17-412,-2 10-428,1 37 521,10 54 1,-4-48 144,13 90 80,-7-56 288,5 140-1,-21-250-127,-1-1 0,-1 1 0,-1 0 0,-10-28 0,-2-12-750,17 61 322,0 0 1,-1 0 0,1 0-1,0 0 1,0 0 0,0 0-1,0 0 1,0 0 0,0-1-1,1 1 1,-1 0 0,0 0-1,0 0 1,1 0-1,-1 0 1,1 0 0,-1 0-1,1 0 1,-1 0 0,1 1-1,-1-1 1,1 0 0,1-1-1,0 0-818,0 1 0,1-1 0,-1 0 0,0 1 0,1 0 0,0-1-1,3 0 1,18-6-10500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3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6793,'-26'122'10323,"43"-122"-7659,9 0-687,4-2-993,3-13-696,23-3-288,-14 5-1472,0-2-4466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4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9 1744,'0'0'25845,"0"-9"-25169,-9 219 314,1 6-668,8-215-324,0 0 1,0 0-1,0 0 1,0-1-1,0 1 1,0 0-1,0 0 1,1 0-1,-1-1 1,0 1-1,1 0 1,-1 0-1,0-1 1,1 1-1,-1 0 1,1-1-1,-1 1 1,1-1-1,-1 1 1,1 0-1,0-1 1,-1 1-1,1-1 1,0 1-1,1 0 1,0-1-12,0 1 0,0 0 0,0-1 0,1 1 1,-1-1-1,0 0 0,0 0 0,1 0 0,2 0 1,2-1-161,-1 0 0,1 0-1,-1-1 1,0 1 0,11-6 0,-6 1-600,0 0 0,19-16 0,0-7-4246,-15 7-1555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4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0 107 10098,'0'0'17076,"136"-15"-16428,-94 2-112,9-2-416,-9-1-120,-8 4-48,5-6-1136,-14 8-2785,-4 2-10578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6.9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0 12347,'0'0'12753,"-1"8"-12198,-18 139 1734,-4 49-1431,20 33-792,3-219-58,1 1 0,1 0 0,-1-1 0,2 1 0,0-1 0,0 1 0,1-1 0,7 15 0,-9-21-57,1 0 1,-1 0 0,1 0-1,0 0 1,0-1 0,0 1-1,1-1 1,-1 0-1,1 0 1,0 0 0,0 0-1,0-1 1,0 0-1,0 0 1,0 0 0,1 0-1,-1 0 1,0-1-1,1 0 1,0 0 0,8 1-1,-6-2-260,1 1 57,-1-1 1,1 0-1,0 0 0,7-2 0,-12 2-251,0-1-1,-1 0 0,1 0 0,-1 0 1,1 0-1,0 0 0,-1 0 0,0-1 1,3-1-1,15-14-7539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7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77 2713,'0'0'24317,"9"-4"-23448,10-6-288,0 1 0,40-13 0,-24 12-214,-18 5-456,1 0-1,-1 1 1,1 1 0,30-1-1,-40 4-757,8 0-839,-5 3-2373,1 4-4180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8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93 470 7786,'0'0'16750,"0"-7"-15811,0-31 228,0 37-627,-5 1 97,2 0-618,1 1 0,-1 0 0,1-1 1,-1 1-1,1 0 0,-1 0 0,1 1 0,0-1 0,0 0 0,0 1 0,0 0 0,0-1 0,0 1 0,0 0 0,0 0 0,1 0 1,-1 0-1,0 0 0,-1 5 0,-3 3 2,0 0 0,1 1 1,-4 12-1,5-14-16,1 1 0,0 0 0,0 0 0,1 1-1,-1 19 1,3-29-1,1-1-1,-1 1 0,0 0 0,0-1 0,1 1 0,-1-1 0,1 1 0,-1 0 1,0-1-1,1 1 0,-1-1 0,1 1 0,-1-1 0,1 1 0,0-1 1,-1 0-1,1 1 0,-1-1 0,1 1 0,0-1 0,-1 0 0,1 0 1,0 1-1,0-1 0,-1 0 0,1 0 0,0 0 0,-1 0 0,1 0 1,0 0-1,0 0 0,0 0 0,31-2 156,-27 2-144,3-1 14,-1-1 1,1 0-1,-1 0 0,1-1 1,-1 0-1,0 0 1,0-1-1,0 1 1,-1-2-1,1 1 0,-1-1 1,6-6-1,-1 2 25,-1-1-1,0 0 1,-1-1 0,-1-1-1,15-23 1,-16 21 47,-1 0 0,0-1 0,-1 1 1,-1-1-1,0-1 0,2-25 0,-1-93 276,-5 112-375,0 5 0,0 1 1,-1-1 0,-1 1-1,-1-1 1,0 1 0,-1 0 0,-1 0-1,0 0 1,-10-17 0,13 32-324,1 7 191,0 9-5,1 36 85,4 152 211,-1-164-136,2 0 1,1 0 0,15 45-1,-5-36-545,26 50-1,-41-95 54,1 0 0,0 0-1,-1 0 1,1 0 0,1 0 0,-1-1 0,0 1 0,1-1 0,-1 1 0,4 1-1,2 0-5834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8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11931,'0'0'15043,"22"51"-15011,-18-20-128,0 2 88,-4-8-424,4 1-288,5-1-921,-1-5-2872,1-9-2544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9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6585,'0'0'18290,"8"-3"-18005,-3 1-258,-3 0-16,-1 2 0,1-1 0,-1 0 0,1 0 1,0 0-1,-1 1 0,1-1 0,0 1 0,0-1 0,0 1 0,-1 0 0,1 0 0,0 0 0,0 0 0,0 0 0,-1 0 0,1 0 0,0 1 0,0-1 0,0 1 0,-1-1 0,1 1 0,0 0 0,-1-1 0,1 1 0,0 0 0,-1 0 0,1 0 0,-1 0 0,2 2 0,17 23 334,14 17 40,-31-40-319,0 0 0,0 0 1,0 0-1,0-1 1,1 1-1,-1-1 1,1 0-1,0 0 1,6 3-1,-8-5 37,-1 1 1,1-1-1,-1 0 0,1 0 0,0 0 1,-1 0-1,1 0 0,0 0 0,-1 0 0,1 0 1,0-1-1,-1 1 0,1-1 0,0 1 1,-1-1-1,1 0 0,-1 1 0,1-1 1,-1 0-1,0 0 0,1 0 0,-1 0 1,0 0-1,2-2 0,2-4 176,0 1-1,0-1 1,8-14-1,0 0-155,-11 17-178,1 1 0,-1-1 0,0 0-1,1 0 1,-2 0 0,1-1 0,0 1 0,-1 0-1,2-9 1,-3 12-926,0 11-10071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9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14299,'0'0'13307,"12"21"-13315,-12 7 16,5 0 56,-1 0-64,4-5 48,1-6-144,-1-1 0,1-4-560,20-1-529,-3-4-2759,-1-2-5186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6:59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139 465 13019,'0'0'13276,"-23"18"-12611,-68 57-110,89-72-529,-1-1 0,0 1 0,1 0 0,-1 0 0,1 0 0,0 0 0,0 0 0,-2 4 0,4-5-12,0-1-1,-1 0 1,1 0 0,0 1 0,0-1 0,0 0 0,0 1 0,0-1 0,0 1 0,0-1 0,1 3 0,0 4 75,-1-5-71,0 0 0,0 0 0,0 0 0,0 0 0,0 0 0,1 0 0,0 0 0,-1-1 1,1 1-1,0 0 0,1 0 0,1 3 0,-2-5-6,1 1-1,0-1 1,-1 1 0,1-1 0,0 1-1,0-1 1,0 0 0,0 0 0,0 0-1,1 0 1,-1 0 0,0-1-1,0 1 1,0-1 0,1 1 0,3-1-1,2 1 35,-1 0 0,1-1 0,-1 1 0,0-2 0,1 1 0,8-2 0,-13 1-36,1 0-1,-1-1 1,1 1 0,-1 0 0,0-1-1,1 0 1,-1 0 0,0 0 0,0 0 0,-1 0-1,1 0 1,0-1 0,-1 1 0,4-6 0,4-6 55,-2 0 0,0-1 0,-1 0 0,0 0 0,-1-1 0,-1 1 0,0-1 1,4-31-1,-2-12 44,0-66 1,-6 116-109,-1-270 1612,-12 730-1045,14-417-878,1 0 0,1 0 0,2 0 0,1-1 1,13 34-1,-19-65 168,-1 0-1,1 0 1,0 0 0,0 0 0,0 0 0,1-1-1,-1 1 1,0 0 0,1-1 0,-1 1-1,1-1 1,-1 1 0,4 1 0,27 10-5774,-8-8-2618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00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2713,'0'0'21498,"0"1"-21451,0-1 0,0 1 0,1-1 0,-1 0 1,0 1-1,1-1 0,-1 0 0,0 1 0,1-1 1,-1 0-1,0 0 0,1 1 0,-1-1 0,0 0 1,1 0-1,-1 0 0,1 0 0,-1 1 0,1-1 1,-1 0-1,0 0 0,1 0 0,-1 0 1,2 0-1,125 3 371,-103-4-4460,1 1-3495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0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0 124 12067,'0'0'13440,"8"0"-12639,6 0-534,57-2 790,-63 1-1003,1 0 1,-1 0-1,0-1 1,1 0-1,-1-1 0,14-6 1,-18 7-27,-1 0 0,0 0 0,1 0 0,-1 0 1,0-1-1,0 1 0,0-1 0,-1 0 0,1 0 0,-1 0 1,1 0-1,-1 0 0,3-7 0,-3 4 34,0 0 1,0-1-1,-1 1 1,0-1-1,-1 1 0,1-1 1,-1-8-1,-26 16-271,23 0 204,0 0 1,0 1-1,0 0 1,0 0-1,0 0 1,1 0-1,-1 0 1,1 0-1,-1 1 1,1-1-1,0 1 0,0 0 1,0 0-1,0 0 1,0 0-1,1 0 1,-1 0-1,1 0 1,-1 4-1,-2 3 11,1 0-1,0 0 0,1 1 0,-3 18 1,5-19 35,-1 0 1,1 0-1,3 19 1,-3-26-21,1 0-1,0 1 1,0-1-1,0 0 1,0 0-1,1 0 1,-1 0-1,1-1 1,0 1-1,0 0 1,0-1-1,0 1 1,0-1 0,1 0-1,3 4 1,4 0 24,0 0 1,0 0-1,1-1 1,-1-1-1,22 7 0,59 10 74,-65-16-166,46 3-3430,-66-8-1466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1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47 359 8634,'0'0'19069,"-5"2"-18927,2 0-142,1 0-1,-1 0 1,1 0 0,-1 0 0,1 0 0,0 1 0,0-1 0,0 1 0,1-1 0,-1 1 0,0 0 0,1 0 0,0-1 0,-1 1 0,1 0-1,1 0 1,-1 0 0,0 0 0,0 6 0,-2 12 55,-1 40 0,4-40-39,-1 117 1676,8-172-120,0 11-1437,-4 8-19,22-150 283,-19 96-326,2-1 1,24-99-1,-31 167-82,-1 0 0,1 0 0,0 0-1,0 0 1,0 0 0,0 0 0,0 0 0,0 0 0,3-3 0,-4 4 3,1 1 1,0-1 0,0 1 0,0-1 0,-1 1-1,1 0 1,0-1 0,0 1 0,0 0-1,0 0 1,0 0 0,0-1 0,0 1 0,0 0-1,0 0 1,-1 0 0,1 0 0,0 1-1,0-1 1,0 0 0,0 0 0,0 0 0,0 1-1,0-1 1,0 1 0,-1-1 0,2 1-1,3 2-5,0 0 0,-1 0 0,0 0 0,1 1 0,-1 0 0,0-1 0,-1 1-1,6 7 1,25 42-75,-29-46 86,95 185-10,-16-28 10,-65-131 1,2-1-1,44 53 1,-63-83 37,-1-1 0,1 1 0,-1-1 0,1 1 0,0-1 0,-1 0 0,1 1 0,0-1 0,4 2 0,-5-3-24,-1 0 1,1 0-1,0 0 1,-1 0-1,1 0 1,0 0-1,-1 0 1,1 0-1,0-1 1,-1 1 0,1 0-1,0 0 1,-1 0-1,1-1 1,-1 1-1,1 0 1,-1-1-1,1 1 1,0-1-1,-1 1 1,1 0-1,-1-1 1,0 1 0,1-1-1,-1 1 1,1-1-1,-1 0 1,0 1-1,1-1 1,-1 1-1,0-1 1,0 0-1,0 1 1,1-1 0,-1 1-1,0-1 1,0 0-1,0 1 1,0-2-1,7-28 27,-1-1-1,-2 0 1,2-36 0,-7-101-54,0 72-2,1 17 15,12-91 0,-8 151 0,-1 16-55,-1 10-550,36 175-6261,-21-111-571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7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14131,'0'0'13587,"9"-18"-13051,12 16-328,17-1-64,4-5-112,5 3-32,0 0-128,-5 5-704,-4 0-712,-8 0-2249,-13 0-4433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8.1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59 12515,'0'0'11210,"170"-36"-10994,-128 28-216,17 6-424,-16-3-2177,-9-3-4104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8.5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11426,'0'0'14424,"8"10"-13715,45 56 230,-43-54-799,1-1 0,0-1 0,0 0 0,20 14 0,51 31 3,-78-52-140,-1-1 1,1 2 0,-1-1 0,1 0 0,-1 1-1,0-1 1,0 1 0,0 0 0,-1 0-1,0 0 1,1 0 0,-1 1 0,-1-1 0,1 0-1,-1 1 1,1 0 0,-1-1 0,-1 1-1,1 0 1,-1 5 0,0-4-4,0 0 1,0 0 0,-1 0-1,0-1 1,0 1-1,-1 0 1,0 0-1,0-1 1,0 1-1,-1-1 1,1 1 0,-1-1-1,-1 0 1,1 0-1,-8 8 1,-8 5 39,-1-1 1,-31 21 0,-4 3 61,39-23-288,16-18 166,0 0 0,0 1 1,0-1-1,0 0 0,0 0 1,0 1-1,0-1 0,0 0 1,0 0-1,-1 1 0,1-1 0,1 0 1,-1 0-1,0 1 0,0-1 1,0 0-1,0 1 0,0-1 0,0 0 1,0 0-1,0 1 0,0-1 1,0 0-1,1 0 0,-1 0 1,0 1-1,0-1 0,0 0 0,0 0 1,1 0-1,-1 1 0,0-1 1,0 0-1,0 0 0,1 0 1,-1 0-1,0 0 0,1 1 0,4 0-356,-1-1-1,1 1 0,0-1 0,0 1 0,0-1 0,5-1 1,6 0-773,33 1-5487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8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13 10786,'0'0'18032,"1"-4"-17594,1-5-320,-5 27 16,-6 41 180,-8 36-26,5 0 0,-1 138-1,13-228-301,0-1 1,0 0-1,1 0 0,-1 1 0,1-1 0,0 0 1,0 0-1,0 0 0,4 6 0,-4-7-31,1-1 0,-1 0 0,1 0 0,0 0 0,0 0 0,0 0 0,0-1 0,0 1 0,0 0 0,0-1 0,1 0 0,-1 1 0,0-1 0,1 0 0,-1 0 0,4 0 0,9 3-679,0-2-1,0 0 1,1-1-1,-1-1 1,0 0-1,24-3 1,-1-3-5575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9.2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13619,'0'0'11226,"153"-15"-10402,-102 12-319,-5-2-345,-3 3-160,3 2-745,-3 0-2911,-18-3-7459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9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16756,'0'0'10186,"114"0"-9994,-80 0-192,0 0-56,9 0-680,-9 0-1865,-5 7-5537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09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75 14963,'0'0'10050,"153"-31"-10050,-85 13-264,-9 8-2400,-8-5-6738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0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14755,'0'0'12578,"0"12"-12398,16 173 760,11 120-407,-23-1-2102,-4-289 1339,2 16-2300,4-15-2607,-1-9-2388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01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3145,'21'112'13755,"-8"-112"-11363,8 0-607,0 0-737,0 0-392,0 0-488,5 0-168,-5 0-512,9 0-1673,-13-2-3944,8-3-3033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0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57 11618,'0'0'11175,"26"-9"-9900,90-25-568,-101 30-604,-1 1 0,1 0 0,0 1 0,0 1 1,0 1-1,23 1 0,-13 1-28,-22-3-73,0 2 0,-1-1 0,1 0 0,0 0 0,-1 1 0,1 0-1,0-1 1,-1 1 0,1 0 0,-1 0 0,1 0 0,-1 1 0,1-1 0,-1 1 0,0-1 0,0 1-1,0 0 1,0 0 0,0 0 0,0 0 0,0 0 0,-1 0 0,3 4 0,-1-1-4,-1 1 1,0 0 0,-1 0-1,1 0 1,-1 0 0,-1 0-1,1 0 1,-1 12-1,0-16 12,0 0 0,0 0-1,-1-1 1,1 1 0,-1 0-1,1 0 1,-1-1 0,0 1-1,0 0 1,1-1 0,-1 1-1,0 0 1,-1-1-1,1 1 1,0-1 0,0 0-1,-1 1 1,1-1 0,0 0-1,-1 0 1,1 0 0,-1 0-1,0 0 1,1 0 0,-4 1-1,-4 1 93,0 0-1,1-1 1,-18 3 0,22-4-78,-189 22 651,166-16-2632,49-5-1959,11-2-2722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3.8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0 8450,'0'0'14772,"-11"15"-14161,-34 47-179,44-61-395,-1 1 0,1 0 0,0 0 0,0 1-1,0-1 1,0 0 0,0 0 0,1 0 0,-2 5 0,2-6-27,0-1-1,0 1 1,0 0 0,0-1 0,0 1 0,0-1-1,1 1 1,-1-1 0,0 1 0,0-1-1,0 1 1,1 0 0,-1-1 0,0 1 0,1-1-1,-1 1 1,0-1 0,1 0 0,-1 1-1,0-1 1,1 1 0,-1-1 0,1 0 0,0 1-1,2 0 17,-1 0-1,1 0 1,0-1-1,0 1 1,0-1-1,0 1 1,-1-1-1,1 0 1,5-1-1,-1 1 21,13 1 33,2 1 71,0-2-1,36-3 1,-57 2-115,1 1 1,-1 0-1,1 0 0,0-1 1,-1 1-1,1-1 1,-1 0-1,1 1 0,-1-1 1,1 0-1,-1 0 1,1 0-1,-1 0 0,0 0 1,0 0-1,1 0 1,-1 0-1,0-1 0,0 1 1,0 0-1,0-1 1,0 1-1,-1-1 0,1 1 1,0-1-1,-1 1 1,1-1-1,-1 1 0,1-1 1,-1 0-1,0 1 1,0-1-1,0 0 0,0 1 1,0-1-1,0 0 1,-1-2-1,1 1-4,-1 0 0,0 0 0,0 0 1,0 0-1,0 0 0,0 0 0,-1 0 0,1 0 0,-1 1 1,0-1-1,0 1 0,0-1 0,0 1 0,0 0 0,-1 0 1,1 0-1,-1 0 0,1 0 0,-5-2 0,-30-5-303,36 8 59,-1 1-1,1 0 0,-1 0 1,0-1-1,1 1 1,-1 0-1,0 1 1,1-1-1,-1 0 0,1 0 1,-1 1-1,0-1 1,1 1-1,-1-1 1,1 1-1,-1 0 0,1-1 1,0 1-1,-3 2 1,2 8-5755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4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1 145 11482,'0'0'14194,"12"-13"-13831,2-2-284,44-46 282,-56 59-332,-1 1 0,0-1 0,1 0 0,-1 0 0,0 0 0,0 0 0,0 0 0,0 0 0,0 0 0,-1-1 0,1 1 0,-1 0 1,1 0-1,-1-1 0,0 1 0,0 0 0,0 0 0,-1-5 0,1 3-26,0 4-9,0-1 1,0 1-1,0 0 0,0 0 1,0-1-1,-1 1 0,1 0 1,0-1-1,0 1 0,0 0 1,-1 0-1,1-1 1,0 1-1,-1 0 0,1 0 1,0-1-1,0 1 0,-1 0 1,1 0-1,0 0 0,-1 0 1,1 0-1,0-1 1,-1 1-1,1 0 0,0 0 1,-1 0-1,1 0 0,-1 0 1,0 0-108,11 1 63,32-2 96,-20 0 12,1 1 0,-1 0 0,1 2 0,26 6 0,-47-8-57,0 1 0,0-1 0,-1 1 0,1 0 1,0 0-1,-1 0 0,1 0 0,0 0 0,-1 0 1,1 0-1,-1 0 0,0 1 0,1-1 0,-1 0 0,0 1 1,0-1-1,0 1 0,0 0 0,0-1 0,0 1 0,0 0 1,-1 0-1,1-1 0,0 4 0,0 3-88,0 0 0,0 0 0,-1 0 0,-1 13 0,1-2-849,0-19 783,0 0-1,0 1 1,0-1-1,0 1 1,0-1-1,0 0 0,1 1 1,-1-1-1,0 0 1,0 1-1,1-1 1,-1 0-1,0 1 1,0-1-1,1 0 1,-1 0-1,0 1 1,0-1-1,1 0 1,-1 0-1,0 1 1,1-1-1,-1 0 1,1 0-1,-1 0 0,0 0 1,1 0-1,-1 0 1,0 0-1,1 1 1,-1-1-1,1 0 1,-1 0-1,0 0 1,1-1-1,-1 1 1,1 0-1,1 0-767,14 1-6209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4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1 13515,'0'0'12829,"-15"14"-12394,-45 50-154,58-62-270,0 0-1,0 1 0,0-1 0,0 1 0,1 0 0,-1-1 1,1 1-1,-1 0 0,1 0 0,0 0 0,0-1 0,1 1 0,-1 0 1,1 1-1,-1-1 0,1 0 0,0 0 0,0 0 0,0 0 1,0 0-1,1 0 0,0 0 0,1 5 0,-2-7-9,1 1 3,0 0 1,0 1 0,1-1 0,-1 0 0,0 0 0,1 0 0,0 0 0,-1 0 0,1-1 0,0 1 0,0 0 0,0-1 0,0 1 0,0-1-1,0 0 1,1 0 0,-1 0 0,0 0 0,1 0 0,-1 0 0,1-1 0,-1 1 0,1-1 0,3 1 0,7 0 14,1 0 0,-1 0 0,17-2 1,-28 1-14,1-1 0,-1 1 0,1-1 0,-1 0 0,1 0 0,-1 0 0,1 0 0,-1 0 0,0 0 0,1-1 0,-1 1 0,0-1 0,0 1 0,0-1 0,0 0 0,0 0 0,-1 0 0,1 0 0,0 0 0,-1 0 0,0-1 0,1 1 0,-1 0 0,1-5 0,3-5 43,-2-1 1,1 1 0,2-23-1,-5 25-15,1-35 140,-2 29-36,0 27-43,-2 111-210,6 169 157,5-214 70,24 96 1,-15-86 158,-16-82-247,-2-2-10,0 0 0,1-1 0,0 1 0,-1 0 0,1 0 0,0-1 0,0 1 0,1-1 0,1 5 0,-2-7 11,-1 0 1,0 0-1,0 1 0,1-1 1,-1 0-1,0 0 1,0 0-1,1 0 0,-1 1 1,0-1-1,0 0 1,1 0-1,-1 0 1,0 0-1,1 0 0,-1 0 1,0 0-1,0 0 1,1 0-1,-1 0 0,0 0 1,1 0-1,-1 0 1,0 0-1,1 0 0,-1 0 1,0 0-1,0 0 1,1 0-1,-1 0 0,0-1 1,1 1-1,-1 0 1,0 0-1,0 0 0,1 0 1,-1-1-1,9-9 793,1-16-447,0 0 0,-2-1 1,10-52-1,-9 33-222,49-176 60,-11 48-176,-45 167-406,3-17 740,-4 10-5279,-1 24-1471,0 3-7454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8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73 11827,'0'0'14716,"0"-10"-13108,1 7 1653,11 0-3004,-1 2 0,0-1 0,16 1 0,10-2 70,465-45-327,-498 48-404,-3-1-208,1 1 0,0 0 0,-1 0 0,1 0 0,0 0 1,0 0-1,-1 0 0,1 0 0,0 0 0,-1 1 0,3 0 0,1 5-6284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19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416 96 11482,'0'0'15554,"2"-15"-14796,3-45-226,-4 59-510,-1 0 1,0 1-1,0-1 1,0 0-1,0 1 0,0-1 1,0 0-1,0 0 1,0 1-1,0-1 0,0 0 1,0 0-1,0 1 0,-1-1 1,1 0-1,0 1 1,-1-1-1,1 0 0,0 1 1,-1-1-1,1 0 1,-1 1-1,1-1 0,-1 1 1,1-1-1,-1 1 0,1-1 1,-1 1-1,1-1 1,-2 1-1,-16 0 142,10 1-22,3-1-105,-1 1 0,0-1 0,0 1 0,0 1 0,1-1 0,-1 1 0,1 0 0,-1 0 0,1 1 0,-8 4 0,-3 4 138,-28 23 0,31-23-84,-21 17 139,1 1 0,2 2 0,1 1 0,2 1 0,-35 53-1,59-79-216,0 0-1,0 0 0,1 1 0,1-1 0,-1 1 0,1-1 0,0 1 0,1 0 0,0 0 0,0 0 1,0 0-1,2 9 0,-1-13-13,1 0 1,-1-1-1,1 1 1,0 0-1,0-1 1,0 1-1,1-1 1,-1 1-1,1-1 0,0 1 1,0-1-1,0 0 1,1 0-1,-1 0 1,1 0-1,-1-1 1,1 1-1,0-1 1,0 1-1,4 1 1,9 6 25,0 0 0,34 13 0,-22-10-19,-3-1 4,64 35 50,-82-43-70,0 1 0,0 0 0,0 0 1,-1 1-1,0 0 0,0 0 1,0 1-1,-1-1 0,5 9 0,-9-14 11,0 0 0,0 1 0,0-1 0,-1 0 0,1 0 0,-1 1 0,1-1 0,-1 1 0,1-1 0,-1 0 0,0 1 0,1-1 0,-1 1 0,0-1 0,0 1-1,0-1 1,0 1 0,-1-1 0,1 0 0,0 1 0,-1-1 0,1 1 0,0-1 0,-1 0 0,0 1 0,1-1 0,-1 0 0,0 1 0,0-1 0,1 0 0,-1 0-1,0 0 1,0 0 0,0 0 0,-1 0 0,1 0 0,0 0 0,-2 1 0,-5 2 14,0-1-1,0 0 1,-1 0 0,1 0 0,-13 1-1,4 0-1,-35 10 25,-1 1-38,-67 9 0,138-30-1860,0 0-1,0-1 0,28-15 1,13-8-8552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0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20 10162,'0'0'18695,"-1"-5"-18399,-2-9-259,2 17-12,1 34 61,0-14 30,9 398 771,-9-421-463,0-14 480,1 5-865,0-1-1,1 0 0,1 0 1,-1 1-1,2 0 1,-1-1-1,1 1 0,1 0 1,-1 1-1,2-1 1,-1 1-1,1 0 1,0 0-1,1 1 0,10-10 1,-14 14-49,0 1 0,0 0-1,0-1 1,1 1 0,-1 0 0,1 1 0,0-1-1,0 1 1,-1 0 0,1 0 0,0 0 0,6-1-1,-8 2 1,1 0-1,-1-1 0,1 1 0,-1 1 1,1-1-1,-1 0 0,1 1 0,-1-1 0,1 1 1,-1-1-1,0 1 0,1 0 0,-1 0 1,0 0-1,0 1 0,0-1 0,0 0 0,0 1 1,0 0-1,3 2 0,1 4-45,0 0-1,0 1 1,-1 0 0,0 0 0,-1 0-1,0 1 1,0-1 0,-1 1-1,3 12 1,-3-3-1071,2 31-1,-4-3-4522,1-38-838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0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74 10682,'0'0'14511,"-11"7"-13886,-34 23-165,44-29-444,0-1 1,0 1 0,0 0 0,0 0 0,0 0-1,0 0 1,0 1 0,0-1 0,1 0 0,-1 0-1,1 0 1,-1 1 0,0-1 0,1 0-1,0 1 1,-1-1 0,1 0 0,0 1 0,0-1-1,0 0 1,0 1 0,0-1 0,0 1 0,0-1-1,0 0 1,1 2 0,0 5 84,-1-8-90,0 1 0,1 0 0,-1-1 0,0 1-1,1 0 1,-1-1 0,1 1 0,-1-1 0,1 1-1,-1-1 1,1 1 0,-1-1 0,1 1 0,-1-1 0,1 0-1,0 1 1,-1-1 0,1 0 0,0 1 0,-1-1-1,1 0 1,0 0 0,0 0 0,-1 1 0,1-1-1,0 0 1,-1 0 0,1 0 0,1-1 0,30 2 506,-24-2-336,-4 1-98,-1 0-1,1 0 0,-1-1 0,1 1 0,-1-1 1,1 0-1,-1 0 0,1-1 0,-1 1 1,0-1-1,0 1 0,0-1 0,0 0 1,0 0-1,0 0 0,0-1 0,-1 1 1,1 0-1,-1-1 0,0 0 0,0 0 1,2-3-1,-1 1-3,0 0 1,-1 0 0,0 0 0,0-1-1,0 1 1,-1-1 0,1 1-1,-1-1 1,-1 1 0,1-1-1,-1 0 1,-1-10 0,1 14-113,-1 0 0,1 0 0,-1 0 0,0-1 0,1 1 0,-1 0 0,0 1 0,-1-1 0,1 0 0,0 0 0,0 0 0,-1 1 1,1-1-1,-1 1 0,0-1 0,1 1 0,-1-1 0,0 1 0,0 0 0,0 0 0,0 0 0,0 0 0,0 0 0,0 1 0,0-1 0,0 0 1,0 1-1,0 0 0,0-1 0,-1 1 0,1 0 0,-4 0 0,2 0-312,0 0 1,-1 0-1,1 1 0,0-1 1,-1 1-1,1 0 0,0 0 1,0 0-1,0 1 0,0-1 1,0 1-1,0 0 0,0 0 1,0 1-1,-4 3 0,-10 15-6656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1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1 227 12291,'0'0'16758,"14"-18"-16086,46-55-56,-44 45-267,-16 15-93,-1 5-143,0 6-105,1-1-1,0 1 1,-1 0 0,0 0 0,1 0 0,-1 0 0,0 0 0,0 0-1,0 0 1,0 0 0,-1 1 0,1-1 0,0 0 0,-1 1 0,1-1 0,-1 0-1,0 1 1,1 0 0,-1-1 0,0 1 0,0 0 0,0 0 0,-3-1 0,-1-1-137,1 1 1,-1 0-1,1 0 1,-1 1-1,0 0 1,0 0-1,-10-1 1,18 2 60,22-1 139,46-10 0,-19 3-3,76-2-197,-126 10-58,-1 11-7,0 206 38,0-216 106,1-1 1,-1 1 0,0-1 0,0 1-1,1-1 1,-1 1 0,0-1 0,1 0-1,-1 1 1,1-1 0,-1 1 0,0-1-1,1 0 1,-1 1 0,1-1 0,-1 0-1,1 0 1,-1 1 0,1-1 0,-1 0-1,1 0 1,0 0 0,-1 1 0,1-1-1,-1 0 1,1 0 0,-1 0 0,1 0-1,-1 0 1,2 0 0,21-1-579,-19 1 313,26 0-2275,0-2-4150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1.5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13291,'0'0'14171,"0"-15"-14075,0 25 56,0 5-144,0-2 168,0 2-176,0-5 0,0 1-56,0-1-488,0 3-744,0-1-3257,0-2-5778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01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 2697,'0'0'20331,"0"-2"-19521,0 188 1296,0-189-1538,2-17-294,1 1 0,1-1-1,1 1 1,1-1-1,8-19 1,-9 28-259,0 0 1,0 0-1,8-10 0,-11 17-30,1 0 0,-1 1 0,1-1 0,0 1 0,0 0 0,0 0 0,1 0-1,-1 0 1,1 1 0,0-1 0,5-2 0,-7 5 2,0-1 0,0 0 0,0 1 0,0-1 0,0 1 0,0 0 0,0 0 0,0 0 0,0 0 1,0 0-1,0 0 0,0 0 0,0 1 0,0-1 0,0 1 0,0-1 0,0 1 0,-1 0 0,1 0 0,0 0 0,0 0 0,-1 0 0,1 0 0,0 0 0,-1 1 0,1-1 0,-1 0 0,0 1 1,1-1-1,-1 1 0,0 0 0,0-1 0,0 1 0,0 0 0,1 2 0,2 5-6,-1-1 0,0 0-1,0 1 1,-1 0 0,0-1 0,1 16 0,4 80-851,-6-82-3337,-1 0-3988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2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1 141 13243,'0'0'13851,"12"-11"-13391,80-67 948,-90 77-1344,0 0 1,-1-1-1,1 1 0,-1-1 0,0 0 0,1 1 0,-1-1 1,0 0-1,0 0 0,0 0 0,0 1 0,-1-1 1,1 0-1,0 0 0,-1 0 0,1-1 0,-1 1 1,0 0-1,0 0 0,0 0 0,0 0 0,0-3 1,0 4-70,-1 1 1,1-1 0,0 1-1,0 0 1,0-1 0,-1 1 0,1 0-1,0-1 1,0 1 0,-1 0 0,1 0-1,0-1 1,-1 1 0,1 0 0,0 0-1,-1-1 1,1 1 0,0 0 0,-1 0-1,1 0 1,-1 0 0,1 0-1,0 0 1,-1 0 0,1-1 0,-1 1-1,1 0 1,0 0 0,-1 0 0,1 1-1,-1-1 1,1 0 0,0 0 0,-1 0-1,0 0 1,0 0-25,-11 0-215,-16 0-333,27 0 567,0 0-1,1 1 1,-1-1-1,0 0 1,1 0 0,-1 1-1,0-1 1,1 0 0,-1 1-1,1-1 1,-1 1 0,0-1-1,1 1 1,-1-1-1,1 1 1,-1-1 0,1 1-1,0 0 1,-1-1 0,1 1-1,-1 0 1,1-1 0,0 1-1,0 0 1,-1-1-1,1 1 1,0 0 0,0-1-1,0 1 1,0 0 0,0 0-1,0 0 1,0 1 9,0 0 1,1-1-1,-1 1 0,1 0 1,-1 0-1,1-1 0,0 1 1,0-1-1,-1 1 0,1 0 1,0-1-1,0 0 1,1 1-1,-1-1 0,0 0 1,0 1-1,1-1 0,-1 0 1,1 0-1,-1 0 0,1 0 1,2 1-1,6 3 5,1 0 0,17 5-1,-1 0 2,-9-2-6,33 16-16,-47-22 14,-1 0 0,1 1-1,0-1 1,-1 1 0,0 0 0,0 0-1,1 0 1,-2 0 0,6 7 0,-8-9 1,0-1 0,1 1 0,-1-1 0,0 1 0,0 0 0,1-1 1,-1 1-1,0 0 0,0-1 0,0 1 0,0 0 0,0-1 0,0 1 1,0 0-1,0-1 0,0 1 0,0 0 0,0-1 0,-1 1 0,1 0 1,0-1-1,0 1 0,-1 0 0,1-1 0,0 1 0,-1-1 0,1 1 1,0-1-1,-1 1 0,1-1 0,-1 1 0,1-1 0,-1 1 0,1-1 1,-1 1-1,0-1 0,1 0 0,-1 1 0,1-1 0,-1 0 0,0 0 1,1 1-1,-1-1 0,0 0 0,0 0 0,-39 7 15,29-5-46,-3 0-181,-32 7-626,43-9 421,0 1 1,1 0-1,-1 0 0,1 0 0,-1 1 0,1-1 0,-4 4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2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0 606 5193,'0'0'20685,"0"4"-19788,1 5-301,2-9 513,6-16 1587,5-10-1105,5-4-1591,-1 0 0,-2-2 0,-1 0 0,-1 0 0,14-54 0,28-173 0,-55 255 0,2-23 0,-3 20 0,1 1 0,0 0 0,0 0 0,3-12 0,-3 18 0,-1 0 0,0 0 0,0 0 0,0 0 0,0-1 0,0 1 0,1 0 0,-1 0 0,0 0 0,0 0 0,0 0 0,1 0 0,-1 0 0,0-1 0,0 1 0,0 0 0,1 0 0,-1 0 0,0 0 0,0 0 0,0 0 0,1 0 0,-1 0 0,0 0 0,0 0 0,0 0 0,1 0 0,-1 0 0,0 0 0,0 1 0,1-1 0,-1 0 0,0 0 0,0 0 0,0 0 0,0 0 0,1 0 0,-1 0 0,0 1 0,0-1 0,0 0 0,0 0 0,1 0 0,-1 0 0,0 1 0,0-1 0,0 0 0,0 0 0,0 0 0,0 1 0,0-1 0,0 0 0,0 0 0,0 0 0,1 1 0,7 13 0,126 276 0,-117-255-376,14 45 1,-26-63 117,-1 0-1,0 1 1,-1-1 0,-1 1 0,0 18 0,-2-30-107,0-4 55,1 0-1,-1 0 1,0-1-1,-1 1 1,1 0 0,0 0-1,0 0 1,-1 0-1,1-1 1,-2 5-1,1-6 142,0 1 0,0 0 0,0 0-1,0 0 1,0-1 0,0 1 0,-1 0-1,1-1 1,0 1 0,0-1 0,-1 1-1,1-1 1,0 0 0,0 0 0,-1 1-1,1-1 1,0 0 0,-1 0 0,-1-1-1,-2 2-342,-12-1-1810,1 0 1,-19-2 0,-3-6-2223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2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7298,'0'0'18492,"119"-43"-18220,-94 41 32,1 2-304,-9 0-120,13 0-649,-9 0-1711,0 0-4738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3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6545,'0'0'21660,"2"0"-21468,-1-1-180,0 1-1,0 0 1,-1 0 0,1 0 0,0 0 0,-1 0 0,1 1-1,0-1 1,-1 0 0,1 0 0,0 0 0,-1 1 0,1-1-1,0 0 1,-1 0 0,1 1 0,-1-1 0,1 1 0,0-1 0,-1 1-1,1-1 1,-1 1 0,1-1 0,-1 1 0,0-1 0,1 1-1,-1-1 1,0 1 0,1 0 0,-1-1 0,0 1 0,1 0-1,-1-1 1,0 2 0,9 34 384,-5-18-157,63 270 188,-66-283-693,0-1 1,0 0-1,1 0 1,-1 0-1,1 0 0,0 0 1,3 5-1,15 10-5653,-4-11-3003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3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20 6617,'0'0'19169,"-10"7"-18728,-31 25-204,39-29-218,0 0 0,-1-1-1,1 1 1,1 0 0,-1 0-1,0 0 1,1 1 0,-1-1 0,1 0-1,0 1 1,-1 4 0,1-7-15,1 0 0,0 0 0,-1 0 0,1 1 0,0-1 0,0 0 0,0 0 0,0 0 0,0 0 0,0 0 0,0 1 0,0-1 0,0 0 0,1 0 0,-1 0 0,0 0 0,1 0 0,-1 0-1,1 0 1,-1 0 0,1 0 0,-1 0 0,1 0 0,0 0 0,0 0 0,-1 0 0,1-1 0,0 1 0,0 0 0,2 1 0,5 0 39,1-1 0,0 0 0,-1 0 0,1 0-1,0-1 1,0 0 0,0-1 0,-1 0 0,18-5-1,-23 5-9,0-1 0,0 1 0,-1-1 0,1 0 0,0 0 0,-1 0 0,1-1 0,-1 1 0,1-1 0,-1 1 0,0-1 0,0 0 0,0 0 0,-1 0 0,1 0 0,-1 0 0,0 0 0,1 0 0,-1 0 0,0-4 0,2-6 85,-1 0 0,-1-1 1,0-21-1,-1 35-118,-5 1-107,1 3 90,1 1 0,0-1-1,0 1 1,1 0 0,-1 0-1,1 0 1,0 0 0,1 1-1,-1-1 1,0 8 0,-7 59-7,6-5 38,6 66 1,2-93-27,2 0 0,1 0 0,3-1-1,19 49 1,12 44 5,-40-124 16,-1-6 6,0 1-1,-1 0 1,1 0-1,-1 0 1,1 0-1,-1 0 1,0 0-1,-1 4 1,-2-9 164,-15-9-85,1-1-1,1-1 1,0 0 0,-18-20 0,13 12-55,-49-39 16,-30-31-380,98 89 197,0-1-1,0 1 1,1 0 0,-1 0-1,0-1 1,1 1-1,0-1 1,0 1-1,0-1 1,0 0-1,0 1 1,0-1-1,0 0 1,1 0-1,0 1 1,-1-1-1,1 0 1,0 0-1,0 0 1,1 0 0,-1 1-1,1-1 1,-1 0-1,1 0 1,0 1-1,2-5 1,0 3-1023,0 0 0,0 0 0,1 0 0,7-5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4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22 8834,'0'0'15995,"-22"8"-15472,-67 28-259,87-35-254,-1 0 0,1 0-1,0 0 1,0 0 0,0 0 0,0 1-1,1-1 1,-1 1 0,0-1 0,0 1-1,1 0 1,-1 0 0,1 0 0,-2 3 0,2-3-2,1 0 0,-1 0 0,1-1 0,0 1 0,0 0 1,-1 0-1,1 0 0,1 0 0,-1-1 0,0 1 0,1 2 1,0 6 38,-1-9-40,0 0 0,0 0 0,1 0-1,-1 0 1,0 0 0,1 0 0,-1 0 0,0 0-1,1 0 1,-1 0 0,1 0 0,0-1 0,-1 1-1,1 0 1,0 0 0,-1-1 0,1 1 0,0-1-1,0 1 1,-1 0 0,1-1 0,0 1 0,0-1-1,0 0 1,0 1 0,0-1 0,0 0 0,0 1-1,0-1 1,0 0 0,0 0 0,1 0 0,40 1 480,-31-1-177,-8 0-199,1 0 1,-1 0-1,0-1 1,0 1-1,1-1 1,-1 1-1,0-1 0,0 0 1,0 0-1,0 0 1,0-1-1,0 1 1,0-1-1,-1 0 1,1 1-1,0-1 1,-1-1-1,0 1 1,4-3-1,-4 1-36,1 0 0,-1 0 0,0 0 0,0 0 1,-1 0-1,1-1 0,-1 1 0,0-1 0,0 1 0,0 0 0,-1-1 0,1 1 0,-1-7 0,-1 9-100,1-1-1,-1 1 0,1-1 1,-1 1-1,0 0 1,0-1-1,0 1 0,0 0 1,0 0-1,0-1 0,-1 1 1,1 0-1,-1 1 0,0-1 1,1 0-1,-1 0 0,0 1 1,0-1-1,0 1 0,0-1 1,0 1-1,-1 0 0,1 0 1,0 0-1,-1 0 0,1 0 1,0 1-1,-1-1 1,1 1-1,-4-1 0,1 0-423,1 0 0,0 1 0,-1-1 0,1 1 0,-1 0 0,0 0 0,1 1-1,-1-1 1,1 1 0,0 0 0,-1 0 0,1 1 0,0-1 0,0 1 0,-1 0 0,-5 3 0,-4 10-7673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4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1 0 8450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4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8450,'107'93'7105,"-79"-74"-2856,-28-19-4193,0 0 1,0 0-1,0 0 1,1 0-1,-1 0 0,0 0 1,0 0-1,1 0 0,-1 0 1,0 0-1,0 0 1,1 0-1,-1 0 0,0 0 1,0 0-1,1 0 0,-1 0 1,0 0-1,0 0 1,0 0-1,1 0 0,-1-1 1,0 1-1,0 0 0,0 0 1,1 0-1,-1 0 0,0-1 1,0 1-1,0 0 1,0 0-1,0 0 0,1 0 1,-1-1-1,0 1 0,0 0 1,0-1-1,3-3 776,14-5 872,-9 5-852,0-1 0,0 0 0,13-12 1,-18 15-737,-2 0 1,1 0 0,0 0 0,0-1 0,-1 1 0,1-1 0,-1 1 0,1-1-1,-1 1 1,0-1 0,0 0 0,0 1 0,-1-1 0,1 0 0,-1 0 0,0 0 0,1-3-1,-1 4-104,0-1 0,0 1 0,0 0 0,-1-1 0,1 1 0,0 0-1,-1 0 1,0 0 0,1-1 0,-1 1 0,0 0 0,0 0 0,0 0 0,-2-2-1,-1 0-54,1 1 0,-1 0 0,0 0 1,0 0-1,-7-3 0,10 5 16,21-2-729,19 2 771,-23 0-12,1 0 0,-1 1 0,22 4-1,-36-3 1,1 1 0,-1 0-1,0 0 1,0 0 0,0 0 0,0 0-1,0 0 1,0 0 0,-1 1 0,1-1-1,-1 1 1,0-1 0,0 1 0,2 4-1,-1-2 7,3 5 10,-1 0 0,0 0 0,-1 1 0,0-1 0,-1 0 0,0 1 0,0 0 0,-2 0 0,1 14 0,-2-17-282,1 9-1492,0-16 1675,1-1 0,-1 1 0,0-1 0,0 0 0,0 1 0,0-1 0,0 1 0,0-1 0,1 0 1,-1 1-1,0-1 0,0 0 0,0 1 0,1-1 0,-1 0 0,0 1 0,1-1 0,-1 0 0,0 0 0,1 1 0,-1-1 0,0 0 0,1 0 0,-1 0 0,0 0 0,1 1 0,-1-1 0,0 0 0,1 0 0,-1 0 0,1 0 0,-1 0 0,1 0 0,7 0-4841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4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12939,'0'0'13827,"9"122"-13619,-5-102-208,0-5-160,5-2-360,16-8-865,-4-2-2816,5-3-3144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5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0 9402,'0'0'17308,"3"15"-16934,45 229 1165,-38-176-1559,1 96-1,-11-164 7,0 0 0,-1 1-1,1-1 1,0 1 0,0-1 0,-1 0 0,1 1-1,0-1 1,-1 0 0,1 1 0,0-1-1,-1 0 1,1 0 0,-1 0 0,1 1-1,0-1 1,-1 0 0,1 0 0,-1 0 0,1 0-1,0 1 1,-1-1 0,1 0 0,-1 0-1,1 0 1,-1 0 0,1 0 0,-1-1-1,-20 1-57,13 0 30,1 0 44,1-1-1,-1-1 1,0 1-1,0-1 1,1 0 0,-1-1-1,1 1 1,-1-1-1,1 0 1,0-1-1,0 0 1,1 0-1,-1 0 1,1 0-1,0-1 1,0 0-1,0 0 1,1-1-1,-8-10 1,12 16-4,-1-1 1,1 1-1,0-1 0,-1 0 0,1 1 1,-1-1-1,1 0 0,0 1 1,0-1-1,-1 0 0,1 0 0,0 1 1,0-1-1,0 0 0,0 0 1,0 1-1,0-1 0,0 0 0,0 0 1,0 1-1,0-1 0,1 0 1,-1 0-1,0 1 0,0-1 0,1 0 1,-1 1-1,0-1 0,1 0 0,-1 1 1,1-1-1,-1 1 0,1-1 1,-1 1-1,1-1 0,-1 1 0,1-1 1,0 0-1,3-1-17,0 1-1,0-1 1,0 1-1,0 0 1,8-2-1,3 0-16,13-4 27,-1-2 1,0-1-1,34-18 0,-52 24 46,-1-1-1,0 0 1,-1-1-1,1 0 0,-1 0 1,0 0-1,0-1 0,-1 0 1,0 0-1,0-1 1,-1 0-1,0 0 0,8-17 1,-10 17 146,0 0 0,0-1 0,-1 1 1,0-1-1,0 0 0,-1 1 0,0-17 0,-1 25-151,0 10-248,13 231 206,-8-201 10,-1-13 37,0 30 0,-4-57-26,0 1-1,0-1 0,0 0 0,0 0 0,0 1 0,0-1 1,0 0-1,0 0 0,0 1 0,0-1 0,0 0 1,0 1-1,0-1 0,0 0 0,0 0 0,0 0 1,0 1-1,0-1 0,1 0 0,-1 0 0,0 1 0,0-1 1,0 0-1,0 0 0,1 0 0,-1 1 0,0-1 1,0 0-1,1 0 0,-1 0 0,0 0 0,0 0 0,0 0 1,1 1-1,-1-1 0,0 0 0,0 0 0,1 0 1,-1 0-1,0 0 0,0 0 0,1 0 0,-1 0 1,0 0-1,1 0 0,-1 0 0,0 0 0,0 0 0,1-1 1,-1 1-1,0 0 0,0 0 0,0 0 0,1 0 1,-1 0-1,0-1 0,13-9 711,-7-2-548,0 0-125,0 1-1,1-1 1,0 2-1,1-1 1,0 1-1,0 0 1,15-13-1,-21 22-58,-1 0 0,1-1 0,0 1-1,0 0 1,0 0 0,0 0 0,0 1-1,0-1 1,0 0 0,0 1 0,0-1-1,0 1 1,0 0 0,0-1 0,1 1-1,-1 0 1,0 1 0,0-1 0,0 0-1,3 1 1,-2 0 3,0 1 0,0-1 0,-1 1-1,1-1 1,0 1 0,-1 0 0,1 0 0,-1 0-1,0 1 1,0-1 0,0 0 0,3 4 0,2 5-3,-1 0 0,0 1 1,-1-1-1,0 1 0,5 19 1,-6-14-296,0 0 1,0 0-1,1 33 1,12-50-5722,-8-4-3328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02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2617,'0'0'19996,"29"10"-19276,-20-7-448,-1-1-8,5-2-264,-4 0-96,-1 0-272,5 0-968,-5 0-1417,5 0-3024,-5 0-3505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5:47:26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8226,'0'0'14887,"9"27"-14024,29 86-279,-35-101-441,0 1 1,0 0-1,-1 0 1,0 13-1,-2-22-83,0 0 0,0 1 0,1-1 0,0 0-1,-1-1 1,1 1 0,1 0 0,-1 0 0,0 0-1,1 0 1,4 6 0,-6-10-16,0 1 1,1-1-1,-1 1 1,0-1-1,0 0 1,0 1-1,1-1 1,-1 0-1,0 1 1,1-1-1,-1 0 1,0 0-1,1 1 1,-1-1-1,1 0 1,-1 0-1,0 0 1,1 0-1,-1 1 1,1-1-1,-1 0 1,0 0-1,1 0 1,-1 0-1,1 0 1,-1 0-1,0 0 1,1 0-1,-1 0 1,1 0-1,10-10 628,3-18-191,-14 28-473,5-14 76,1 0-1,0 1 0,1 0 1,1 0-1,0 1 1,0 0-1,19-20 0,-26 31-92,0 0 0,0 0 0,0 1 0,0-1 0,0 0 0,0 1 0,0-1 0,0 1 0,0-1 0,0 1 0,0-1 0,1 1 0,-1 0 0,0-1 0,3 1 0,-4 0-4,1 0 1,0 1 0,-1-1-1,1 0 1,0 0 0,0 1-1,-1-1 1,1 0 0,-1 1-1,1-1 1,0 1 0,-1-1-1,1 1 1,-1-1 0,1 1-1,-1-1 1,1 1 0,-1 0-1,1 0 1,2 5-77,-1 0-1,0 0 1,0 0-1,0 0 1,0 8-1,5 13-90,-6-25 194,-1-1 0,1 1-1,0-1 1,-1 0 0,1 1 0,0-1 0,0 0 0,0 0-1,0 0 1,0 0 0,0 0 0,0 0 0,0 0 0,0 0-1,1 0 1,-1 0 0,0-1 0,1 1 0,-1 0-1,0-1 1,1 1 0,-1-1 0,1 0 0,-1 1 0,1-1-1,-1 0 1,1 0 0,-1 0 0,1 0 0,-1 0 0,1 0-1,-1-1 1,1 1 0,-1 0 0,2-1 0,4-2 132,-1 0 0,1-1 1,-1 0-1,0 0 1,10-8-1,-16 11-144,22-17 219,21-16 524,-40 31-702,1 1 1,-1 0-1,1 1 0,0-1 1,0 1-1,0-1 1,0 1-1,0 0 0,0 1 1,0-1-1,4 0 1,-4 1-43,0 0 1,-1 1-1,1-1 0,0 1 1,0-1-1,0 1 1,-1 0-1,1 1 1,0-1-1,5 3 1,-3 1-4,0-1 0,0 1 1,0 0-1,7 9 1,-4-5-73,-1 0 1,0 0 0,0 0-1,-1 1 1,0 1 0,-1-1-1,0 1 1,-1 0-1,0 0 1,-1 1 0,0-1-1,0 1 1,-2 0 0,1 0-1,0 19 1,-3-30-35,-1 0 0,1 1-1,0-1 1,-1 0 0,1 0 0,-1 1 0,0-1 0,0 0-1,1 0 1,-1 0 0,0 0 0,0 0 0,0 0 0,0 0-1,0 0 1,0 0 0,0 0 0,0-1 0,0 1-1,-1 0 1,1-1 0,0 1 0,0-1 0,-1 1 0,1-1-1,0 0 1,-3 1 0,-44 6-5745,46-7 5264,-47 2-10939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02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2921,'0'0'17401,"1"3"-16200,2 9-429,-1 0 1,0 1-1,0 22 0,0 0-343,-1 35-9,-2-48-812,3 31 0,-1-45-1083,0-1 0,0 1 0,1-1 0,5 11 0,-3-8-4161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14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1256,'0'0'15524,"8"0"-7389,11 0-6932,86 0-476,-79 0-4761,3 0-4343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2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1880,'0'0'8067,"-16"0"-3648,15 0-3432,1 0-881,0 0 0,0 0-1,-1 0 1,1 0 0,0 0 0,0 0 0,-1 0 0,1 0 0,0 0 0,0 0 0,0 0 0,-1 1 0,1-1 0,0 0 0,0 0 0,0 0 0,0 0 0,-1 0 0,1 0 0,0 1 0,0-1 0,0 0 0,0 0 0,0 0-1,-1 0 1,1 1 0,0-1 0,0 0 0,0 0 0,0 0 0,0 1 0,0-1 0,0 0 0,0 0 0,0 0 0,0 1 0,0-1 0,0 0 0,0 0 0,0 1 0,0-1 0,0 0 0,0 0 0,0 0 0,0 1-1,0-1 1,0 0 0,0 0 0,0 0 0,0 1 0,1-1 0,-1 0 0,0 7-636,0-7 587,0 30 781,0 44-254,0-50-4388,0 0-5761,0-18 2105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2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1296,'0'0'11608,"-3"3"-10410,1 1-993,0 0 0,0-1 0,1 1 0,-1 0 0,1 0-1,0 0 1,0 0 0,0 0 0,0 1 0,1-1 0,0 0 0,0 8 0,-4 10-1105,0 2-4393,4-16 1153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2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2785,'0'0'8569,"-13"51"-8369,13-38-120,0 2-80,0 0-64,0 8-824,0-5-1232,0-5-2345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3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2032,'0'0'6330,"0"51"-6330,0-41-1505,0 0-63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3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2473,'0'112'1262,"0"-89"14352,21-26-14117,53-9-2158,-25 9-6369,-36 3 2141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3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1464,'0'0'9609,"10"0"-8702,145 0 3603,-98 0-5610,-4 0-3598,-27 0-713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4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1744,'0'0'5299,"8"0"-4523,61-1 2589,-1 0-1645,-31 1-5093,-20 0-621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4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1168,'0'0'6192,"12"1"-5096,-1 1-893,82 5 2740,28-7-7106,-95 0-1452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4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1280,'0'0'10452,"2"0"-9463,68 0 691,2 0-7290,-47 0 1820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5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0 776,'0'0'6539,"3"0"-4893,28 0 2823,1 0-3528,76 0-7711,-61 0 11284,-33 0-750,-7 0-8727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14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3 416,'0'0'6045,"1"0"-5278,11-2 11909,-7 2-10045,158 0 541,-162 0-3307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6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16,'-3'0'20144,"104"1"-20268,-67 0-3072,-1 2-3654,-20-3 93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6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2537,'0'0'8913,"38"0"-8432,-25 0-17,-5 0 40,1-3-368,3 1-120,1 2-16,-4 0-448,12 0-705,-4 0-479,-5 0-2249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6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2737,'0'0'10215,"5"-1"-9300,14-3 389,0 1 0,37-1 0,13 3-4648,-51 1 410,-1 0-2006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7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1136,'0'0'7234,"22"-5"-2809,33 5-6972,-43 0 306,1 0-2221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7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1296,'4'0'1177,"5"0"-465,-5 0-320,0 0 952,4 0 144,-3 0-191,-1 0-353,4 0-424,5 0-120,-4 0-400,3 0-24,-3 0-1208,-1 0-1633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7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3 696,'0'0'8386,"17"0"-7314,-13 0-432,0 0-288,-4-3-120,5 3-152,-1 0-72,0 0-496,0 0-464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8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62 1328,'-5'2'21432,"4"-17"-22039,0-15-3583,4 15-8085,1 12 6683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8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1 1 1632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8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1 100 1632,'0'-54'2081,"0"40"1645,0-5 3534,12 15-2066,5 1-8275,-3 3 611,-9 1 1224,-1-1 0,1 0-1,0 0 1,-1 0 0,1-1 0,8-2 0,-8 1-1308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8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1800,'0'0'5266,"46"17"-5114,-37-17-152,3 0 0,5 0 0,0 0-1017,0 0-1095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15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1 120,'0'0'3730,"4"0"-3623,14 4 8257,-14 12-9221,2-12-298,13 5 5261,7-9 1531,134 0-778,-159 0-4857,-22 0-13677,16 0 7854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9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1 928,'0'0'6411,"6"0"-5007,123 14 4140,-83-8-8767,-15-1-2305,-19-2 1680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9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1400,'0'0'7666,"13"0"-7666,-9 0-416,0 0-1305,1 0 313,3 0-80,-4 0-513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9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1 120,'14'2'1009,"2"1"98,-3-3 5596,-21 6-186,2 7-4388,-4 20-3051,8-22 1601,-1 0-627,-8 33-1188,8-13-6197,3-25 3537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19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1112,'0'0'4699,"-2"9"-3643,-1 9 473,0 0 0,-1 32 0,4-44-1454,0-1-1,0 1 1,1 0-1,0 0 1,2 8-1,9 13-3234,-8-19 60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20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1320,'0'0'5345,"17"61"-5073,-17-56-95,0 1 7,0-1-184,0 0-817,0 0-1047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20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1016,'0'0'4310,"-1"21"-2953,-2 126 2772,3-138-3901,-1 1 1,0-1 0,-4 13-1,-2-3-5127,4-17-616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20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0 104,'0'0'6481,"-22"59"-5952,22-51-217,0-1-32,0 1-224,0-1-56,0-1-104,0-1-416,0 0-2649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28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2473,'0'0'17299,"7"0"-11890,20-2-4442,12 2-1524,42 0 1391,-54 0-4649,-1 0-4197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28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2497,'0'0'15277,"4"0"-12139,13 0-1599,105 0 1448,-81 0-5572,0 0-5301,-37 0 2673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29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8 416,'0'0'20651,"0"-1"-20596,0 1 0,0 0 0,0-1 0,0 1 0,0 0 0,0 0 0,0-1-1,0 1 1,1 0 0,-1-1 0,0 1 0,0 0 0,0 0 0,0-1 0,0 1 0,1 0 0,-1 0 0,0-1-1,0 1 1,0 0 0,1 0 0,-1 0 0,0-1 0,0 1 0,1 0 0,-1 0 0,0 0 0,1-1 0,3 3 9,0 0 1,0 0 0,-1 0-1,1 0 1,-1 1 0,1-1 0,-1 1-1,0 0 1,0 0 0,6 6 0,11 11 204,105 64 148,-124-83-416,1 0 0,-1 0-1,0 0 1,1 1-1,-1-1 1,0 0-1,0 0 1,0 1-1,0-1 1,0 1-1,0-1 1,0 1 0,0-1-1,-1 1 1,1-1-1,0 1 1,-1 0-1,0-1 1,1 1-1,-1 0 1,0-1-1,0 1 1,0 0 0,0 0-1,0-1 1,0 1-1,0 0 1,-1-1-1,0 4 1,-1-1 10,0-1 1,0 1 0,0-1-1,-1 1 1,1-1-1,-1 0 1,0 0 0,0 0-1,0-1 1,-6 5-1,-32 19 65,27-18-44,0 1-1,-16 14 1,29-22-200,-1 0 0,1 0-1,0 1 1,0-1 0,0 0-1,0 1 1,0-1 0,0 0-1,1 1 1,-1-1-1,0 1 1,0 2 0,0 12-7889,1-9-230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31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23612,'950'0'0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1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56 127 2497,'0'0'20359,"2"0"-19565,18 0-467,1 0-1,-1-2 0,1 0 1,-1-1-1,1-1 1,36-13-1,-47 13-308,1 0 7,0 0-1,0-1 1,-1 0-1,11-8 0,-18 12-13,-1-1 0,1 0 0,-1 0-1,0 0 1,0-1 0,0 1 0,0 0 0,0-1-1,0 0 1,-1 1 0,0-1 0,1 0-1,-1 1 1,0-1 0,0 0 0,0 0 0,-1 0-1,1 0 1,-1 0 0,1-5 0,-3 7-26,1 0 0,-1 0 1,1 1-1,-1-1 0,1 1 1,-1 0-1,1-1 1,-1 1-1,0 0 0,1 0 1,-1 0-1,0 0 1,1 0-1,-4 1 0,0-1-37,-9 1 20,1 0 1,-1 1 0,1 1-1,0 0 1,0 1 0,0 0 0,0 1-1,1 0 1,0 1 0,-18 11 0,15-7 25,0 1 1,0 0 0,2 1 0,-1 0 0,1 1-1,1 1 1,-16 22 0,24-30 10,1 1-1,-1-1 1,1 1 0,1 0-1,-1 0 1,1 0-1,0 0 1,1 0 0,0 0-1,0 1 1,0-1 0,1 14-1,1-19 6,-1 0 0,0-1 0,1 1 0,-1-1-1,1 1 1,0-1 0,-1 1 0,1-1 0,0 0 0,0 1 0,0-1-1,0 0 1,0 0 0,0 1 0,0-1 0,0 0 0,0 0 0,1 0-1,-1-1 1,0 1 0,1 0 0,-1 0 0,1-1 0,-1 1 0,1 0-1,-1-1 1,1 0 0,-1 1 0,1-1 0,2 0 0,9 2 118,0 0 0,23-2-1,-30 0-106,22 0-74,-1-1 0,1-1 1,-1-2-1,0 0 1,0-2-1,28-10 1,35-19-3663,-62 22-2180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1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2801,'0'0'16239,"0"6"-15381,1 7-624,-1 42 819,0-52-1103,-1 1-1,1-1 1,-1 0 0,1 0-1,-1 1 1,0-1-1,0 0 1,0 0-1,0 0 1,-1 0-1,0 0 1,1 0-1,-5 4 1,6-6-329,0-1 0,-1 1 0,1-1 0,-1 1 0,1-1 0,0 1 0,0-1 0,-1 1 0,1 0 0,0-1 0,0 1 0,0-1 0,-1 1 0,1 0 0,0-1 1,0 1-1,0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1.7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0 1 2961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1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21 102 2961,'29'-71'1739,"-29"70"-1425,1 0 0,0 0 0,-1 0 0,1 0 0,-1 0 0,1 0 1,-1 0-1,0 0 0,0 0 0,1 0 0,-1 0 0,0 0 0,0-1 0,0 1 1,0 0-1,0 0 0,0 0 0,0 0 0,-1 0 0,1-1 0,0 1 0,-1 0 1,1 0-1,-1-2 0,0 3 274,0 0-1,0-1 1,0 1 0,0 0 0,0 0 0,0-1-1,0 1 1,-1 0 0,1 0 0,0 0 0,0 0-1,0 0 1,0 1 0,0-1 0,-1 1 0,-6 0 891,-17-1-1576,24 0-94,1 10-8362,0 0 2015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2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3569,'0'0'18318,"0"13"-17772,0 108 91,-4-76-67,1-23-1744,2 0-5006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2.6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2801,'0'0'16579,"-26"135"-16019,26-115-280,0-2-48,0-5-224,0-3-16,0-2-304,0-6-792,0 1-376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2.8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7722,'0'0'15363,"5"0"-14726,49-3-308,57-11 0,-98 12-625,25 1-5419,-22 1 449,-3 0-3180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3.2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0 3041,'0'0'17474,"-15"24"-16799,-50 79-207,9-4 69,42-74-418,-1 1 0,-23 29-1,9-15-495,28-34-4763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3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9434,'0'0'13248,"19"0"-12978,86 0-8,-104 0-262,0 0 0,0 0-1,0 0 1,0 0 0,0 1 0,0-1-1,0 0 1,-1 1 0,1-1-1,0 0 1,0 1 0,0-1-1,0 1 1,0 0 0,-1-1 0,1 1-1,0 0 1,-1-1 0,1 1-1,0 0 1,-1 0 0,1-1 0,-1 1-1,1 0 1,-1 0 0,0 0-1,1 0 1,-1 0 0,0 0 0,0 0-1,1 0 1,-1 0 0,0 0-1,0 0 1,0 0 0,0 0-1,0 0 1,-1 1 0,1 0 5,0 1-1,0 0 1,-1-1 0,1 1-1,-1-1 1,0 1 0,1 0-1,-1-1 1,-1 0 0,1 1-1,0-1 1,-1 0 0,1 1-1,-3 1 1,-57 46 66,45-38-51,0 1 1,0 1 0,-16 18-1,32-32-20,-1 1-1,1-1 1,-1 0 0,1 0-1,0 1 1,-1-1-1,1 0 1,0 1-1,0-1 1,-1 0-1,1 1 1,0-1 0,0 1-1,-1-1 1,1 1-1,0-1 1,0 0-1,0 1 1,0-1-1,0 1 1,0-1 0,-1 1-1,1-1 1,0 1-1,0-1 1,1 1-1,-1-1 1,0 0-1,0 1 1,0-1 0,0 1-1,0-1 1,0 1-1,1-1 1,-1 0-1,0 1 1,0-1-1,0 1 1,1-1 0,-1 0-1,0 1 1,1-1-1,-1 0 1,0 1-1,1-1 1,-1 0-1,1 0 1,-1 1 0,0-1-1,1 0 1,-1 0-1,1 0 1,-1 1-1,1-1 1,-1 0-1,0 0 1,1 0 0,-1 0-1,1 0 1,-1 0-1,1 0 1,-1 0-1,1 0 1,40-1 523,-31 1-379,73 1 297,22-1-1014,-35-2-6523,-48 0-2699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4.7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2457,'0'0'21524,"17"0"-20201,89 0-1059,-60 0-9897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29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2873,'-12'4'23294,"27"17"-22524,-12-19-712,-1 1 0,0-1 0,0 1-1,0-1 1,0 1 0,0 0-1,-1 0 1,1-1 0,-1 1 0,0 0-1,1 4 1,4 18 327,-5-21-297,1 0 1,-1-1 0,0 1-1,-1 0 1,1 0 0,0 5-1,-1 214 1357,-9-180-1312,4-29-124,4-12-7,0 0 0,0 1 0,0-1 0,0 1 0,0-1 0,1 1 0,-1 4 0,-4 55 94,-3-4 1,8 110-17,0-158-84,0-10 18,0 0-13,0 1 0,0-1 0,0 0 0,0 1 0,0-1 0,0 0 0,0 0-1,0 1 1,0-1 0,0 0 0,0 1 0,0-1 0,0 0 0,0 0 0,1 1 0,-1-1 0,0 0-1,0 0 1,0 1 0,0-1 0,1 0 0,-1 0 0,0 0 0,0 1 0,0-1 0,1 0 0,-1 0 0,0 0-1,0 0 1,1 1 0,203 4 89,-137 0-80,-67-5 6,1 0 8,393 0 20,-288 5-45,-22-2-48,-83-3-53,-18-1-4052,11 2 3771,-22-1-1107,-26 0-2193,18-7-2540,3-7-3176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4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0 1 2697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4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2697,'34'84'8241,"-25"-84"-5600,3 0-545,10 0-415,-1 0-729,4 0-216,1 0-272,-5 0-344,4 0-120,1 0-800,-5 0-1352,0 0-3546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5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3 2681,'0'0'19981,"1"-2"-19378,-1 2-593,0 0 0,0 0 0,0 0 0,0 0 0,0 1 0,1-1 0,-1 0 0,0 0 0,0 0 0,0 0 0,0 0 0,0 0 0,0 1 1,0-1-1,0 0 0,0 0 0,0 0 0,0 0 0,0 0 0,1 0 0,-1 0 0,0 0 0,0 0 0,0 1 0,0-1 0,0 0 0,0 0 0,1 0 0,-1 0 0,0 0 0,0 0 0,0 0 0,0 0 0,0 0 0,0 0 0,1 0 0,-1 0 0,0 0 0,0 0 1,0 0-1,0 0 0,0 0 0,1 0 0,-1 0 0,0 0 0,0-1 0,0 1 0,0 0 0,0 0 0,0 0 0,0 0 0,1 0 0,-1 0 0,0 0 0,0 0 0,0 0 0,0 0 0,0-1 0,0 1 0,0 0 0,0 0 0,1 22 329,-8 32 323,-2-15-682,2 2 0,2-1 0,-1 70 0,7-109-83,-1 0 1,0 0-1,0 0 1,0 0-1,0 0 0,1 0 1,-1 0-1,0 0 1,1 0-1,-1 0 0,1 0 1,-1 0-1,1 0 0,0 0 1,-1-1-1,1 1 1,0 0-1,-1 0 0,1-1 1,0 1-1,0-1 1,0 1-1,0 0 0,-1-1 1,1 1-1,0-1 1,0 0-1,0 1 0,0-1 1,0 0-1,2 0 1,35 3-4652,-30-3 2651,9 0-3931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6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24 22661,'-1'0'0,"1"0"0,-1 0 0,1 0 0,-1 0 0,0 0 0,1 0 0,-1 0 0,0 0 0,1 0 0,-1 0 0,0 0 0,1 0 0,-1 0 0,0 0 0,0 0 0,0 1 0,1-1 0,-2 1 0,2-1 0,-1 1 0,0-1 0,1 1 0,-1-1 0,0 1 0,1 0 0,-1 0 0,1 0 0,-1-1 0,1 1 0,0 0 0,0 0 0,0 0 0,0 0 0,0 0 0,0 0 0,0 0 0,0-1 0,1 1 0,-1 0 0,1 0 0,-1 0 0,1-1 0,0 1 0,0 0 0,0-1 0,0 1 0,0 0 0,1-1 0,-1 0 0,0 1 0,0-1 0,1 1 0,-1-1 0,1 0 0,-1 0 0,0 0 0,1 0 0,0 0 0,-1 0 0,0 0 0,1 0 0,-1 0 0,0 0 0,1-1 0,-1 1 0,0 0 0,1-1 0,-1 1 0,0 0 0,1 0 0,-2-1 0,2 1 0,-2 0 0,1-1 0,0 1 0,0 0 0,0 0 0,-1 0 0,1 0 0,-1-1 0,1 1 0,-1 0 0,1 0 0,0 0 0,-1-1 0,0 2 0,0-1 0,0-1 0,0 1 0,0-1 0,0 0 0,0 1 0,0-1 0,-1 0 0,1 1 0,0-2 0,0 2 0,0-1 0,0 0 0,0 0 0,-1 0 0,1-1 0,0 2 0,0-2 0,0 1 0,0 0 0,-1-1 0,1 1 0,-1 0 0,1-1 0,0 1 0,0 0 0,-1-1 0,0 0 0,1 1 0,-1 0 0,0 0 0,1 0 0,-1-1 0,0 1 0,1 0 0,-2 0 0,2 0 0,-1 0 0,0 0 0,0 1 0,0-1 0,0 0 0,0 1 0,0-1 0,0 1 0,0-1 0,0 1 0,0 0 0,0 0 0,1 0 0,-2 0 0,2 1 0,-1-1 0,0 1 0,0-1 0,0 1 0,1 0 0,-1-1 0,0 1 0,1 0 0,0-1 0,-1 1 0,1 0 0,-1 0 0,1 0 0,0 0 0,0 0 0,0 0 0,0 0 0,0-1 0,0 2 0,0-2 0,0 1 0,0 0 0,0-1 0,0 2 0,1-2 0,-1 1 0,1 0 0,-1-1 0,0 0 0,0 1 0,1 0 0,0-1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8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10 117 1272,'0'0'8355,"-3"3"-6806,-4 7 1458,15-6 3347,12-4-850,-4-2-6836,-13 1 1399,0 1-1,1-1 1,-1 0 0,0 0-1,0-1 1,-1 1-1,1-1 1,0 1 0,0-1-1,-1 0 1,1 0 0,-1 0-1,1 0 1,-1-1-1,0 1 1,0-1 0,0 1-1,0-1 1,1-3-1,0 1 18,-1 0-1,1 0 0,-1 0 1,0-1-1,0 1 1,-1-1-1,0 1 0,0-1 1,1-10-1,-2-5-76,0 14-227,0 16 5,-5 262 115,5 84 151,0-355 153,-2 0-3,-2 0-137,0-1 1,0 0-1,0 0 0,0 0 1,1 0-1,-1-1 0,0 1 1,1-1-1,-1 0 0,1 0 1,-1-1-1,1 1 0,0-1 1,0 1-1,0-1 0,-3-4 1,-1-1-142,-1-1 1,2-1 0,-1 1-1,-9-20 1,16 28-106,0 0-1,-1-1 1,1 1-1,0 0 1,-1-1-1,1 1 1,0 0-1,0-1 1,0 1-1,0-1 1,0 1-1,1-2 1,5-9-5505,9 2-2367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8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3321,'0'0'19972,"38"-5"-19532,-21 5-256,8 0-184,-8 0 0,8-3-112,-3 3-696,3 0-1369,-4 0-3240,-4 0-3217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9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3065,'0'0'14387,"72"0"-14195,-51 0-192,13 0-1136,-5 0-1857,-3 0-4089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39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58 3185,'0'0'15062,"0"7"-14142,0 79 316,0-45 383,0-34 526,0-14 1306,1-3-3453,0 0 0,1 0 0,-1 0-1,2 0 1,0 0 0,0 0 0,0 0 0,2 1 0,-1 0 0,1 0 0,0 0 0,1 0 0,0 1-1,0 0 1,1 0 0,0 1 0,0 0 0,15-11 0,-20 16-12,-1 1 0,0 0 0,1 0 0,-1 1 1,1-1-1,-1 0 0,1 0 0,0 1 0,-1-1 0,1 1 0,0-1 1,-1 1-1,1 0 0,0 0 0,-1-1 0,1 1 0,0 1 0,0-1 0,-1 0 1,1 0-1,0 0 0,2 2 0,-2-1-15,0 0-1,0 0 1,0 1 0,-1-1-1,1 1 1,0-1 0,-1 1-1,1-1 1,-1 1 0,0 0-1,1 0 1,-1 0 0,0 0-1,0 0 1,1 4 0,5 13-16,0-1 1,-2 2 0,6 33-1,-8-28-3265,-3 2-3538,0-21 1220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0.0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3273,'0'0'18924,"0"2"-18444,9-2-32,-1 0-232,9 0-96,-4 0-120,4 0-72,4 0-536,0 0-1513,-4 0-2071,0 0-2794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0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2817,'0'0'14901,"6"-3"-13932,-1 1-844,0 0 1,0 0-1,1 1 1,-1-1-1,0 1 1,1 0-1,-1 0 1,6 1-1,-9 0-114,0 0 0,0 0-1,0 0 1,0 1-1,0-1 1,0 1-1,0-1 1,0 1-1,0 0 1,0 0-1,0-1 1,0 2-1,-1-1 1,1 0-1,0 0 1,-1 0-1,1 1 1,-1-1 0,0 1-1,1-1 1,-1 1-1,0 0 1,0-1-1,0 1 1,0 0-1,0 0 1,0 0-1,0 0 1,0 2-1,0 1-14,1 0-1,-1-1 0,0 1 1,0 0-1,-1 0 0,1 0 0,-1 0 1,0 0-1,0 0 0,-1 0 1,0-1-1,0 1 0,0 0 1,0 0-1,-1-1 0,1 1 1,-1 0-1,-1-1 0,1 0 0,0 1 1,-1-1-1,0 0 0,0 0 1,0-1-1,-1 1 0,-4 4 1,2-4 224,5-3-118,0 0-1,0-1 1,0 1-1,0 0 1,0 0-1,0 0 0,0 0 1,0 0-1,0 0 1,1 0-1,-1 0 1,0 1-1,1-1 1,-1 0-1,1 0 1,-1 1-1,1-1 0,-1 0 1,1 1-1,0 0 1,4 0 29,0-1 0,1 0 1,-1 0-1,1 0 0,-1 0 1,1-1-1,7 0 0,-9 0-106,40 2 85,7 1-1037,-15 0-4447,-23-3-377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35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4 888 1224,'-3'-5'23267,"2"3"-22181,4 1-3291,-2-1 2365,1 1-1,0 0 1,0-1-1,0 1 1,-1-1-1,1 0 1,-1 1-1,1-1 1,-1 0-1,0 0 1,0 0-1,0 0 1,0 0-1,0 0 1,1-4-1,-1-1 320,0-1-1,0 0 1,0 0-1,-1-8 1,0-195 3628,4 161-4037,0-22 60,-4-126-35,-8 160-108,3-5 63,5-67-39,1 103-11,0 0 0,0 0 0,1 0 0,0 0 0,0 0 0,6-12 0,-7 14 3,-1 4-4,0 0 0,0 1 1,0-1-1,0 1 0,0-1 0,1 1 1,-1-1-1,0 0 0,0 1 1,0-1-1,1 1 0,-1-1 0,0 1 1,1-1-1,-1 1 0,0-1 0,1 1 1,-1 0-1,1-1 0,-1 1 1,1-1-1,-1 1 0,1-1 0,0 1-76,-12 63-8456,1-7-990,10-30 313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1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16 1488,'0'0'13970,"-3"-2"-12083,-15-4 6352,24 6-7768,96-3-425,-57-2-7764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2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0 1 2665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2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2665,'-25'83'7521,"29"-83"-4624,9 0-169,8 0-871,0 0-249,9 0-608,-1 0-416,1 0-383,-4-2-201,8 2-1145,-18 0-1511,1 0-3810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3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11 129 3169,'0'0'17973,"5"0"-16906,14-1-785,0-1 1,0 0 0,-1-1 0,1-1-1,-1-1 1,0-1 0,0 0 0,-1-1-1,0-1 1,23-15 0,-38 21-267,0 1 1,0-1-1,0 0 1,0 0-1,-1 0 1,1-1-1,-1 1 1,1 0-1,-1 0 1,0-1-1,0 1 1,0-1-1,0 1 1,0-1-1,-1 0 1,1 1-1,-1-1 1,0 0-1,0 1 0,0-1 1,0-3-1,-1 5-27,1 1 0,-1-1-1,1 0 1,-1 1-1,0 0 1,0-1-1,1 1 1,-1-1-1,0 1 1,0 0 0,1 0-1,-1-1 1,0 1-1,0 0 1,1 0-1,-1 0 1,0 0-1,0 0 1,0 0-1,0 0 1,-1 0 0,-28 0-155,22 1 94,-6-2 42,-1 2 0,1 0 0,0 1 0,0 0 1,-22 7-1,29-7 21,0 1 0,0 1 1,0-1-1,0 1 1,1 0-1,-1 1 0,1-1 1,0 1-1,0 1 1,1-1-1,-10 12 0,13-13 21,1 0 0,-1-1-1,1 1 1,-1 0 0,1 0-1,1 0 1,-1 0 0,0 0-1,1 0 1,0 0 0,0 0-1,0 0 1,1 4 0,-1 6 24,0-13-25,1-1 0,-1 1-1,0 0 1,0 0 0,0 0-1,1-1 1,-1 1-1,0 0 1,1 0 0,-1-1-1,1 1 1,-1 0 0,1-1-1,-1 1 1,1 0 0,-1-1-1,1 1 1,0-1-1,-1 1 1,1-1 0,0 1-1,-1-1 1,1 0 0,0 1-1,0-1 1,0 1 0,25 5 105,-22-5-100,45 4-307,0-2-1,63-3 0,-45-1-3734,-32 1-2975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3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2921,'0'0'13369,"-1"5"-12127,-2 16 630,-1 29 1,-1-23-1425,3-13-2565,0-1-4727,2-5-831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3.9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0 0 1792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4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 1792,'17'-11'20640,"-17"3"-18505,0 1-4509,-3 3 2154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4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3065,'0'0'18452,"0"97"-18284,0-82-16,0 1-136,0-4 104,0-1-120,0-4-760,0 6-1065,0-3-1200,0-2-2648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4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1112,'0'0'16529,"-1"5"-14942,-27 149 2222,23-123-14633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4.9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36 4609,'0'0'17408,"-2"-2"-16611,-7-6-167,7 6-133,12 2 130,24-2-44,49-8 0,2-1-3011,-57 11-3984,-22 0 976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3:59:36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1328,'1'0'10656,"-5"0"-11180,-1 0 3277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37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29 3017,'0'0'8187,"-5"-2"-7020,-11-5 128,8 1 2488,3 3 2976,39 3-5866,75 0 202,-79-10-901,-29 10-197,-6 5-3195,-7 11-6767,3-4 934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5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213 0 2761,'0'0'16036,"-2"6"-15015,-8 26-175,-2 0 1,-1-1-1,-27 45 1,15-29-546,10-20-132,-28 35 1,-8 15-1796,50-64-3056,1-9 1301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5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5873,'0'0'10745,"-8"9"-10149,-24 29-52,30-37-449,1 0 0,0 0 0,-1 1-1,1-1 1,0 1 0,0-1-1,0 1 1,0-1 0,0 1-1,1 0 1,-1-1 0,0 1-1,1 0 1,-1 0 0,1 0-1,0-1 1,0 1 0,-1 0 0,1 0-1,1 2 1,-1 4 1709,26-7 31,-15-1-1913,63 0-152,-24 0-8494,-42 0 4028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6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1608,'99'27'1043,"-81"-35"15147,-25 16-15698,2 7 161,1 1-1,0 0 1,1 0-1,-1 25 1,2 24 449,2-21-3443,1 6-5441,-1-45 1561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7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1824,'0'0'22376,"13"0"-21243,67-5-103,-40 1-3201,-1 3-7386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7.9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1536,'21'53'16172,"-17"-53"-14532,9 0-296,8 0-327,1 0-473,-1 0-232,0 0-312,4 0-200,1 0-1088,-9 0-2489,4 0-2185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8.5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3041,'0'0'18189,"0"7"-17485,0 171 2747,0-117-4923,0-2-3730,2-54 282,5-4-1125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8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2841,'0'0'17139,"-5"107"-16667,5-79-216,0-2 0,0-3-168,0-6-88,0-4 0,0-3-376,0-5-1208,0 0-824,9-5-2569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9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2617,'0'0'15211,"67"-18"-15163,-50 18-48,13-3-1280,-9 1-1801,-4-1-5033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9.3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3081,'0'0'17139,"0"5"-16269,0 170 1408,0-173-2663,1 0 0,-1 0 1,1 0-1,0 0 1,0 0-1,0-1 1,0 1-1,0 0 0,0-1 1,0 1-1,1-1 1,-1 1-1,0-1 0,1 0 1,-1 1-1,1-1 1,0 0-1,-1 0 0,1 0 1,2 1-1,-3-2-19,9 6-4729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49.7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9 2937,'0'0'14279,"-7"0"-9116,9 0-4932,-2 0-185,1 0-1,-1 0 1,0 0-1,1 1 1,-1-1 0,1 0-1,-1 0 1,1 0-1,-1 0 1,0 0 0,1 0-1,-1 0 1,1 0-1,-1 0 1,1 0-1,-1 0 1,0-1 0,1 1-1,-1 0 1,1 0-1,-1 0 1,0 0 0,1-1-1,-1 1 1,1 0-1,-1 0 1,0-1 0,1 1-1,-1 0 1,0-1-1,0 1 1,1 0 0,-1-1-1,0 1 1,0-1-1,1 1 1,-1-1 0,-5 0-1044,0 0 0,0 1 1,0-1-1,0 1 0,-8 1 1,9-1-1270,-1 1-2459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39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6 2577,'-4'-5'21313,"4"325"-18297,0-320-3095,-4 0-1716,3 0 1414,0 0 0,-1 0 0,1 0 0,0 0 0,-1 0 0,1 0 0,0 0 0,-1 0 0,1-1 0,0 1 0,0 0 0,-1-1 0,1 1 0,0-1 0,0 0 0,0 1 0,0-1 0,0 0 0,-2-1 0,-5-8-5252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0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47 2617,'0'0'16967,"7"0"-14264,444-18 1415,-148 2-4871,-219 10-1633,-39 2-4362,-28 2 1280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1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1 216 2681,'0'0'20193,"0"-2"-19947,0-2-229,0 6-6,0 17 2,0-14-6,1 0 0,-1 0 0,1 0 0,0 0 0,0 0 0,0-1 0,3 8 0,3-4 35,-1 0 0,1-1 0,0 0 0,1 0 0,-1 0 0,1-1 1,1 0-1,13 7 0,-22-13 3,0 0 0,0 0 0,1 0 1,-1 0-1,0 0 0,0 0 0,0 0 1,1 0-1,-1 0 0,0 0 1,0 0-1,0 0 0,1 0 0,-1 0 1,0 0-1,0 0 0,0 0 0,0 0 1,1 0-1,-1 0 0,0 0 0,0-1 1,0 1-1,0 0 0,1 0 0,-1 0 1,0 0-1,0 0 0,0 0 0,0-1 1,0 1-1,0 0 0,1 0 0,-1 0 1,0 0-1,0-1 0,0 1 0,0 0 1,0 0-1,0 0 0,0-1 0,4-13 521,-2-17-473,-2-202 1065,15 232-1093,15-3 23,-1-2 0,48-15 1,-47 12-988,0 1-1,51-6 1,-69 13-1380,-7 1-1607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1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0 2665,'0'0'17453,"18"3"-16633,55 10-432,-69-12-373,0-1 1,-1 1-1,1 0 1,0 0-1,-1 0 0,0 0 1,1 1-1,-1 0 1,0-1-1,1 1 1,-1 0-1,0 1 0,0-1 1,-1 0-1,1 1 1,0 0-1,-1-1 1,0 1-1,0 0 0,4 7 1,-5-8-13,-1 0-1,1 0 1,-1 0 0,0 0 0,0 0-1,0 1 1,0-1 0,0 0 0,0 0-1,-1 0 1,1 0 0,-1 0 0,1 0-1,-1 0 1,0 0 0,0 0 0,0 0-1,0 0 1,0 0 0,0-1 0,0 1 0,-1 0-1,1-1 1,-1 1 0,1-1 0,-1 1-1,0-1 1,1 0 0,-1 0 0,-2 2-1,-59 32 123,38-22 2,-27 19 0,51-32-115,1 1-1,-1-1 1,1 0-1,-1 1 1,1-1 0,-1 0-1,1 1 1,0-1-1,-1 1 1,1-1 0,0 1-1,-1-1 1,1 1-1,0-1 1,-1 1 0,1-1-1,0 1 1,0-1 0,-1 2-1,7 4 514,16-3 362,155-3 992,-59 0-7521,-100 0-214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3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2577,'0'0'17603,"0"12"-20419,0 1-1833,4-3-1032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4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1816,'0'0'8090,"0"147"-8090,0-121-64,0-3-2112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4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2529,'0'0'9594,"0"49"-9642,0-37-1065,0 9-671,0-6 880,4-2-7258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4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2537,'0'0'10466,"-16"72"-10466,16-42-104,0-7-1337,0 0-3312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6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0 196 2657,'0'0'16412,"7"0"-15010,-3-1-1222,1 0 1,-1 0-1,0 0 0,0 0 0,1 0 1,-1-1-1,0 0 0,0 0 0,-1 0 1,1 0-1,5-5 0,0 1 74,-1-2 1,0 1-1,0-1 0,-1 0 0,0-1 0,-1 0 0,0 0 1,0 0-1,5-12 0,18-58 610,-16 617-1076,-13-478 35,-1-60 183,1 1 0,0-1 0,-1 0 0,1 1 0,0-1 0,-1 0 0,1 1-1,0-1 1,-1 0 0,1 0 0,-1 1 0,1-1 0,0 0 0,-1 0 0,1 0 0,-1 0 0,1 1 0,-1-1 0,1 0 0,-1 0 0,1 0 0,-1 0 0,1 0 0,-1 0 0,1 0 0,0 0 0,-1 0 0,1-1 0,-1 1 0,1 0 0,-1 0 0,1 0 0,-1 0-1,1-1 1,-1 1 0,-18-9 356,10-1-425,1-1-1,1 0 1,-1-1 0,2 0-1,0 0 1,0 0 0,-6-24-1,6 3-2060,7 10-4511,3 8-3477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6.4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2841,'0'0'21572,"33"-2"-21324,-11-1-152,-1 1-96,0-1 0,4 1-72,1 2-824,4 0-864,-9 0-3337,-8 0-4153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8:56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2881,'0'0'16147,"123"0"-16147,-98 0-1400,-8 0-3153,0 0-6554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40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93 864,'0'0'13316,"0"-7"-11967,0-24 148,0 13 1967,1 17-3383,-1-1 0,1 1 0,0 0-1,0 0 1,-1 0 0,1 0 0,0 0 0,0 1 0,0-1 0,0 0 0,0 0 0,0 0 0,0 1 0,0-1 0,0 1 0,1-1 0,-1 1 0,1-1 0,26-9 544,-14 6-516,0 2 1,1 0-1,-1 0 1,1 2 0,14 0-1,-15 0-117,-13 0 6,1 1 1,-1-1-1,0 0 0,1 1 0,-1-1 0,0 1 0,0-1 0,1 1 1,-1 0-1,0-1 0,0 1 0,0 0 0,0 0 0,0 0 0,0 0 1,0 0-1,0 0 0,-1 0 0,1 0 0,0 0 0,0 1 0,-1-1 1,1 0-1,-1 0 0,1 1 0,-1-1 0,0 0 0,1 1 0,-1-1 0,0 0 1,0 3-1,2 8 5,-2 0 0,0 20 0,0-19 49,0-11-49,-1 0 0,1 0 1,-1 0-1,0 0 1,1-1-1,-1 1 0,0 0 1,0-1-1,0 1 1,0-1-1,0 1 0,-1-1 1,1 1-1,0-1 1,-1 0-1,1 1 0,-1-1 1,1 0-1,-4 1 1,-36 19 58,34-18-59,3-1 71,-1-1 0,1 1 0,-1-1-1,1 0 1,-1-1 0,1 1 0,-7-1 0,11 24 23,1-19-44,0 1 1,1-1-1,-1 0 1,2 0-1,-1 1 0,0-1 1,1-1-1,5 8 0,3 8 115,27 48 50,-34-60-203,1 0 1,0 0-1,0-1 1,0 0-1,9 9 1,-13-16-41,0 1-1,0 0 1,0 0 0,-1-1-1,1 1 1,0 0 0,0 0-1,-1 0 1,1 0 0,0 0-1,-1 0 1,1 0 0,-1 0-1,1 0 1,-1 0 0,1 1-1,-1-1 1,0 0 0,0 0-1,0 0 1,0 2 0,0-3-302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07.9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4 125 2617,'0'0'19248,"-3"-24"-14170,6 17-4948,0 0 1,0 0-1,1 1 0,-1-1 1,2 1-1,-1 0 0,9-10 1,15-22-114,-28 43-79,-1 0 0,1 1 0,0-1 0,0 0 0,1 7 0,0 8-75,0 34 152,1 0 1,13 61 0,-8-78-2508,-2-21-4899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08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33 2473,'-1'0'18591,"4"0"-16885,27-2-988,0-1 0,32-7 1,17-3-699,-40 11 574,-14 1-2867,-8-1-5556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0.5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14 1560,'0'0'14993,"-7"-8"-5562,112 3-11172,-70 5-2208,-11 0-3586,-11 0-1783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0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0 1 2593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0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2593,'-8'109'12674,"21"-109"-10809,8 0-257,0 0-272,4 0-360,1 0-343,-5 0-377,0-2-104,0-1-152,-4 3-512,9 0-1409,-1 0-2456,-8 0-4769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2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89 182 2513,'0'0'18662,"7"-3"-17563,130-50 1178,-125 48-2159,0 0 1,0 0-1,0-1 1,-1-1-1,0 0 1,0 0-1,17-17 1,-26 22-105,-1-1-1,0 1 1,0 0 0,0-1 0,0 1 0,0 0-1,0-1 1,-1 1 0,1-1 0,-1 0-1,0 1 1,1-1 0,-1 1 0,-1-6 0,1 2 4,0 5-17,0 1-1,-1-1 0,1 1 1,0-1-1,-1 1 0,1-1 1,0 1-1,-1-1 0,1 1 1,0-1-1,-1 1 0,1-1 1,-1 1-1,1 0 0,-1-1 1,1 1-1,-1 0 0,0-1 1,1 1-1,-1 0 0,1 0 1,-1 0-1,1-1 0,-1 1 1,0 0-1,1 0 0,-1 0 1,0 0-1,0 0 0,-23-1 0,21 1 2,-19 0 4,13-1-6,-1 1-1,1 0 0,0 1 0,-1 0 1,1 0-1,0 1 0,-1 0 0,1 0 1,-13 6-1,6 1-1,1-1 1,0 2-1,0 0 0,1 1 1,1 0-1,0 1 0,-15 17 1,22-22 1,0 0 0,1 0 0,0 0 1,1 0-1,0 1 0,0 0 0,0 0 0,1 0 1,0 0-1,1 0 0,0 1 0,0-1 1,1 1-1,0-1 0,0 1 0,2 16 0,-1-23 3,1-1 0,-1 1 0,1 0 0,0 0-1,0 0 1,0 0 0,0-1 0,0 1-1,0 0 1,0-1 0,1 1 0,-1-1 0,0 0-1,1 1 1,-1-1 0,1 0 0,0 0-1,-1 0 1,1 0 0,0 0 0,0 0 0,0 0-1,3 0 1,4 2 1,1 0-1,-1-1 1,13 1 0,14 1-20,62-3 0,-45-2-250,-31 0-491,0 0 0,33-7 0,9-8-5839,-20 4-3933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3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16 536,'0'0'17032,"0"-2"-15400,0-9-372,0 9 683,-5 13-1692,-6 80 268,6-49-800,5-23-4657,0-19 4710,0 1 0,0-1 0,0 0 0,0 1-1,0-1 1,0 1 0,0-1 0,1 1 0,-1-1-1,0 0 1,0 1 0,0-1 0,1 0-1,-1 1 1,0-1 0,1 0 0,-1 1 0,0-1-1,1 0 1,-1 1 0,0-1 0,1 0-1,-1 0 1,0 1 0,2-1 0,-1 1-528,8 4-4340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3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1 0 2657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14.2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50 150 2657,'-12'-119'1145,"12"117"-832,-1 0 1,1 0-1,-1 0 0,1 0 1,-1 0-1,0 0 0,1 0 1,-1 0-1,-2-2 0,3 4-207,0-1 0,0 1 0,-1 0 0,1 0 0,0-1 0,-1 1 0,1 0 0,0-1 0,-1 1 0,1 0 0,0 0 0,-1 0 0,1-1 0,-1 1 0,1 0 0,0 0 0,-1 0 0,1 0 0,-1 0 0,1 0 0,-1 0 0,1 0 0,0 0 0,-2 0 0,-11 10 2755,13-10-2814,-3 8 192,2-7 2,1-1 1,0 1-1,-1 0 0,1-1 0,0 1 1,0 0-1,-1 0 0,1 0 0,0-1 1,0 1-1,0 0 0,0 0 0,0-1 1,0 1-1,0 0 0,0 1 0,1-1-63,0-1 0,0 1-1,0-1 1,0 1-1,0-1 1,0 0-1,0 1 1,0-1 0,0 0-1,0 0 1,0 0-1,1 0 1,-1 0 0,0 0-1,0 0 1,1 0-1,-1 0-113,0 0-1,0 0 0,1 0 0,-1 0 1,0 0-1,0 0 0,0 0 1,0 0-1,0-1 0,0 1 0,0 0 1,0-1-1,0 1 0,0-1 1,0 1-1,0-1 0,0 1 0,0-1 1,1-1-1,-1 1 12,0-1 0,-1 0-1,1 1 1,-1-1 0,0 0 0,1 0-1,-1 1 1,0-1 0,0 0 0,0-3-1,0 1-111,-1 3 33,1 1 0,-1-1 0,1 1 1,-1-1-1,0 1 0,1-1 0,-1 1 0,1-1 0,-1 1 0,0 0 0,1-1 0,-1 1 0,0 0 0,1 0 0,-1-1 0,0 1 0,0 0 0,1 0 0,-1 0 0,0 0 0,0 0 0,1 0 0,-1 0 0,0 0 0,0 0 1,1 0-1,-1 0 0,0 1 0,-1-1 0,-5 1-279,40-1 520,-39 0-2273,4 0 1703,0 0 1,1 0-1,-1 1 1,0 0-1,0-1 0,1 1 1,-1 0-1,0-1 1,1 1-1,-1 0 1,1 0-1,-1 1 0,1-1 1,-1 0-1,-1 3 1,-6 3-3944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1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15 656,'0'0'13942,"0"-3"-12084,1-8-7,0 16 1410,1 25-1431,-2 119-1128,0-140-683,-1 0 0,-1-1 1,0 1-1,0-1 0,0 0 1,-6 11-1,1 3-1,6-21-214,1 1 0,0-1 0,-1 0 0,1 1 0,-1-1 0,0 0 0,1 1 0,-1-1 0,0 0 0,0 0 0,0 0 1,1 1-1,-1-1 0,0 0 0,-1 0 0,1 0 0,0-1 0,-2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41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39 1504,'0'0'15516,"-2"-2"-14113,1 0-1087,1 2-237,0-1 0,0 1 1,-1-1-1,1 1 0,0-1 0,0 1 1,-1-1-1,1 1 0,-1-1 0,1 1 1,0 0-1,-1-1 0,1 1 0,-1-1 1,1 1-1,-1 0 0,1 0 0,-1-1 1,1 1-1,-1 0 0,0 0 0,0-1 1,1 27 1267,0 60 833,0-114-1736,0-81-370,0 109-77,25 1-204,-20 2 209,0 0 0,-1 0 0,1 1-1,0 0 1,-1 0 0,0 0 0,0 0-1,0 1 1,0-1 0,-1 1 0,0 0-1,0 0 1,0 1 0,2 5 0,1 1 2,-4-8-4,0-1 0,-1 0 0,0 1-1,0-1 1,0 1 0,0 0 0,0-1 0,-1 1 0,0 0 0,0-1 0,0 1-1,0 5 1,0-7-2,0-2-111,0 4-4422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1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4 1696,'0'0'15028,"0"-3"-13270,0 3-963,-1 13-377,-1 0 0,-1 0 0,0 0 0,-9 23-1,0 1 24,7-18-343,1-1 0,1 1-1,0 0 1,0 23-1,4-41-103,-1 0 0,1-1 0,-1 0 0,1 1 1,-1-1-1,1 1 0,-1-1 0,1 0 0,0 1 0,-1-1 0,1 0 0,0 1 0,-1-1 0,1 0 0,0 0 0,-1 0 0,1 0 0,0 0 0,-1 0 0,1 0 0,0 0 0,-1 0 0,2 0 0,26 0-73,-19 0 47,1 0-236,0 0-1,1-1 1,-1 0 0,0 0 0,1-1 0,-1-1-1,0 0 1,0 0 0,-1-1 0,12-5 0,37-23-5595,-36 17 1493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2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2801,'0'0'17991,"0"0"-17931,0-1-1,0 1 0,0-1 1,0 1-1,0 0 1,0-1-1,0 1 0,0-1 1,0 1-1,0-1 0,0 1 1,0 0-1,0-1 0,0 1 1,0-1-1,0 1 0,0 0 1,0-1-1,1 1 0,-1 0 1,0-1-1,0 1 0,1 0 1,-1-1-1,0 1 0,0 0 1,1-1-1,4-1 30,-1 0 0,1 1 0,0-1 0,0 1 0,0 0 0,0 1 0,7-1 0,-1 0-30,163-30-11,-98 16-2519,-21 7-5039,-30 5 675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7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470 13 2529,'0'0'18881,"1"-1"-18737,-1 0 1,0 1-1,0-1 1,0 1-1,-1-1 1,1 1-1,0-1 1,0 0-1,0 1 0,0-1 1,0 1-1,-1-1 1,1 1-1,0-1 1,0 1-1,-1-1 1,1 1-1,0 0 1,-1-1-1,1 1 0,-1-1 1,-4 3-18,0 1 0,0 1 0,1-1 1,0 1-1,-1 0 0,1 0 0,-4 6 0,-8 7 168,-155 173 334,47-46-566,59-65-27,27-31-696,27-38-96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8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 3225,'0'0'18261,"1"-5"-17189,-1 4-1019,1-1 0,-1 1-1,1-1 1,-1 1 0,1-1-1,0 1 1,-1 0 0,1 0 0,0-1-1,0 1 1,0 0 0,0 0 0,0 0-1,0 0 1,0 0 0,0 0-1,1 0 1,-1 0 0,0 0 0,1 0-1,-1 1 1,0-1 0,1 1-1,-1-1 1,1 1 0,-1-1 0,1 1-1,-1 0 1,1 0 0,-1 0-1,3 0 1,30-3 316,41 3-1,-36 0-370,-38 1 0,0-1 0,0 0 0,0 1 0,0-1 1,0 1-1,0-1 0,0 1 0,0-1 0,-1 1 0,1 0 0,0 0 0,0-1 1,-1 1-1,1 0 0,0 0 0,-1 0 0,1 0 0,-1 0 0,1 0 0,-1-1 0,1 1 1,-1 0-1,0 0 0,0 1 0,1-1 0,-1 0 0,0 0 0,0 0 0,0 0 1,0 1-1,0 2-3,1-1 1,-1 1-1,0-1 1,0 0-1,-1 1 1,1-1 0,-1 1-1,0-1 1,-1 4-1,-3 0 14,-1 1 0,0-1 0,0 0 0,-1-1-1,0 0 1,0 0 0,-14 9 0,-4 4 8,22-18-20,1 1-1,-1 0 0,1 0 0,0-1 0,0 1 0,0 1 1,0-1-1,0 0 0,0 1 0,0-1 0,1 0 1,0 1-1,-1 0 0,1-1 0,0 1 0,0 0 1,0 0-1,0 0 0,1 0 0,-1 4 0,3-7 15,-1 1 1,1 0-1,0-1 0,0 1 0,0-1 0,-1 1 0,1-1 0,0 0 0,3 0 1,-1 1 28,25 2 35,36-1-1,-24-2-2875,-5 0-3757,-20 0-571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8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52 2761,'0'0'14452,"-4"12"-11919,4 95 1237,0-122-2193,0 4-1439,0-1 0,1 1-1,1 0 1,-1 0-1,7-19 1,10-26-47,-17 56-92,-1-1 1,0 0 0,1 0 0,-1 0 0,1 1 0,-1-1 0,1 0-1,-1 1 1,1-1 0,-1 0 0,1 1 0,0-1 0,-1 1 0,1-1-1,0 1 1,-1-1 0,1 1 0,0 0 0,0-1 0,0 1 0,-1 0-1,1 0 1,0-1 0,0 1 0,0 0 0,0 0 0,0 0 0,-1 0-1,1 0 1,0 0 0,0 0 0,0 0 0,1 1 0,0-1-6,0 1 0,0-1 0,0 1 0,0-1 0,0 1-1,0 0 1,0 0 0,0 0 0,-1 0 0,1 0 0,3 3 0,-2 0 0,1 1-1,-1 0 1,0 0-1,0 0 1,0 1 0,-1-1-1,1 1 1,-1-1-1,-1 1 1,1 0-1,-1 0 1,1 6-1,-1 26-8661,-1-33 3323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29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1272,'-1'0'20178,"3"0"-18411,102 0-1439,-103 0-793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30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3 1768,'0'0'15353,"0"0"-15217,0 0-1,0 0 1,-1-1-1,1 1 1,0 0-1,0 0 1,0 0 0,-1 0-1,1-1 1,0 1-1,0 0 1,0 0 0,-1 0-1,1 0 1,0 0-1,0 0 1,-1 0-1,1 0 1,0 0 0,0-1-1,-1 1 1,1 0-1,0 0 1,0 0 0,-1 1-1,1-1 1,0 0-1,0 0 1,-1 0 0,1 0-1,0 0 1,0 0-1,-1 0 1,1 0-1,0 1 1,-9 112 1823,1-70-1591,-1-29-4597,9-6-1097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32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1344,'6'3'22879,"2"-1"-22581,23-2-495,23 0 588,-18 0-7637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32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0 0 2497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39:33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2497,'-17'99'14363,"34"-99"-12515,0 0-576,4 0-392,5-5-383,-5 3-113,0-1-288,-4 1-96,-4-1-328,0 3-1121,-9 0-1151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42.3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15 2497,'0'0'10642,"-12"-5"-1307,87-5-8609,-74 10-750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27.1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47 1032,'0'0'13018,"-3"-3"-10865,1 1-1708,-10-8 1056,-1 7 8321,20 5-9760,0-1 0,0 0 0,0 0 0,0-1 0,0 1 0,1-1 0,11-2 0,5 0-23,69 1-44,128-20-1,-198 17-136,30 0 0,-53 4-90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27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11 3473,'0'0'14816,"-4"-2"-13833,0 0-615,2 1-181,1 0 0,0 0 0,-1 1 0,1-1 0,-1 1 0,1-1 0,-1 1 0,1-1 0,-1 1 1,1 0-1,-4 0 4622,22 1-4772,7 6 239,36 18-1,-14-5-176,-36-17-94,0 1 0,-1 0 0,0 1 0,0-1 1,0 2-1,11 8 0,-19-11 2,-1-1 1,1 0-1,-1 0 1,0 0-1,0 1 1,0-1-1,0 0 1,0 0-1,0 1 1,0-1-1,-1 0 1,0 3-1,-3 2 7,0 0-1,-1 1 0,0-2 1,0 1-1,-13 11 1,0 2 8,-91 122 241,93-122-201,15-19-131,1-1 0,0 0 0,0 0 1,0 0-1,0 0 0,0 0 0,0 0 0,0 0 0,0 0 0,0 0 0,0 1 0,0-1 0,0 0 0,0 0 0,0 0 0,0 0 0,0 0 1,0 0-1,0 0 0,0 0 0,0 0 0,0 1 0,0-1 0,0 0 0,0 0 0,0 0 0,0 0 0,0 0 0,0 0 0,1 0 1,-1 0-1,0 0 0,0 0 0,0 1 0,0-1 0,0 0 0,0 0 0,0 0 0,0 0 0,0 0 0,0 0 0,0 0 0,1 0 0,-1 0 1,0 0-1,0 0 0,0 0 0,0 0 0,0 0 0,0 0 0,0 0 0,0 0 0,1 0 0,-1 0 0,0 0 0,0 0 0,0 0 0,0 0 1,0 0-1,0 0 0,0 0 0,0 0 0,0 0 0,1 0 0,-1 0 0,0 0 0,0-1 0,1 1-398,11 0-5859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28.6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1 10898,'0'0'12454,"0"3"-12201,-74 220 3088,44-142-3048,25-64-268,1-1 0,0 1 0,2 0 0,0 0 0,0 28 0,2-44-27,0 0 0,0 0 1,1-1-1,-1 1 0,0 0 1,0-1-1,0 1 0,1 0 1,-1-1-1,0 1 0,1 0 1,-1-1-1,1 1 0,-1 0 1,1-1-1,-1 1 0,1-1 1,-1 1-1,1-1 0,-1 1 1,1-1-1,0 0 0,-1 1 1,1-1-1,0 1 1,-1-1-1,1 0 0,0 0 1,0 1-1,25 2 14,-21-2-11,47 0-253,0-1-1,0-3 1,1-2-1,81-20 1,-81 16-1945,-20 5-2483,-15 1-1530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29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 8026,'0'0'14153,"22"-3"-13228,165-12 1026,30 7-3413,-214 8 1214,-2 0-69,-1 0 0,1 0 1,0 0-1,0 0 0,0 0 0,0 0 0,0 0 0,0 0 0,0 0 0,0 1 0,-1-1 1,1 0-1,0 0 0,0 1 0,0-1 0,0 1 0,-1-1 0,1 1 0,0-1 0,0 1 1,-1-1-1,2 2 0,3 9-6282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29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6145,'0'0'16228,"144"-2"-15988,-114-1-240,0 1-112,16 2-1152,-8 0-2889,-8 0-3329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29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19 2633,'0'0'17782,"0"10"-16882,0 140 1809,-4-131-2636,1-14 382,2-12 1773,2-1-2168,0-1 0,0 1-1,1 0 1,0 0 0,1 1 0,0-1-1,0 0 1,1 1 0,6-12-1,47-61-7,-55 77-50,-1 1-6,0 1-1,1-1 0,-1 1 1,0-1-1,1 1 1,0-1-1,-1 1 1,1 0-1,0-1 0,-1 1 1,1 0-1,0 0 1,0 1-1,0-1 1,0 0-1,0 1 0,0-1 1,0 1-1,0-1 1,0 1-1,0 0 1,0 0-1,0 0 0,1 0 1,-1 0-1,0 1 1,0-1-1,0 1 1,0-1-1,0 1 0,0 0 1,2 0-1,-2 1-44,1-1-1,-1 1 1,0 0 0,1 0-1,-1 0 1,0 0 0,0 0-1,0 0 1,-1 1-1,1-1 1,0 0 0,-1 1-1,0 0 1,1-1-1,-1 1 1,0 0 0,0-1-1,-1 1 1,1 0-1,0 0 1,-1 0 0,0 5-1,0 64-3642,0-41-2531,0-15-2308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0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0 4337,'0'0'17098,"-13"11"-16362,-43 34-277,52-41-410,1-1 0,-1 1 0,1 0 0,0 0 0,0 0 0,0 0 0,0 1 0,1-1 0,0 1 0,0-1 0,0 1 0,-1 6 0,1-2-21,1 1-1,0-1 1,0 1 0,2 12 0,-1-6-32,0-15-57,0 0 0,0 0-1,0 0 1,0 0-1,1 0 1,-1 0 0,0 0-1,0 0 1,1 0-1,-1 0 1,1 0 0,-1 0-1,1 0 1,-1-1 0,1 1-1,0 0 1,-1 0-1,1-1 1,0 1 0,0 0-1,-1-1 1,2 2-1,22 8-3454,-16-8 1724,13 4-3055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0.7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6 7866,'0'0'13429,"-9"19"-13038,-28 57-147,36-74-223,0 0-1,0 0 1,0 0 0,0 0-1,1 0 1,-1 0 0,0 0-1,1 0 1,0 1 0,-1-1-1,1 0 1,0 0 0,0 4-1,1-5-5,-1-1 0,0 0 0,1 1-1,-1-1 1,1 0 0,-1 0 0,1 1-1,-1-1 1,1 0 0,-1 0 0,1 0-1,-1 1 1,1-1 0,-1 0 0,1 0 0,-1 0-1,1 0 1,-1 0 0,1 0 0,0 0-1,-1 0 1,1 0 0,-1-1 0,1 1 0,0 0-1,7-1 92,-2 1-49,0-1 0,0 1-1,0-1 1,-1 0 0,1-1 0,0 0 0,0 1 0,-1-2 0,1 1-1,8-6 1,-12 7-45,1-1-1,0 0 0,-1 0 0,1 0 1,-1-1-1,0 1 0,0 0 1,0-1-1,0 0 0,0 1 0,0-1 1,-1 0-1,1 0 0,-1 0 0,0 0 1,0 0-1,0 0 0,0 0 1,0-1-1,-1 1 0,1-5 0,-1 6-8,0-1-1,0 1 1,0 0-1,0 0 1,0 0-1,0 0 1,-1 0-1,1 0 1,-1 0-1,1 0 1,-1 0-1,0 0 1,0 0-1,0 0 1,0 0-1,0 0 1,0 1-1,0-1 1,-2-1-1,0 1-200,0 1-1,0-1 1,0 1-1,0 0 1,-1 0-1,1 0 0,0 1 1,0-1-1,-1 1 1,1 0-1,0 0 1,-6 0-1,9 0 191,-2 0-1020,-1 0-1,1 0 0,-1 0 0,0 1 1,1-1-1,-1 1 0,-3 1 0,-4 4-7767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1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95 392 8210,'0'0'13584,"-14"19"-12940,-43 62-198,54-76-404,0-1 0,0 1 0,1 0 0,0 0 0,0 0 1,0 0-1,0 0 0,1 0 0,0 1 0,0-1 0,0 0 1,1 1-1,0-1 0,0 10 0,1 1 48,-1 37 336,0-52-416,1-1 1,-1 1-1,1 0 0,-1-1 1,1 1-1,-1-1 0,1 0 1,-1 1-1,1-1 1,-1 1-1,1-1 0,-1 0 1,1 1-1,0-1 0,-1 0 1,1 0-1,0 1 0,-1-1 1,1 0-1,0 0 1,-1 0-1,1 0 0,0 0 1,-1 0-1,1 0 0,0 0 1,-1 0-1,2-1 1,23-1 429,-20 1-368,-1-1 0,1 0 0,-1 0 0,0 0-1,0 0 1,0-1 0,0 0 0,0 0 0,0 0 0,-1 0 0,1 0-1,-1-1 1,4-5 0,0 0 98,-1-1 0,0 1 0,0-1-1,7-19 1,-7 8-15,-1-1-1,0 1 0,-2-1 0,-1 0 0,0-1 0,-3-39 1,0 22-65,-2-5-13,-2-1 0,-2 2 0,-20-71 0,19 91 93,6 19 9,0 1 0,1-1 1,0 1-1,-1-1 0,1-7 1,4 67-295,19 105 0,-12-105 102,6 111 0,-17-126-95,1 2-1187,8 84 0,-8-125 1146,0-1 0,0 1 0,0 0 0,0-1 0,1 1 1,-1-1-1,0 1 0,0-1 0,0 1 0,0 0 0,1-1 1,-1 1-1,0-1 0,0 1 0,1-1 0,-1 1 0,0-1 1,1 0-1,-1 1 0,1-1 0,-1 1 0,1 0 0,7 0-7332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1.6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8554,'0'0'16347,"0"66"-16091,0-51-184,0-2-72,0-3-72,0-3-904,0 6-928,0-5-2953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43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3 256,'0'-2'20011,"8"77"-16818,-8-16-2248,4-44-9644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2.0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6729,'117'0'4463,"-94"1"-857,-23 49 1169,0 27-2506,0-75-2193,0-1 1,0 0-1,0 0 1,0 0-1,0 0 1,0 1-1,1-1 1,-1 0-1,0 0 1,1 0-1,-1 0 0,1 0 1,-1 0-1,2 1 1,-2-1-3,0-1 1,0 0-1,1 0 1,-1 1-1,0-1 1,1 0-1,-1 0 1,1 0-1,-1 1 1,0-1-1,1 0 1,-1 0-1,1 0 0,-1 0 1,0 0-1,1 0 1,-1 0-1,1 0 1,-1 0-1,0 0 1,1 0-1,-1 0 1,1 0-1,-1 0 1,0 0-1,1-1 1,1 0 93,1 0 1,-1-1-1,0 1 0,0-1 1,0 1-1,0-1 1,-1 0-1,1 0 1,0 0-1,2-4 0,13-22 186,16-24-179,-31 50-182,-1 1 1,1-1 0,-1 1-1,1-1 1,0 1 0,0-1-1,0 1 1,0 0 0,0 0-1,0 0 1,0 0 0,0 0-1,1 1 1,-1-1 0,0 1-1,0-1 1,1 1 0,-1 0-1,0 0 1,0 0 0,1 0-1,-1 0 1,0 0 0,1 1-1,-1-1 1,4 2 0,-2 0-50,0-1 0,0 1 0,0 0 0,0 1 0,0-1 0,0 1 0,-1-1 0,1 1 1,-1 0-1,0 1 0,0-1 0,4 5 0,4 7-785,0-1 1,1 0-1,20 17 0,19 9-7721,-25-22-1603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2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40 4033,'0'0'17134,"-6"1"-16692,4 0-388,0 0 0,-1-1 1,1 1-1,0 0 0,-1 0 1,1 1-1,0-1 0,0 0 1,0 1-1,0-1 0,0 1 0,0 0 1,1-1-1,-1 1 0,0 0 1,1 0-1,-1 0 0,1 0 1,0 1-1,0-1 0,0 0 1,0 0-1,0 1 0,0-1 1,1 1-1,-1-1 0,1 1 1,-1-1-1,1 4 0,0 39 172,26-44-69,-21-2-121,-1 1 1,0-1-1,0 0 0,0 0 0,0-1 1,0 1-1,0-1 0,-1 0 1,1 0-1,0 0 0,-1-1 0,0 1 1,1-1-1,-1 0 0,0 0 0,0 0 1,-1 0-1,1 0 0,-1-1 0,4-5 1,-2 2 69,0 0 1,0 0 0,-1 0-1,0 0 1,0 0 0,-1-1-1,0 0 1,0 1 0,-1-1-1,1-10 1,-3 17-57,-1 4-21,-4 15-14,-7 26-44,8-11 84,0 0-1,3-1 0,0 1 0,2 0 0,2 0 0,8 51 1,56 189 429,-63-264-478,6 22 42,-2 1 0,-1 0 1,-2 0-1,0 1 0,-3-1 0,-2 37 0,1-68-39,-1 1-1,1 0 0,-1 0 0,1-1 1,-1 1-1,0-1 0,0 1 1,0-1-1,0 1 0,0-1 0,0 1 1,0-1-1,-1 0 0,1 0 0,0 0 1,-1 1-1,1-1 0,-1-1 1,1 1-1,-1 0 0,1 0 0,-1 0 1,0-1-1,1 1 0,-1-1 0,0 1 1,0-1-1,1 0 0,-1 0 0,0 0 1,-2 0-1,-4 1 89,0-1 0,-1 0 0,1-1 0,0 0 0,-13-3 0,12 1 8,1-1 0,-1 0 0,1 0 0,0-1 0,0 0 0,0 0 0,1-1 0,0 0 1,-9-9-1,0-2 158,0-1 0,-19-30 1,29 40-218,1 0 1,0 0 0,0-1 0,1 0 0,0 0 0,1 0 0,0 0-1,0-1 1,1 1 0,0-1 0,1 1 0,0-1 0,1 0 0,0-15-1,1 23-81,0-1-1,0 0 1,0 1-1,0-1 1,1 1-1,-1-1 1,1 1-1,-1 0 1,1-1-1,0 1 1,0 0-1,0 0 0,0 1 1,0-1-1,0 0 1,0 1-1,1-1 1,-1 1-1,1-1 1,4 0-1,8-5-666,1 1-1,18-5 1,-24 8 185,37-10-3693,-8 3-6153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3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50 8002,'0'0'15183,"1"1"-14294,3 1-657,1-1 0,-1 1 0,1-1-1,-1 0 1,1 0 0,0-1 0,-1 1-1,1-1 1,0 0 0,0 0 0,8-2-1,6 1 373,-16 1-529,-1 0 0,0 0 0,0 0 0,0-1-1,0 1 1,0-1 0,1 0 0,-1 0 0,0 0 0,0 0-1,0 0 1,-1 0 0,1 0 0,2-2 0,-3 2-45,-1 1 0,1-1 0,0 0 0,0 0 0,-1 0 0,1 0 0,-1 0 0,1 0 0,-1 0 0,1 0 0,-1 0 0,0 0 0,1 0 0,-1 0 0,0 0 0,0 0 0,0 0 0,1 0 0,-1 0 0,-1-1 0,1 1 0,0 0 0,0 0 0,0 0 0,0 0 0,-1 0 0,1 0 0,-1 0 0,1 0 0,-1 0 0,0-1 0,0 1-30,0 0 0,1 0 0,-1 0 0,0 0 0,0 0-1,0 1 1,0-1 0,0 0 0,0 1 0,-1-1 0,1 1 0,0-1-1,0 1 1,0 0 0,0 0 0,-1-1 0,1 1 0,0 0 0,-2 0-1,-29 0-91,20 0 58,5 1 14,-1 0-1,1 1 1,0-1 0,0 1-1,0 1 1,0-1-1,0 1 1,1 0 0,-1 1-1,1 0 1,0 0 0,0 0-1,0 1 1,0-1 0,1 1-1,0 1 1,-8 9-1,7-7 12,0 0-1,0 0 1,1 0-1,0 1 0,1-1 1,0 1-1,0 0 0,1 0 1,0 1-1,0-1 0,1 1 1,1 0-1,-1 9 1,1-11 8,1-4-63,0 0 0,0 0 0,0 0-1,1-1 1,-1 1 0,3 7 0,-2-10 16,-1 1 1,1-1 0,0 0 0,0 0 0,0 0-1,0 0 1,0 1 0,0-1 0,0 0 0,0-1-1,0 1 1,1 0 0,-1 0 0,0 0 0,0-1-1,1 1 1,-1-1 0,0 1 0,1-1 0,-1 0-1,4 1 1,10 2-529,0-2 0,1 0 0,28-1 0,-4-2-1686,11 2-3327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3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7634,'0'0'13145,"4"22"-12410,15 71-134,-18-86-523,1 0 0,0 0 0,0-1 0,0 1 0,1-1 0,0 1 0,0-1 0,0 0 0,1 0 0,8 9 0,-4-5 99,-7-8-79,0 0 1,0-1-1,1 1 0,-1 0 0,1-1 0,0 1 1,-1-1-1,1 0 0,0 1 0,0-1 0,0 0 1,-1 0-1,1 0 0,0 0 0,1-1 0,-1 1 0,0-1 1,0 1-1,4 0 0,-4-2 16,-1 1-1,1 0 1,0-1-1,-1 1 1,1-1-1,0 0 1,-1 1-1,1-1 1,-1 0-1,1 0 1,-1 0 0,0 0-1,1 0 1,-1-1-1,0 1 1,0 0-1,0-1 1,0 1-1,0 0 1,0-1-1,0 0 1,0 1 0,0-1-1,0-1 1,5-12-198,-1 1 1,0-1 0,-1-1-1,-1 1 1,0 0 0,-1-1-1,-1-21 1,0 37-266,-1 0 0,0-1 0,1 1 0,-1 0 0,0 0 0,1 0 0,-1 0 0,0 1 0,0-1 0,1 0 1,-1 0-1,0 0 0,1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4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0 139 9514,'0'0'15422,"18"-7"-14730,55-22-140,-70 27-454,0 1 1,1-1-1,-1 1 0,0-1 0,0 0 0,1 0 0,-2 0 0,1-1 1,0 1-1,0-1 0,-1 0 0,1 1 0,-1-1 0,3-4 1,-4 3 16,0 1 0,0 0 0,-1-1 0,1 1 1,-1-1-1,1 1 0,-1-1 0,0 1 0,-1-7 1,0-8-75,1 18-52,0-1 0,-1 1 0,1 0 0,0-1 0,0 1 0,-1 0 0,1-1 0,0 1 0,-1 0 0,1-1 0,0 1 0,-1 0 0,1-1 0,-1 1 0,1 0 0,0 0 0,-1 0 0,1-1 0,-1 1 0,1 0 0,-1 0 0,1 0 0,-1 0 0,1 0 0,0 0 0,-1 0 0,1 0 0,-2 0 0,-16 0-382,15 0 258,1 0 118,0 0-1,0 1 0,1-1 1,-1 0-1,0 1 1,1-1-1,-1 1 0,0 0 1,1-1-1,-1 1 0,0 0 1,1 0-1,0 0 1,-1 0-1,1 0 0,-1 0 1,1 1-1,0-1 1,0 0-1,0 1 0,0-1 1,0 1-1,0-1 0,0 1 1,0-1-1,1 1 1,-1 0-1,0 0 0,1-1 1,-1 1-1,1 3 0,-2 6 11,1 1 0,0-1 0,1 22 0,1-16-41,-1-15 49,0 0 1,0 0-1,0 0 0,0 0 1,1 0-1,-1-1 0,1 1 1,0 0-1,-1 0 0,1 0 0,0 0 1,0 0-1,0-1 0,0 1 1,0 0-1,1-1 0,-1 1 0,0-1 1,1 1-1,-1-1 0,1 0 1,0 0-1,-1 0 0,1 0 0,0 0 1,0 0-1,0 0 0,-1 0 1,1-1-1,0 1 0,2 0 0,7 1 48,0-1 0,0 1 0,0-2 0,17 0 0,-10-1 69,-10 1-101,0-1-1,0 0 1,0 0-1,-1-1 1,1 0-1,0 0 1,0-1-1,-1 0 1,0 0-1,0-1 1,0 0-1,0 0 1,11-9-1,-16 10-34,0 1 0,0 0 0,0-1 1,-1 1-1,1-1 0,-1 1 0,1-1 0,-1 0 0,0 0 0,0 1 1,-1-1-1,1 0 0,0 0 0,-1-5 0,1-45-800,-2 29-679,26 24 1443,140 0 120,-163 0-68,0 0 1,0 0 0,-1 0-1,1 0 1,0 0-1,0 0 1,-1 0 0,1 1-1,0-1 1,-1 1 0,1-1-1,0 1 1,-1 0-1,1 0 1,-1 0 0,1 0-1,-1 0 1,0 0-1,3 2 1,-3-1-1,0 1 0,0-1-1,0 1 1,0-1 0,0 1-1,0-1 1,-1 1 0,1 0 0,-1-1-1,0 1 1,0 0 0,0 3-1,-1 1 5,1-1 0,-1 1 0,0-1 0,-1 0 0,0 1-1,0-1 1,-4 9 0,-7 23-42,11-4-1457,2-22-2750,13-7-8996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5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2 3809,'0'0'18364,"-3"18"-17687,-5 60-25,8-76-619,0 0 0,0 0 0,0 0 0,0 0 0,1 1 0,-1-1 1,1 0-1,-1 0 0,1 0 0,0 0 0,0 0 0,-1-1 0,2 1 0,-1 0 0,0 0 0,0-1 0,0 1 0,1 0 0,-1-1 0,1 1 0,0-1 0,-1 0 0,1 1 0,0-1 0,0 0 0,3 1 0,0 0 34,1 0 0,-1-1 0,0 0 0,1 0 0,-1 0 0,1-1 1,6 0-1,-7 0-19,0 0 0,-1-1 1,1 1-1,0-1 0,0 0 0,0-1 1,-1 1-1,1-1 0,0 0 1,-1 0-1,0-1 0,1 1 0,-1-1 1,0 0-1,0 0 0,-1 0 1,1-1-1,-1 1 0,1-1 0,3-5 1,-3 2 28,0 0 1,0 0-1,0 0 1,-1 0-1,0 0 1,-1-1-1,0 0 1,0 1-1,0-1 1,-1 0-1,0 0 1,-1-8-1,-2 29-389,-12 108 288,13-72 22,2 1 0,2 0 0,3-1 0,14 61 0,-5-49 30,27 128 184,-34-143-138,-2 1 0,-1 52 0,-5-95-67,1 0 0,-1 0 0,-1-1 0,1 1 0,0 0 0,-1 0 0,0-1 0,0 1 0,0-1 0,0 1 0,-1-1 0,-1 4 0,1-5 6,1-1 0,-1 1 0,0-1 0,0 1 0,0-1 0,0 0 0,0 0 0,0 0 0,0 0 0,0-1 0,0 1 0,0 0 0,0-1 0,-1 1 0,1-1 0,0 0 0,0 0 0,-1 0 0,-3 0 0,2 0 55,0-1 0,1 1 0,-1-1 0,0 1 0,0-1 0,1 0-1,-1 0 1,1-1 0,-1 1 0,1-1 0,-1 0 0,1 0 0,0 0 0,0 0 0,0 0 0,0-1 0,0 1-1,0-1 1,-2-4 0,-3-4 105,0 0 0,1-1 0,1 0 0,-6-14-1,4 7-13,-5-12-75,1 0 1,2-1-1,1 0 1,1-1-1,2 0 0,2 0 1,0 0-1,2-35 1,3 66-128,-1 0 0,0 0 0,0 0 0,1 0-1,-1 0 1,1 0 0,0 1 0,0-1 0,0 0 0,-1 0 0,1 0 0,1 1 0,-1-1 0,0 1 0,0-1 0,1 1 0,-1-1 0,1 1-1,-1 0 1,1 0 0,-1-1 0,1 1 0,0 0 0,0 1 0,-1-1 0,1 0 0,0 0 0,0 1 0,4-1 0,6-2-839,0 1 0,0 0 1,22 1-1,-17 0-783,22-2-5007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5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6249,'0'0'16325,"0"28"-14878,0 94-292,14 59 1007,-3-63-1302,1 81-153,6 217-380,-18-409-346,0 32-315,5 37 0,-5-76 284,0 0-1,0-1 1,0 1 0,1 0 0,-1-1 0,0 1 0,0 0 0,0 0-1,1-1 1,-1 1 0,0 0 0,1 0 0,-1-1 0,0 1-1,0 0 1,1 0 0,-1 0 0,0 0 0,1-1 0,-1 1-1,1 0 1,-1 0 0,0 0 0,1 0 0,-1 0 0,0 0-1,1 0 1,-1 0 0,0 0 0,1 0 0,-1 0 0,0 0 0,1 0-1,-1 0 1,1 0 0,-1 1 0,0-1 0,1 0 0,-1 0-1,0 0 1,0 1 0,1-1 0,-1 0 0,0 0 0,1 0-1,-1 1 1,0-1 0,0 0 0,0 1 0,1-1 0,-1 0 0,0 1-1,0-1 1,0 0 0,0 1 0,1-1 0,-1 0 0,0 1-1,0-1 1,0 0 0,0 1 0,0-1 0,0 0 0,0 1-1,0-1 1,0 0 0,0 1 0,16-24-1829,-16 22 1748,17-34-5979,-3 0-4703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6.3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42 576,'0'0'23600,"24"-7"-23123,73-23-278,-93 29-182,0 0 0,0 0 0,0 0-1,0 1 1,0 0 0,0 0 0,0 0 0,7 1 0,-9-1-11,0 1 0,-1 0 0,1-1 0,0 1 0,-1 0 0,1 0 0,0 0 0,-1 0 0,1 1 0,1 1 1,3 2 5,0 0 24,0 0 1,-1 0 0,0 0 0,0 1-1,-1-1 1,1 1 0,-1 0 0,0 1-1,-1-1 1,0 1 0,0-1-1,0 1 1,-1 0 0,0 0 0,0 0-1,0 0 1,-1 1 0,0-1 0,-1 0-1,0 1 1,0-1 0,0 0-1,-3 13 1,1-16-3,0-1 0,0 1-1,0 0 1,0-1-1,-1 1 1,1-1 0,-1 0-1,0 0 1,0 0 0,0 0-1,0-1 1,-1 1 0,1-1-1,-7 4 1,-8 4 47,-30 11 0,29-14-213,-1-1 0,0-1 1,0 0-1,-1-2 0,1 0 0,-41-1 0,60-2-1027,14-2-7963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6.7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6 8266,'0'0'14499,"-13"20"-14020,-41 65-218,51-80-238,1-1 1,-1 1-1,1 0 1,0 0-1,-2 9 1,6 6 102,-1-16-92,0-3-24,-1 0-1,0 0 1,1-1-1,0 1 0,-1 0 1,1-1-1,-1 1 0,1 0 1,0-1-1,-1 1 0,1-1 1,0 1-1,0-1 1,-1 0-1,1 1 0,0-1 1,0 0-1,0 1 0,0-1 1,-1 0-1,1 0 1,0 0-1,0 0 0,0 0 1,1 0-1,28 0 374,-21 0-173,-2 0-92,0 0 1,0-1-1,0 1 1,0-2 0,-1 1-1,1-1 1,12-4 0,-17 5-76,0 0 0,0-1 1,1 1-1,-1 0 1,0-1-1,-1 1 1,1-1-1,0 0 0,0 1 1,-1-1-1,1 0 1,-1 0-1,1 0 0,-1 0 1,0 0-1,0-1 1,0 1-1,0 0 0,0-1 1,0 1-1,-1 0 1,1-1-1,-1 1 1,0-1-1,1-3 0,-1 2-34,0 0 0,0 1 0,-1-1 0,1 1 0,-1-1 0,1 1-1,-1-1 1,0 1 0,-1-1 0,1 1 0,-1 0 0,1-1 0,-1 1-1,0 0 1,0 0 0,0 0 0,0 1 0,-1-1 0,1 0-1,-1 1 1,0 0 0,0-1 0,0 1 0,-3-1 0,0-2-179,-1 0 0,1 1 0,-1 0 0,0 1 0,-1-1 0,1 1 0,0 1 0,-14-4 0,-16 3-6255,27 3-679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6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0 0 5873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15.8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28035,'0'744'0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7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5873,'160'101'6652,"-129"-86"-3974,-22-17-544,-9 2-2121,31-22 5126,-19 14-4177,-1 0 0,16-15 0,-25 21-844,1 0-1,-1 0 0,0-1 1,0 1-1,-1-1 1,1 0-1,0 1 0,-1-1 1,0 0-1,1 0 1,-1 0-1,0 0 1,-1 0-1,1 0 0,0 0 1,-1-4-1,1-5-33,-2-7 32,0 18-132,1 1 1,-1-1-1,1 1 1,0-1-1,-1 1 1,1-1-1,-1 1 1,1-1-1,-1 1 1,1 0-1,-1-1 1,0 1-1,1 0 1,-1-1-1,1 1 1,-1 0-1,0 0 1,1 0-1,-1-1 1,0 1-1,1 0 1,-1 0-1,0 0 1,1 0-1,-1 0 1,-1 0-1,-4 0-106,2 0 34,-1 0 1,0 0-1,1 1 0,-1-1 1,-8 3-1,12-3 83,0 1-1,0-1 1,0 1 0,0-1-1,0 1 1,1-1-1,-1 1 1,0 0-1,0 0 1,0-1 0,0 1-1,1 0 1,-1 0-1,0 0 1,1 0 0,-1 0-1,1 0 1,-1 0-1,1 0 1,-1 0-1,1 0 1,0 0 0,-1 0-1,1 0 1,0 0-1,0 0 1,0 0-1,0 1 1,0 0 0,0 2-21,0 0 0,0 0 0,0 0 1,0 0-1,1 0 0,0 0 1,0 0-1,1 4 0,0-6 19,0 1 0,-1-1 0,1 0 0,0 1 0,0-1 1,0 0-1,1 0 0,-1-1 0,0 1 0,1 0 0,4 1 0,110 58 14,2 0 97,-119-61-102,0 0 1,0 0 0,0 0-1,1 0 1,-1 0 0,0 0 0,0 0-1,1 0 1,-1 0 0,0 0-1,0 1 1,0-1 0,0 0 0,1 0-1,-1 0 1,0 0 0,0 0-1,0 1 1,0-1 0,1 0 0,-1 0-1,0 0 1,0 1 0,0-1-1,0 0 1,0 0 0,0 0 0,0 1-1,0-1 1,0 0 0,0 0-1,0 1 1,0-1 0,0 0 0,0 0-1,0 0 1,0 1 0,0-1-1,0 0 1,0 0 0,0 0 0,0 1-1,0-1 1,0 0 0,0 1-1,-13 3 47,-15-1 6,14-4 1,12-2-66,20-7-62,-3 3 96,2-2-19,-1-1-1,1 0 1,-2-2-1,25-21 1,-35 28 9,0 0 0,-1-1 1,1 1-1,-1-1 0,0 0 1,-1 0-1,1 0 1,-1-1-1,-1 1 0,1-1 1,-1 1-1,0-1 1,0 0-1,-1 0 0,0 0 1,0-9-1,-1-17 153,0 32-147,4 2-255,0 1 222,0-1 1,0 1 0,-1 0 0,1-1-1,0 2 1,-1-1 0,0 0 0,1 1-1,-1 0 1,3 3 0,7 4 2,6 3 25,-2 0 1,0 1 0,0 0 0,-2 2 0,0 0 0,21 28-1,-35-43-9,0 1-1,0-1 0,0 1 0,0 0 0,0-1 1,0 1-1,-1 0 0,1-1 0,-1 1 0,1 0 1,-1 0-1,0 0 0,0 0 0,0-1 0,0 1 1,0 0-1,0 0 0,0 0 0,0 0 0,-1-1 1,1 1-1,-1 0 0,-1 3 0,1-3-1,-1 0-1,0 0 1,0 0 0,0 0-1,0-1 1,0 1 0,0-1-1,0 1 1,-1-1-1,1 0 1,0 1 0,-1-1-1,1-1 1,-1 1-1,-3 1 1,-8 1-129,1 0-1,-1-1 1,-23 0-1,3-2-5239,22 0 1638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7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0 9634,'0'0'13643,"-43"135"-13595,39-117 72,-4-3-120,3-7 0,1-1-200,4-1-696,0-4-1321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8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9978,'0'0'13918,"2"22"-13459,9 142 39,-4-93-285,15 71 0,-15-100-136,-1 0 0,-1 77-1,-5-118-62,6-1 1,-1-1 0,0 0 0,0 0 0,0 0 1,0-1-1,0 0 0,0 0 0,5-3 0,24-7-63,-18 9 35,-1 1 1,0 1 0,1 0-1,0 1 1,19 3 0,-26-2 14,0 1-1,0 0 1,0 1 0,0 0 0,0 0 0,-1 1-1,1 0 1,-1 0 0,15 11 0,-22-15 0,0 1-1,1 0 1,-1 0 0,0-1-1,0 1 1,0 0 0,0 0 0,0 0-1,0 0 1,-1 0 0,1 0 0,0 1-1,0-1 1,-1 0 0,1 0 0,-1 0-1,1 1 1,-1-1 0,1 0 0,-1 1-1,0-1 1,0 0 0,0 1 0,0-1-1,0 0 1,0 1 0,0-1-1,0 1 1,0-1 0,0 0 0,-1 1-1,1-1 1,-1 0 0,1 0 0,-1 1-1,1-1 1,-1 0 0,0 0 0,0 0-1,1 0 1,-1 0 0,0 0 0,0 0-1,0 0 1,0 0 0,0 0-1,-1 0 1,1 0 0,0-1 0,0 1-1,0-1 1,-1 1 0,1-1 0,0 1-1,-2 0 1,-24 6 124,0 0 0,0-2 0,-42 3 1,-85-5-419,120-3 38,33 0 202,1 0 0,-1 0 0,1 0 1,-1 0-1,1-1 0,-1 1 0,1 0 0,0 0 0,-1 0 1,1-1-1,-1 1 0,1 0 0,0 0 0,-1-1 1,1 1-1,0 0 0,-1-1 0,1 1 0,0-1 0,-1 1 1,1 0-1,0-1 0,0 1 0,-1-1 0,1 1 1,0-1-1,0 1 0,0-1 0,0 1 0,0-1 0,0 1 1,0-1-1,0 1 0,0-1 0,0-1-424,0 0 0,0 0 0,0 1 0,0-1 0,0 0 0,1 1-1,-1-1 1,1 0 0,-1 1 0,2-3 0,16-16-9434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8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10642,'0'0'14198,"-3"12"-13991,-2 2-63,2 1 1,-1-1-1,2 1 1,-2 28 0,4 300 873,0-197-8749,0-135 685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39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0 171 3937,'0'0'18332,"12"7"-16984,36 20-237,-46-26-1021,1 0 1,0 0-1,-1 0 0,1 0 1,0-1-1,0 1 1,-1-1-1,1 1 0,0-1 1,0 0-1,0 0 0,0 0 1,-1-1-1,1 1 0,0 0 1,0-1-1,0 0 1,-1 0-1,1 0 0,2-1 1,2-2-10,-1-1 1,1 1 0,-1-1-1,0 0 1,6-7-1,-2 3 59,-6 4-107,0 0-1,0 0 1,-1 0-1,1 0 1,-1 0-1,0-1 1,0 1-1,-1-1 1,0 0-1,0 0 1,0 0-1,-1 0 1,1 0-1,-1 0 1,-1 0-1,1-1 1,-1 1-1,-1 0 1,1 0-1,-2-10 1,1 15-45,1-1-1,-1 0 1,0 1-1,1-1 1,-1 0 0,0 1-1,0-1 1,0 1 0,0 0-1,0-1 1,-1 1-1,1 0 1,0-1 0,0 1-1,-1 0 1,1 0 0,-1 0-1,1 0 1,-1 1-1,0-1 1,1 0 0,-1 1-1,0-1 1,1 1 0,-1-1-1,0 1 1,1 0-1,-1 0 1,0 0 0,0 0-1,-2 0 1,-1 0-50,0 0 1,1 0-1,-1 1 1,0-1-1,1 1 1,-1 0-1,0 0 0,1 1 1,0 0-1,-1-1 1,-5 5-1,5-2 50,-1 1 0,1 0-1,0 0 1,0 0 0,0 1 0,1 0 0,-1 0-1,2 0 1,-1 0 0,1 1 0,0 0-1,-4 10 1,3-2 8,0-1 1,1 0-1,1 1 0,0-1 0,1 21 1,1-32 25,0 1-1,0-1 1,0 1 0,1-1 0,-1 0 0,1 1 0,0-1 0,0 0 0,0 1 0,0-1-1,1 0 1,-1 0 0,1 0 0,0 0 0,0 0 0,0-1 0,0 1 0,0 0-1,1-1 1,-1 0 0,1 1 0,-1-1 0,1 0 0,0-1 0,0 1 0,0 0 0,0-1-1,0 1 1,6 0 0,6 2-15,0-1 0,1-1 0,-1 0-1,1-1 1,19-1 0,-21-1-176,-3 1-380,0 0 0,-1-1 0,1 0 1,0-1-1,13-4 0,7-6-4496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1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9 222 3393,'0'0'10715,"-1"2"-8554,-1 0-1355,-2 4-64,3 2 5294,8-9-5686,-1 0 0,1 0 0,0 0 0,0-1 0,0 0 0,-1-1 0,1 1 0,-1-1 0,0 0 0,0-1 0,7-4 0,1-2-96,0-1 0,-1 0 0,16-18 0,-25 24-208,0 0 0,0 0 1,-1 0-1,0 0 0,0-1 1,0 0-1,0 1 0,-1-1 0,0 0 1,-1 0-1,1 0 0,-1-1 0,0 1 1,0 0-1,-1 0 0,0-1 1,0 1-1,-1 0 0,-1-10 0,1 14-61,0 1 0,0-1-1,0 1 1,0 0-1,0 0 1,0-1-1,0 1 1,0 0 0,-1 0-1,1 0 1,0 0-1,-1 0 1,1 0-1,-1 1 1,1-1-1,-1 0 1,1 1 0,-1-1-1,0 1 1,1 0-1,-1-1 1,1 1-1,-1 0 1,-3 0 0,-3 0-255,-1 0 0,0 0 1,-11 2-1,19-1 260,0-1-1,0 1 0,0-1 1,0 1-1,1-1 1,-1 1-1,0-1 1,0 1-1,1 0 1,-1-1-1,0 1 1,1 0-1,-1-1 1,1 1-1,-1 0 0,1 0 1,-1 0-1,1 0 1,0-1-1,-1 1 1,1 0-1,0 0 1,0 0-1,-1 0 1,1 0-1,0 0 0,0 0 1,0 1-1,0 0 7,0 0 0,0 0-1,0-1 1,0 1 0,1 0-1,-1 0 1,0 0 0,1 0 0,-1-1-1,1 1 1,0 0 0,0 0-1,-1-1 1,1 1 0,3 2-1,11 10-4,1-2 0,1 0-1,26 15 1,-2-1 8,-39-25-1,77 55 22,-69-48-17,0 0-1,-1 1 0,0 0 0,0 1 0,10 15 1,-18-23-6,1 0 0,-1 1 1,1-1-1,-1 0 1,0 0-1,0 1 0,0-1 1,0 0-1,-1 1 1,1-1-1,-1 1 0,1-1 1,-1 1-1,0-1 0,0 1 1,0-1-1,0 1 1,0 0-1,-2 3 0,1-3 11,-1-1-1,1 0 1,-1 0-1,0 0 0,1 0 1,-1 0-1,0 0 1,0 0-1,0-1 1,-1 1-1,1-1 0,0 1 1,-1-1-1,1 0 1,-1 0-1,1 0 1,-6 1-1,-21 6 14,0-1 1,-1-2-1,-31 2 0,-91-1-235,152-6 180,0-1 0,0 1 0,0 0 1,-1-1-1,1 1 0,0 0 0,0 0 0,0-1 1,0 1-1,0 0 0,0-1 0,-1 1 0,1 0 1,0 0-1,0-1 0,0 1 0,0 0 1,0-1-1,0 1 0,0 0 0,0-1 0,1 1 1,-1 0-1,0-1 0,0 1 0,0 0 0,0 0 1,0-1-1,0 1 0,1 0 0,-1-1 1,0 1-1,0 0 0,0 0 0,1-1 0,2-4-695,1 0 0,0 0 0,0 0 0,0 1 0,1 0 0,-1-1 0,1 2 0,0-1 0,6-3 0,30-17-9567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1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1 9578,'0'0'13660,"0"24"-12635,0 5-745,-1 0 18,1 0 1,2 0-1,7 37 0,16 71 516,24 155-678,-48-291-243,-1 0 1,0 0 0,1 0 0,-1 0-1,0 0 1,0 1 0,0-1-1,0 0 1,0 0 0,0 0 0,0 0-1,-1 1 1,1-1 0,0 0-1,-1 0 1,1 0 0,-1 0 0,1 0-1,-1 0 1,1 0 0,-1 0-1,-1 1 1,0-1-23,0 0 0,0-1 1,0 1-1,0-1 0,-1 0 0,1 0 0,0 0 1,0 0-1,0 0 0,-1 0 0,-2-1 1,-3 0-123,-1-1 0,1 0 0,0-1 0,0 1 0,0-2 0,1 1 0,-1-1 0,1 0 0,0 0 0,0-1 0,0 0 0,-10-10 1,12 9 318,-1 1 0,1-1 0,0-1 1,0 1-1,1-1 0,0 0 1,0 0-1,-3-9 0,6 15 6,1 0-1,0 1 1,-1-1-1,1 0 1,0 0-1,0 0 0,0 0 1,0 0-1,0 0 1,0 0-1,0 0 1,0 1-1,0-1 1,0 0-1,0 0 1,0 0-1,1 0 0,-1 0 1,0 0-1,1 0 1,-1 1-1,1-1 1,-1 0-1,1 0 1,-1 1-1,1-1 1,-1 0-1,1 1 0,0-1 1,-1 0-1,1 1 1,0-1-1,0 1 1,-1-1-1,1 1 1,0-1-1,0 1 1,0 0-1,1-1 0,4-1-50,0 1-1,0-1 0,1 1 0,9 0 0,-6 0 142,161-5-2453,-126 6-2380,-14 0-1728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2.1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1176,'0'0'18436,"8"20"-17860,0 3-421,0 1 55,1 0 1,2-1 0,17 30 0,-19-40 67,-7-10-151,1 0 0,-1 0 0,0 1-1,0-1 1,0 1 0,0-1-1,0 1 1,-1 0 0,2 4 750,5-10 1984,-5-3-2575,0-1 0,0 1-1,0-1 1,-1 0 0,2-9 0,4-6-17,-5 10-254,2 1 0,-1 0 0,1 0 0,1 0 0,0 1-1,0 0 1,9-10 0,-14 18-127,0 0-1,0 0 1,0 0-1,0 0 1,0 1-1,0-1 1,0 0-1,0 1 1,0-1 0,0 1-1,0-1 1,0 1-1,0-1 1,0 1-1,1 0 1,-1 0-1,0-1 1,0 1-1,1 0 1,-1 0 0,0 0-1,0 0 1,0 0-1,1 1 1,-1-1-1,0 0 1,2 1-1,-1 1-691,1 0-1,-1 0 1,1 0 0,-1 0-1,0 0 1,0 0-1,0 1 1,2 2-1,5 6-4036,4 2-6183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2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9538,'0'0'12619,"0"76"-12571,0-61 8,0 1-56,0-1-1016,0 0-1481,4-2-3032,5-3-4801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2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4137,'120'36'3903,"-96"-29"-882,-24 19 2536,0 34-870,18-61-300,-15-1-4275,-1-1 0,1 0 0,0 0 0,-1 0-1,0 0 1,0 0 0,3-6 0,7-9 125,-8 12-235,1 1-1,-1-1 1,1 1-1,0 0 0,0 0 1,0 1-1,0 0 1,1 0-1,0 0 0,0 0 1,0 1-1,0 0 1,1 0-1,-1 1 0,1 0 1,-1 0-1,1 1 1,10-2-1,-3 3-106,-7-1 111,1 1 0,-1 0 0,1 1 0,-1 0 0,1 0 0,8 3-1,-14-3-104,0 0 0,0 0 0,0 0 0,0 0-1,0 0 1,0 1 0,0-1 0,-1 1 0,1-1-1,-1 1 1,1 0 0,-1-1 0,1 1-1,-1 0 1,0 0 0,0 0 0,0 0 0,0 0-1,0 1 1,0-1 0,0 0 0,-1 0-1,1 0 1,-1 1 0,0 2 0,1 34-8619,-1-23-1067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19.3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0 360,'-3'0'8885,"-18"0"7660,520 0-13582,-235 5-2815,-269-5-4031,-5 1 958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3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311 0 8906,'0'0'13087,"-14"18"-12146,-46 58-193,57-72-693,-1 0 0,1 0 0,0 0-1,0 1 1,1-1 0,-1 1-1,1 0 1,0 0 0,0 0-1,1 0 1,-1 0 0,1 0 0,0 0-1,0 0 1,1 1 0,0-1-1,0 0 1,0 6 0,1 8 76,-1-18-128,0-1 0,0 1 0,1-1-1,-1 1 1,0-1 0,0 1 0,0-1-1,1 1 1,-1-1 0,0 1-1,1-1 1,-1 1 0,1-1 0,-1 1-1,0-1 1,1 0 0,-1 1 0,1-1-1,-1 0 1,1 1 0,-1-1 0,1 0-1,0 0 1,-1 1 0,1-1 0,-1 0-1,1 0 1,-1 0 0,1 0 0,0 0-1,0 0 1,25 1 88,-18-1-56,-3-1-12,-1 1 1,1 0-1,0-1 1,-1 0-1,1 0 1,-1 0-1,1-1 1,-1 0-1,0 0 0,0 0 1,0 0-1,0 0 1,0-1-1,0 0 1,0 0-1,-1 0 1,1 0-1,5-7 1,-5 4 18,0 0 0,-1 1 0,1-2 0,-1 1 0,-1 0 0,1-1 0,-1 1-1,0-1 1,0 0 0,-1 1 0,0-1 0,0 0 0,-1-10 0,0 17-53,-1 0 0,1 0 0,-1 0-1,1 0 1,-1 0 0,1-1 0,-1 1 0,0 0 0,1 0-1,-1 1 1,1-1 0,-1 0 0,1 0 0,-1 0-1,1 0 1,-1 0 0,1 1 0,-1-1 0,1 0-1,-1 0 1,1 1 0,-1-1 0,-2 3-22,0 0 1,1 0-1,0 0 0,-1 0 1,1 0-1,0 1 0,1-1 1,-1 1-1,1-1 0,-2 7 1,-10 42-32,12-47 55,-5 43 11,2-1 0,3 96 0,3-60 29,17 169 145,-1-33-45,-17-195-127,1-6 7,-2 0 0,0 0 1,-1 0-1,-6 34 0,6-49-3,0 1 1,0-1-1,0 1 0,-1-1 1,1 1-1,-1-1 0,0 0 0,0 0 1,0 1-1,0-1 0,0-1 0,-1 1 1,1 0-1,-1-1 0,0 1 0,0-1 1,0 0-1,0 0 0,0 0 0,0 0 1,-1 0-1,1-1 0,-1 0 0,1 1 1,-1-1-1,1-1 0,-1 1 0,0 0 1,-6-1-1,2 0 87,0 0-1,0 0 1,0-1 0,0-1 0,0 1-1,1-1 1,-1-1 0,0 1-1,1-1 1,-14-8 0,11 5 65,0-1-1,0-1 1,0 1 0,1-2 0,0 1 0,-13-17-1,13 12-23,0 0-1,0 0 1,1 0-1,1-1 1,0 0-1,1-1 1,1 1-1,0-1 1,1 0-1,1-1 1,-3-25-1,6 41-135,-1-13 16,1 1 1,0-1 0,0 1-1,2-1 1,2-13-1,-3 22-67,0 1 0,1-1 0,-1 1 0,1 0 0,-1-1 0,1 1 0,0 0 0,1 0 0,-1 0 0,0 0 0,1 1 0,0-1 0,-1 1 0,1-1 0,0 1 0,0 0 0,0 0 0,1 0 0,-1 0 0,0 1 0,7-3 0,3 1-656,-1 0 0,1 0 1,0 1-1,25 0 0,0 1-4174,-27 1 2598,28 0-13613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4.5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41 2833,'0'0'22175,"-5"-7"-21007,-14-20-294,14 20-261,5 14-309,-9 135-362,5-104-1264,1-21-2300,2 0-5867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4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0 1 3577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4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3577,'135'-15'1487,"-134"15"-1320,1-1-1,-1 1 1,1 0 0,-1 0 0,1 0 0,-1 0 0,1 0-1,-1 1 1,1-1 0,-1 0 0,0 1 0,1-1 0,-1 1 0,1-1-1,-1 1 1,0 0 0,2 0 0,-2 0-54,-1 0 1,0-1 0,0 1-1,0-1 1,1 1-1,-1-1 1,0 1 0,0-1-1,0 1 1,0 0-1,0-1 1,0 1 0,0-1-1,0 1 1,0 0-1,0-1 1,0 1 0,-1-1-1,1 1 1,0 0-1,-2 4 583,2 96 11502,0-101-12093,0-1-1,0 0 1,0 1-1,0-1 0,0 0 1,0 1-1,0-1 1,0 0-1,0 0 0,0 1 1,0-1-1,0 0 1,0 1-1,1-1 0,-1 0 1,0 1-1,0-1 1,1 1-1,-1-1 1,0 0-1,1 1 0,-1-1 1,2 0-1,10-15 9,-12 15 13,18-21 249,-10 11-293,0 1 1,1 0 0,12-10 0,-17 17-89,-1 0 0,1 1 0,-1 0 1,1 0-1,0 0 0,0 0 0,0 1 0,0-1 1,0 1-1,0 0 0,0 0 0,0 0 0,0 1 1,6 0-1,-8 0-10,1 0 1,0 1 0,-1 0-1,1 0 1,-1 0 0,1 0-1,-1 0 1,0 0 0,1 0 0,-1 1-1,0-1 1,0 1 0,0 0-1,0 0 1,0 0 0,0 0-1,0 0 1,-1 0 0,1 0-1,-1 0 1,0 1 0,2 2-1,4 9-52,0 1 0,7 22-1,-11-26 75,1-1-28,-1-3-143,-1-1 0,0 1 0,0 0 0,-1 0 0,0 0 0,1 10 0,-2-16 97,0-1-1,0 1 1,0-1-1,0 1 1,0-1-1,0 0 1,1 1-1,-1-1 1,0 1-1,0-1 1,0 1-1,1-1 1,-1 0-1,0 1 1,0-1-1,1 1 1,-1-1-1,0 0 1,1 1-1,-1-1 1,0 0-1,1 0 1,-1 1-1,0-1 1,1 0-1,-1 0 1,1 0-1,-1 1 1,1-1-1,-1 0 1,1 0-1,-1 0 1,1 0-1,19 0-2237,-11 0 199,11 0-4105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5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11618,'0'0'10903,"3"23"-9667,-1-5-1014,3 25 448,18 72 0,-8-58-283,46 210 303,-58-244-1313,-1 40-1,-2-62 539,0-1 1,0 1-1,-1 0 0,1-1 0,0 1 0,-1-1 0,1 0 0,0 1 0,-1-1 1,1 1-1,0-1 0,-1 1 0,1-1 0,-1 0 0,1 1 0,-1-1 0,1 0 0,-1 0 1,1 1-1,-1-1 0,1 0 0,-1 0 0,0 0 0,1 0 0,-1 0 0,1 0 1,-1 1-1,1-1 0,-1 0 0,-1-1 0,-23 1-1289,19 0 681,1-1 228,0 1 0,0-1 0,0 0 0,0-1 0,0 1 0,1-1 1,-1 0-1,0 0 0,1 0 0,0-1 0,-1 1 0,1-1 0,0 0 0,1-1 0,-1 1 0,0-1 0,-3-4 0,3 3 334,0-1-1,0 1 0,0-1 0,0 0 1,-2-7-1,4 8 565,0 1 0,1-1 0,-1 0 0,1 1 0,0-1 0,1 0 0,-1-6 0,1 10-223,0 0-1,0 1 0,0-1 0,0 0 0,1 0 0,-1 0 0,0 1 0,1-1 0,-1 0 1,0 0-1,1 1 0,-1-1 0,1 0 0,-1 1 0,1-1 0,-1 1 0,1-1 0,0 0 1,-1 1-1,1-1 0,0 1 0,-1 0 0,1-1 0,0 1 0,-1 0 0,1-1 0,0 1 1,1-1-1,27-3 44,-20 3 410,146-12 1216,-50 10-6640,-79 3-1851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5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14 8410,'0'0'15686,"-11"23"-15245,-34 71-235,33-63-86,12-20-47,0-5-60,0-5-5,1-1-1,-1 1 1,0-1-1,0 1 0,0-1 1,1 1-1,-1-1 1,0 1-1,0-1 0,1 1 1,-1-1-1,0 1 1,1-1-1,-1 1 0,1-1 1,-1 0-1,1 1 1,-1-1-1,0 0 0,1 1 1,-1-1-1,1 0 1,0 0-1,-1 1 0,1-1 1,-1 0-1,1 0 1,-1 0-1,1 0 1,-1 0-1,1 0 0,1 0 1,25 0 399,-16 0-137,-4-1-172,0 1 0,-1-2 0,1 1 0,0-1 0,0 0-1,-1 0 1,1-1 0,-1 1 0,0-2 0,0 1 0,0-1 0,9-7 0,-11 8-58,0 0 1,0-1-1,0 1 1,-1-1-1,1 0 1,-1 0-1,0 0 1,0 0-1,-1 0 1,1-1-1,-1 0 0,0 1 1,0-1-1,0 0 1,-1 0-1,0 0 1,0 0-1,0-7 1,0 9-40,-1-1 1,0 1-1,-1-1 0,1 1 1,0 0-1,-1-1 1,0 1-1,0 0 1,0-1-1,0 1 1,-3-5-1,3 7-67,-1-1 0,1 0 0,-1 1-1,0 0 1,1-1 0,-1 1 0,0 0 0,0 0 0,0 0 0,0 0-1,0 0 1,0 1 0,0-1 0,0 0 0,0 1 0,0 0-1,0-1 1,0 1 0,-4 0 0,3 0-405,-1-1-1,1 1 1,-1 0 0,0 0-1,1 0 1,-1 0 0,1 1-1,-1-1 1,1 1 0,-1 0 0,1 0-1,0 1 1,-1-1 0,1 1-1,0-1 1,-5 5 0,-10 7-5769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6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293 50 4601,'0'0'20023,"-15"-8"-19596,-49-25-142,60 32-241,-1-1 0,0 0 0,0 1 0,0 0-1,0 0 1,0 1 0,0-1 0,0 1 0,0 0 0,0 0 0,0 1-1,0 0 1,0 0 0,0 0 0,0 0 0,0 1 0,0 0 0,1 0-1,-1 0 1,1 0 0,-8 6 0,2-1 6,1 0 0,1 1-1,0 0 1,0 0 0,0 1 0,1 0-1,-9 15 1,13-18-52,-1 0 1,1 0-1,0 0 1,1 1-1,-1 0 1,1-1-1,1 1 1,-1 0-1,1 0 0,0 0 1,0 9-1,2-15 1,-1-1-1,0 1 0,0-1 0,0 0 0,1 1 0,-1-1 1,0 0-1,1 1 0,-1-1 0,0 0 0,1 1 0,-1-1 0,0 0 1,1 0-1,-1 1 0,0-1 0,1 0 0,-1 0 0,1 0 1,-1 0-1,1 1 0,-1-1 0,1 0 0,-1 0 0,0 0 1,1 0-1,-1 0 0,1 0 0,0 0 0,20 0 40,-14-1-31,4 1 3,1 0 0,-1-1 1,1-1-1,-1 0 0,0 0 0,0-1 1,0 0-1,0-1 0,0-1 1,-1 1-1,0-2 0,0 1 1,0-1-1,0-1 0,-1 0 0,0 0 1,13-15-1,-15 4-355,-6 15-283,-1 12 333,0 0 258,0-2 26,0 0 0,0 1 1,1-1-1,0 0 0,3 11 0,-3-15 17,0-1 0,0 1 0,1 0-1,0 0 1,-1-1 0,1 1 0,0-1-1,0 1 1,1-1 0,-1 0-1,0 0 1,1 0 0,-1 0 0,1 0-1,0-1 1,3 2 0,7 3-164,0-2 0,0 1 1,1-2-1,0 0 0,0 0 0,0-2 0,24 1 1,5 1-4482,-8 0-3529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7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11 4529,'0'0'16842,"-5"-2"-16050,-4 0-616,0 0 0,1 0-1,-1 1 1,0 0 0,0 0 0,0 1-1,0 1 1,0-1 0,0 1-1,0 1 1,0 0 0,1 0-1,-1 0 1,1 1 0,-1 1-1,1-1 1,0 2 0,-8 4-1,5-2-118,1 1 0,0 0 0,0 1 0,0 0 0,1 0 0,1 1-1,-11 15 1,18-24-60,1 0-5,-1 0 1,0 0-1,1 0 1,-1 0-1,1 0 1,-1 0 0,1 0-1,-1 0 1,1 1-1,0-1 1,0 0-1,0 0 1,0 0 0,-1 1-1,2-1 1,-1 0-1,0 2 1,4-2-67,9-1 99,1-1-1,-1-1 0,0 0 0,1 0 1,-1-2-1,15-5 0,-20 6-1,-1 0-1,1-1 1,0 0 0,-1 0-1,0-1 1,0 0 0,0 0-1,-1-1 1,1 1 0,-1-1-1,7-10 1,-7 7 91,-6 9-121,0 0 1,0 0 0,0 0 0,0 0 0,0 0 0,0 0-1,0 0 1,0 0 0,0 0 0,0 0 0,0 0 0,0 0-1,0 0 1,0 0 0,0 0 0,1 0 0,-1 0 0,0 0-1,-3 18-102,-25 190 19,15-5 269,-9 87 274,14-225 386,10-84 1359,10-18-1520,19-39-1,8-22-260,-9-3-260,29-82-791,-58 179 534,1-1-141,0 0 1,1 0 0,-1 0-1,6-7 1,-7 10 67,1 1 1,-1-1 0,1 1 0,-1-1-1,1 1 1,0 0 0,-1 0-1,1 0 1,0 0 0,0 0-1,0 0 1,0 0 0,0 1-1,0-1 1,0 1 0,3-1-1,46-1-5064,-34 3 1464,13-1-7564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8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0 11178,'0'0'11289,"-4"17"-10715,-13 54-61,15-61-365,0 1-1,0 0 0,1 0 0,1 0 0,0 0 1,0 0-1,3 16 0,-2-26-137,-1 0 1,1 0 0,-1 1-1,1-1 1,0 0-1,-1 0 1,1 0-1,0 0 1,0 0-1,0 0 1,0 0 0,0 0-1,0 0 1,0 0-1,0 0 1,0-1-1,0 1 1,0 0-1,0-1 1,1 1-1,-1-1 1,0 1 0,0-1-1,1 0 1,-1 1-1,0-1 1,3 0-1,43 1 357,-35-1-172,-2 0-47,1 0-1,0-1 0,-1 0 0,1 0 0,0-1 1,16-6-1,-23 7-90,-1-1 1,0 0-1,0 1 1,0-1-1,0 0 1,0 0-1,-1 0 1,1-1-1,-1 1 1,1-1-1,-1 1 1,0-1-1,0 0 0,0 0 1,0 0-1,0 0 1,-1 0-1,0 0 1,1 0-1,-1-1 1,0 1-1,-1-1 1,1 1-1,0-6 1,0-69 90,-1 77-202,0 1 0,0-1 1,0 1-1,0-1 1,-1 0-1,1 1 0,0-1 1,0 1-1,0-1 1,-1 0-1,1 1 0,0-1 1,-1 1-1,1-1 1,0 1-1,-1-1 0,1 1 1,-1 0-1,1-1 1,-1 1-1,1-1 0,-1 1 1,1 0-1,-1-1 1,1 1-1,-1 0 0,1 0 1,-1-1-1,1 1 1,-1 0-1,0 0 0,1 0 1,-1 0-1,0 0 0,1 0 1,-1 0-1,1 0 1,-2 0-1,2 0-126,-1 0-1,1 0 1,0 0 0,-1 0 0,1 1-1,-1-1 1,1 0 0,-1 0-1,1 1 1,0-1 0,-1 0 0,1 0-1,0 1 1,-1-1 0,1 0-1,0 1 1,-1-1 0,1 1-1,0-1 1,0 0 0,-1 1 0,1-1-1,0 1 1,0-1 0,0 1-1,0-1 1,0 1 0,-1-1-1,1 0 1,0 1 0,0-1 0,0 2-1,0 12-6124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9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116 104 9338,'0'0'13435,"-9"0"-13048,5 0-334,0 0 0,0 0 0,1 1 0,-1-1 0,0 1 1,0 0-1,0 0 0,1 0 0,-1 1 0,0-1 0,1 1 0,0 0 1,-1 0-1,1 0 0,0 0 0,0 1 0,0-1 0,0 1 1,0 0-1,-3 4 0,3-3-25,0 1-1,-1-1 1,1 1 0,1 0 0,-1 0-1,1 0 1,0 1 0,0-1 0,0 0-1,1 1 1,0-1 0,0 1 0,0 0-1,1-1 1,0 8 0,0-12-24,1 0 0,-1 0 0,0-1 0,1 1 1,-1 0-1,1-1 0,-1 1 0,1-1 0,-1 1 0,1-1 0,-1 1 0,1-1 0,-1 1 1,1-1-1,0 1 0,-1-1 0,1 0 0,0 1 0,0-1 0,-1 0 0,1 0 1,0 0-1,0 1 0,-1-1 0,1 0 0,0 0 0,0 0 0,-1 0 0,1 0 0,0 0 1,0 0-1,1-1 0,1 1 12,11 1 42,-1-1 0,0 0 0,0-1 0,0 0 0,0-1 0,0 0 0,16-6-1,-24 6-42,1 0-1,-1-1 1,0 0-1,1 0 1,-1 0-1,-1 0 0,1-1 1,0 0-1,-1 0 1,0 0-1,0 0 1,0-1-1,0 0 0,-1 1 1,0-1-1,0-1 1,0 1-1,2-7 0,-1 0-8,0 0 0,-1-1-1,-1 1 1,0-1-1,-1 0 1,0-21-1,-1 34-302,0 28-1204,0-27 1491,0 0 0,1 0-1,-1 1 1,0-1 0,1 0-1,-1 0 1,1 0 0,-1 1-1,1-1 1,0 0 0,-1 0-1,1 0 1,0 0 0,0 0-1,0 0 1,0 0-1,0 0 1,0-1 0,0 1-1,0 0 1,0-1 0,0 1-1,0 0 1,0-1 0,1 1-1,-1-1 1,0 0 0,0 1-1,1-1 1,-1 0 0,3 0-1,6 1 48,0 0-1,0 0 1,11-2-1,-9 1 129,-7 0-102,-1 0-1,0 0 0,0 0 1,1 0-1,-1-1 0,0 0 0,1 0 1,-1 0-1,0 0 0,0-1 1,0 1-1,0-1 0,0 0 0,-1 0 1,1-1-1,-1 1 0,1-1 0,-1 0 1,5-5-1,-8 8-66,1-1 0,-1 1 0,0 0 1,0 0-1,0 0 0,1-1 0,-1 1 0,0 0 0,0 0 0,0 0 0,1 0 1,-1 0-1,0-1 0,0 1 0,1 0 0,-1 0 0,0 0 0,1 0 0,-1 0 0,0 0 1,0 0-1,1 0 0,-1 0 0,0 0 0,0 0 0,1 0 0,-1 0 0,0 0 1,1 0-1,-1 0 0,0 0 0,0 0 0,1 1 0,-1-1 0,0 0 0,0 0 1,0 0-1,1 0 0,-1 0 0,0 1 0,0-1 0,0 0 0,1 0 0,-1 0 1,0 1-1,0-1 0,6 11-286,37 102-416,-43-113 739,0 0-1,0-1 1,0 1-1,0 0 1,0-1-1,1 1 1,-1 0-1,0 0 1,0-1-1,0 1 1,1 0-1,-1 0 1,0-1 0,0 1-1,0 0 1,1 0-1,-1 0 1,0 0-1,1-1 1,-1 1-1,0 0 1,0 0-1,1 0 1,-1 0-1,0 0 1,1 0-1,-1 0 1,0 0-1,1 0 1,-1 0-1,0 0 1,1 0-1,-1 0 1,0 0-1,0 0 1,1 0-1,-1 0 1,0 0-1,1 0 1,-1 0-1,0 1 1,0-1-1,1 0 1,-1 0-1,0 0 1,1 1-1,-1-1 1,0 0-1,0 0 1,0 0-1,1 1 1,-1-1-1,0 0 1,0 0-1,0 1 1,0-1-1,0 0 1,1 1-1,-1-1 1,0 0-1,0 1 1,0-1-1,0 0 1,0 0-1,0 1 1,0-1-1,0 1 1,11-28 765,-9 23-634,8-22 17,1 0 1,1 1-1,22-34 1,-33 58-195,0-1 1,0 1 0,0-1-1,0 1 1,1 0 0,-1-1 0,0 1-1,0 0 1,1 0 0,-1 0-1,1 0 1,-1 0 0,1 0 0,-1 1-1,1-1 1,0 0 0,-1 1-1,1-1 1,0 1 0,-1 0 0,1-1-1,0 1 1,0 0 0,1 0 0,0 1-7,0 0 1,0 0 0,0 0 0,0 0-1,0 0 1,0 0 0,-1 1 0,1 0-1,0-1 1,-1 1 0,1 0 0,2 4-1,1 0-46,-1 0 0,1 0-1,-2 0 1,1 1 0,-1-1-1,0 1 1,0 1 0,-1-1-1,0 0 1,2 9 0,-3-1-160,-2-12-248,1 0 1,-1 0 0,0 0 0,1 0 0,0-1 0,0 1 0,0 0 0,2 4 0,-2-6-264,0 0 0,0 1 0,0-1 0,0 0 0,0 0 0,0 0 1,1 0-1,-1 0 0,0 0 0,0-1 0,1 1 0,2 1 0,11 3-7100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29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24324,'-13'682'0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49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1 5233,'0'0'16906,"-2"26"-15960,-8 86-283,5 218-150,4-330-587,0 0-1,-1-1 1,1 1-1,0 0 1,0-1-1,0 1 1,0-1-1,0 1 1,0-1-1,0 1 1,0-1-1,0 0 0,0 1 1,1-1-1,-2-1 1,-14-18-831,-22-33-484,35 48 1590,1 0 0,0 1 0,-1-1 0,2 0 1,-1 0-1,0 0 0,1-1 0,0 1 0,0-11 0,18 16-7,15 0-140,30 0-558,-21 6-2765,-15 1-2053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0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8434,'0'0'14570,"0"17"-14030,0 108 164,0-123-683,0-1 0,0 1 1,0 0-1,1-1 0,-1 1 0,0 0 1,1-1-1,0 1 0,-1-1 0,1 1 1,0-1-1,-1 1 0,1-1 0,0 0 1,0 1-1,0-1 0,0 0 0,1 0 1,-1 1-1,0-1 0,0 0 1,1 0-1,-1 0 0,1-1 0,-1 1 1,1 0-1,-1-1 0,1 1 0,-1 0 1,1-1-1,3 1 0,1 0 127,0 0-1,1-1 1,-1 0 0,1 0 0,-1 0-1,1-1 1,7-1 0,-12 1-104,1 1 0,0-1 1,-1 0-1,1 0 1,-1 0-1,1-1 1,-1 1-1,0-1 0,1 1 1,-1-1-1,0 0 1,0 1-1,0-1 1,0 0-1,-1-1 0,1 1 1,0 0-1,-1 0 1,1-1-1,-1 1 0,0-1 1,0 1-1,0-1 1,1-5-1,0-3-3,0-1-1,0 0 1,-2 1-1,0-18 1,0 19-261,0 9 156,0 1-1,0 0 1,0 0-1,0-1 0,0 1 1,0 0-1,0 0 1,0 0-1,0-1 1,-1 1-1,1 0 1,0 0-1,0 0 1,0 0-1,0-1 1,0 1-1,-1 0 0,1 0 1,0 0-1,0 0 1,0 0-1,-1 0 1,1 0-1,0-1 1,0 1-1,-1 0 1,1 0-1,0 0 0,0 0 1,0 0-1,-1 0 1,1 0-1,0 0 1,0 0-1,-1 0 1,1 0-1,0 0 1,0 0-1,0 0 1,-1 1-1,1-1 0,0 0 1,0 0-1,-1 0 1,1 0-292,-1 0 0,0 1 0,1-1 0,-1 0 0,1 0 0,-1 1 0,1-1 0,-1 0 0,1 1 0,-1-1 0,1 1 0,0-1-1,-1 0 1,1 1 0,-1-1 0,1 1 0,0-1 0,-1 1 0,1 0 0,-4 9-6692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0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7938,'0'0'13185,"4"8"-12750,35 113 660,-39-121-1037,0 1 0,0-1-1,0 0 1,0 0 0,0 1 0,1-1 0,-1 0-1,0 0 1,0 1 0,0-1 0,0 0 0,0 0 0,0 1-1,1-1 1,-1 0 0,0 0 0,0 1 0,0-1 0,1 0-1,-1 0 1,0 0 0,0 1 0,0-1 0,1 0 0,-1 0-1,0 0 1,0 0 0,1 0 0,-1 0 0,0 0 0,1 0-1,-1 1 1,0-1 0,0 0 0,1 0 0,-1 0 0,0 0-1,1 0 1,-1-1 0,0 1 0,0 0 0,1 0 0,-1 0-1,0 0 1,0 0 0,1 0 0,-1 0 0,0 0 0,0-1-1,1 1 1,-1 0 0,0 0 0,0 0 0,1 0 0,-1-1-1,0 1 1,0-1 0,15-18 122,-8 9 115,10-11-197,-10 12-97,0 0 0,0 0-1,1 1 1,0 0-1,0 1 1,14-10-1,-22 17-15,1-1-1,0 1 1,0-1-1,0 1 1,0-1-1,0 1 1,0-1-1,0 1 1,0 0-1,0 0 1,0-1-1,0 1 1,0 0-1,0 0 0,0 0 1,0 0-1,0 0 1,0 0-1,0 1 1,0-1-1,0 0 1,-1 0-1,1 1 1,0-1-1,0 1 1,0-1-1,0 1 1,0-1-1,0 1 1,0-1-1,-1 1 1,1 0-1,1 1 0,1 1-120,-1 1-1,1 0 0,-1 0 0,0 0 0,3 9 0,-2-6 2,-3-6 153,1 0 0,0 0 0,-1-1 0,1 1 0,0 0 1,-1-1-1,1 1 0,0-1 0,0 1 0,0 0 0,-1-1 0,1 0 0,0 1 0,0-1 0,0 0 1,0 1-1,0-1 0,0 0 0,0 0 0,0 0 0,0 0 0,0 1 0,0-2 0,0 1 0,0 0 0,0 0 1,0 0-1,0 0 0,0-1 0,-1 1 0,1 0 0,1-1 0,3-1 175,0 0 0,0 0 0,0 0 0,-1 0 0,6-4 0,8-7-29,33-17 0,-44 27-174,1-1-1,-1 2 1,0-1-1,1 1 1,-1 0-1,1 1 1,0-1-1,11 1 0,-16 1 2,1 1 0,-1-1 0,0 1-1,0 0 1,1 0 0,-1 0 0,0 0 0,0 0-1,0 1 1,-1-1 0,1 1 0,0 0-1,0 0 1,-1 0 0,1 0 0,-1 1-1,0-1 1,0 0 0,3 4 0,3 7-1,0-1 1,13 28-1,-16-29-3,-2-4-78,0 0 0,-1 0 0,0 0 0,0 0 0,1 11 0,-5 3-4012,-2-17-669,-4-3-3283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1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1 309 3065,'0'0'21687,"22"-10"-20911,75-30-140,-82 34-461,0-1 0,0 0 0,0-1 0,-1-1-1,-1 0 1,0-1 0,0 0 0,15-17 0,-22 20-135,-1 0 0,0 0 0,0 0 0,-1-1 0,0 0 0,0 0 0,-1 0 1,0 0-1,0 0 0,-1-1 0,0 1 0,-1-1 0,0 1 0,0-1 0,-1-9 0,0 17-49,1 0 0,-1 0-1,0 0 1,0-1 0,0 1-1,-1 0 1,1 0 0,0 0-1,0 0 1,-1-1 0,1 1-1,0 0 1,-1 0 0,1 0 0,-1 0-1,0 0 1,1 0 0,-1 0-1,-1-2 1,0 3-28,0-1 1,0 0-1,0 1 1,0-1-1,0 1 0,0-1 1,0 1-1,0 0 1,0 0-1,0 0 1,-3 0-1,-10 0-264,4-1 171,1 1 1,-1 1-1,-16 2 1,25-2 117,-1-1 0,1 1 0,-1 0 0,1 0 1,0 0-1,-1 0 0,1 0 0,0 0 0,0 1 0,-1-1 0,1 1 1,0 0-1,1-1 0,-1 1 0,0 0 0,0 0 0,1 0 0,-1 0 1,-1 4-1,3-5 6,-1 0 1,1 1-1,-1-1 1,1 0 0,0 0-1,0 1 1,0-1-1,0 0 1,0 0 0,0 0-1,0 1 1,0-1-1,0 0 1,1 0-1,-1 1 1,0-1 0,1 0-1,-1 0 1,1 0-1,-1 0 1,1 0-1,0 0 1,-1 0 0,1 0-1,0 0 1,0 0-1,0 0 1,0 0 0,0 0-1,0-1 1,2 2-1,4 3 20,0 0 0,1-1-1,13 5 1,-10-4-11,37 18 12,-5-4 9,-1 2 1,56 38-1,-97-58-24,24 21 8,-25-22-7,1 0-1,-1 1 1,0-1 0,1 0 0,-1 1-1,0-1 1,1 0 0,-1 1 0,0-1-1,0 1 1,1-1 0,-1 0 0,0 1 0,0-1-1,0 1 1,1-1 0,-1 1 0,0-1-1,0 1 1,0-1 0,0 1 0,0-1-1,0 1 1,0-1 0,0 1 0,0-1-1,0 1 1,-1-1 0,1 1 0,0-1-1,0 1 1,0-1 0,0 1 0,-1-1-1,1 0 1,0 1 0,-1-1 0,1 1 0,0-1-1,-1 0 1,1 1 0,0-1 0,-1 0-1,1 1 1,-1-1 0,1 0 0,0 0-1,-1 1 1,1-1 0,-1 0 0,1 0-1,-1 0 1,1 0 0,-1 0 0,0 1-1,-25 5 116,0 0-1,-1-2 0,-29 2 1,-84-3-2324,130-3 1771,27-6-4168,-8 1 2470,24-7-6828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2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0 10906,'0'0'10805,"0"25"-10115,0 153 646,0 233 608,5-333-2785,-11-83 310,-12-21-4,1 0-1,0-2 1,-23-56-1,32 66 528,5 11-151,0-3 1338,19 8-310,24 0-472,-1-2-1,53-11 1,-34 4-747,-5 8-3875,-32 3-2147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3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162 448 824,'0'0'17657,"-8"-5"-16347,-29-16-182,35 21-1045,0-1 0,0 0 0,0 1 0,0-1-1,0 1 1,0 0 0,0 0 0,0 0 0,0 0 0,0 0 0,0 0-1,0 0 1,0 1 0,0-1 0,0 1 0,0-1 0,0 1 0,0 0 0,0 0-1,1 0 1,-1 0 0,0 0 0,0 0 0,-1 2 0,-2 1 71,0 1 1,0 0-1,0 1 1,-6 8-1,11-13-152,-5 4 46,1 1 0,0 0 0,1 1-1,0-1 1,0 1 0,0-1 0,1 1 0,0 0 0,0 0-1,0 0 1,1 0 0,1 0 0,-1 1 0,1 8 0,0-16-47,1 1 1,-1-1 0,0 1-1,0-1 1,1 0-1,-1 1 1,1-1 0,-1 0-1,0 1 1,1-1 0,-1 0-1,1 0 1,-1 1 0,0-1-1,1 0 1,-1 0 0,1 0-1,-1 0 1,1 0 0,-1 1-1,1-1 1,-1 0 0,1 0-1,-1 0 1,1 0 0,-1 0-1,1-1 1,22 1 100,-14 0-70,-4 0-18,0 0 0,1-1 0,-1 1 1,0-1-1,0 0 0,1 0 0,-1-1 1,0 0-1,0 0 0,-1 0 1,1 0-1,0-1 0,5-4 0,-7 5-3,0-1-1,-1 1 0,1-1 0,-1 0 0,1 0 1,-1-1-1,0 1 0,0 0 0,0-1 1,-1 1-1,1-1 0,-1 0 0,0 1 0,0-1 1,0 0-1,0 0 0,-1 0 0,1 1 0,-1-7 1,0-30-2,0 40-66,-2 1 27,1 0 0,-1 0 0,1 0 1,0 1-1,0-1 0,-1 0 0,1 1 1,0-1-1,0 1 0,0-1 0,1 1 1,-1 0-1,0-1 0,1 1 0,-1 0 1,1-1-1,-1 1 0,1 0 0,0 0 1,0 3-1,1 41-44,0-44 71,0 0 1,0 0-1,0 1 1,0-1-1,0 0 1,0 0-1,0 0 1,1 0-1,-1-1 1,1 1-1,0 0 0,-1 0 1,1-1-1,0 1 1,0-1-1,0 0 1,0 0-1,0 1 1,0-1-1,0 0 1,1-1-1,-1 1 1,0 0-1,1-1 1,-1 1-1,3-1 1,8 3 9,1-1 1,-1-1 0,17 0 0,-15-1 25,-1 0 0,1-1 0,0 0 0,-1-2 0,24-5 0,-33 6 1,0 0 0,-1 0 0,1 0 0,-1-1-1,0 1 1,0-1 0,0 0 0,0 0-1,0-1 1,-1 1 0,1-1 0,-1 0 0,0 0-1,0 0 1,0 0 0,-1 0 0,1 0-1,-1-1 1,0 0 0,2-8 0,3-19 129,-2 0 0,-1 0 1,-1-1-1,-2 0 0,-3-38 1,1 5-24,0 34 59,-1 0 0,-8-43 0,6 37 487,4 38-686,-1 0 1,1 0-1,0 0 1,0-1-1,-1 1 1,1 0-1,0 0 1,0 0-1,-1 0 0,1 0 1,0 0-1,0 0 1,-1 0-1,1 1 1,0-1-1,0 0 1,-1 0-1,1 0 1,0 0-1,0 0 0,-1 0 1,1 0-1,0 1 1,0-1-1,-1 0 1,1 0-1,0 0 1,0 0-1,0 1 1,0-1-1,-1 0 0,1 0 1,0 1-1,0-1 1,0 0-1,0 0 1,0 1-1,0-1 1,0 0-1,0 0 1,0 1-1,-1-1 0,1 0 1,-6 33-22,1 0-1,1 0 1,2 65 0,2-57 51,4 93-29,-2-118-9,0 0 0,1 0-1,1 0 1,0-1 0,2 1-1,7 16 1,-8-21-104,-4-8-56,0 0 0,1 0 0,-1-1 0,1 1 0,-1-1 0,1 1 0,3 3 0,-29-23-19101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3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4481,'0'0'14379,"169"0"-13723,-143 0-424,8 0-232,-9 0-1424,-8 0-3073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4.0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8106,'0'0'15395,"-2"6"-15235,-1 7 144,0 0-1,1 0 1,1 0-1,-1 25 1,2 6-4428,1-16-4336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4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4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1200,'98'61'6842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11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8 2665,'0'0'9706,"-6"-8"-7165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4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38 154 4521,'0'0'17206,"0"-1"-17043,0 0-1,0 1 0,-1-1 1,1 0-1,0 1 1,0-1-1,0 0 0,0 0 1,0 1-1,0-1 1,0 0-1,0 0 0,0 1 1,0-1-1,1 0 0,-1 1 1,0-1-1,0 0 1,1 0-1,0 0 0,28-14 741,-19 10-650,-1 1 1,0-1-1,0-1 1,8-6-1,-15 10-197,0 0-1,1 0 0,-1 0 0,0-1 0,-1 1 0,1-1 1,0 1-1,-1-1 0,1 1 0,-1-1 0,0 0 0,0 0 0,0 0 1,0 1-1,-1-1 0,1 0 0,-1 0 0,1-5 0,-1 6-49,0 1 0,0-1-1,0 1 1,0-1 0,0 0-1,0 1 1,0-1 0,0 1 0,-1-1-1,1 1 1,0-1 0,-1 1-1,0 0 1,1-1 0,-1 1-1,0-1 1,0 1 0,1 0-1,-3-2 1,0 2-11,1 0-1,-1 0 1,0 0-1,0 1 1,1-1-1,-1 1 1,0 0-1,0 0 1,0 0-1,-3 0 1,3 1-5,0-1 0,-1 1 1,1 0-1,0 0 0,0 0 0,0 1 1,0-1-1,0 1 0,0 0 0,0 0 1,0 0-1,1 0 0,-1 0 0,1 0 1,-1 1-1,1-1 0,0 1 1,0-1-1,0 1 0,-2 4 0,-4 8-2,0 0 0,-9 25-1,13-30 18,1 1-1,1 0 0,0 1 1,0-1-1,1 0 1,1 22-1,1-32-2,-1-1 1,1 1-1,-1 0 1,1 0-1,0-1 1,-1 1-1,1 0 1,0-1-1,-1 1 1,1-1-1,0 1 1,0-1-1,0 1 0,0-1 1,-1 0-1,1 1 1,0-1-1,0 0 1,0 0-1,0 0 1,0 0-1,0 1 1,0-1-1,0 0 0,0-1 1,0 1-1,1 0 1,1 0 4,156 0-3326,-126-1-953,-6-5-3752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5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7 1816,'0'0'20896,"-3"-6"-19536,2 48 147,0 10-675,-1-25-1630,2 0 0,4 35 0,3-35-7550,-6-19 817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6.1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1 184 4185,'0'0'19003,"24"-18"-18246,75-54-155,-55 36-88,-42 34-450,-1 0-1,1 0 1,0 0 0,-1-1 0,1 1 0,-1 0 0,1-5 0,3-3 106,-5 10-167,1-1 1,-1 1 0,0-1 0,1 0 0,-1 1 0,0-1 0,0 0 0,1 1 0,-1-1 0,0 0-1,0 1 1,0-1 0,0 0 0,0 1 0,0-1 0,0 0 0,0 1 0,0-1 0,0 0 0,0 0-1,-1 1 1,1-1 0,0 0 0,0 1 0,-1-1 0,1 1 0,0-1 0,-1 0 0,0 0 0,0 0-24,-1 0 0,1 1 1,0-1-1,0 1 1,-1-1-1,1 1 1,-1-1-1,1 1 0,0 0 1,-1-1-1,1 1 1,-1 0-1,-2 0 1,0 0-22,-1 1 1,0-1 0,1 1 0,-1 0 0,1 0-1,-1 0 1,1 1 0,-7 3 0,8-4 31,1 1-1,0 0 1,-1 0 0,1 1 0,0-1-1,0 0 1,0 1 0,1-1 0,-1 1 0,1 0-1,-1-1 1,1 1 0,0 0 0,0 0 0,0 0-1,0 0 1,1 0 0,-1 0 0,1 0 0,-1 5-1,2-6 10,-1-1 0,0 0 0,1 0 0,-1 0-1,0 0 1,1 0 0,-1 0 0,1 0 0,-1 0 0,1 0-1,0 0 1,0 0 0,-1 0 0,1 0 0,0 0 0,0-1-1,0 1 1,0 0 0,0-1 0,1 2 0,24 11 82,-16-8-42,-9-5-36,113 63 309,-99-53-303,0 1 1,0 1-1,-1-1 1,24 29-1,-37-40-8,-1 0 0,1 1-1,-1-1 1,0 0-1,1 1 1,-1-1-1,0 1 1,1-1 0,-1 1-1,0-1 1,0 1-1,1-1 1,-1 1-1,0-1 1,0 1-1,0-1 1,0 1 0,0-1-1,0 1 1,0-1-1,0 1 1,0 0-1,0-1 1,0 1 0,0-1-1,0 1 1,0 0-1,-1-1 3,0 1-1,1-1 1,-1 1-1,1-1 1,-1 1-1,0-1 1,0 1-1,1-1 1,-1 0-1,0 1 1,0-1-1,1 0 0,-1 0 1,0 1-1,0-1 1,-1 0-1,-45-1 63,31 0-103,-50 1-949,23 0-4549,29 0-894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6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12699,'0'0'10687,"0"15"-10575,-1 3-63,0-7-6,1-1 0,0 1 0,0 0 0,1 0 0,1-1 0,3 13 0,-1-6 73,1 0 0,2-1-1,9 22 1,-14-34-84,0 0-1,0-1 0,0 1 0,0 0 1,1-1-1,-1 1 0,1-1 0,0 0 0,0 0 1,0 0-1,1 0 0,-1-1 0,1 1 1,-1-1-1,1 0 0,0 0 0,0 0 1,0-1-1,6 3 0,-8-4 68,0 0 1,0 1-1,0-1 0,0 0 1,0 0-1,0-1 0,0 1 0,0 0 1,0-1-1,0 1 0,0-1 1,0 1-1,0-1 0,0 0 1,-1 0-1,1 0 0,3-2 0,-2-1 94,1 0-1,-1 1 0,0-1 0,-1 0 0,5-9 0,-2 5-107,7-17-10,-1 0 0,-1-1 0,-2 0 1,8-40-1,-16 65-165,0 1 0,1-1 1,-1 0-1,0 0 0,0 0 1,0 1-1,0-1 0,1 0 0,-1 1 1,0-1-1,1 0 0,-1 0 1,1 1-1,-1-1 0,1 1 1,-1-1-1,1 0 0,9 0-4472,-7 1 3256,5 0-8146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7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86 150 10698,'0'0'13096,"11"-14"-12567,34-46-159,-43 58-353,-1 1-1,0-1 1,0 1-1,1-1 0,-1 1 1,0-1-1,-1 0 1,1 0-1,0 1 1,0-1-1,-1 0 1,1 0-1,-1 0 0,0 0 1,1 0-1,-1 0 1,0 0-1,0 0 1,0 0-1,0 0 0,-1-1 1,0-7 28,0 9-45,1 0-1,0 0 1,0 0 0,-1 0-1,1 0 1,0 0 0,-1 0-1,0 0 1,1 0 0,-1 0-1,1 0 1,-1 0 0,0 0-1,0 0 1,1 0 0,-1 0-1,0 1 1,0-1 0,0 0-1,0 1 1,0-1 0,0 1-1,0-1 1,0 1 0,0-1-1,0 1 1,0 0 0,-1 0-1,1-1 1,-2 1 0,0 0-11,0-1 0,0 1 0,0 0 0,0 0 0,0 0 0,0 0 0,0 1 1,0-1-1,0 1 0,0 0 0,0 0 0,-4 2 0,2 0 4,-1 0 0,1 1 0,0 0 0,0 0 0,1 0 0,-1 1 0,1 0-1,0 0 1,0 0 0,0 0 0,1 0 0,0 1 0,0-1 0,-3 10 0,2-3-2,0 0-1,1 0 1,1 1-1,0-1 1,0 1-1,1 18 1,1-29 10,1 1 1,-1-1-1,1 0 1,0 1-1,0-1 1,-1 0-1,2 1 1,-1-1-1,0 0 1,0 0-1,1 0 1,-1 0-1,1 0 1,-1 0-1,1-1 0,0 1 1,0 0-1,0-1 1,0 0-1,0 1 1,0-1-1,0 0 1,1 0-1,-1 0 1,4 1-1,9 3 99,0 0 0,30 4 0,-38-8-55,21 4 127,-1-2 0,1-1 0,-1-1 0,47-5 0,-71 3-157,1 0 0,-1 0-1,0 0 1,1 0 0,-1 0 0,0-1 0,0 0 0,0 1 0,0-1 0,0 0-1,-1-1 1,1 1 0,-1 0 0,1-1 0,-1 1 0,0-1 0,0 0 0,0 0-1,0 0 1,0 0 0,-1 0 0,1 0 0,-1 0 0,0 0 0,0-1-1,0 1 1,0-4 0,1-7-78,0 0-1,-1 0 1,0 0 0,-1 0-1,-2-17 1,1 29-5,1-1 0,-1 1 1,0-1-1,0 1 0,1-1 1,-2 1-1,1 0 0,0-1 0,0 1 1,-1 0-1,1 0 0,-1 0 0,0 0 1,0 0-1,1 0 0,-1 0 1,0 1-1,-1-1 0,1 1 0,0-1 1,0 1-1,-1 0 0,1 0 0,-1 0 1,1 0-1,-1 0 0,-2 0 0,5 1-11,0 0 74,0 0 1,0 0 0,0 0 0,-1 0 0,1 0 0,0 0-1,0 0 1,0 0 0,0 0 0,0 0 0,0 0-1,-1 0 1,1 0 0,0 0 0,0 0 0,0 0 0,0 0-1,0 0 1,0 0 0,-1 0 0,1 0 0,0 0 0,0 0-1,0 0 1,0 0 0,0-1 0,0 1 0,0 0 0,0 0-1,-1 0 1,1 0 0,0 0 0,0 0 0,0 0-1,0 0 1,0-1 0,0 1 0,0 0 0,0 0 0,0 0-1,0 0 1,0 0 0,0 0 0,0-1 0,0 1 0,0 0-1,0 0 1,0 0 0,0 0 0,0 0 0,0-1-1,0 1 1,0 0 0,0 0 0,0 0 0,0 0 0,0 0-1,0 0 1,0 0 0,0-1 0,1 1 0,-1 0 0,0 0-1,0 0 1,0 0 0,0 0 0,0 0 0,0 0-1,13-4 28,-1 2 0,1 0 0,0 0 0,0 1 0,14 1-1,11-2 235,31 2 363,-67 0-621,0 1 1,0 0-1,1-1 1,-1 1-1,0 0 1,0 0-1,0 0 1,0 0-1,0 1 1,0-1-1,0 1 1,0-1-1,-1 1 1,1-1-1,0 1 1,-1 0-1,0 0 1,1 0-1,-1 0 1,0 0-1,0 0 1,0 0-1,1 4 1,4 8-3,-1 0 1,4 21 0,-9-34 2,4 22 72,-1-1 1,-1 1-1,-1 29 0,-1-48-57,0-3-85,0 0 0,0 0-1,0-1 1,0 1 0,0 0 0,0 0-1,1 0 1,-1 0 0,0 0-1,1-1 1,-1 1 0,1 0 0,-1 0-1,1-1 1,-1 1 0,1 0-1,-1 0 1,1-1 0,0 1 0,-1-1-1,1 1 1,0-1 0,-1 1-1,1-1 1,0 1 0,0-1-1,1 1 1,15 4-5115,-15-5 4043,15 3-9139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8.0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84 9162,'0'0'12544,"7"15"-11829,2 2-401,18 26 0,-26-42-279,0 0 0,0 1 0,1-1 0,-1 0 0,1 1 0,-1-1 0,1 0 0,-1 0 0,1 0 0,-1-1 0,1 1 0,0 0 0,0-1 0,-1 1 0,1-1 0,0 1 0,0-1 0,0 0 0,0 0 0,0 1 0,-1-2 0,1 1 0,0 0 0,3-1 0,5 0 129,-5 1-114,0 0 0,0-1 0,0 1 0,0-1 0,0-1 0,0 1 0,0-1-1,-1 0 1,1 0 0,-1 0 0,1 0 0,-1-1 0,0 0 0,0 0 0,0 0 0,0 0 0,0-1 0,-1 0 0,0 1 0,1-1 0,-2 0 0,4-5 0,-1 0-34,-1 1 0,0-1 0,0 0 0,-1 0 0,0 0-1,-1 0 1,0-1 0,0 1 0,-1-1 0,0-13 0,-1 127-128,22 179 0,17-97 134,5 35 95,-40-186-105,-2 52 1,-2-64 8,0-20-17,0-1 1,0 0-1,0 1 0,0-1 0,0 0 0,0 0 0,-1 1 0,1-1 0,-1 0 0,0 0 0,1 1 0,-1-1 0,0 0 0,0 0 0,-1 0 0,1 0 1,0 0-1,-1-1 0,1 1 0,-1 0 0,1-1 0,-1 1 0,0-1 0,0 1 0,1-1 0,-1 0 0,0 1 0,0-1 0,-1 0 0,1-1 0,0 1 0,0 0 1,0-1-1,-1 1 0,1-1 0,0 1 0,0-1 0,-1 0 0,1 0 0,0 0 0,-3-1 0,-2 1 90,0 0 0,1 0 0,-1-1 0,0 0 0,1 0 0,-12-4 0,14 3-16,-1 0-1,1 0 1,0-1 0,0 0-1,1 1 1,-1-2 0,0 1-1,1 0 1,0-1 0,-6-6-1,4 3 60,0 0-1,0-1 1,0 1-1,1-1 1,0 0-1,1 0 1,0 0-1,0 0 1,0-1 0,1 1-1,1-1 1,-1 1-1,1-16 1,1 10-70,-1-4-14,2 0 0,0 0 0,4-22 0,-3 34-125,-1 0 1,1 0-1,1-1 0,-1 2 0,1-1 0,0 0 0,0 1 0,1-1 0,0 1 0,0 0 0,0 0 0,0 0 1,6-4-1,3-1-712,0 1 0,0 1 1,1 0-1,23-10 1,9 2-4376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8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8602,'0'0'12832,"0"31"-8191,-2 107-3839,4 150-391,-1-287-409,-1 15 5,1-1 0,1 0 0,6 23 0,-8-38 26,0 0 1,0 1 0,0-1-1,0 0 1,0 0 0,0 1-1,0-1 1,0 0-1,1 0 1,-1 1 0,0-1-1,0 0 1,0 0 0,0 0-1,0 1 1,1-1-1,-1 0 1,0 0 0,0 0-1,0 0 1,1 1 0,-1-1-1,0 0 1,0 0-1,1 0 1,-1 0 0,0 0-1,0 0 1,1 0-1,-1 0 1,0 0 0,0 0-1,1 0 1,8-6 375,9-20-498,-13 17 191,5-5-101,1-4-28,2 1-1,0 0 1,25-25-1,-36 41 12,-1 0 0,0 0 0,0 0-1,0 0 1,1 0 0,-1 0 0,0 1 0,1-1-1,-1 1 1,1-1 0,-1 1 0,0-1-1,1 1 1,-1 0 0,1-1 0,0 1 0,-1 0-1,1 0 1,-1 0 0,1 0 0,-1 0 0,1 1-1,-1-1 1,1 0 0,-1 1 0,1-1 0,-1 1-1,0 0 1,1-1 0,-1 1 0,0 0 0,1 0-1,-1 0 1,0 0 0,0 0 0,0 0 0,0 0-1,2 2 1,3 5-12,0 0 0,0 0 0,-1 1 0,7 14 0,-10-18 17,7 14 3,-1 1-1,-1 0 1,-1 0 0,-1 0-1,3 28 1,-7-28 171,1 3-2135,-1-22 1671,0 0 0,-1 1 0,1-1 0,0 0 0,-1 0 0,1 0 0,0-1 0,0 1 0,0 0 0,0 0 0,0 0 0,0-1 0,0 1 0,0 0 1,0-1-1,0 1 0,1-1 0,1 1 0,13 4-6006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0:59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157 13 8874,'0'0'12895,"-17"8"-12309,-57 27-69,70-33-455,0 1 1,0 0 0,0 0 0,1 0-1,-1 0 1,1 1 0,-1-1-1,1 1 1,1 0 0,-1 0 0,0 0-1,1 0 1,0 1 0,0-1 0,0 1-1,-2 6 1,1-3 11,1 0-16,0 0 0,0 0 0,1 0 0,0 1 0,0-1 0,1 11 1,1-18-56,1-1 0,-1 1 0,1 0 1,-1-1-1,1 0 0,0 1 1,-1-1-1,1 0 0,0 0 1,0 0-1,-1 0 0,1 0 0,0 0 1,1-1-1,0 1 13,15 1 17,-9-1 15,0 0 0,0 0 0,0-1 0,17-3 0,-23 3-40,-1 0-1,1 0 0,-1 0 0,0 0 1,1 0-1,-1-1 0,0 1 1,0-1-1,0 1 0,0-1 0,0 0 1,0 0-1,0 0 0,-1 0 0,1 0 1,-1 0-1,1 0 0,-1-1 0,0 1 1,0-1-1,1-3 0,3-15-339,-1 0 0,1-26 0,-5 54 323,0 0 0,1 0 0,0-1 0,0 1-1,1 0 1,-1 0 0,2-1 0,-1 1 0,5 8 0,-5-11 21,0-1 1,0 1-1,1-1 1,-1 0-1,1 0 1,0 0-1,0 0 1,0 0-1,0-1 1,1 1-1,-1-1 1,1 0-1,-1 0 1,1 0-1,0 0 1,0-1-1,6 2 0,4 0 123,0-1 0,0 0 0,0-1-1,0-1 1,0 0 0,17-3-1,-29 3-119,0 0 0,0 0 0,-1-1 0,1 1 0,0-1 0,0 0 0,0 1 0,-1-1 0,1 0 0,0 0 0,-1 0 0,1 0 0,-1-1 0,1 1 0,-1 0 0,0 0 0,1-1 0,-1 1 0,0-1 0,0 1 0,0-1 0,0 0 0,0 1 0,0-1 0,1-3-1,-1-3 14,0 1-1,0-1 1,0 1-1,-1-1 1,0-10-1,-1 1-35,0 12-73,0-1 1,0 1-1,-1-1 1,0 1-1,0 0 1,0 0-1,-1-1 1,0 2-1,0-1 1,0 0-1,-1 1 1,1-1-1,-1 1 1,0 0-1,0 0 1,-1 0-1,1 1 1,-8-5-1,12 8-123,5 0-519,41-1 637,56 2 170,-97 0-60,0 1 1,0-1-1,0 1 1,-1 0-1,1 0 1,-1 1-1,1-1 1,-1 1-1,0 0 1,0 0-1,5 4 1,-4-2 8,0-1 0,-1 1 0,0 0 1,1 0-1,-1 0 0,-1 1 0,1-1 1,3 10-1,-4-5 3,-1-1-1,0 0 1,-1 1-1,0 0 1,0-1-1,-1 12 1,0-18-26,0-2-8,-1 0-1,1 0 1,0 0 0,0 1 0,0-1-1,-1 0 1,1 0 0,0 0 0,-1 0 0,1-1-1,-1 1 1,1 0 0,-1 0 0,0 0 0,1 0-1,-1 0 1,0-1 0,-1 2 0,1-1-131,0 0 0,0 0 0,0 0 0,0 0 1,0 0-1,1 1 0,-1-1 0,0 0 0,0 0 0,1 1 1,-1-1-1,1 0 0,-1 3 0,0 14-4830,1-12 988,0 4-6848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0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134 421 10250,'0'0'12611,"-20"17"-12178,-63 57-177,79-71-243,1 0 0,0 1 0,0-1 0,1 0 0,-1 1 0,1 0 0,-1 0 0,1 0 0,-2 4 0,4-5-1,-1-1 1,1 1-1,0 0 0,-1-1 0,1 1 1,0-1-1,0 1 0,2 5 0,-1 7 3,-1-12-10,0-1 0,0 1 1,0 0-1,0-1 0,1 1 0,-1 0 0,1-1 0,-1 1 0,1-1 1,0 1-1,0-1 0,2 4 0,-2-5 2,1 0-1,-1 1 1,1-1-1,-1 0 1,1 0-1,0 0 1,-1 0 0,1 0-1,0 0 1,0-1-1,0 1 1,-1 0 0,1-1-1,0 0 1,0 1-1,0-1 1,0 0 0,3 0-1,-3 0-3,12 1 33,0 0 0,0-1 0,0-1-1,23-3 1,-33 3-12,0 0 0,0 0 0,0-1 0,-1 1-1,1-1 1,-1 0 0,1 0 0,-1 0-1,1-1 1,-1 1 0,0-1 0,0 1 0,0-1-1,-1 0 1,1 0 0,-1-1 0,1 1-1,-1 0 1,0-1 0,-1 1 0,3-6 0,0-3 97,0-1 0,-1 1 0,0-1 0,-1 0 0,0-14 0,-1-68 219,-2 49-259,1-308 1987,-1 440-2217,-1-25 226,2 1 1,4 0-1,12 70 0,-5-78-128,-3-10-121,1-1-1,3 0 1,33 80 0,-43-119-2,0 0 0,0-1 0,1 1 0,-1-1 1,1 1-1,0-1 0,0 0 0,1 0 0,-1 0 0,1-1 0,3 3 0,27 12-4031,-9-8-3262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0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12243,'0'0'13507,"25"0"-28567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17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54 6225,'0'0'7958,"-2"-2"-6947,0 0-609,1 1-138,0 1-1,0-1 0,0 0 0,0 0 1,0 1-1,0-1 0,0 0 0,0 0 1,0 0-1,1 0 0,-1 0 0,-1-3 1,2 3-104,-1 0 0,1 0 0,-1-1 0,1 1 0,-1 0 0,0 0 0,0 0 0,0 0 0,1 0 0,-1 0 0,0 0 0,0 0 0,0 1 0,0-1 0,0 0 0,-1 1 0,1-1 1,0 0-1,0 1 0,0-1 0,-3 1 0,-30-11 542,20 9-599,0 0 0,-1 1-1,0 1 1,-16 1-1,-6 0 148,34-1-244,0 0 0,0 0 0,0 1 0,0-1 0,0 1 0,0 0 1,1-1-1,-1 1 0,0 0 0,0 1 0,1-1 0,-1 0 0,1 1 0,-1 0 0,1-1 0,-1 1 0,1 0 0,0 0 0,0 0 0,0 1 0,0-1 0,0 0 0,1 1 0,-1-1 1,1 1-1,0 0 0,-1-1 0,1 1 0,0 0 0,-1 5 0,-1 8-13,1-1 0,0 1 0,1 0 0,2 26 1,0-18 21,-1-23-15,0-1 0,1 1 0,-1-1 0,0 1-1,1-1 1,-1 0 0,0 1 0,1-1 0,-1 1-1,1-1 1,-1 0 0,1 1 0,-1-1 0,1 0-1,-1 0 1,1 1 0,0-1 0,-1 0 0,1 0-1,-1 0 1,1 0 0,-1 1 0,1-1 0,0 0-1,-1 0 1,2 0 0,18 1-3,-20-1 4,26 0 56,-13 1-35,0-1 0,1-1 0,-1 0 0,14-3 0,-23 3-20,0 0 0,0-1-1,0 1 1,0-1 0,0 0 0,0 0 0,0 0 0,0-1-1,-1 0 1,1 1 0,-1-1 0,0 0 0,0 0 0,0-1 0,0 1-1,3-6 1,-3 4 10,0 0 0,-1 0 0,0 0 0,0 0 0,0 0 0,0 0 0,-1-1-1,0 1 1,0-1 0,0 1 0,-1-1 0,0-5 0,1 4 29,0 13 23,2 18 20,-3 24 32,1-10 170,-1 1 1,-3 0-1,-7 44 0,-4-28-161,7-29 21,1 2 0,1-1 0,-2 45 0,2 10 75,6-77-215,-1-4-2,0 0 0,0 0 0,0-1-1,0 1 1,0 0 0,0 0 0,0 0 0,0 0 0,0 0-1,0 0 1,-1 0 0,1 0 0,0 0 0,0-1 0,-1 1 0,1 0-1,-1 0 1,0 1 0,0 0 622,3-18-486,3 8-118,0 0 0,0 0 1,1 1-1,1 0 0,-1 0 1,14-11-1,0 0 24,72-87 8,-82 93-26,19-26-2,-25 36 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13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1 368,'0'0'2794,"-14"10"-2486,-48 15 8089,47-22 4199,20-3-10848,10-1-1296,-1-1 1,20-4-1,-25 4-290,85-7 1232,-46 2-894,1 3 0,78 4 0,-54 0-495,-73 0-9,1 0 8,74 0 36,-74 0-44,-1 0 15,4 0 16,0 0-26,0 0-2,0 0 2,-3 0 6,-100 0-7025,55 0-3820,30 0-401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2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474 1 5457,'0'0'16744,"-9"4"-15839,4-2-736,0 0-57,1 0 1,0 0 0,-1 0-1,1 0 1,0 1-1,1-1 1,-1 1 0,0 0-1,1 0 1,0 1-1,-1-1 1,-3 7 0,-60 96 1783,-137 200 238,183-278-2092,11-13-34,-1 0-1,-1 0 1,-1-1 0,0-1-1,0 0 1,-20 14 0,33-26-82,-1-1-1,1 0 1,0 0 0,0 0 0,0 0 0,-1 1-1,1-1 1,0 0 0,0 0 0,0 0 0,-1 0 0,1 0-1,0 0 1,0 0 0,0 0 0,-1 0 0,1 0-1,0 1 1,0-1 0,-1 0 0,1 0 0,0 0-1,0 0 1,-1-1 0,1 1 0,0 0 0,0 0-1,-1 0 1,1 0 0,0 0 0,0 0 0,0 0 0,-1 0-1,1 0 1,0-1 0,0 1 0,-1 0 0,2-10-1585,7-11-2860,7 1-3482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3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9378,'0'0'13706,"0"3"-13425,1 1-105,-1 0 0,1 0 0,0 0 1,1-1-1,-1 1 0,0 0 0,1-1 0,4 7 0,22 33 1095,-20-32-994,204 304 1839,-193-285-2096,-6-8-30,1-1 1,32 38 0,-46-58-56,1-1 0,-1 1 0,1 0 0,0-1 1,-1 1-1,1 0 0,-1-1 0,1 1 0,0-1 0,0 1 0,-1-1 0,1 1 0,0-1 0,0 0 0,-1 1 0,1-1 1,0 0-1,1 1 0,-1-15-3763,-2-2 905,1-4-3256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4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21 4241,'0'0'13328,"-3"-3"-11942,0 1-933,3 1-292,-1 0-1,0 0 1,0 0-1,0 1 1,0-1-1,0 0 1,0 1-1,0-1 1,0 0-1,0 1 1,0-1-1,0 1 1,0 0-1,-1-1 1,1 1-1,-2 0 2817,30 0-1276,-21 1-1541,48 8 525,80 1 1,-39-8-644,112-5-111,-199 1 126,0 1 0,0-1 0,12-6 0,11-1-2221,-10 7-5334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4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9010,'0'0'13858,"17"1"-13104,2-1-543,-11-1-136,1 1 0,-1 1 0,0-1 0,1 1 0,-1 1 0,0 0 0,0 0 0,0 0 1,0 1-1,10 5 0,-1 0 98,13 6-49,-2 0 0,1 2 0,44 35 0,-71-50-121,-1 0 0,0 0-1,1 0 1,-1 0 0,0 0 0,0 0-1,0 0 1,0 0 0,0 1 0,0-1 0,0 1-1,0-1 1,-1 0 0,1 1 0,0-1-1,-1 1 1,0-1 0,1 1 0,-1 0-1,0-1 1,1 1 0,-1-1 0,0 1-1,0 0 1,-1-1 0,1 1 0,0-1 0,0 1-1,-1 0 1,1-1 0,-1 1 0,1-1-1,-1 1 1,0-1 0,-1 2 0,-3 4 31,-1-1 0,1 0 0,-1 0 0,-1 0 0,-12 8 0,-5 5-29,-7 7 69,-29 28-380,59-53 26,0 1-1,0-1 1,0 1-1,0-1 0,1 1 1,-1-1-1,0 1 1,1 0-1,-1-1 1,1 1-1,-1 0 0,1-1 1,0 1-1,0 0 1,0-1-1,0 1 0,0 0 1,0 1-1,0 3-2535,0 2-6480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7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0 113 4321,'0'0'16617,"0"-8"-15598,1-21-126,0 27-780,0 0 0,0 0 1,0 0-1,0 1 0,1-1 0,-1 0 0,0 1 0,1-1 0,-1 1 1,1 0-1,-1-1 0,1 1 0,0 0 0,0 0 0,-1 0 0,1 0 0,3-1 1,4-3 358,-2 0-397,1-1 1,-1 2 0,1-1-1,0 1 1,0 1 0,1-1 0,-1 1-1,1 1 1,-1 0 0,1 0-1,0 0 1,0 1 0,0 1-1,0-1 1,13 2 0,-19 1-93,0-1 0,0 0 0,0 1 0,0-1 0,0 1 1,0 0-1,-1 0 0,1 0 0,-1 0 0,1 1 0,-1-1 0,0 1 1,0-1-1,0 1 0,0 0 0,-1 0 0,4 6 0,-4-6 10,1 0-1,-1 0 1,1 0-1,0 0 0,0 0 1,0-1-1,1 1 0,-1-1 1,1 1-1,-1-1 1,1 0-1,0 0 0,0 0 1,4 2-1,3-2 12,-1-1 1,1 0-1,-1-1 0,1 0 0,-1-1 0,15-2 1,11-7 8,-28 8-21,1-1-1,-1 1 1,0 1-1,1-1 1,13 0-1,1 2-101,-15-1 87,0 0 0,0 1 0,0 0 0,-1 1 0,1 0-1,0 0 1,0 0 0,-1 0 0,8 4 0,-2 0 10,-1 0 0,1 0 0,0-1-1,1-1 1,-1 0 0,1 0 0,-1-2 0,1 1 0,0-2 0,0 1 0,14-3-1,-19 0-3,0-1-1,1 0 0,-1-1 0,0 0 1,-1 0-1,1-1 0,-1 0 0,7-5 0,14-9-226,-26 18 225,1-1 0,-1 1 0,1 0 0,-1 0 0,1 0 0,0 1 0,-1-1 0,1 0 0,0 1 0,0 0-1,-1 0 1,1 0 0,0 0 0,0 0 0,-1 0 0,1 1 0,0-1 0,3 2 0,4 2-149,-1 0 0,0 1 0,16 10 1,-19-11 108,0 0 0,1 0 0,-1 0 0,1-1 0,0 0 0,0 0 0,1-1 0,9 3 0,68-5 234,-82 0-162,0-1 0,0 1 0,0-1 0,-1 0 0,1 0-1,0 0 1,0 0 0,-1-1 0,1 1 0,0-1 0,-1 0 0,1 0 0,-1 0 0,0 0 0,0 0 0,0 0 0,0 0 0,3-6 0,12-9 172,-16 16-197,0 0 0,0 1 0,0-1 0,0 1 0,0-1 0,0 1 0,0-1 1,1 1-1,-1 0 0,0-1 0,0 1 0,1 0 0,-1 0 0,0 0 0,0 0 1,1 0-1,-1 0 0,0 0 0,0 1 0,1-1 0,-1 0 0,0 1 1,1 0-1,27 14-68,-24-12 76,33 20 21,-15-7-29,45 20-1,-60-32 43,0-1 0,0 0-1,1-1 1,-1 0 0,1 0 0,0-1 0,0 0-1,-1 0 1,18-2 0,-22 0-1,0 0 1,0-1-1,0 1 1,0-1-1,0 0 1,0 0-1,-1-1 1,1 1-1,-1-1 1,1 0-1,-1 0 1,0 0-1,0 0 1,0 0-1,0-1 1,-1 1-1,0-1 0,4-6 1,-5 9-44,-1 1 0,1-1 0,0 0 0,0 0 0,0 0 0,0 1 1,1-1-1,-1 1 0,0-1 0,0 1 0,0-1 0,0 1 0,1 0 0,-1-1 0,0 1 0,0 0 0,0 0 0,3 0 0,28 1-47,-21-1 75,295 3 141,-287-6-450,-10 1-2155,1 2-4640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7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5857,'0'0'17171,"4"-2"-16777,-1 1-343,0 0 0,0 1 0,0-1-1,0 0 1,0 1 0,0-1 0,1 1-1,-1 0 1,0 0 0,0 1 0,0-1-1,0 0 1,0 1 0,1 0 0,-1 0-1,4 2 1,8 3 91,0 2-1,16 9 1,8 5-68,-17-12-52,32 9 0,-54-19-23,1 0 0,0 0 0,0 1 0,-1-1 0,1 1 0,0-1 0,-1 1 1,1-1-1,0 1 0,-1-1 0,1 1 0,-1-1 0,1 1 0,-1 0 0,1-1 0,-1 1 0,1 0 0,-1-1 0,0 1 0,1 0 0,-1 0 1,0-1-1,0 1 0,0 0 0,1 0 0,-1 0 0,0-1 0,0 1 0,0 0 0,0 0 0,0 0 0,0-1 0,-1 1 0,1 0 0,0 0 1,0 0-1,-1-1 0,1 1 0,0 0 0,-1 0 0,1-1 0,-1 2 0,-1 2 14,0 0 0,0-1 0,-1 1 0,1-1 0,-1 1 0,-4 4 0,-8 4 15,-2-1 1,1 0 0,-22 10 0,3-1-370,32-18 147,1-1 1,0 1-1,0 0 0,0 0 0,0 0 1,0 0-1,0 0 0,0 0 0,-1 2 0,-2 14-4216,5-6-868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8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54 9458,'0'0'15191,"-1"-9"-14544,-5-26-95,4 26 436,2 28-330,13 379 3457,-12-360-4029,0-23-63,0 0 0,-1 0 1,-1 0-1,0 0 0,-1 0 0,-1 0 0,-6 18 0,6-25-24,2-5 13,-1 1 0,1-1 0,-1 1 1,1-1-1,1 1 0,-2 7 0,4-18-6369,10 0 4052,-5 4 230,18-10-7550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8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0 856,'0'0'23873,"-1"6"-23223,-3 13-331,0-1-1,-1 1 1,-2-1 0,0 0 0,0-1-1,-16 24 1,-68 100 677,82-129-996,-19 27 297,26-36-348,-1-1 0,1 1 0,-1-1-1,0 1 1,1-1 0,-1 0 0,0 0 0,0 0 0,0 0 0,-5 1 0,8-3-40,0 0 1,0 0 0,-1 1 0,1-1-1,-1 0 1,1 0 0,0 0 0,-1 0-1,1 0 1,0 0 0,-1 0 0,1 0-1,0 0 1,-1 0 0,1 0 0,-1 0-1,1 0 1,0 0 0,-1 0 0,1 0-1,0 0 1,-1-1 0,1 1-1,0 0 1,-1 0 0,1 0 0,0-1-1,0 1 1,-1 0 0,1 0 0,0-1-1,0 1 1,-1 0 0,1 0 0,0-1-1,-1-13-4743,1 8 2938,0-11-5327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9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10610,'0'0'13182,"4"-2"-12841,-2 1-301,0 0 0,0 1 0,-1 0 0,1-1 0,0 1 0,0 0 0,0 0 0,0 0 0,0 0 0,-1 0 0,1 0-1,0 0 1,0 1 0,0-1 0,0 1 0,-1-1 0,1 1 0,0 0 0,0 0 0,-1 0 0,1 0 0,-1 0 0,1 0 0,-1 0 0,1 0 0,-1 0 0,2 3 0,10 8 330,-2 1 1,14 18-1,-9-11-27,79 100 871,47 54-848,-139-170-396,0-1 0,1 0 0,-1 0-1,1 0 1,-1 0 0,8 3 0,7-2-2499,-16-4 2047,-1-1 0,0 1 0,1 0 0,-1-1 0,0 1 0,0 0 0,1-1 0,-1 0 0,0 1 0,0-1 1,0 0-1,0 0 0,2-1 0,5-7-5874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09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1712,'0'0'15248,"10"-4"-12589,-2 3-2257,0 0 1,1 1-1,-1 0 0,1 1 0,-1-1 1,0 2-1,0-1 0,11 4 1,35 4 554,50-9 453,-29-1-2260,-26 3-3428,-36 0-1797,-4 1-3624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15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40 624,'0'0'3464,"3"0"-3432,4 0 4535,-29 0 884,22 0-4849,-12-1 1567,5-9-669,6 8-1270,0 1-1,1-1 1,-1 1 0,0 0-1,-1-1 1,1 1 0,0 0-1,0 0 1,0-1 0,-4-1-1,4-6 2334,1 7-318,1 8-1544,0 8-227,0 0 0,5 20-1,-3-20-160,-1-1-1,2 22 0,0 24 219,4-1 0,-7-49-456,0 0-1,0 0 1,1 0 0,4 13 0,-3-13-22,-1 0 1,0 0-1,-1 0 1,2 15-1,1 26 170,0-25-95,-4 37 111,6-45-247,-5-15 11,0 0 1,0 0-1,0 0 0,-1 0 1,1 0-1,0 1 1,-1-1-1,1 5 0,1-4-797,0-11-157,-2-4-437,-1 8 445,1 1 0,0 0 0,0-1 0,0 1 0,0-1 0,1 1 0,-1 0-1,1-1 1,0 1 0,0 0 0,0-1 0,0 1 0,1 0 0,-1 0 0,4-4 0,8-8-6847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0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4201,'0'0'17760,"20"5"-16888,62 16-156,-76-19-621,-1-1-1,1 1 1,-1 0 0,1 1-1,-1-1 1,0 1-1,0 0 1,4 4 0,1 0 89,-7-4-154,1-1 1,-1 1-1,1-1 0,-1 1 0,0 0 0,0 0 1,0 1-1,-1-1 0,1 1 0,-1-1 0,0 1 0,2 4 1,-2-2-14,0 0 0,0 1 0,-1-1-1,0 1 1,0-1 0,-1 0 0,0 8 0,0-12-16,0 0-1,0 0 1,0 1-1,0-1 1,-1 0-1,1 0 0,-1 1 1,0-1-1,1 0 1,-1 0-1,0 0 1,0 0-1,0 0 1,0 0-1,-1 0 0,1 0 1,-3 2-1,1-2-4,0 0 0,0 0 0,0 0 0,0 0 0,0-1 0,-1 1-1,1-1 1,-1 0 0,1 0 0,-6 1 0,-7 1-66,10-2-367,-1 0 0,0 0 0,1 1 0,-1 0 0,1 0 0,-12 6 0,15 1-5644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1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54 6009,'0'0'14418,"-5"-11"-13163,-15-32-93,35 63 4353,51 57-5155,95 77-159,-142-139-205,1-1 0,23 13 0,-37-23 3,-5-4 2,-1 0-1,1 1 1,-1-1-1,0 0 1,1 1-1,-1-1 1,0 0-1,1 1 1,-1-1-1,0 1 1,1-1-1,-1 1 1,0-1-1,0 1 1,1-1-1,-1 1 1,0-1-1,0 1 1,0-1-1,0 1 1,0-1-1,0 1 1,0-1-1,0 1 1,0-1-1,0 1 1,0 0-1,0-1 1,0 1-1,0-1 1,0 1-1,-1-1 1,1 1-1,-1 0 1,-8 13 16,-6 1 7,-53 52 175,2 3 0,-55 79-1,107-129-118,8-10-15,0 0 1,-14 14-1,16-19-77,3-5 0,1 0 0,0 1 0,0-1 0,0 0 0,-1 0 0,1 1 0,0-1 1,0 0-1,-1 0 0,1 0 0,0 0 0,-1 1 0,1-1 0,0 0 0,-1 0 1,1 0-1,0 0 0,-1 0 0,1 0 0,0 0 0,-1 0 0,1 0 0,0 0 1,-1 0-1,1 0 0,0 0 0,-1 0 0,0 0-674,1-11-5160,0-1-2280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4.2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5 8002,'0'0'11270,"0"-3"-10162,0 1-901,0 4 625,-1 3-423,1 1 0,-1 0 0,-1-1 0,-2 9 0,2-8-134,0 0 0,1 1 0,-1-1 0,0 13 0,2-5-193,1-6-172,-1-1 0,0 0 1,0 1-1,0-1 0,-1 0 1,-1 1-1,1-1 0,-1 0 1,0 0-1,-4 8 0,6-14-329,-1 1-1,0-1 0,1 1 1,-1-1-1,1 1 0,-1 0 1,1-1-1,0 1 0,0 0 0,0-1 1,0 1-1,0 3 0,0 0-2411,0 3-3174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4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50 125 6729,'0'0'13893,"9"-7"-13170,58-49 1146,-66 54-1815,0 0-1,1 1 1,-1-1-1,0 0 0,0 0 1,-1 0-1,1 0 1,0 0-1,-1 0 1,1 0-1,-1 0 1,1 0-1,-1 0 0,0-1 1,0-2-1,0 4-54,0-1-1,0 1 0,0 0 1,0 0-1,-1 0 0,1 0 1,0 0-1,0 0 0,-1 0 1,1 0-1,0 0 0,-1 0 1,1 0-1,-1 0 0,0 1 1,1-1-1,-1 0 0,0 0 1,1 0-1,-1 1 0,0-1 1,0 0-1,0 1 0,1-1 1,-1 0-1,0 1 0,0 0 1,0-1-1,0 1 0,0-1 1,0 1-1,-1 0 0,-63-1-386,64 2 390,1 0 0,0 0-1,0-1 1,0 1 0,-1 0-1,1 0 1,0 0 0,0 0-1,0 0 1,0-1 0,0 1-1,1 0 1,-1 0 0,0 0-1,0-1 1,1 1 0,-1 0-1,0 0 1,1 0-1,-1-1 1,0 1 0,1 0-1,-1-1 1,2 2 0,10 5 99,0 0 1,0 0-1,1-1 0,15 5 1,25 11 99,-42-17-163,-8-3-39,1-1 1,-1 1-1,1 0 1,-1 0-1,0 0 1,4 4-1,-6-5 0,0-1 0,-1 1 0,1 0 0,-1 0-1,1 0 1,-1 0 0,1 0 0,-1 0 0,1-1-1,-1 1 1,0 0 0,0 0 0,1 0 0,-1 0-1,0 0 1,0 0 0,0 0 0,0 0 0,0 0-1,0 0 1,-1 0 0,1 0 0,0 0 0,0 0-1,-1 0 1,1 0 0,-1 0 0,1 0 0,0 0-1,-2 1 1,0 1 10,-1 1 0,0-1 0,0 0-1,0 0 1,0 0 0,0 0 0,-1-1 0,1 1-1,-1-1 1,-6 3 0,-44 18-8,38-17-27,1 0-259,0-1 0,0-1 0,-21 4 0,3-5-7822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5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27 928,'0'0'17213,"-3"-2"-16142,1 0-933,0 1 0,-1 0 0,1 0-1,0 0 1,-1 0 0,1 0 0,-1 0 0,1 0 0,-1 1 0,0 0-1,1-1 1,-1 1 0,-4 0 0,7 0 754,-1 0-813,1 0-1,0 0 1,0 0-1,0 0 1,0 0-1,-1-1 0,1 1 1,0 0-1,0 0 1,0 0-1,0 0 1,0-1-1,0 1 1,0 0-1,0 0 1,-1 0-1,1-1 1,0 1-1,0 0 1,0 0-1,0 0 1,0 0-1,0-1 1,0 1-1,0 0 1,0 0-1,0 0 1,0-1-1,0 1 1,1 0-1,-1 0 1,0 0-1,0-1 1,0 1-1,0 0-98,0 0-1,0-1 0,0 1 0,0 0 0,1 0 1,-1 0-1,0-1 0,0 1 0,0 0 0,0 0 1,0 0-1,0-1 0,0 1 0,0 0 1,0 0-1,0 0 0,0-1 0,0 1 0,0 0 1,-1 0-1,1 0 0,0-1 0,0 1 1,0 0-1,0 0 0,0 0 0,0 0 0,0-1 1,0 1-1,-1 0 0,1 0 0,0 0 0,0 0 1,0 0-1,0 0 0,-1-1 0,1 1 1,0 0-1,0 0 0,0 0 0,-1 0 0,1 0 1,0 0-1,0 0 0,0 0 0,0 0 1,-1 0-1,1 0 0,0 0 0,0 0 0,0 0 1,-1 0-1,1 0 0,0 0 0,0 0 0,0 0 1,-1 0-1,1 0 0,0 1 0,-1 2-5720,1 4-450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6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3889,'0'0'6088,"0"-40"5102,11 59-6656,22 26-4901,-27-36 753,8 13-371,-11-16-5,0-1-1,0 0 1,0-1-1,1 1 1,0 0-1,0-1 0,0 0 1,5 5-1,-8-9 19,0 0 0,-1 1-1,1-1 1,0 0 0,0 1-1,-1-1 1,1 0 0,0 0-1,0 0 1,0 0 0,-1 0-1,1 0 1,0 0 0,0 0-1,0 0 1,-1 0 0,1 0-1,0-1 1,0 1 0,0 0-1,-1-1 1,1 1 0,0 0-1,-1-1 1,1 1 0,0-1-1,-1 1 1,1-1 0,0 1-1,-1-1 1,1 1 0,-1-1-1,1 0 1,0 0-1,14-27 429,-13 22-414,3-5-105,0 0 0,-1-1 0,-1 0 0,0 0 0,-1 0 0,0 0 0,-1-1 0,0-23 0,-1 45-15430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7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100 116 10538,'0'0'14187,"9"-12"-13521,27-34-206,-34 44-416,-1 1 1,0-1-1,0 1 1,0-1-1,0 0 1,0 0-1,0 1 1,0-1-1,-1 0 0,1 0 1,-1 0-1,1 0 1,-1-3-1,0 5-34,0-1-1,0 0 0,0 1 1,0-1-1,-1 0 1,1 1-1,0-1 0,0 0 1,-1 1-1,1-1 1,0 1-1,-1-1 0,1 0 1,-1 1-1,1-1 0,-1 1 1,1-1-1,-1 1 1,1 0-1,-1-1 0,0 1 1,1-1-1,-2 1 1,-2-2-24,0 1 0,0 0 1,0 1-1,0-1 1,-1 1-1,1-1 1,-7 2-1,8-1-6,-2 0-8,-1 0 0,1 0 0,0 1-1,0 0 1,0 0 0,0 1 0,0-1 0,0 1 0,0 0 0,1 0 0,-7 4 0,8-4 24,1 0 0,-1 0-1,0 1 1,1-1 0,-1 1 0,1-1-1,0 1 1,0 0 0,0 0 0,0 0-1,1 0 1,-1 0 0,1 0 0,0 0-1,0 1 1,0-1 0,0 0 0,0 5-1,0-6 2,1 0-1,-1 0 0,1 0 1,0 0-1,0 0 1,0 0-1,0 0 0,0 1 1,1-1-1,-1 0 1,0 0-1,1 0 1,0 0-1,-1 0 0,1 0 1,0 0-1,0 0 1,0 0-1,0-1 0,1 1 1,1 2-1,1-1 3,0-1 0,0 0-1,0 0 1,0 0 0,0-1-1,0 1 1,0-1 0,0 0 0,8 1-1,17 1 123,0-1-1,46-2 1,-31 0-12,-34 0-80,1-1 1,-1 0-1,0 0 0,1-1 1,-1 0-1,13-5 0,-20 7-22,0-1-1,-1-1 0,1 1 0,0 0 0,-1-1 1,0 1-1,1-1 0,-1 0 0,0 1 0,0-1 0,0 0 1,0 0-1,0-1 0,0 1 0,-1 0 0,1-1 1,-1 1-1,0-1 0,1 1 0,-1-1 0,0 0 1,-1 1-1,1-1 0,0 0 0,-1 0 0,1 1 1,-1-5-1,0-4-35,0 9 7,1 0-1,-1 1 1,0-1-1,0 0 0,0 0 1,0 0-1,0 0 1,0 0-1,-1 0 0,1 1 1,0-1-1,-1 0 0,0 0 1,1 0-1,-1 1 1,0-1-1,0 0 0,0 1 1,0-1-1,0 1 1,0-1-1,-1 1 0,1 0 1,0-1-1,-1 1 0,1 0 1,-1 0-1,-1-1 1,3 2 15,0 0 0,0 0 1,0 0-1,0 0 1,0 0-1,0 0 1,0 0-1,0 0 1,0 0-1,0 0 0,0 0 1,1 0-1,-1 0 1,0 0-1,0 0 1,0 0-1,0 0 0,0 0 1,0 0-1,0 0 1,0 0-1,0 0 1,0 0-1,0 0 0,0 0 1,0 0-1,1 0 1,-1 0-1,0 0 1,0 0-1,0 0 0,0 0 1,0-1-1,0 1 1,0 0-1,0 0 1,0 0-1,0 0 1,0 0-1,0 0 0,0 0 1,0 0-1,0 0 1,0 0-1,0 0 1,0 0-1,0 0 0,0 0 1,0-1-1,0 1 1,0 0-1,0 0 1,0 0-1,0 0 0,0 0 1,0 0-1,0 0 1,0 0-1,0 0 1,0 0-1,0 0 1,0 0-1,0 0 0,0-1 1,0 1-1,0 0 1,0 0-1,0 0 1,11-1-68,14 0 126,-1-1-20,43-7 1,-37 4 27,-29 5-62,0 0 0,-1-1 0,1 1-1,0 0 1,-1 0 0,1 0 0,0 0 0,-1 0-1,1 0 1,-1 0 0,1 0 0,0 1 0,-1-1-1,1 0 1,0 0 0,-1 0 0,1 1 0,-1-1-1,1 0 1,0 1 0,-1-1 0,1 0 0,-1 1-1,1-1 1,-1 1 0,1-1 0,-1 1 0,0-1-1,1 1 1,-1-1 0,0 1 0,1-1-1,-1 1 1,0 0 0,1-1 0,-1 2 0,0 24 34,-1-16-45,1 18-477,0 43 1325,0-23-7769,1-44 1705,6-1-2286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7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52 7154,'0'0'14015,"-1"9"-13225,-2 29-158,3-37-593,0-1-1,0 1 1,0 0-1,0-1 1,0 1-1,0 0 1,0 0-1,0-1 1,0 1-1,0 0 1,0-1-1,0 1 1,0 0-1,1-1 1,-1 1-1,0 0 1,1-1-1,-1 1 1,0-1-1,1 1 1,-1-1-1,1 1 1,-1-1-1,1 1 1,-1-1-1,1 1 1,-1-1-1,1 1 1,1 0-1,17-1 542,-12 0-293,9-1-158,-1 1 0,1-2-1,0 0 1,27-8 0,-38 8-120,1 1 1,-1-1 0,0 0-1,0-1 1,0 1 0,0-1-1,0 0 1,-1 0 0,1-1-1,-1 1 1,0-1 0,0 0-1,0 0 1,-1 0 0,1-1-1,-1 1 1,3-7 0,-5 9-5,0 0 0,0 0 1,0 0-1,-1 0 0,1-1 1,-1 1-1,0 0 0,1 0 1,-1-1-1,0 1 0,-1-3 1,1-4-8,0 9-72,-1 0 55,-1 1 1,1-1 0,0 1 0,-1 0-1,1-1 1,0 1 0,-1 0-1,1 0 1,0 0 0,0 0 0,0 0-1,0 0 1,0 0 0,0 1-1,0-1 1,0 0 0,0 1 0,1-1-1,-2 2 1,-1 2-2,-3 5 15,1 1-1,0-1 0,0 1 1,1 1-1,1-1 1,-1 0-1,2 1 0,-2 17 1,1 12 6,2 45 0,2-43 27,0-17-10,2-1-1,2 0 0,0 0 1,1 0-1,14 34 0,-11-35 22,-1 0 0,-2 1 0,0 0 0,-1 0 0,1 37 0,-6-62-28,0 1 1,-1-1 0,1 1-1,0 0 1,0-1 0,-1 1-1,1-1 1,-1 1 0,1-1-1,0 1 1,-1-1-1,1 1 1,-1-1 0,1 0-1,-1 1 1,1-1 0,-1 0-1,1 1 1,-1-1 0,0 0-1,1 0 1,-1 1-1,1-1 1,-1 0 0,0 0-1,1 0 1,-1 0 0,0 0-1,1 0 1,-1 0 0,1 0-1,-1 0 1,-1 0 0,-24-3 479,17 0-392,0 0 0,0 0 0,0-1 0,0 0 1,0 0-1,-11-9 0,-51-40 66,44 32-110,-46-40 61,67 55-105,0 0-1,0 0 0,1-1 1,0 0-1,0 0 1,1 0-1,0 0 1,0-1-1,-3-8 1,6 14-37,0 0 1,1 0 0,-1 0 0,0 0 0,1 0-1,0 0 1,-1 0 0,1 0 0,0 0 0,0 0 0,0 0-1,1 0 1,-1 0 0,0 0 0,1 0 0,-1 0 0,1 0-1,0 1 1,-1-1 0,1 0 0,0 0 0,0 0-1,0 1 1,0-1 0,1 1 0,-1-1 0,0 1 0,3-3-1,1 1-245,1 0-1,-1 1 0,1-1 0,0 1 0,0 0 1,0 1-1,8-2 0,2 0-383,40-11-5385,-1 5-6524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8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11322,'0'0'11830,"0"28"-11225,0 95-111,6 40 152,-2-136-575,0-1 0,2 0 0,12 32 0,-16-53 111,-1 0 0,1 0 0,-1 0 1,0 1-1,1 6 0,4-29-113,1 0 1,0 1-1,2 0 1,-1 0-1,2 1 1,0 0-1,18-19 1,-27 33-75,0 0 1,0-1-1,1 1 1,-1 0-1,0 0 1,1 0 0,-1 0-1,1 0 1,-1 0-1,1 0 1,0 0-1,-1 1 1,1-1-1,0 1 1,-1-1-1,1 1 1,0 0 0,0-1-1,-1 1 1,1 0-1,0 0 1,3 1-1,-3 0 2,1 0 0,0 0 0,0 0 0,-1 0 0,1 1 0,-1-1 0,1 1 0,-1 0 0,1 0 0,-1-1-1,0 2 1,3 2 0,1 2 8,-1 1-1,0-1 0,0 1 0,-1 0 1,0 0-1,0 0 0,-1 1 0,3 12 1,-3-6-76,-1 0 0,-1 21 1,-1-8-3114,0-12-1245,0-9-1645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19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56 6481,'0'0'15506,"-18"11"-15090,-53 34-115,69-44-287,0 0 1,0 1-1,0-1 1,0 1 0,0 0-1,1-1 1,-1 1-1,1 0 1,-1 0 0,1 0-1,0 0 1,-2 3 0,3-4-5,0 1 1,-1-1-1,1 1 1,0-1-1,0 1 1,0-1 0,0 1-1,0-1 1,0 1-1,1 2 1,0 5 80,0-9-86,-1 1-1,0-1 1,0 1 0,0-1-1,1 1 1,-1-1 0,0 1-1,0-1 1,1 0 0,-1 1-1,0-1 1,1 0 0,-1 1 0,1-1-1,-1 0 1,0 1 0,1-1-1,-1 0 1,1 0 0,-1 1-1,1-1 1,-1 0 0,1 0-1,-1 0 1,1 0 0,-1 0-1,1 0 1,-1 0 0,1 0 0,-1 0-1,1 0 1,22 0 37,-15 0-14,5 0-17,-8 1-2,0-1 0,1 0-1,-1 0 1,0-1 0,0 0-1,9-2 1,-12 3-8,-1-1 0,0 0 1,1 0-1,-1 0 0,0 1 0,0-1 1,1 0-1,-1-1 0,0 1 0,0 0 1,0 0-1,0 0 0,-1 0 0,1-1 1,0 1-1,0 0 0,-1-1 0,1 1 1,-1-1-1,1 1 0,-1-1 0,0 1 1,1-1-1,-1 1 0,0-1 0,0 1 1,0-1-1,-1-1 0,1-54 2,0 56-71,0 27-578,0-24 649,0 0 0,0 1 1,0-1-1,1 0 0,-1 1 0,1-1 0,-1 0 0,1 0 0,0 1 0,-1-1 0,1 0 0,0 0 1,1 0-1,-1 0 0,0 0 0,3 3 0,-1-2 25,0-1 0,0 0 1,1 0-1,-1 0 0,0-1 0,1 1 0,-1-1 0,1 1 1,-1-1-1,6 0 0,3 2 170,0-2 1,1 1-1,-1-2 0,1 0 1,0 0-1,13-3 0,-24 2-185,0 1-1,0-1 1,-1 0-1,1 0 1,0 1-1,0-2 1,0 1-1,-1 0 1,1 0-1,0 0 1,-1-1-1,1 1 1,-1-1-1,0 1 1,1-1-1,-1 0 1,0 1-1,0-1 1,0 0-1,0 0 1,0 0-1,-1 0 1,1 0-1,0 0 1,-1 0-1,0 0 1,1 0-1,-1 0 1,0 0 0,0-4-1,0 0-9,0 0 0,-1 0 1,1 0-1,-1 0 0,0 0 0,-1 0 1,1 0-1,-1 1 0,-4-10 0,4 12-19,0 0-83,-1-1 0,2 0 0,-1 1 1,0-1-1,1 0 0,0 0 0,-1 0 1,1-6-1,1 10-135,2 0-67,23 1 271,28 5-1,-26-2 96,32 0-1,-5-4 496,-53 1-563,-1-1 0,1 1 0,-1 0 0,0-1 0,1 1 0,-1-1 0,0 1 0,1 0 0,-1-1 0,0 1 0,0 0 0,1 0 0,-1-1 0,0 1 0,0 0 0,0 0 0,0-1 0,0 1 0,0 0 0,0 1 0,-1 24 3,1-19-8,1 13-189,1 0 0,7 36-1,-8-55-146,-1 0-1,1 0 0,-1 0 0,1 1 0,-1-1 1,1 0-1,0 0 0,-1 0 0,1 0 0,0 0 1,0-1-1,0 1 0,0 0 0,0 0 0,0 0 1,0-1-1,0 1 0,0-1 0,0 1 0,0-1 1,0 1-1,2 0 0,-2-1-379,8 3-5042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18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61 696,'0'0'4024,"-4"-2"-3532,-6-3 1713,-1 0 0,-19-6 0,15-2 3824,13 7 1454,24 2-6879,134-6 1880,221 5-926,-4 5-1345,-371 1-213,5 1 74,-7 29 685,0 469 309,-4-452-821,4 1 87,0-49-271,-18 0-39,-867 0-51,885 0-186,10-1-4791,-1 0 3574,1 0 1,-1-1-1,9-3 0,1 0-2996,12-3-7079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0.1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98 411 4081,'0'0'18182,"-12"12"-17420,-38 36-259,47-45-459,0 0-1,0-1 1,0 1 0,0 0 0,1 0 0,-1 1 0,1-1 0,0 1 0,0-1 0,0 1 0,1-1-1,-1 1 1,1 0 0,0 0 0,0 0 0,0 0 0,1 0 0,-1 0 0,1 0 0,0 0-1,0 4 1,0-5-33,15-3 176,-6 0-141,0 0 0,0 0 0,0-1 0,0 0-1,15-4 1,-21 4-30,0-1-1,0 1 1,0-1-1,0 0 0,0 0 1,0 0-1,-1 0 1,1 0-1,-1-1 0,1 1 1,-1-1-1,0 0 0,0 0 1,0 1-1,0-1 1,-1-1-1,1 1 0,0-4 1,1-1 79,-1-1 0,-1 0-1,1 0 1,-1 0 0,-1 1 0,0-1 0,-2-16 0,1-4 93,-6-151 221,4 152-313,-2 1 0,-1 0 0,0 1 0,-17-41 0,18 54 113,-1-4 212,6 17-399,0 0 0,0 0 1,0 0-1,0 1 1,0-1-1,0 0 0,0 0 1,0 0-1,0 0 1,0 0-1,0 0 0,-1 0 1,1 0-1,0 0 1,0 0-1,0 0 0,0 0 1,0 0-1,0 0 1,0 0-1,0 0 0,0 0 1,-1 0-1,1 0 1,0 0-1,0 0 0,0 0 1,0 0-1,0 0 1,0 0-1,0-1 1,0 1-1,0 0 0,0 0 1,1 82 34,4-1 0,4 1 1,30 128-1,-35-197-34,0 1 1,0-1-1,10 17 0,-12-27-87,-1 1-1,1-1 0,0 0 1,0 1-1,1-1 0,-1 0 0,0-1 1,1 1-1,0 0 0,0-1 1,0 1-1,0-1 0,0 0 0,0 0 1,1 0-1,5 2 0,22-3-4080,-20-1 255,-1 0-4716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1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10498,'0'0'11804,"0"5"-10865,0 117 2771,0-69-10697,1-47 1711,6-3-1410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1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4785,'0'0'11787,"1"15"-11030,5 46-90,-5-46 3991,0-36-2323,0 18-2281,0-1-1,0 0 0,0 1 1,1-1-1,-1 1 0,1 0 1,0-1-1,0 1 0,0 0 1,0 0-1,1 0 0,-1 0 0,1 1 1,0-1-1,0 1 0,0-1 1,0 1-1,0 0 0,0 0 1,1 1-1,-1-1 0,0 0 1,6 0-1,4-1-51,1 0 0,-1 1-1,1 1 1,27 0 0,-33 1 47,-6 0-27,0 0 0,1 0 0,-1 1 0,0-1 0,1 0 0,-1 1 0,0 0 0,1-1 0,-1 1 0,0 0 0,0 0 0,0 0 0,0 0 0,0 1 0,0-1 1,0 0-1,0 1 0,0-1 0,-1 1 0,1 0 0,0 0 0,-1 0 0,0 0 0,1 0 0,-1 0 0,0 0 0,0 0 0,0 0 0,1 4 0,0 2-298,0-1 0,-1 1 0,0-1 0,0 10 0,-1 15-5361,0-22 2312,0-2-4263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2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156 10 10762,'0'0'11673,"-18"5"-11258,-55 17-81,71-21-306,-1 0 1,1 0 0,0 1 0,-1-1 0,1 1-1,0-1 1,0 1 0,0 0 0,0 0-1,0 0 1,1 0 0,-1 0 0,0 0 0,1 0-1,0 1 1,-1-1 0,1 0 0,-1 4-1,0 0 52,1 0 0,0-1 0,1 1 0,-1 0 0,1 10 0,0-9 47,0-6-113,1-1 0,-1 1 1,0 0-1,0 0 0,0-1 0,1 1 0,-1 0 0,0-1 0,1 1 0,-1 0 0,1-1 1,-1 1-1,1 0 0,-1-1 0,1 1 0,-1-1 0,1 1 0,0-1 0,-1 1 0,1-1 1,-1 0-1,1 1 0,0-1 0,0 0 0,-1 1 0,1-1 0,0 0 0,0 0 0,-1 0 1,1 0-1,0 0 0,1 0 0,32 1 485,-23-2-306,-1 1-123,0-1 1,0 0-1,0 0 0,0-1 1,0-1-1,0 1 1,0-2-1,-1 1 0,10-6 1,-15 7-62,0 0 1,-1 0 0,1-1-1,-1 1 1,1-1 0,-1 0-1,0 0 1,0 0 0,0 0 0,0 0-1,-1-1 1,1 0 0,-1 1-1,0-1 1,0 0 0,0 0-1,-1 0 1,1 0 0,-1 0-1,0 0 1,0-1 0,-1 1-1,1-7 1,0 9-27,-1-1 1,0 1-1,0-1 0,0 1 0,-1 0 1,1-1-1,0 1 0,-1 0 0,-1-4 1,2 6-18,-1 1 0,1-1 0,-1 1 0,1-1 0,-1 0 0,1 1 0,-1 0 0,1-1 0,0 1 0,-1-1 0,1 1 0,0-1 0,0 1 0,-1 0 0,1-1 0,0 1 0,0 0 1,0-1-1,0 1 0,0 1 0,-11 56-410,9-37 455,1 0 1,1 0-1,1-1 1,0 1-1,2 0 1,0-1 0,2 0-1,9 28 1,-5-26-7,0-3 2,-1 0 0,0 1 0,-2 0 0,0 0-1,-1 0 1,-1 1 0,1 23 0,-5-43-4,0 0 0,-1 0 0,1 0 0,0 0-1,0 0 1,-1 0 0,1 0 0,-1-1 0,1 1 0,-1 0 0,1 0 0,-1 0 0,1-1 0,-1 1 0,0 0 0,1-1 0,-1 1 0,0 0 0,0-1 0,1 1 0,-1-1 0,0 1 0,0-1 0,0 0 0,0 1 0,0-1 0,0 0-1,1 0 1,-1 1 0,0-1 0,0 0 0,0 0 0,-2 0 0,-41 0 94,27-1-17,0-1-26,0-1-1,0-1 0,0 0 1,0-1-1,1-1 0,-26-12 1,32 14-50,2 0-15,-1 0 0,1-1 0,-1 0 0,1 0 0,-9-8 0,16 12-5,-1 0 0,1 0-1,-1 0 1,1-1 0,0 1 0,-1-1-1,1 1 1,0-1 0,0 1-1,0-1 1,0 0 0,0 0 0,1 1-1,-1-1 1,0 0 0,1 0 0,-1 0-1,1 0 1,0 1 0,0-1 0,0 0-1,0 0 1,0 0 0,0 0-1,0 0 1,0 0 0,1 0 0,-1 0-1,1 1 1,-1-1 0,1 0 0,0 0-1,0 0 1,2-2 0,0 0-377,1-1 1,0 1-1,1 1 1,-1-1-1,0 1 1,10-6-1,20-9-4858,15-5-8344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2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82 2457,'0'0'18230,"3"3"-16639,2-3-1257,1 1-1,0-1 1,-1 1 0,1-1 0,-1-1-1,1 1 1,7-3 0,-11 3-289,0-1 0,-1 1 0,1-1 0,-1 1 0,1-1 0,-1 0 0,1 0 0,-1 0 0,0 0 1,1 0-1,-1 0 0,0 0 0,0 0 0,0-1 0,0 1 0,0 0 0,0-1 0,0 1 0,0 0 1,0-1-1,-1 1 0,1-1 0,-1 0 0,1 1 0,-1-1 0,0 1 0,1-1 0,-1 0 0,0 1 1,0-4-1,0 4-41,0-1 0,0 0 1,0 0-1,0 0 1,0 0-1,0 0 0,0 0 1,-1 1-1,1-1 0,-1 0 1,0 0-1,1 0 1,-1 1-1,0-1 0,0 0 1,0 1-1,-2-3 1,1 3-25,0 0 0,0 0 0,0 0 1,-1 0-1,1 0 0,0 0 0,-1 1 1,1-1-1,-1 1 0,1 0 0,-1 0 1,1 0-1,-5 0 0,5 0 10,0 0 0,0 0-1,0 0 1,0 0-1,0 0 1,0 0 0,0 1-1,0-1 1,0 1 0,0-1-1,0 1 1,0 0 0,0 0-1,0 0 1,1 0-1,-1 0 1,0 0 0,1 0-1,-1 1 1,0-1 0,1 1-1,0-1 1,-1 1 0,1-1-1,0 1 1,0 0-1,0 0 1,0 0 0,0-1-1,0 1 1,1 0 0,-1 0-1,0 0 1,1 3 0,-1 2-18,0 0 1,0 0 0,1-1 0,1 9-1,-1 1-332,0-15 275,1 0 0,-1 1 0,1-1 0,-1 0 0,1 0 1,-1 0-1,1 0 0,0 0 0,-1 0 0,1 0 0,0 0 0,0 0 0,0 0 0,0 0 0,0 0 0,0 0 0,0-1 0,0 1 0,0 0 0,0-1 0,0 1 0,0-1 0,1 1 0,-1-1 0,0 1 0,2-1 0,41 9-3945,-36-8 2074,17 2-4755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2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0 0 5761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3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0 143 5761,'163'-40'3336,"-161"39"-3108,0 0 1,0 1 0,0-1 0,0 1 0,1 0 0,-1-1-1,0 1 1,0 0 0,0 0 0,1 1 0,-1-1-1,0 0 1,4 2 0,-6-2-162,0 0-1,0 1 1,0-1 0,0 0-1,1 1 1,-1-1-1,0 0 1,0 1 0,0-1-1,0 0 1,0 1 0,0-1-1,0 0 1,0 1-1,0-1 1,0 0 0,0 1-1,0-1 1,0 1-1,0-1 1,0 0 0,0 1-1,0-1 1,0 0 0,-1 1-1,1-1 1,0 0-1,0 1 1,-1-1 0,0 3 459,1 4 478,0-3-497,0 1 0,0 0 0,0-1 0,1 1 0,1 5 0,-2-9-348,1 0 0,-1 0 0,0 0 0,1-1-1,-1 1 1,1 0 0,-1 0 0,1 0 0,-1-1-1,1 1 1,0 0 0,-1 0 0,1-1 0,0 1 0,0-1-1,0 1 1,-1-1 0,1 1 0,0-1 0,0 1-1,0-1 1,0 0 0,0 1 0,0-1 0,0 0-1,0 0 1,0 0 0,-1 0 0,3 0 0,0 0-67,-1 0 1,1-1-1,-1 1 1,1-1-1,-1 0 0,1 0 1,-1 0-1,0 0 1,0 0-1,1-1 1,-1 1-1,0-1 1,0 1-1,0-1 1,0 0-1,1-2 1,31-40 23,-16 19-28,-16 22-93,0 1 0,1-1-1,-1 1 1,0 0 0,1 0 0,-1 0-1,1 0 1,0 1 0,5-4-1,-7 5 1,0 0-1,0 0 0,0-1 0,0 1 1,0 0-1,0 0 0,0 0 1,0 0-1,0 0 0,0 0 0,0 1 1,0-1-1,0 0 0,0 0 0,0 1 1,0-1-1,0 0 0,0 1 0,-1-1 1,1 1-1,0-1 0,0 1 1,0 0-1,-1-1 0,1 1 0,0 0 1,-1-1-1,1 1 0,0 0 0,-1 0 1,1 0-1,-1 0 0,1-1 0,0 3 1,7 16-12,-5-12 16,1 1 1,-1-2-1,1 1 1,6 8-1,-8-13 6,0 0 0,1 0 0,-1 0 0,0 0-1,1 0 1,-1 0 0,1-1 0,-1 1 0,1-1-1,0 0 1,-1 0 0,1 0 0,0 0-1,0 0 1,4 0 0,10 1 24,0-1-1,1-1 1,27-3 0,-42 3-18,0-1 0,-1 1 0,1-1 0,0 0 0,-1 0 1,1 0-1,-1 0 0,1 0 0,-1 0 0,1-1 0,-1 1 1,0-1-1,0 1 0,1-1 0,-1 0 0,0 0 0,-1 0 0,1 0 1,0 0-1,-1-1 0,1 1 0,-1 0 0,0-1 0,1 1 0,-1-1 1,1-4-1,0-5 48,0 0 0,0 1-1,-1-1 1,-1-23 0,0 19-93,0 15-15,-7 3-218,6-2 261,0 0 0,1 0-1,-1 0 1,1 0 0,-1 0 0,0 0 0,1 1-1,-1-1 1,1 0 0,-1 0 0,1 1 0,-1-1-1,0 0 1,1 1 0,-1-1 0,1 0 0,0 1-1,-1-1 1,1 1 0,-1-1 0,1 1 0,0-1 0,-1 1-1,1 0 1,0-1 0,0 1 0,-1-1 0,1 1-1,0-1 1,0 1 0,0 0 0,0-1 0,-1 2-1,0 2 7,0 0 0,0 0 0,0 0-1,0 0 1,0 0 0,1 0 0,0 0 0,0 0-1,0 1 1,0-1 0,0 0 0,1 0-1,0 0 1,0 0 0,0 0 0,1 0-1,-1 0 1,1 0 0,0-1 0,0 1-1,0-1 1,0 1 0,1-1 0,-1 0 0,1 1-1,0-1 1,0-1 0,0 1 0,0 0-1,1-1 1,-1 0 0,1 1 0,5 1-1,3 1 39,1-2 0,-1 1 0,1-2-1,-1 1 1,1-2 0,0 0-1,0 0 1,0-1 0,-1-1-1,18-3 1,-28 4-31,0 0 0,0 0 0,0-1 0,0 1 0,0-1-1,0 0 1,0 0 0,0 1 0,-1-1 0,1 0 0,0-1 0,0 1 0,-1 0-1,1 0 1,-1-1 0,1 1 0,-1-1 0,0 1 0,1-1 0,-1 0 0,0 0-1,0 1 1,0-1 0,0 0 0,0 0 0,0-2 0,1-4 10,-1 0 1,1 0-1,-2 1 1,1-1-1,-1-10 0,0 17-12,-1-2-54,0 0 1,1 0-1,-1 1 1,-1-1-1,1 0 0,0 1 1,-1-1-1,1 1 1,-1-1-1,0 1 0,1 0 1,-1 0-1,0 0 1,-1 0-1,1 0 0,0 0 1,0 1-1,-1-1 1,1 1-1,-1-1 0,0 1 1,1 0-1,-1 0 1,-3-1-1,5 2-63,3 0 4,1-1 90,-1 0 0,1 1 0,0-1-1,-1 1 1,1 0 0,-1 0 0,1 0-1,4 1 1,-2-1 5,19-1 108,36-7 1,-35 4-18,39-1-1,-64 6-79,1-1 0,-1 1 0,1 0 0,-1-1-1,1 1 1,-1 0 0,0 0 0,1-1 0,-1 1-1,0 0 1,0 0 0,0 0 0,1-1 0,-1 1-1,0 0 1,0 0 0,0 0 0,0 0 0,-1 1-1,1 25 76,0-21-60,0-2-15,0-1 0,-1 0 0,1 1 0,-1-1 0,0 0 0,0 0 1,0 0-1,-3 6 0,-3 10-2283,6-4-6714,1-9-454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4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37 407 4913,'0'0'15903,"-6"17"-15368,-16 51-172,13-33 40,9-34-373,0 0 1,0 1 0,0-1-1,0 0 1,0 0-1,1 1 1,-1-1-1,0 0 1,0 0-1,1 0 1,-1 0 0,2 2-1,-2-2-18,1 0 0,0-1 1,0 1-1,0-1 0,0 1 0,0-1 0,0 1 1,-1-1-1,1 1 0,0-1 0,0 0 0,1 0 0,-1 0 1,0 1-1,0-1 0,0 0 0,1 0 0,25-1 61,-18 1 41,-8 0-105,1 0 1,-1 0-1,0 0 1,0 0-1,1 0 1,-1 0-1,0 0 1,0 0-1,1-1 1,-1 1-1,0 0 1,0-1-1,0 1 1,1-1-1,-1 0 1,0 1-1,0-1 1,0 0-1,0 1 1,0-1-1,0 0 1,0 0-1,0 0 1,1-2-1,-1 0 11,0-1 0,0 1-1,-1 0 1,1-1 0,-1 1 0,0-1-1,0 0 1,0-3 0,0 4-26,0-14-219,0 15-401,0 11 381,0 1 166,-1-7 67,1-1 0,0 1-1,0 0 1,1-1 0,-1 1 0,0 0-1,1-1 1,1 6 0,-1-7 14,-1 0 1,1 0 0,0-1 0,0 1-1,0 0 1,0 0 0,0 0 0,0-1 0,0 1-1,0 0 1,0-1 0,0 1 0,0-1-1,0 1 1,0-1 0,1 0 0,-1 0-1,0 1 1,0-1 0,0 0 0,1 0-1,-1 0 1,0 0 0,2 0 0,18 0 259,-6 0-35,32-3-1,-41 2-199,0 0 0,-1 0 0,1-1 0,0 0 0,-1 0-1,1-1 1,-1 1 0,10-8 0,-9 5 102,0 0 0,0-1 0,0 0 0,-1 0 0,0 0 0,0-1 0,-1 1 0,1-1 0,-1 0 0,-1-1 0,0 1-1,0-1 1,0 1 0,-1-1 0,3-16 0,-1-7 347,-2 0 0,-2-58-1,-1 39-345,1 29 91,0 0-1,-2 0 1,-1 0 0,0 0 0,-1 1 0,-14-37-1,18 57-216,0-1-1,0 1 1,0 0 0,0 0-1,0-1 1,0 1-1,0 0 1,0-1-1,0 1 1,0 0-1,0 0 1,0-1 0,0 1-1,-1 0 1,1 0-1,0 0 1,0-1-1,0 1 1,-1 0-1,1 0 1,0-1-1,0 1 1,0 0 0,-1 0-1,1 0 1,0 0-1,0 0 1,-1-1-1,1 1 1,0 0-1,0 0 1,-1 0-1,1 0 1,-1 0 0,-1 4-42,2-4 39,-5 22-38,1 1-1,1-1 0,0 45 0,1-19 47,-3 198 58,6-177-150,-1-56-305,1 1 0,1-1 1,4 15-1,6 15-7390,-8-32-728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29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24 6585,'0'0'14533,"-6"0"-13453,-12 0-473,4 0 5303,14 0-5838,1 0 0,-1 1 0,0-1 0,0 0 0,1 1 0,-1-1 0,1 0 0,-1 1 0,0-1 0,1 0 0,-1 0 0,1 1 0,-1-1 0,0 0 0,1 0 0,-1 0 0,1 0 0,-1 1 0,1-1 0,-1 0 0,1 0 0,0 0-1,261 0 190,-247-1-240,0-1 1,0 0-1,15-5 1,-15 4-286,0 0-1,0 0 1,16 1 0,-30 2-147,-9-5-4627,-1 5-1026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0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9162,'0'0'14896,"0"0"-14741,-1 0-1,0 0 0,1 0 0,-1-1 0,0 1 0,1 0 0,-1 0 0,0 0 0,0 0 0,1 0 0,-1 0 0,0 0 0,0 1 0,1-1 1,-1 0-1,0 0 0,1 4-97,-1 4 125,2 0 0,-1 0 0,1 0 0,1 8 0,-1-13-148,1 0 0,-1 1 0,0-1 0,1 0 0,0 0 0,-1-1 0,1 1 0,0 0-1,1-1 1,-1 1 0,0-1 0,4 3 0,82 60 136,-59-45-171,-27-19 1,1 1-1,-1 0 0,1 0 1,-1 0-1,0 0 0,1 1 0,-1-1 1,0 1-1,-1-1 0,1 1 1,0 0-1,-1-1 0,1 1 1,-1 0-1,0 0 0,0 0 0,0 0 1,-1 0-1,1 0 0,-1 1 1,1-1-1,-1 0 0,0 0 1,0 0-1,-1 0 0,1 1 0,-1-1 1,1 0-1,-1 0 0,0 0 1,0 0-1,0 0 0,-1 0 1,1-1-1,-1 1 0,1 0 0,-4 3 1,-12 14 19,1 1 1,2 0 0,0 1 0,-14 30-1,23-31-906,7-7-6371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20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78 1040,'0'0'2984,"0"-3"-2967,0-51 5301,0 33 664,0 33 626,0 11-5880,1-8-79,-2 0 0,-3 31 0,2-30-138,1 1 0,0-1 0,3 28 0,-1-3 322,-1 57 7,5-66-838,-5-21 95,0 1-3354,4-18-1864,0-3-1594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3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204 216 4401,'0'0'19737,"-4"0"-19396,3 0-334,1 0 0,-1 0 1,0 0-1,1 0 0,-1 0 1,0 0-1,1 1 1,-1-1-1,0 0 0,1 0 1,-1 1-1,1-1 1,-1 1-1,1-1 0,-1 0 1,1 1-1,-1-1 0,1 1 1,-1-1-1,1 1 1,-1-1-1,1 1 0,0-1 1,-1 1-1,1 0 0,-5 23 275,9 36 339,-2-46-475,6 253 561,-8-213-663,0-54-40,0 1 1,0-1-1,-1 0 1,1 1-1,0-1 1,0 1-1,-1-1 0,1 1 1,0-1-1,-1 0 1,1 1-1,-1-1 1,1 1-1,0-1 1,-1 0-1,1 0 1,-1 1-1,1-1 1,-1 0-1,1 0 1,-1 1-1,1-1 1,-1 0-1,1 0 1,-1 0-1,1 0 1,-1 0-1,1 0 0,-1 0 1,1 0-1,-1 0 1,0 0-1,-1 0 14,1 0 0,-1 0 0,0 0 0,1 0 0,-1-1 0,0 1 0,1-1 0,-1 1 0,1-1 0,-4-1 0,-3-4 18,0-1 0,0-1 0,1 1 0,0-1 0,-11-17 0,-28-49 117,43 68-139,-5-7-15,1 0 0,0-1 0,1 0 1,0 0-1,2-1 0,-1 1 0,2-1 0,0 0 0,0 0 1,2 0-1,0 0 0,1-19 0,0 32-7,1-1 0,0 1 1,0-1-1,0 1 0,0 0 0,0-1 0,1 1 0,-1 0 1,0 0-1,1 0 0,0 0 0,0 0 0,-1 0 0,1 0 0,0 1 1,0-1-1,1 1 0,2-2 0,9-5-17,28-12 0,-16 8 40,-6 2-5,-1-1 1,-1-1-1,0 0 1,0-1-1,16-17 0,-25 20 9,0 1 0,-1-1-1,0 0 1,-1-1-1,0 0 1,-1 0 0,0-1-1,-1 1 1,0-1-1,3-13 1,-5 105-370,-11 336 463,8-405-103,2 39-26,-2-46 15,1-1 1,-1 1-1,1-1 1,0 1-1,0-1 1,0 0-1,1 1 0,-1-1 1,1 0-1,3 5 1,-4-8 6,0 1-1,-1-1 1,1 1 0,0-1-1,-1 0 1,1 1 0,0-1 0,0 0-1,-1 0 1,1 1 0,0-1 0,0 0-1,0 0 1,-1 0 0,1 0 0,0 0-1,0 0 1,0 0 0,-1-1 0,1 1-1,0 0 1,0 0 0,-1 0 0,1-1-1,0 1 1,-1 0 0,1-1 0,1 0-1,17-13 92,27-42-305,-46 56 186,1 0 0,-1-1-1,1 1 1,-1-1 0,1 1 0,-1-1 0,1 1 0,0 0 0,-1 0 0,1-1 0,-1 1 0,1 0-1,0 0 1,-1-1 0,1 1 0,0 0 0,-1 0 0,1 0 0,0 0 0,-1 0 0,1 0-1,0 0 1,-1 0 0,1 0 0,-1 1 0,1-1 0,0 0 0,-1 0 0,1 1 0,0-1 0,-1 0-1,1 0 1,-1 1 0,1-1 0,-1 1 0,2 0 0,18 20 9,-16-16-68,7 7 76,0-1 0,0-1 1,1 0-1,0-1 0,27 16 1,-35-23 19,0 0 1,1 1 0,-1-2 0,1 1-1,-1 0 1,1-1 0,0 0 0,0 0 0,-1 0-1,1-1 1,0 0 0,0 1 0,0-2-1,0 1 1,0-1 0,-1 1 0,1-1-1,0-1 1,0 1 0,-1-1 0,1 0-1,-1 0 1,5-2 0,-3 0-3,3-2 19,0 0-1,-1 0 0,11-11 0,-17 15-26,0-1-1,0 1 1,0-1 0,0 1-1,0-1 1,-1 0-1,1 1 1,-1-1 0,0 0-1,0 0 1,0 0-1,0 0 1,-1 0 0,1 0-1,-1-7 1,1 8 46,-3-11-315,2 13 252,0 0 0,0-1 0,-1 1 0,1 0 1,0 0-1,0-1 0,0 1 0,-1 0 1,1 0-1,0 0 0,-1-1 0,1 1 0,0 0 1,0 0-1,-1 0 0,1 0 0,0 0 1,-1 0-1,1 0 0,0 0 0,-1 0 0,1 0 1,0-1-1,0 2 0,-1-1 0,1 0 0,0 0 1,-1 0-1,1 0 0,0 0 0,-1 0 1,1 0-1,0 0 0,0 0 0,-1 0 0,1 1 1,0-1-1,-1 0 0,1 0 0,0 0 1,0 1-1,0-1 0,-1 0 0,0 2 2,0-1-1,0 0 0,0 0 0,0 1 1,0-1-1,0 0 0,0 1 1,1-1-1,-1 1 0,1-1 1,-1 1-1,1 0 0,-1-1 1,1 1-1,0-1 0,0 1 1,0 1-1,-1 37 14,1-30-9,0-7 10,0-1 0,0 0-1,0 1 1,0-1 0,1 0-1,-1 0 1,1 0 0,-1 1-1,1-1 1,0 0-1,0 0 1,0 0 0,0 0-1,0 0 1,1 0 0,1 2-1,-1-2-15,1 0-1,0 0 0,0 0 1,0 0-1,0 0 0,0-1 1,0 0-1,0 1 0,1-1 1,5 1-1,7 1-756,-1 0 0,27 1 0,6-3-4997,-40-1 4229,36 0-12939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4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18 7722,'0'0'14075,"-3"-3"-13183,2 1-701,0 1-134,1 0-1,-1 1 1,1-1 0,-1 0-1,0 0 1,0 0 0,0 0-1,1 1 1,-1-1 0,0 0-1,0 1 1,0-1 0,0 1-1,0-1 1,0 1-1,0-1 1,-2 0 0,1 2-9,1 0 0,0 0 0,0 0 0,0 1-1,0-1 1,0 0 0,0 1 0,0-1 0,0 0 0,0 1 0,0-1 0,1 1 0,-1-1 0,1 1 0,-1 2 0,-1 1 76,-5 13 67,2 0 0,0 0 0,0 0 0,2 1 1,1 0-1,0-1 0,1 28 0,1-44-189,0-1 0,0 1 0,1-1 0,-1 0 0,0 1 0,1-1 0,-1 0 0,1 1 0,-1-1 0,1 0 0,0 0 0,-1 0 0,1 1 0,0-1 0,0 0 0,0 0 0,0 0 0,0 0 0,0 0 0,0 0 0,0-1 0,0 1 0,0 0-1,1 0 1,-1-1 0,0 1 0,1-1 0,-1 1 0,0-1 0,1 0 0,-1 1 0,2-1 0,7 1 9,-1 0 0,1 0 0,17-2 0,-10 1 27,11-2-379,-1 0 0,1-2 0,-1-1 0,-1-2 0,49-17 0,-58 19-680,20-8-5726,-23 4-992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4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 10162,'0'0'13443,"165"-51"-13331,-123 51-112,1 0 0,-9 0-488,8 0-1016,-12 8-2265,-9 5-2785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4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1 384,'0'0'21381,"106"5"-21189,-81-5-192,9 0-336,0 2-2257,-9 3-4384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5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4849,'0'0'14735,"5"15"-14371,-1-3-312,3 9 70,0 1 0,-2 0-1,5 28 1,-10 35 732,0-84-796,0-1 1,0 0 0,0 0-1,0 0 1,0 0 0,0 1-1,0-1 1,0 0 0,0 0-1,0 0 1,0 1 0,0-1-1,0 0 1,0 0 0,0 0-1,0 0 1,0 1 0,0-1-1,1 0 1,-1 0 0,0 0 0,0 0-1,0 0 1,0 1 0,0-1-1,0 0 1,0 0 0,1 0-1,-1 0 1,0 0 0,0 0-1,0 0 1,0 1 0,1-1-1,-1 0 1,0 0 0,0 0-1,0 0 1,1 0 0,6-4 1161,7-12-640,-12 10-558,1 1 1,-1-1-1,1 0 0,1 0 0,-1 1 0,1 0 1,0 0-1,0 0 0,0 0 0,1 1 1,-1-1-1,1 1 0,0 0 0,7-3 1,-9 5-54,1 1 0,-1-1 0,1 1 1,0-1-1,0 1 0,0 1 1,0-1-1,0 0 0,0 1 1,0 0-1,7 0 0,-8 1 0,-1 0-1,0-1 0,0 1 1,0 0-1,0 0 0,0 0 1,0 0-1,0 0 1,0 0-1,0 1 0,0-1 1,-1 1-1,1-1 0,-1 1 1,1-1-1,-1 1 0,1 0 1,-1 0-1,0 0 0,0 0 1,0 0-1,1 3 0,25 50-5994,-15-37-38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5.8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8362,'0'0'14563,"-89"56"-14227,85-38-144,0-8-136,4 3-48,0 2-8,0-10-624,8 8-1152,13-8-2417,1 2-2793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6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0 9690,'0'0'12403,"-16"8"-11943,-51 29-69,65-36-371,0 0 0,0 0 0,1 0 1,-1 0-1,0 0 0,1 1 0,-1-1 1,1 0-1,-1 1 0,1-1 1,0 1-1,-1 0 0,1-1 0,0 1 1,0 0-1,0 0 0,0 0 0,1-1 1,-1 1-1,0 0 0,1 0 0,-1 0 1,1 0-1,0 0 0,0 0 1,0 1-1,0-1 0,0 0 0,0 0 1,1 3-1,0 9 188,25-14 409,-20 0-593,0 0 0,0 0 0,0-1 0,-1 0 0,1-1 0,0 1-1,0-1 1,0 0 0,-1-1 0,8-3 0,-11 4-16,1 1 0,-1-1 0,1 0 0,-1 0 0,0 0 0,0 0 0,0 0-1,0-1 1,0 1 0,0 0 0,-1-1 0,1 0 0,-1 1 0,0-1 0,0 0 0,0 0 0,0 1 0,0-1 0,-1 0 0,1 0 0,-1 0 0,1-4 0,-1 6-92,0 0 1,0 0 0,0-1 0,-1 1 0,1 0-1,0 0 1,0 0 0,0 0 0,-1 0-1,1 0 1,-1 0 0,1-1 0,-1 1-1,1 0 1,-1 1 0,0-1 0,1 0 0,-1 0-1,0 0 1,0 0 0,1 0 0,-1 1-1,0-1 1,0 0 0,0 1 0,-2-2-1,0 1-298,1 1 0,0-1 0,-1 1 0,1-1 0,-1 1 0,1 0 0,-1 0-1,1 0 1,-1 0 0,1 1 0,-1-1 0,-2 1 0,-4 4-6052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6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68 366 7378,'0'0'13260,"-11"18"-12651,-35 57-230,45-72-319,-1-1-1,1 1 1,-1 0-1,1 0 1,0 0-1,0 0 1,0 5 0,1-8-40,0 1 0,-1-1 0,1 1 1,0-1-1,0 1 0,1-1 1,-1 1-1,0-1 0,0 1 0,0-1 1,0 1-1,0-1 0,0 1 1,1-1-1,-1 1 0,0-1 0,0 1 1,1-1-1,-1 0 0,0 1 1,1-1-1,-1 0 0,1 1 0,-1-1 1,0 0-1,1 1 0,1 0 52,1-1 0,-1 1 0,0-1-1,0 0 1,1 0 0,-1 0 0,0 0 0,0 0-1,0 0 1,1-1 0,2 0 0,1 0 18,1 0-38,-1-1 0,0 1 0,0-1 0,0-1-1,0 1 1,0-1 0,0 0 0,-1 0-1,1 0 1,-1-1 0,0 0 0,0 0 0,-1 0-1,1-1 1,-1 1 0,0-1 0,4-5 0,-2 1 35,-1 0 0,0 0 0,0 0 0,-1-1 0,0 1 0,0-1 0,-1 0 0,-1 0 0,3-17 0,-1-35 219,-7-90-1,1 131-76,-1 1-1,-8-32 0,7 36 326,8 126-71,4 192-207,-8-255-344,-2-10-767,0-2-4934,2-29-626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7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7402,'0'0'17731,"0"18"-17619,0-5-104,0-3 96,0 0-104,0-2-232,0 2-720,0-3-1344,0 4-3626,0-1-6384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7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2961,'120'11'6317,"-96"-6"689,-24 10-4615,0 11 77,0-16 4022,0-14-6451,1 1 0,0-1 0,0 1 0,0-1 0,1 1 0,-1 0 1,1-1-1,0 1 0,0 0 0,0 0 0,0 0 0,1 1 1,-1-1-1,1 0 0,4-3 0,0 0-39,0 0 1,0 1-1,1 0 0,0 0 0,11-5 1,-12 8-7,0 0 0,1 0 0,-1 1 0,1 0 0,-1 0 0,1 1 0,10 0 0,-14 0-8,-4 0 9,1 1-1,0-1 0,0 1 0,-1 0 1,1-1-1,0 1 0,-1-1 0,1 1 1,-1 0-1,1 0 0,-1-1 0,1 1 1,-1 0-1,1 0 0,-1-1 0,0 1 1,1 0-1,-1 0 0,0 0 0,0 0 1,0 0-1,1 0 0,-1 0 0,0-1 1,0 1-1,-1 2 0,3 34-1753,-2-31 743,0-6 1006,0 12-1951,0-2-3499,0 0-3456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21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16 2897,'0'0'12497,"-7"-3"-11251,-18-7-249,19 7 6209,7 81-5951,1-27-625,-6 62 0,2-102-593,0 0 0,-8 20 1,7-22-15,0 0 0,0 0 0,1 0 0,1 0 0,-2 15 1,3-24 5,-3-3-4098,3 2 3594,0 1-1,0-1 1,-1 1 0,1-1 0,0 1-1,0-1 1,0 1 0,0-1-1,0 1 1,0-1 0,0 1 0,0-2-1,0-12-6912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38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73 4521,'0'0'17318,"-10"6"-16895,-33 23-124,41-28-275,1 0 0,0 0 0,-1 0 0,1 1 0,0-1 0,0 0 0,0 1 0,0-1 0,0 1 0,1-1 1,-1 1-1,0-1 0,1 1 0,-1 0 0,1-1 0,0 1 0,-1 0 0,1-1 0,0 1 0,0 0 0,0-1 0,0 1 0,0 0 0,1 2 0,-1 4 140,15-7 122,-7-1-255,1 0 1,0-1-1,0 0 1,0-1-1,0 0 1,-1 0-1,1-1 1,-1 0-1,0 0 1,0-1-1,0 0 1,0 0-1,0-1 1,-1 0-1,13-12 1,-17 14-27,0 1 0,0-1 0,-1 0 0,1 0 0,-1 0 0,0 0 0,0 0-1,0 0 1,0-1 0,0 1 0,2-8 0,-2 3 28,-1-1-1,0 0 0,0 1 1,-1-15-1,-5 24-255,2 1 204,1 0 0,0 0 0,-1 1 0,1-1 0,0 1 0,0-1 0,1 1-1,-1 0 1,1 0 0,-1 0 0,1 0 0,0 0 0,-1 5 0,-9 47 18,8-33 54,2 1 0,0 0 0,1-1 0,1 1 0,2 0 0,0-1-1,8 31 1,3-12 72,-3 1-1,-1 1 1,-2 0-1,-3 0 1,2 63-1,-7-98 30,1-4-165,-1 1 0,0 0 0,0-1 0,-1 1 0,-1 6 1,2-10 50,0-1 0,0 1 1,-1-1-1,1 1 0,0 0 1,0-1-1,-1 1 1,1-1-1,-1 1 0,1-1 1,0 1-1,-1-1 0,1 1 1,-1-1-1,1 1 0,-1-1 1,0 0-1,1 1 1,-1-1-1,1 0 0,-1 0 1,0 1-1,1-1 0,-1 0 1,1 0-1,-1 0 0,0 0 1,1 0-1,-1 0 1,0 0-1,1 0 0,-1 0 1,0 0-1,1 0 0,-1 0 1,0 0-1,1 0 0,-1-1 1,1 1-1,-1 0 1,0 0-1,1-1 0,-1 1 1,1 0-1,-1-1 0,0 0 1,-6-4 108,0 0 1,1 0-1,-1-1 1,1 0-1,1 0 1,-1 0-1,-6-10 1,-16-18-41,17 22-157,-54-57 201,59 60-282,-1 1 1,1-1-1,1-1 1,-1 1 0,2-1-1,-7-16 1,11 25-14,-1 1 0,1-1 1,0 0-1,0 0 0,0 0 0,-1 0 1,1 0-1,0 0 0,0 0 1,0 0-1,0 0 0,1 0 1,-1 0-1,0 0 0,1-1 1,-1 1-213,1 1 1,-1-1-1,1 1 0,-1-1 1,1 1-1,-1-1 1,1 1-1,-1 0 1,1-1-1,0 1 1,-1-1-1,1 1 0,0 0 1,-1 0-1,1 0 1,0-1-1,-1 1 1,1 0-1,1 0 1,18-1-11885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0.4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14 6433,'0'0'14654,"-2"-3"-13228,2 3-1337,-1 0 1,1 0 0,0 0 0,0 0-1,-1 0 1,1 0 0,0 0-1,0 0 1,-1-1 0,1 1-1,0 0 1,0 0 0,0 0-1,-1 0 1,1-1 0,0 1-1,0 0 1,0 0 0,0-1-1,0 1 1,-1 0 0,1 0-1,0 0 1,0-1 0,0 1-1,0 0 1,0 0 0,0-1-1,0 1 1,0 0 0,0-1-1,0 1 1,0 0 0,0 0-1,0-1 1,0 1 0,0 0-1,0 0 1,0-1 0,0 1-1,0 0 1,0 0 0,1-1 0,-1 1-1,0 0 1,0-1-1,17 1 4618,-6 0-5736,105 1 1411,22-1-422,-45-1-3600,-97 2 3055,1 0-1,-1 0 1,0 1 0,1-1-1,0 1 1,-7 4 0,-1 0-2885,2-1-2891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1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13 2961,'0'0'15579,"-8"-13"-11621,7 14-3808,0 0 0,1-1 1,-1 1-1,1 0 0,0 0 0,-1-1 0,1 1 0,0 0 0,-1 0 0,1 0 0,0-1 1,0 1-1,0 0 0,0 0 0,0 0 0,0 0 0,0 0 0,0 0 0,0 0 1,0 28 909,0-21-594,1-6-412,-1 1 0,1 0-1,0-1 1,-1 1 0,1-1 0,1 1 0,-1-1-1,0 0 1,0 1 0,1-1 0,0 0 0,-1 0-1,1 0 1,0 0 0,0 0 0,0 0 0,4 2-1,44 29 174,-38-26-178,23 12 39,56 24-1,-91-43-89,1 1 0,0-1 0,-1 1 0,1 0 0,-1-1 0,1 1 0,-1 0 0,0-1 0,1 1 0,-1 0 0,0 0 0,1-1 0,-1 1 0,0 0 0,0 0 0,0 0 0,0 0 0,1-1 0,-1 1 0,-1 0 0,1 0 0,0 0 0,0 0 0,0 1 0,-7 22 20,-2-11 8,0 0-1,-1-1 1,-1 0-1,0-1 1,-19 16-1,15-14-123,-1 2 0,-20 25 0,33-35-162,-10 13-786,13-17 966,-1-1 0,1 0 0,0 1 0,0-1 0,0 1 0,0-1 0,0 0 0,0 1 0,0-1 0,0 1 0,0-1 0,0 0 0,0 1 0,0-1 0,0 0 0,0 1 0,0-1 0,0 1 0,1-1 0,-1 0 0,0 1 0,0-1 0,0 0 0,1 1 0,-1-1 0,0 0-1,0 1 1,1-1 0,-1 0 0,0 0 0,1 1 0,-1-1 0,0 0 0,1 0 0,-1 0 0,0 0 0,1 1 0,-1-1 0,0 0 0,1 0 0,-1 0 0,1 0 0,-1 0 0,0 0 0,1 0 0,-1 0 0,0 0 0,1 0 0,-1 0 0,1 0 0,-1 0 0,24 0-4715,5 0-3550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2.0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228 288 5457,'0'0'16074,"-13"1"-15094,4 0-792,5-1-112,0 0 1,0 0-1,0 0 1,1 1-1,-1-1 1,0 1-1,0 0 1,0 0-1,1 1 1,-1-1-1,0 1 0,1 0 1,-1-1-1,1 2 1,0-1-1,0 0 1,0 1-1,0-1 1,0 1-1,0 0 1,-2 4-1,-13 22 201,1 1 0,1 1 0,2 0 0,2 1 0,0 0-1,2 1 1,2 0 0,1 1 0,1 0 0,2 0 0,2 0 0,1 36 0,2-64-277,-1 1 1,1-1 0,0 0-1,1 0 1,0 1 0,0-1 0,0 0-1,0 0 1,1 0 0,0-1-1,1 1 1,-1-1 0,1 0-1,0 0 1,0 0 0,0 0 0,1-1-1,0 1 1,0-1 0,0 0-1,0-1 1,1 1 0,-1-1-1,1 0 1,0-1 0,7 3 0,7 2 9,1-1 0,0-2 0,1 1 0,-1-2 0,1-1 0,32-1 0,-28-2 2,1-2 0,-1 0 0,0-2 0,0-1 0,0-1 0,-1-1 0,0-2 0,-1 0 0,1-1 0,-2-2 0,0 0 0,-1-1 0,0-2 0,-1 0 0,-1-1 0,31-34 0,-42 41 41,0-2-1,0 1 1,-1-1 0,-1-1-1,0 1 1,0-1 0,-2-1-1,1 1 1,-2-1 0,0 0-1,3-16 1,-2-8 90,-2 0-1,-2-74 1,-3 92-147,0 1-1,-2-1 0,0 0 1,-1 1-1,-1 0 0,-1 0 1,0 1-1,-2 0 0,0 0 1,-1 1-1,0 0 0,-2 0 1,0 1-1,-1 1 0,0 0 1,-1 1-1,-1 1 0,0 0 1,-22-14-1,30 22-19,0 1 1,0 0-1,-1 1 1,0 0-1,1 0 1,-1 0-1,0 1 0,0 0 1,-1 1-1,1 0 1,0 0-1,-1 1 1,1 0-1,0 0 1,0 1-1,-1 0 0,1 0 1,0 1-1,0 0 1,-13 5-1,9 1-48,-1 0 0,2 0 0,-1 1 0,1 0-1,1 1 1,-1 1 0,-15 21 0,6-6-146,2 2-1,-22 41 1,31-49-67,0 0 0,2 0 0,0 1 1,-7 40-1,9-24-2831,-1 73 1,6-59-4181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3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28 7938,'0'0'14479,"-4"-5"-13547,-14-14-225,17 19-667,-1-1-1,1 1 1,0-1 0,0 1 0,0 0 0,-1-1 0,1 1 0,0 0-1,-1 0 1,1 0 0,0 0 0,-1 0 0,1 0 0,0 0-1,0 0 1,-1 1 0,1-1 0,0 0 0,0 1 0,-1-1 0,1 1-1,0-1 1,0 1 0,0 0 0,0 0 0,0-1 0,0 1-1,0 0 1,0 0 0,0 0 0,0 0 0,0 1 0,-1 0 12,-9 9 171,1 0 1,0 1 0,1 0 0,0 0-1,1 1 1,0 0 0,-5 16-1,-36 100 390,46-117-625,1 0 0,0 0 1,1 0-1,0 0 0,1 19 1,0-17-251,0-14 235,0 1-6,0-1 0,0 0 0,0 1-1,0-1 1,0 1 0,0-1 0,0 1 0,0-1 0,0 1 0,0-1 0,1 1 0,-1-1-1,0 1 1,0-1 0,0 0 0,1 1 0,-1-1 0,0 1 0,0-1 0,1 0 0,-1 1-1,0-1 1,1 0 0,-1 1 0,1-1 0,-1 0 0,0 1 0,1-1 0,-1 0-1,1 0 1,-1 0 0,1 1 0,-1-1 0,0 0 0,1 0 0,-1 0 0,1 0 0,-1 0-1,1 0 1,-1 0 0,1 0 0,-1 0 0,1 0 0,-1 0 0,1 0 0,0-1 0,85 2-4815,-43-1-2083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4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79 1768,'0'0'14889,"-2"21"-14250,-6 62-155,7-79-364,-2 22 179,3-26-199,0 0 1,0 0-1,0 1 1,0-1 0,0 0-1,0 0 1,-1 0-1,1 0 1,0 1-1,0-1 1,0 0 0,0 0-1,0 0 1,0 0-1,0 0 1,-1 1-1,1-1 1,0 0 0,0 0-1,0 0 1,0 0-1,0 0 1,-1 0-1,1 0 1,0 0-1,0 1 1,0-1 0,-1 0-1,1 0 1,0 0-1,0 0 1,0 0-1,0 0 1,-1 0 0,1 0-1,0 0 1,0 0-1,-1 0 1,0 0 1534,0-8-1453,1 0-1,0 0 1,1 0 0,0 0 0,0 0 0,0 0 0,1 0 0,0 0-1,1 1 1,0-1 0,0 1 0,1 0 0,5-9 0,-3 7-169,0-1 1,1 1-1,1 1 1,-1-1-1,1 1 1,1 0-1,-1 1 1,19-12-1,-23 17-7,0 0-1,1 1 1,-1-1 0,0 1 0,7-2-1,-10 3-4,0 0-1,0-1 1,0 1-1,0 0 0,0 0 1,0 0-1,0 0 1,0 0-1,1 0 0,-1 0 1,0 0-1,0 0 1,0 0-1,0 1 0,0-1 1,0 0-1,0 1 1,0-1-1,0 1 1,0-1-1,-1 1 0,1-1 1,0 1-1,0-1 1,0 1-1,0 0 0,-1 0 1,1 0-1,1 1 1,0 6-482,0 0 0,0 0 1,0 1-1,0 14 1,-2 37-5502,-1-28 1860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4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4961,'0'0'16705,"6"-1"-16013,0-1-519,0 1-1,0 0 1,0 1 0,0-1-1,11 2 1,-16-1-158,0 0 1,1 0-1,-1 0 1,1 1-1,-1-1 1,1 0-1,-1 1 0,0 0 1,1-1-1,-1 1 1,0 0-1,0-1 0,0 1 1,1 0-1,-1 0 1,0 0-1,0 0 1,0 0-1,0 0 0,0 0 1,-1 0-1,1 1 1,0-1-1,0 0 1,-1 1-1,1-1 0,-1 0 1,1 1-1,-1-1 1,0 0-1,1 1 0,-1-1 1,0 1-1,0-1 1,0 2-1,0 11 30,1-6-18,-1 0 0,0 0 0,-1 0 0,0 0-1,0-1 1,0 1 0,-1 0 0,0-1 0,-4 8 0,6-14-22,-1 0 1,1 0 0,0-1 0,0 1 0,-1 0 0,1 0 0,0 0 0,0-1 0,0 1 0,0 0-1,0 0 1,0 0 0,0 0 0,0-1 0,0 1 0,0 0 0,0 0 0,1 0 0,-1 0 0,0-1 0,1 1-1,-1 0 1,0 0 0,1-1 0,-1 1 0,1 0 0,-1-1 0,1 1 0,-1 0 0,1-1 0,0 1 0,-1-1-1,1 1 1,0-1 0,-1 1 0,1-1 0,0 1 0,0-1 0,-1 0 0,1 0 0,0 1 0,0-1-1,0 0 1,0 0 0,-1 0 0,3 0 0,7 2 17,0-1-1,0 0 1,13 0-1,-5-1-71,13 5-1323,-17-3-1252,1 0-3735,-3-1-5739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4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9706,'0'0'12753,"13"-3"-11991,42-8-29,-52 10-668,0 1-1,0 0 0,0-1 0,0 2 0,0-1 0,1 0 0,-1 1 0,0-1 0,0 1 0,0 0 0,0 0 1,0 0-1,0 0 0,-1 1 0,1-1 0,3 3 0,2 2 24,-1 0 0,0 0 0,11 13 0,-2-2 19,-4-6-47,-1 0 1,0 2 0,-1-1 0,11 17-1,-17-22-51,0-1 0,-1 1 0,1 1 0,-1-1 0,-1 0 0,0 1 0,0-1-1,0 1 1,-1 0 0,1 13 0,-2-11-2,0-7-4,1-1-1,-1 1 0,0-1 0,0 1 0,0 0 0,0-1 0,-1 1 0,1 0 0,-1-1 0,0 1 0,1-1 1,-1 1-1,0-1 0,-1 1 0,1-1 0,0 0 0,-1 0 0,1 1 0,-1-1 0,1 0 0,-4 2 1,-8 5-979,-1 0 0,0-1 0,-1 0 0,0-1 0,0-1 0,-17 5 0,3-1-1721,12-4-6274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5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23 7802,'0'0'14100,"-21"-2"-13732,-64-4 30,82 6-363,0 0 1,0 0 0,0 1-1,-1-1 1,1 1 0,0-1-1,0 1 1,1 0 0,-1 0 0,0 1-1,0-1 1,0 0 0,1 1-1,-1 0 1,1-1 0,-1 1-1,1 0 1,0 0 0,-1 1 0,1-1-1,0 0 1,1 1 0,-1-1-1,-2 5 1,-1 1 73,2-5-71,1 1 0,-1 0 0,1 0 0,0 0-1,0 0 1,1 1 0,-1-1 0,1 1 0,0-1 0,0 0 0,0 1 0,1 0-1,-1-1 1,2 7 0,-1-10-32,0-1-1,1 1 1,-1 0-1,0-1 1,1 1-1,-1-1 1,1 1-1,-1-1 1,1 1-1,0-1 1,-1 1-1,1-1 1,-1 1-1,1-1 1,0 0-1,-1 1 1,1-1-1,0 0 1,-1 0-1,1 1 1,0-1-1,0 0 1,-1 0-1,1 0 1,0 0-1,0 0 1,-1 0-1,1 0 1,0 0-1,-1 0 1,1-1-1,0 1 1,1 0-1,2-1 8,6 1 6,-3 1-11,0 0 1,0-1 0,0 0 0,0-1-1,-1 0 1,1 0 0,0 0-1,0-1 1,-1 0 0,1 0-1,-1-1 1,0 1 0,0-1-1,0-1 1,7-4 0,-9 4 41,0 0 0,0 0 1,0 0-1,0 0 0,-1-1 1,0 0-1,0 0 0,0 0 1,0 0-1,-1 0 0,0 0 1,0-1-1,-1 1 0,1-1 1,-1 1-1,0-1 0,-1 0 1,1 1-1,-1-12 0,-5 23-82,-19 52 10,-23 89 0,39-105 113,1 1 0,2 0-1,3 0 1,2 50-1,0-55 1523,1-37-1542,-1-1 1,1 0-1,-1 0 0,1 0 0,0 0 0,-1 0 0,1 0 1,-1 0-1,1 0 0,-1 0 0,1 0 0,0 0 0,-1-1 1,1 1-1,-1 0 0,1 0 0,-1 0 0,1-1 0,-1 1 1,1 0-1,0-1 0,7-9 38,1-1 1,-2 0-1,0-1 1,0 1-1,-1-1 1,0 0 0,5-19-1,0 6-46,44-126-499,-54 147 63,10-24-519,-10 27 585,-1 1 0,1-1 0,0 0 0,-1 0 0,1 0 0,0 0 0,0 0 0,-1 1 0,1-1 0,0 0 0,0 1 0,0-1 0,0 1 0,0-1 0,0 1 0,0 0 0,0-1 0,0 1 0,0 0 0,1-1 0,-1 1 0,2 0 0,9 0-6648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6.2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10418,'0'0'12056,"0"16"-11482,1 54-106,-1-67-416,0 1 1,0-1 0,1 1-1,0 0 1,-1-1 0,1 1-1,0-1 1,1 0 0,-1 1-1,0-1 1,1 0 0,3 6-1,-3-7 11,-1-1-1,1 1 0,-1-1 1,1 0-1,0 1 0,-1-1 1,1 0-1,0 0 0,0 0 1,0 0-1,0 0 1,0-1-1,0 1 0,0-1 1,0 1-1,3 0 0,-1-1 24,0 0-1,0-1 1,1 1-1,-1-1 1,0 0-1,0 0 1,0 0-1,0 0 1,0 0-1,-1-1 1,1 0-1,0 0 1,-1 0-1,1 0 1,-1-1-1,0 1 1,5-6-1,-3 3-81,0-1-1,-1 1 1,1-1-1,-2 0 1,1 0-1,0-1 1,-1 1 0,0-1-1,-1 0 1,0 1-1,0-1 1,0 0-1,-1 0 1,0-1-1,0 1 1,-1 0 0,0-12-1,0 19-136,0-1 0,0 1 1,0 0-1,0 0 0,-1 0 0,1-1 1,0 1-1,0 0 0,0 0 0,0 0 0,0 0 1,-1 0-1,1-1 0,0 1 0,0 0 0,0 0 1,0 0-1,-1 0 0,1 0 0,0 0 0,0 0 1,0 0-1,-1-1 0,1 1 0,0 0 1,0 0-1,0 0 0,-1 0 0,1 0 0,0 0 1,0 0-1,0 0 0,-1 0 0,1 0 0,0 0 1,0 1-1,0-1 0,-1 0 0,1 0 0,0 0 1,0 0-1,0 0 0,-1 0 0,1 0 0,0 0 1,0 1-1,0-1 0,-1 0 0,-3 7-5900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22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86 3593,'0'0'13556,"-1"-4"-12228,-1-2-1336,1 5 151,1 0 0,-1 0 0,1 0-1,-1 0 1,1-1 0,-1 1 0,1 0 0,0 0 0,-1-1 0,1 1 0,0 0-1,0 0 1,0-1 0,0 1 0,0 0 0,0-1 0,1 1 0,-1 0 0,0 0 0,1-1-1,-1 1 1,0 0 0,1 0 0,0 0 0,-1-1 0,1 1 0,0 0 0,-1 0-1,1 0 1,0 0 0,0 0 0,0 1 0,0-1 0,0 0 0,0 0 0,0 0 0,2 0-1,10-5-3,0 1 0,0 0 1,1 1-1,-1 0 0,1 1 0,0 1 0,0 0 0,0 1 0,0 0 0,0 2 0,19 1 0,-30-1-139,0 0 1,0 0 0,0 0-1,0 1 1,0-1 0,0 1-1,0 0 1,0-1 0,-1 1-1,1 1 1,-1-1-1,1 0 1,-1 1 0,0-1-1,0 1 1,3 3 0,-3-2-6,1 1-1,-1-1 1,0 0 0,0 1 0,0-1 0,-1 1 0,0-1 0,1 1 0,-2 0 0,2 9-1,-2-1-15,0-10 19,1 0 0,-1 0 1,0 0-1,0 0 1,0 0-1,0-1 1,-1 1-1,1 0 1,-1 0-1,0 0 0,0 0 1,0 0-1,0 0 1,0-1-1,-1 1 1,1 0-1,-1-1 0,1 0 1,-1 1-1,-3 2 1,-6 4 1,0 0 1,-1-1 0,0 0 0,-1-1-1,1 0 1,-1-1 0,-1 0-1,1-1 1,-1-1 0,0 0 0,0-1-1,0 0 1,-1-1 0,-25 0-1,37-2 19,0 0 0,-1 0-1,1 0 1,0 0 0,0-1-1,0 1 1,0-1 0,0 0-1,0 0 1,0 0 0,1 0 0,-1-1-1,0 1 1,1-1 0,-1 0-1,0 0 1,1 1 0,0-2-1,-4-3 1,-6 1 156,9 6-38,6 4-54,15 8 134,1 0 1,-1-1 0,2-1 0,24 11 0,27 15-46,-63-32-160,0 0 0,0 0 0,0 1 0,-1 0 0,0 1 0,0 0-1,0 0 1,-1 0 0,0 1 0,7 13 0,-6-15-299,-6-2-86,-1-4 74,-14 3-8102,3-1-4788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47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41 6409,'0'0'15885,"-6"5"-15441,6-5-442,-3 3 41,0 0 1,-1 0 0,1 0 0,1 0-1,-1 0 1,0 1 0,1-1 0,0 1-1,0 0 1,0 0 0,0 0 0,1 0-1,-1 0 1,1 0 0,-1 7 0,0 0 6,1-7-31,1-1 0,-1 0 0,1 0 0,0 0 0,0 1-1,0-1 1,1 5 0,0-7-6,-1 0-1,0 0 1,1 0 0,-1 0-1,1-1 1,0 1-1,-1 0 1,1 0-1,0-1 1,-1 1 0,1 0-1,0-1 1,0 1-1,-1-1 1,1 1-1,0-1 1,0 1 0,0-1-1,0 0 1,0 1-1,0-1 1,0 0-1,0 0 1,0 0 0,0 0-1,0 0 1,-1 0-1,1 0 1,2 0-1,7 0 65,-1 0-1,0-1 0,0 0 0,0 0 0,0-1 0,0-1 0,10-2 0,-16 3-67,1 0 1,0 0 0,-1 0-1,1 0 1,-1-1 0,1 1 0,-1-1-1,0 0 1,0 0 0,-1 0-1,1 0 1,0-1 0,-1 1-1,0-1 1,0 1 0,0-1-1,0 0 1,1-5 0,-2 4 3,0 0 1,0 0 0,-1 0-1,0-1 1,0 1-1,-1-6 1,1-5-20,0 16-51,0 23-1369,0-21 1418,0 0-1,0 0 1,0 0-1,0-1 1,1 1-1,-1 0 1,1 0-1,0 0 1,-1 0-1,1-1 1,0 1-1,0 0 1,0-1 0,0 1-1,0-1 1,1 1-1,-1-1 1,0 1-1,1-1 1,-1 0-1,1 0 1,-1 0-1,1 0 1,0 0-1,-1 0 1,1 0-1,0 0 1,0-1 0,3 2-1,3 0-8,1 0 0,0-1-1,0 0 1,17-1 0,-24 0 33,-1 0-1,0 0 1,1 0-1,-1 0 1,1-1-1,-1 1 1,0-1 0,0 1-1,1-1 1,-1 1-1,0-1 1,0 0-1,1 1 1,-1-1 0,0 0-1,0 0 1,0 0-1,0 0 1,0 0-1,1-2 1,12-26 614,-11 20-495,0 6-65,-3 3-80,0 0 1,1 0 0,-1-1 0,0 1 0,0 0-1,0 0 1,1 0 0,-1 0 0,0 0 0,0 0-1,0 0 1,1 0 0,-1 0 0,0 0 0,0 0 0,0 0-1,1 0 1,-1 0 0,0 0 0,0 0 0,0 0-1,1 0 1,-1 1 0,0-1 0,0 0 0,0 0 0,1 0-1,-1 0 1,0 0 0,0 0 0,0 1 0,0-1-1,1 0 1,-1 0 0,0 0 0,0 0 0,0 1-1,0-1 1,0 0 0,4 14-241,-2 13-111,3 31 298,-5-58 86,0 0 1,0 1-1,0-1 1,1 0-1,-1 0 1,0 1-1,0-1 1,0 0-1,1 0 1,-1 1-1,0-1 1,0 0-1,1 0 1,-1 0-1,0 1 1,1-1-1,-1 0 1,0 0-1,1 0 1,-1 0-1,0 0 1,1 0-1,-1 0 1,0 0-1,1 0 1,-1 0-1,0 0 1,1 0-1,-1 0 1,0 0-1,1 0 1,-1 0-1,0 0 1,1 0 0,-1 0-1,0-1 1,1 1-1,-1 0 0,14-8 1068,1-22-560,1 1 0,29-41-1,-43 68-522,0 0 0,0 1 0,-1-1 0,1 1 0,0-1-1,0 1 1,1 0 0,-1 0 0,0 0 0,3-1 0,-5 2-11,1-1-1,0 1 1,0 0 0,0-1 0,-1 1 0,1 0 0,0 0 0,0 0 0,0 0-1,-1 0 1,1 0 0,0 0 0,0 0 0,0 0 0,-1 0 0,1 0 0,0 0-1,0 0 1,0 1 0,-1-1 0,1 0 0,0 1 0,-1-1 0,1 1 0,0-1-1,-1 1 1,1-1 0,0 1 0,-1-1 0,1 1 0,-1-1 0,1 1 0,0 0-1,1 5-91,0-1 0,-1 1 0,1-1 0,-1 1-1,0 0 1,-1-1 0,1 10 0,-1 10-3006,0-11-966,0-6-2089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1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22 5617,'0'0'16688,"0"-5"-15776,0-8 42,0 10 69,0 12-634,-18 231 1104,9-151-1467,8-80-187,-1 0 1,0 0-1,0 0 0,-7 13 1,1 0-2593,7-5-2302,2-9 694,-1 0-567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1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9010,'0'0'14459,"123"-20"-14075,-106 20-240,-8 0-64,-5 0-80,0 0-240,1 0-704,7 0-1313,1 0-1791,0 0-3026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1.8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1696,'0'0'19016,"0"4"-18455,-1 21 177,0-14-543,1-1 0,0 1 0,0-1 0,1 1 0,2 12 1,-2-21-152,-1 0 1,1 0 0,0 0-1,-1 0 1,1 0 0,0 0-1,0 0 1,1 0-1,-1-1 1,0 1 0,1 0-1,-1-1 1,0 1 0,1-1-1,0 1 1,-1-1 0,1 0-1,0 1 1,0-1 0,0 0-1,0 0 1,0-1 0,0 1-1,0 0 1,0-1 0,0 1-1,0-1 1,0 0 0,0 1-1,1-1 1,2 0 0,-2 0 11,1 0 0,-1 0 0,1 0 1,-1 0-1,1-1 0,-1 1 0,1-1 1,-1 0-1,1 0 0,-1 0 0,0-1 1,1 1-1,-1-1 0,0 0 0,0 0 1,0 0-1,0 0 0,-1 0 0,1 0 1,-1-1-1,1 0 0,-1 1 0,0-1 1,0 0-1,0 0 0,0 0 0,2-7 1,-1 2-173,-1-1 0,0 0 0,-1 1 0,0-1 0,0 0 0,-1-13 0,0 19-163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2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8634,'0'0'11864,"8"12"-11352,-1-3-421,0 0 8,0 1 0,0 0 0,-1 0 0,-1 1 0,0-1 0,6 18 0,-8-20 327,-1-8 1268,1-14 1149,-2 8-3346,0-2 588,1-1 0,0 1 1,1 0-1,0 0 0,0 0 1,1 0-1,9-14 0,-13 22-99,1-1-1,-1 1 1,1-1-1,0 1 1,-1-1-1,1 1 1,-1 0-1,1-1 1,0 1-1,-1 0 1,1 0-1,0 0 1,0-1-1,-1 1 0,1 0 1,0 0-1,-1 0 1,1 0-1,0 0 1,0 0-1,-1 0 1,1 0-1,0 1 1,-1-1-1,1 0 1,0 0-1,-1 1 1,1-1-1,0 0 0,-1 1 1,1-1-1,0 0 1,-1 1-1,1-1 1,0 1-1,22 22-381,-16-16 214,-5-6 198,-1 0 0,0 1 0,1-1 0,0 0 0,-1 0 0,1 0 0,0-1 0,-1 1 0,1 0 1,0-1-1,0 1 0,0-1 0,-1 1 0,1-1 0,0 0 0,0 0 0,0 0 0,0 0 0,0 0 0,0 0 0,-1-1 0,1 1 0,0 0 0,0-1 0,0 0 1,-1 1-1,4-2 0,3-3 105,-1 0 1,0 0 0,1-1-1,10-10 1,1-2-155,-10 10 81,14-10-126,-23 18 75,1 0-1,-1 0 0,1 0 0,-1 0 0,1-1 1,-1 1-1,1 0 0,-1 0 0,1 0 0,-1 0 1,1 0-1,-1 0 0,1 0 0,-1 0 0,1 1 0,0-1 1,-1 0-1,1 0 0,-1 0 0,1 1 0,-1-1 1,0 0-1,1 0 0,-1 1 0,1-1 0,-1 0 1,1 1-1,-1-1 0,0 0 0,1 1 0,-1-1 1,0 1-1,1-1 0,-1 1 0,0-1 0,0 1 0,0-1 1,1 1-1,-1-1 0,0 1 0,0-1 0,0 1 1,0-1-1,0 1 0,3 8-548,13 51 1380,-13-39-3190,-2 1-3848,-1-17 186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3.7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239 61 4401,'0'0'17416,"0"-10"-16543,0-29-190,0 38-663,0 1 0,0-1 0,0 1 0,-1-1 0,1 1 0,0-1 0,0 1 0,0-1-1,-1 1 1,1-1 0,0 1 0,-1-1 0,1 1 0,0-1 0,-1 1 0,1 0 0,-1-1 0,1 1 0,0 0 0,-1-1 0,1 1 0,-1 0 0,1-1 0,-1 1-1,1 0 1,-1 0 0,1 0 0,-1-1 0,0 1 0,1 0 0,-1 0 0,1 0 0,-1 0 0,1 0 0,-1 0 0,1 0 0,-1 0 0,0 0 0,1 1 0,-1-1-1,1 0 1,-1 0 0,1 0 0,-1 1 0,-2-1 147,0 1-122,1-1 1,-1 1-1,1 0 0,-1 0 0,1 0 1,-1 0-1,1 0 0,0 0 0,-1 1 1,1-1-1,0 1 0,0 0 0,0 0 0,0-1 1,-1 4-1,-27 33 419,28-34-445,-1 0 0,1 0 0,0 0 0,0 0-1,0 0 1,0 1 0,1-1 0,0 1-1,0-1 1,0 1 0,0-1 0,1 6 0,0-10-19,0 0 0,1 1 0,-1-1-1,0 1 1,1-1 0,-1 1 0,0-1 0,1 0 0,-1 1 0,1-1 0,-1 0 0,1 1 0,-1-1 0,0 0 0,1 0 0,-1 0 0,1 1 0,0-1 0,-1 0 0,1 0 0,-1 0 0,1 0 0,-1 0 0,1 0 0,-1 0 0,1 0 0,0 0 0,20 0 0,-18-1-1,3 2-9,0-2 0,-1 1-1,1 0 1,0-1 0,-1 0 0,1-1-1,-1 1 1,0-1 0,10-4 0,-13 4 10,0 1 0,0-1 0,0 1 0,0-1 0,0 0 0,0 0 0,0 1 0,-1-1 0,1 0 0,-1-1 0,0 1 0,1 0 0,-1 0 0,0-1 0,0 1 0,0 0 0,-1-1 1,1 1-1,-1-1 0,1 1 0,-1-1 0,0 1 0,0-5 0,-1 1-235,-2 7 66,-7 13-26,-8 29 32,7-5 77,2 1-1,-4 50 0,0 81 98,11-136 6,-2 57 226,1-20 49,-13 83-1,14-143-282,0 1 1,-1-1 0,-1 0-1,-6 15 1,9-24 11,0 0-1,1 0 1,-2 0 0,1 0-1,0 0 1,0 0-1,0 0 1,-1-1 0,1 1-1,-1 0 1,0-1 0,1 0-1,-1 1 1,0-1-1,0 0 1,0 0 0,0 1-1,0-2 1,0 1-1,0 0 1,0 0 0,0-1-1,0 1 1,-1-1 0,1 1-1,0-1 1,0 0-1,0 0 1,-4-1 0,4 0 55,0 0 0,-1 0 1,1 0-1,0-1 0,0 1 1,0-1-1,0 0 0,0 0 1,0 0-1,0 0 0,1 0 1,-1 0-1,1 0 0,-1 0 1,1 0-1,0-1 0,0 1 1,-1-3-1,-19-53 481,19 52-484,-6-28-159,2 0 1,1 0-1,2 0 0,1 0 0,3-37 0,0 34-747,-2 34 710,2 0 0,-1 1 1,0-1-1,0 0 0,1 0 0,0 1 1,0-1-1,-1 0 0,1 1 1,1-1-1,-1 1 0,0-1 0,1 1 1,-1-1-1,1 1 0,0 0 0,0 0 1,2-2-1,2-1-1016,0 1 0,0 0 0,1 0 0,-1 0 0,1 1 0,7-2 0,27-9-10873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4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117 440 10282,'0'0'11535,"-18"10"-11149,-53 35-54,69-43-304,-1 0-1,1 1 0,0-1 0,0 0 0,0 1 0,0 0 1,0-1-1,1 1 0,-1 0 0,1 0 0,0 0 0,0 0 0,0 0 1,0 0-1,0 0 0,1 0 0,-1 0 0,1 0 0,0 0 0,0 0 1,0 1-1,1 4 0,0 3 122,-2-9-130,1-1-1,0 1 1,0 0 0,0-1 0,0 1-1,0-1 1,0 1 0,1-1 0,-1 1-1,0 0 1,1-1 0,-1 1 0,1-1-1,0 0 1,-1 1 0,1-1-1,0 1 1,0-1 0,1 2 0,1-2 8,-1 0 0,1 0 0,0-1 0,-1 1 0,1-1 0,0 1 0,0-1 0,-1 0 0,1 0 0,5 0 0,-3 0-2,0 0 0,0 0-1,1 0 1,-1-1 0,0 0 0,0 0 0,0 0-1,0 0 1,0-1 0,0 0 0,0 0 0,-1 0-1,1-1 1,-1 1 0,1-1 0,-1 0-1,0-1 1,0 1 0,0-1 0,-1 1 0,1-1-1,-1 0 1,4-6 0,-4 4-11,-1 0-1,0 0 1,0 0 0,0 0-1,0 0 1,-1 0 0,0-1-1,-1 1 1,0 0 0,1-1-1,-3-9 1,2 2-5,0 14-24,0-1 0,0 1-1,0 0 1,0-1 0,1 1-1,-1 0 1,0-1-1,0 1 1,0 0 0,-1-1-1,1 1 1,0 0 0,0 0-1,0-1 1,0 1 0,0 0-1,0-1 1,0 1 0,0 0-1,-1 0 1,1-1-1,0 1 1,0 0 0,0 0-1,-1-1 1,1 1 0,0 0-1,0 0 1,-1 0 0,1-1-1,0 1 1,0 0 0,-1 0-1,1 0 1,0 0 0,0 0-1,-1 0 1,1 0-1,0-1 1,-1 1 0,1 0-1,0 0 1,-1 0 0,1 0-1,0 0 1,0 0 0,-1 0-1,1 1 1,0-1 0,-1 0-1,1 0 1,-1 0-29,0 1 0,0-1 0,1 1 0,-1-1 1,0 0-1,1 1 0,-1-1 0,1 1 0,-1 0 0,1-1 1,-1 1-1,1 0 0,-1-1 0,1 1 0,-1 0 0,1-1 1,0 1-1,-1 0 0,1 0 0,0 0 0,-1 6 18,0-1-1,0 0 1,1 0 0,0 0-1,0 0 1,1 0 0,0 0-1,2 10 1,-2-14 29,0 1-1,0-1 1,0 0 0,1 0 0,-1 0 0,1 0-1,-1 0 1,1 0 0,-1 0 0,1 0-1,0-1 1,0 1 0,0-1 0,0 1 0,0-1-1,0 0 1,1 0 0,-1 1 0,0-2-1,0 1 1,1 0 0,-1 0 0,4 0 0,2 0 118,-1 0 0,1 0 1,0-1-1,0 0 1,-1 0-1,1 0 1,0-1-1,-1-1 0,1 1 1,-1-1-1,1 0 1,-1-1-1,0 0 0,0 0 1,0-1-1,12-7 1,-11 5 2,-1 0 0,0-1 1,0 1-1,0-2 1,-1 1-1,0-1 0,0 0 1,-1 0-1,0 0 0,0-1 1,-1 0-1,6-17 0,-2 0 171,-2-1 0,-1-1 0,3-41 0,-6-84 293,-2 100-401,0 43-133,0 6 9,1-1-1,-1 0 1,-1 1 0,1-1 0,-1 0 0,1 1-1,-1-1 1,-1 1 0,-3-9 0,5 13-64,0 0 0,0 0 1,0 0-1,0 0 0,0 0 1,0 0-1,0 0 0,0 0 1,0 0-1,0 0 0,0 0 0,0 1 1,0-1-1,0 0 0,0 0 1,0 0-1,0 0 0,0 0 0,0 0 1,-1 0-1,1 0 0,0 0 1,0 0-1,0 0 0,0 0 0,0 0 1,0 0-1,0 0 0,0 0 1,0 0-1,0 0 0,-1 0 0,1 0 1,0 0-1,0 0 0,0 0 1,0 0-1,0 0 0,0 0 0,0 0 1,0 0-1,0 0 0,0 0 1,-1 0-1,1 0 0,0 0 0,0 0 1,0 0-1,0 0 0,0 0 1,0-1-1,0 1 0,0 0 1,0 0-1,0 0 0,-1 10-82,1-10 82,-1 133 24,3 161 195,6-230 37,-5-44-2195,2 35 0,-5-56 1670,-1 0 0,1 0 0,-1 0-1,0 0 1,1 0 0,-1 0 0,0 0-1,0 0 1,0 0 0,0 0 0,0 1-1,-1-2 1,-1-1-745,-16-14-4984,1-1-3070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4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5353,'0'0'16500,"153"-3"-16332,-128 3-168,-8 0-1201,-9 8-2991,1 2-4162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5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1 148 5825,'0'0'17184,"20"-9"-16536,65-29-66,-81 37-505,0-1 0,0 0 1,0 0-1,0 0 1,-1-1-1,1 1 1,-1-1-1,1 0 1,-1 0-1,0 0 0,4-6 1,-6 7-25,0-1 1,0 1-1,0-1 1,-1 1-1,1-1 1,-1 0-1,0 1 1,1-1-1,-1 0 0,0 1 1,-1-6-1,1-6-34,-3 14-43,1 0-1,-1 0 1,1 0-1,-1 0 1,1 0-1,-1 1 1,1-1 0,-3 2-1,2 0 19,0 0 0,0 1 0,1-1-1,-1 1 1,1 0 0,0 0 0,0 0 0,0 0-1,0 1 1,0-1 0,1 0 0,-1 1 0,1-1-1,0 1 1,0-1 0,0 1 0,0 5 0,0 3 0,0-1 1,0 0 0,1 1 0,3 17 0,-3-28 5,1 0 1,-1 1-1,1-1 1,0 0-1,-1 0 1,1 1-1,0-1 1,0 0-1,0 0 1,0 0-1,0 0 1,0 0-1,0 0 0,0 0 1,0-1-1,0 1 1,0 0-1,1 0 1,-1-1-1,0 1 1,0-1-1,1 1 1,-1-1-1,1 0 1,-1 0-1,2 1 1,40 2 10,-40-3-9,15 0 24,2 0 9,-1 0-1,27-5 0,-39 4-22,-1 0 0,0-1 0,1 0 0,-1 0 0,0-1 0,0 0 0,-1 0 1,1 0-1,-1-1 0,11-8 0,-12 8 22,1-1 1,-1 0 0,1 0-1,-1 0 1,-1 0-1,1-1 1,3-7 0,-5 9-25,-1 1 1,0 0-1,0-1 1,0 1-1,0-1 1,0 1-1,-1-1 1,0 1-1,0-1 1,0 0 0,0 1-1,0-1 1,-1 1-1,1-1 1,-2-4-1,1 6-12,-1 0-1,1 0 0,0 0 1,0 0-1,-1 0 0,1 1 1,-1-1-1,1 0 0,-1 1 1,0-1-1,0 1 0,1 0 1,-1 0-1,0-1 0,0 1 1,0 0-1,-1 1 0,1-1 1,0 0-1,0 1 0,0-1 1,-1 1-1,1 0 0,-4-1 1,5 1-93,1 3 88,0 0 1,0 0 0,0 0-1,1 0 1,-1 0-1,1 0 1,0-1-1,0 1 1,0 0-1,0 0 1,0-1 0,0 1-1,3 3 1,1-1 18,0 0 0,0 0 0,1 0 0,8 6 1,61 35 10,-55-35-15,1 2 1,-2 0-1,20 16 1,-38-27-9,1-1 1,-1 1 0,1 0-1,-1 0 1,1 0-1,-1 0 1,0 0 0,0 0-1,0 0 1,0 0-1,0 0 1,-1 1-1,1-1 1,-1 0 0,1 0-1,-1 1 1,0-1-1,0 0 1,0 1-1,0-1 1,0 4 0,0-3 1,-1-2 1,0 1 1,0-1-1,1 0 1,-1 0 0,0 0-1,0 0 1,0 0-1,0 0 1,0 0 0,0 0-1,0 0 1,0 0-1,-1-1 1,1 1 0,0 0-1,0-1 1,-1 1-1,1-1 1,0 0-1,-1 1 1,1-1 0,0 0-1,-3 0 1,-36 7 47,-48-3 569,49-5-3598,15 1-2706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6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39 3953,'0'0'19688,"-6"-6"-18445,-22-26 200,27 49-782,-4 249 1926,7-154-2201,-2-108-378,12 321 386,3-154-308,-13-97-3058,7-87 1158,-2-4 148,0-1-1,-1 0 1,-1-1 0,4-21 0,-1-3-3703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23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23 3505,'0'0'11274,"0"-3"-10086,-8-17 6769,8 46-6081,1 24-774,-2 57-629,-12-109-4636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6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168 44 8090,'0'0'15710,"10"-8"-15326,32-21-180,-39 28-190,-1 0 0,0 0 0,0 0 1,1 1-1,-1-1 0,0 0 0,1 1 0,-1 0 1,1-1-1,-1 1 0,0 0 0,1 0 0,-1 0 0,1 1 1,-1-1-1,1 1 0,-1-1 0,0 1 0,1 0 1,2 1-1,1 1 37,0 1-1,0-1 1,-1 1 0,10 9 0,-15-13-45,0 0-1,1 0 1,-1 0 0,0 1-1,0-1 1,0 0 0,1 0-1,-1 0 1,0 1 0,0-1-1,0 0 1,0 0 0,1 1-1,-1-1 1,0 0 0,0 0-1,0 1 1,0-1 0,0 0-1,0 0 1,0 1 0,0-1-1,0 0 1,0 0 0,0 1-1,0-1 1,0 0 0,0 0-1,0 1 1,0-1 0,0 0-1,0 0 1,0 1 0,0-1-1,0 0 1,-1 0 0,1 1-1,0-1 1,0 0 0,0 0-1,0 1 1,-1-1 0,1 0-1,0 0 1,0 0 0,0 0-1,-1 1 1,1-1 0,0 0-1,-13 5 184,-242 31 130,251-36-375,0 0-168,1 1 0,-1-1 0,1 1 0,-1 0 0,1 0 0,0 0 0,-1 0 0,1 0 1,-5 4-1,8-5-24,1 0 0,-1 1 0,1-1 1,-1 0-1,1 1 0,-1-1 0,1 0 1,-1 0-1,1 0 0,-1 1 0,1-1 1,0 0-1,-1 0 0,1 0 0,-1 0 1,1 0-1,-1 0 0,1 0 0,0 0 1,-1 0-1,2-1 0,18 1-4566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7.2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8650,'0'0'12595,"12"13"-12121,38 46-211,-44-53-205,-1 1 0,0 1 0,-1-1-1,6 14 1,-8-18-30,-1 1 0,1-1 0,0 1 0,0-1 0,0 0 0,0 0-1,1 0 1,4 5 0,-7-8 54,0 0 0,1 1 0,-1-1 0,0 0 0,0 0 0,1 1 0,-1-1 0,0 0 0,1 0 0,-1 0 0,0 1 0,1-1 0,-1 0 0,1 0 0,-1 0 0,0 0-1,1 0 1,-1 0 0,1 0 0,-1 0 0,0 0 0,1 0 0,-1 0 0,1 0 0,-1 0 0,0 0 0,1 0 0,-1 0 0,0 0 0,1 0 0,-1-1 0,1 1 0,-1 0 0,0 0 0,1-1 0,-1 1 0,0 0 0,0 0 0,1-1 0,-1 1 0,0 0 0,0 0 0,1-1-1,-1 1 1,0 0 0,0-1 0,0 1 0,1-1 0,-1 1 0,0-1 0,8-26 587,-6 17-210,2-1-318,1 0 0,1 1 0,8-13 0,6-12-174,-20 35-41,0-1 1,0 1-1,0-1 1,0 1-1,0 0 1,0-1-1,0 1 1,1-1-1,-1 1 1,0 0-1,0-1 1,0 1-1,1-1 1,-1 1-1,0 0 1,0 0-1,1-1 1,-1 1-1,0 0 1,1-1-1,-1 1 1,1 0-1,-1 0 1,0 0-1,1-1 1,-1 1-1,0 0 1,1 0-1,-1 0 1,1 0-1,-1 0 0,1 0 1,-1 0-1,0 0 1,1 0-1,-1 0 1,1 0-1,-1 0 1,1 0-1,-1 0 1,0 0-1,1 0 1,-1 0-1,1 1 1,-1-1-1,0 0 1,1 0-1,-1 0 1,0 1-1,1-1 1,-1 0-1,0 0 1,1 1-1,-1-1 1,0 0-1,1 1 1,13 25-5738,-11-21 3816,5 11-4680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7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9 115 10234,'0'0'12228,"10"-4"-11409,-4 2-683,3 0 74,-1-1 0,0 0 0,-1 0 1,1-1-1,-1 0 0,15-9 0,-21 11-152,0-1 1,0 1-1,-1 0 0,1-1 0,0 1 1,-1-1-1,1 1 0,-1-1 1,0 1-1,0-1 0,0 1 0,0-1 1,0 1-1,0-1 0,-1 1 1,1 0-1,-1-1 0,0 1 0,0-1 1,0 1-1,0 0 0,0 0 0,0-1 1,0 1-1,-1 0 0,-2-3 1,2 4-73,0 0 0,0 0 0,1 0 0,-1 0 0,0 0 0,-1 0 0,1 1 0,0-1 0,0 1 0,0-1 0,0 1 0,0 0 0,-1 0 0,1 0 0,0 0 0,0 0 0,0 0 0,0 1 0,-1-1 0,1 1 0,0-1 0,0 1 0,0 0 0,0 0 0,0 0 0,0 0 0,0 0 0,1 0 0,-1 1 0,0-1 1,1 1-1,-1-1 0,1 1 0,-1-1 0,1 1 0,0 0 0,-1 0 0,1 0 0,0 0 0,0 0 0,1 0 0,-1 0 0,0 2 0,-2 14-10,1 0 0,1 26 0,1-42 25,1 0 0,-1 0 1,0-1-1,1 1 0,0 0 0,-1 0 1,1 0-1,0-1 0,0 1 1,0 0-1,0-1 0,0 1 0,1-1 1,-1 1-1,0-1 0,1 1 1,-1-1-1,1 0 0,-1 0 0,1 0 1,0 0-1,0 0 0,-1 0 0,1 0 1,0-1-1,0 1 0,3 0 1,5 2 24,1-1 0,-1 0 0,19 1 0,93-2 502,-65-2-6132,-49 1-1640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8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0 168 5905,'0'0'18908,"14"-3"-18045,41-14-255,-49 15-500,0 0 0,-1-1 0,1 1 0,-1-1 0,0 0 0,0 0 0,0-1 0,0 1 0,0-1 1,-1 0-1,5-6 0,-7 8-63,0-1 0,-1 1 0,1-1 0,-1 1 0,0-1 1,1 0-1,-1 0 0,-1 0 0,1 0 0,0 0 0,-1 0 1,1-4-1,0 0 51,-1-1 0,-1 1 0,1 0 1,-2-8-1,2 14-106,-1 0 0,1 0 1,0 0-1,-1 0 0,1 0 1,-1 0-1,0 0 1,1 0-1,-1 0 0,0 1 1,1-1-1,-1 0 0,0 0 1,0 0-1,0 1 0,0-1 1,0 1-1,0-1 0,0 0 1,0 1-1,0 0 0,0-1 1,0 1-1,0 0 0,0-1 1,-2 1-1,-32-2-469,27 2 357,7 0 102,0 0-1,0 0 1,0 1-1,0-1 1,0 0-1,0 0 1,0 0-1,0 1 1,0-1 0,0 0-1,0 1 1,0-1-1,0 1 1,1-1-1,-1 1 1,0-1-1,0 1 1,1 0-1,-1-1 1,0 1-1,1 0 1,-1 0-1,0-1 1,1 1-1,-1 0 1,1 0-1,0 0 1,-1 0 0,1 0-1,-1 0 1,-2 33-144,3-29 158,1-3 7,-1-1 0,1 0-1,-1 0 1,1 0 0,0 0-1,-1 0 1,1 0 0,0-1-1,0 1 1,0 0 0,-1 0 0,1 0-1,0-1 1,0 1 0,0 0-1,0-1 1,0 1 0,0-1-1,3 1 1,28 12 21,-23-10-1,160 74 81,-148-59-136,-20-18 33,0 1 1,-1-1-1,1 1 1,-1-1-1,1 1 0,-1-1 1,0 1-1,1-1 1,-1 1-1,0-1 1,1 1-1,-1 0 1,0-1-1,1 1 1,-1 0-1,0-1 0,0 1 1,0 0-1,0-1 1,0 1-1,0 0 1,0-1-1,0 1 1,0 0-1,0-1 0,0 1 1,0 0-1,0-1 1,-1 1-1,1 0 1,0-1-1,0 1 1,-1 0-1,1-1 1,-1 1-1,1-1 0,0 1 1,-1-1-1,0 2 1,-6 2-18,0-1 0,0 0 0,-1 0 0,1 0 0,-1-1 0,0 0 0,0 0 0,-11 0 0,-26 7-1605,21-4-2988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8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1 156 7210,'0'0'17430,"11"-4"-16593,36-13-236,-44 16-527,-1 0-1,1 0 1,-1 0 0,1-1 0,-1 1 0,0-1 0,0 1 0,0-1 0,0 0 0,0 0 0,0 0 0,-1 0 0,1 0 0,0 0 0,-1-1 0,0 1 0,1-1 0,-1 1-1,0-1 1,0 1 0,-1-1 0,2-3 0,-2-1 5,1 0 0,-1-1 0,0 1 0,0-1 0,-3-12 0,3 19-86,-1 0 2,1 0 0,0-1 0,0 1 0,-1 0 0,1-1 0,-1 1 0,1 0 0,-1 0 0,1 0 0,-1-1 0,0 1 1,1 0-1,-1 0 0,0 0 0,0 0 0,0 0 0,0 0 0,0 0 0,0 1 0,0-1 0,0 0 0,0 0 0,-1 1 0,1-1 1,0 1-1,0-1 0,-1 1 0,1 0 0,0-1 0,-1 1 0,1 0 0,0 0 0,-1 0 0,1 0 0,0 0 0,-1 0 0,1 0 0,0 0 1,-1 1-1,1-1 0,0 0 0,0 1 0,-1-1 0,1 1 0,0 0 0,0-1 0,0 1 0,0 0 0,0 0 0,0-1 0,0 1 0,0 0 1,0 0-1,0 0 0,0 0 0,0 1 0,1-1 0,-2 2 0,-3 8-5,1 1 0,0-1-1,0 1 1,2 0 0,-1-1 0,2 1-1,-1 1 1,1 16 0,2-27-47,-1 0 0,0 0 0,1 0 1,-1-1-1,1 1 0,0 0 0,-1-1 0,1 1 0,0 0 1,0-1-1,0 1 0,0-1 0,0 0 0,1 1 0,-1-1 1,0 0-1,1 0 0,-1 1 0,0-1 0,1 0 0,0 0 1,-1-1-1,1 1 0,0 0 0,-1-1 0,1 1 0,0 0 0,-1-1 1,5 1-1,5 1-708,1 0-1,0-1 1,14 0 0,-17-1 27,22 1-3939,-1-1-1738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1:59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7194,'0'0'12549,"4"10"-11661,-4-10-878,4 10 307,0-1 0,-1 1 0,0 0 0,-1 0 0,0 0 0,1 20 0,-3-30 129,1 0-303,0 0 0,0 0-1,0 0 1,0 0 0,0 0-1,-1 0 1,1-1 0,0 1 0,0 0-1,0 0 1,0-1 0,-1 1-1,1-1 1,0 1 0,0-1-1,0 1 1,-1-1 0,2 0 0,4-8 17,0-1 1,0 1 0,5-15-1,7-9 2,-17 32-158,3-6 21,0 1 0,0-1 1,1 1-1,9-10 0,-11 14-22,-1 1 0,1-1-1,-1 0 1,1 1 0,0-1 0,0 1-1,-1 0 1,1 0 0,0 0 0,0 0 0,0 1-1,0-1 1,0 1 0,0 0 0,4 0-1,1 0 12,1 0 0,-1 1 0,0 0 0,0 0 0,0 1 0,0 0 0,0 1 0,10 3 0,-15-4-31,1 0 1,0 0-1,-1 1 1,0-1-1,1 0 0,-1 1 1,0 0-1,-1 0 1,1 0-1,0 0 1,-1 1-1,0-1 1,1 0-1,-1 1 1,-1 0-1,1 0 1,0-1-1,-1 1 1,1 4-1,0 1-821,-1 0 1,0 0-1,0 0 0,-1 11 0,-1-5-1940,1 8-3875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2:53.4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1536,'-3'7'24654,"2"-3"-25308,1 115 611,0-119-53,0 1 0,0-1 0,0 1 0,0-1 0,1 1 0,-1-1 0,0 1 0,0-1 0,0 1 0,1-1 0,-1 1 0,0-1 0,0 0 0,1 1 0,-1-1 0,0 1 0,1-1 0,-1 0 0,0 1 0,1-1 0,-1 0 0,1 0 0,-1 1 0,1-1 0,5 3-3970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2:59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306 354 4401,'0'0'16121,"-15"14"-14898,-50 46-212,54-50-724,-1-1 1,0 0-1,-1-1 1,0 0-1,-17 7 1,8-4 62,15-7-199,-1-1 1,1 1-1,-1-2 1,1 1-1,-1-1 1,0 0-1,0-1 1,0 1-1,-10-1 1,18-20 254,2-3-378,0 0-1,1 0 0,11-37 0,-7 32-3,6-52 1,-11-28 29,-2 68-39,0 33 12,-1-1-1,1 1 1,-1 0 0,0-1-1,-1 1 1,1 0 0,-1 0-1,0 0 1,-1 0 0,0 0 0,0 1-1,0-1 1,0 1 0,-1 0-1,0 0 1,0 0 0,0 0-1,-1 1 1,0-1 0,1 1-1,-8-4 1,11 7 17,1 3-151,2 12 106,0 0 0,1 0 0,0-1 0,2 1 0,-1-1 0,2 0 0,13 25 0,-4-7 12,31 73-13,19 43-414,-15-54-4231,-33-68-2047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0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217 38 10002,'0'0'14395,"-4"-6"-13649,-10-17-186,13 22-505,0 0 0,1 0 0,-1 1 1,0-1-1,0 1 0,0-1 0,1 1 1,-1-1-1,0 1 0,0-1 0,0 1 1,0 0-1,0-1 0,0 1 0,0 0 0,0 0 1,0 0-1,0 0 0,0 0 0,0 0 1,0 0-1,0 0 0,0 0 0,0 0 0,-2 1 1,-1 0 146,0-1-176,-1 1 1,0 0-1,1 0 1,-1 1 0,1-1-1,0 1 1,-1 0 0,1 0-1,0 1 1,0-1-1,0 1 1,1 0 0,-1 0-1,1 0 1,-1 1 0,-2 3-1,-9 10 95,-23 35 0,32-42-164,0 0 1,1 0-1,0 0 0,1 1 0,0-1 0,0 1 0,1 0 0,1 0 0,0 0 1,0 1-1,1-1 0,1 23 0,0-33-24,0 0 0,1 1 0,-1-1 0,0 0 0,0 0 0,1 0 0,-1 0 0,1 1 0,-1-1-1,1 0 1,-1 0 0,1 0 0,0 0 0,-1 0 0,1 0 0,0 0 0,0-1 0,0 1 0,0 0 0,0 0 0,0-1 0,0 1 0,0 0 0,0-1 0,0 1 0,0-1 0,2 1 0,34 6-1605,-28-6 937,30 5-3919,-1-4-2660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0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8 4521,'0'0'16926,"-10"15"-16492,-33 47-105,42-60-314,0 0-1,0 0 1,0 0-1,0 0 1,0 0 0,1 0-1,-1 0 1,0 0-1,1 0 1,0 0-1,-1 0 1,1 1-1,0-1 1,0 3 0,1-3-6,-1-1 0,0 0-1,1 0 1,-1 0 0,1 0 0,-1 0 0,1 1 0,0-1 0,0 0 0,-1 0 0,1 0 0,0-1 0,0 1 0,0 0 0,0 0 0,0 0 0,2 1 0,1 0 31,1 0 0,-1-1 0,1 1-1,0-1 1,0 0 0,-1 0 0,1-1 0,5 1 0,-5-1-29,2 1 206,1 0 1,-1-1-1,1-1 0,-1 1 0,12-3 1,-17 2-171,-1 1 1,1-1-1,-1 1 1,1-1-1,-1 0 1,1 1-1,-1-1 1,1 0-1,-1 0 1,0 0 0,0 0-1,0-1 1,0 1-1,1 0 1,-1 0-1,-1-1 1,1 1-1,0 0 1,0-1-1,0 1 1,-1-1 0,1 1-1,-1-1 1,1 1-1,-1-1 1,0 0-1,0 1 1,1-1-1,-1 0 1,-1-2-1,2-3 37,-1 0-1,-1 0 0,0 1 0,0-1 0,0 0 1,-1 0-1,1 1 0,-2-1 0,-2-6 0,4 11-157,-1 0-1,1-1 0,-1 1 0,0 0 1,0 0-1,0 0 0,0 0 0,0 0 0,0 0 1,0 1-1,-1-1 0,1 1 0,-1-1 1,1 1-1,-1 0 0,1 0 0,-1 0 0,0 0 1,1 1-1,-1-1 0,0 1 0,0 0 0,1-1 1,-5 1-1,7 1-46,-1-1 0,1 0 0,0 0 1,-1 0-1,1 0 0,0 0 0,0 0 0,-1 0 0,1 1 1,0-1-1,0 0 0,-1 0 0,1 0 0,0 1 0,0-1 1,0 0-1,-1 0 0,1 1 0,0-1 0,0 0 0,0 0 1,0 1-1,0-1 0,-1 0 0,1 1 0,0-1 1,0 0-1,0 0 0,0 1 0,0-1 0,0 0 0,0 1 1,0-1-1,0 0 0,0 1 0,0-1 0,0 0 0,0 0 1,0 1-1,1-1 0,-1 3-1124,0 7-4581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0:25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11 1360,'0'0'12607,"-4"-2"-11301,-14-6 2232,14 10 1282,10-4-1661,0 2-3979,367 2 3335,-372-2-2529,-18 3-3296,-15 2 121,17-3-822,3-1-1651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0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0 0 6889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1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60 6889,'170'10'3136,"-140"-6"-1613,-30-4-1484,0 0 0,0 0 1,1 0-1,-1 0 0,0 0 0,0 0 1,0 1-1,0-1 0,1 0 0,-1 0 0,0 0 1,0 0-1,0 0 0,0 0 0,1 0 1,-1 1-1,0-1 0,0 0 0,0 0 0,0 0 1,0 0-1,0 0 0,1 1 0,-1-1 1,0 0-1,0 0 0,0 0 0,0 1 1,0-1-1,0 0 0,0 0 0,0 0 0,0 1 1,0-1-1,0 0 0,6 49 4952,1 3-2042,-6-53-2716,0 1-1,0-1 0,0 1 0,1-1 0,-1 0 0,0 0 0,0 1 1,0-1-1,0 0 0,0 0 0,0 0 0,-1 0 0,1 0 0,0 0 0,0 0 1,-1 0-1,1-1 0,0 0 0,14-29-258,-11 22 338,39-82-90,-42 90-228,0 0 0,-1 1 0,1-1 0,0 0-1,-1 1 1,1-1 0,0 1 0,0-1 0,0 1 0,0-1 0,-1 1 0,1 0 0,0-1 0,0 1 0,0 0 0,0 0-1,0 0 1,0 0 0,0 0 0,0 0 0,0 0 0,0 0 0,0 0 0,1 0 0,0 0-5,-1 1 0,1-1 1,-1 0-1,1 0 0,0 1 1,-1-1-1,1 1 0,-1 0 1,0-1-1,1 1 0,-1 0 1,1 0-1,-1 0 0,2 1 1,29 53-562,-31-55 566,-1 1 0,1-1-1,-1 1 1,1-1 0,0 0 0,-1 1 0,1-1 0,-1 1 0,1-1 0,0 0 0,-1 0 0,1 1 0,0-1 0,-1 0 0,1 0 0,0 0 0,0 0 0,-1 0-1,1 0 1,0 0 0,0 0 0,3 0 34,-1 0-1,1-1 1,0 0-1,-1 1 0,1-1 1,-1 0-1,0-1 1,1 1-1,-1-1 0,0 1 1,0-1-1,0 0 1,0 0-1,0 0 1,0-1-1,0 1 0,-1-1 1,0 0-1,4-3 1,4-5 22,-3 4 11,-2 1-35,1 1-1,-1-1 0,1 1 0,12-7 1,-17 11-28,0 0 0,0 1 0,0-1 1,0 1-1,0-1 0,1 1 0,-1 0 1,0-1-1,0 1 0,1 0 0,-1 0 1,0 0-1,0 0 0,0 0 0,1 0 1,-1 0-1,0 0 0,0 0 0,1 1 1,-1-1-1,0 0 0,0 1 0,0-1 1,0 1-1,1-1 0,-1 1 0,0 0 1,0-1-1,0 1 0,0 0 0,-1 0 1,1 0-1,0 0 0,0 0 0,0 0 1,0 1-1,2 3 2,0 1 1,-1-1-1,1 0 1,-1 1-1,0 0 1,-1-1-1,1 1 1,-1 0-1,0 6 1,1 57-390,-2-53 34,0-10-287,-1 12-1542,3-10-6883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1.5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6489,'0'0'17978,"10"26"-17229,-1-3-604,49 145 717,-30-72-714,-5 2-1,-4 0 1,11 179 0,-29-163-2002,-1-112 1711,0 1 0,0-1 0,0 0 0,0 1 0,-1-1 0,1 0-1,-1 1 1,1-1 0,-1 0 0,0 0 0,-2 4 0,-7 2-2406,-6-5-4441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1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7402,'0'0'14951,"15"-5"-14300,49-17-102,-58 20-492,0 0 0,1 1 0,-1 0 0,0 0 0,1 0 1,-1 1-1,0 0 0,1 0 0,-1 1 0,0 0 0,1 0 0,-1 0 0,0 1 0,0 0 0,0 0 1,0 1-1,0-1 0,0 1 0,-1 0 0,8 6 0,-11-8-55,-1 0 0,1 1 0,0-1 0,-1 1 0,1-1 0,-1 1 0,0-1 0,1 1 1,-1 0-1,0-1 0,0 1 0,0 0 0,0 0 0,0 0 0,-1 0 0,1 0 0,-1 0 0,1 0 0,-1 0 0,0 0 0,1 0 0,-1 0 0,0 0 0,0 0 0,-1 1 1,1-1-1,-1 3 0,0-2 8,0 0 1,-1-1 0,1 1-1,-1-1 1,1 1 0,-1-1-1,0 1 1,0-1 0,0 0-1,0 0 1,0 0-1,0 0 1,-1 0 0,1-1-1,-1 1 1,1-1 0,-1 1-1,-4 1 1,-14 4-329,-2 0-1,1-1 0,0-1 1,-1-1-1,-37 1 1,58-5-1298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2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0 105 7786,'0'0'14252,"4"13"-13765,11 40-112,-13-48-301,0 0 1,0 0 0,0 0-1,0 0 1,1-1 0,0 1 0,0-1-1,0 0 1,0 0 0,1 0 0,-1 0-1,1 0 1,0-1 0,7 5 0,-8-6 3,0-1 1,1 1 0,-1 0 0,1-1 0,-1 0 0,1 0 0,0 0 0,-1 0 0,1-1 0,0 1 0,-1-1 0,1 0 0,0 0 0,0-1-1,-1 1 1,1-1 0,0 1 0,5-3 0,-7 2-34,1 0 1,-1 0-1,1-1 0,-1 1 1,0 0-1,0-1 1,0 0-1,0 0 0,0 1 1,0-1-1,0-1 0,0 1 1,-1 0-1,1 0 0,-1 0 1,1-1-1,-1 1 0,0-1 1,0 1-1,0-1 0,-1 1 1,2-5-1,0-6 51,-1 1-1,0 0 1,-2-22 0,1 13-72,0 14-112,0 0 0,0 0 0,-1 0 1,1 0-1,-2 0 0,1 0 0,-1 0 1,0 0-1,0 0 0,-4-7 0,1 1-1261,5 3-6077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2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10138,'0'0'13643,"4"11"-13136,7 35-185,-1-1 1,8 85 0,-10 109-551,-8-237 24,0-1 1,-1 1-1,1-1 0,0 0 1,0 1-1,-1-1 1,1 1-1,-1-1 0,0 1 1,1-1-1,-1 0 0,0 0 1,0 1-1,0-1 0,0 0 1,-1 2-1,1-3-6,1 0 0,-1 1 0,1-1 0,-1 0 0,1 0 0,-1 1 0,0-1 0,1 0 0,-1 0 0,1 0 0,-1 0 0,0 0 0,1 0-1,-1 0 1,0 0 0,1 0 0,-1 0 0,0 0 0,1 0 0,-1 0 0,1 0 0,-1 0 0,0-1 0,1 1 0,-1 0 0,1-1 0,-1 1 0,1 0 0,-1-1 0,1 1 0,-1 0 0,1-1 0,-1 1-1,1-1 1,-1 1 0,1-1 0,0 1 0,-1-1 0,1 0 0,0 1 0,0-1 0,-1 1 0,1-2 0,-8-14-3570,3-2-1651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2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5129,'0'0'13875,"89"-5"-13195,-59 5-408,-5 5-272,9 3-768,-12 2-1928,-1-5-3866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3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134 318 9498,'0'0'11293,"-18"14"-10519,-57 48-185,71-59-534,1 0 1,-1 1-1,1-1 1,0 1-1,0-1 1,1 1-1,-1 0 0,1 0 1,0 0-1,0 1 1,0-1-1,0 0 1,1 1-1,0-1 0,0 1 1,0-1-1,0 1 1,1 0-1,0-1 1,0 1-1,0-1 0,1 8 1,0 8 189,0-19-219,0-1-1,-1 1 1,1 0-1,0-1 1,0 1-1,0-1 1,0 1-1,0-1 0,0 0 1,0 1-1,0-1 1,0 0-1,0 0 1,0 0-1,0 0 1,0 0-1,0 0 0,0 0 1,0 0-1,2 0 1,26-3 224,-26 2-241,-1 0 0,1-1 0,0 1 0,-1-1 0,1 1 0,-1-1 0,0 0 0,0 0 0,1 0 0,-1-1 0,-1 1 0,1 0 0,0-1 0,0 0 0,-1 1 0,0-1 0,1 0 0,-1 1 0,0-1 0,1-5 0,1-3-12,-1 1 0,-1-1 1,1 0-1,-1-16 1,-1-13-372,0 39-6,-1 25-227,1-14 578,-1 2-5,-1 0 29,1 0 0,1 1 0,1 21-1,0-33 10,-1 0-1,1 0 0,-1 0 0,1 0 0,-1 0 1,1 0-1,0 0 0,-1 0 0,1 0 1,0 0-1,0 0 0,0 0 0,0 0 0,0-1 1,0 1-1,0 0 0,0-1 0,0 1 1,0-1-1,0 1 0,0-1 0,0 1 0,0-1 1,1 0-1,-1 0 0,0 1 0,2-1 1,39 1 291,-32-1-129,-5-1-128,0 0 0,0 1 0,-1-2 0,1 1 0,-1 0 0,1-1 0,-1 0 0,0 0 0,1 0 0,-1-1 0,0 1 0,0-1 0,-1 0 0,1 0 0,-1-1 0,1 1 0,-1-1 0,0 1 0,0-1 0,4-8 0,1-1 130,-1 0 0,-1 0-1,0-1 1,-1 0 0,6-22 0,-1-23 334,-3 0-1,-2-1 1,-4-68 0,-1 99 153,1 123-667,-4 124 45,0-184-262,-2 0 0,-2-1 0,-19 59 0,26-91 144,0-1-1,0 0 1,0 1 0,0-1 0,0 1-1,0-1 1,0 0 0,0 1 0,0-1-1,0 0 1,0 1 0,0-1 0,0 0-1,-1 1 1,1-1 0,0 0 0,0 1-1,0-1 1,-1 0 0,1 0 0,0 1-1,0-1 1,-1 0 0,1 0 0,0 0-1,-1 1 1,1-1 0,0 0 0,-1 0-1,1 0 1,0 0 0,-1 1 0,1-1-1,0 0 1,-1 0 0,1 0 0,0 0-1,-1 0 1,1 0 0,0 0 0,-1 0-1,1 0 1,-1 0 0,1 0 0,0-1-1,-1 1 1,1 0 0,0 0 0,-1 0-1,1 0 1,0 0 0,-1-1 0,1 1-1,0 0 1,-1-1 0,0 0-588,0 0 0,0-1 1,0 0-1,0 1 0,0-1 1,0 0-1,1 1 1,-1-1-1,0 0 0,0-2 1,0-18-6763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3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6129,'0'0'15036,"102"-16"-14916,-76 16-120,-5 0-48,0 0-1377,0 0-1679,-8 0-3642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4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 10186,'0'0'12579,"-25"119"-12339,16-96-232,1 5 120,-1-10-128,5 0-528,4-3-1024,0-5-1401,0-2-2696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07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9 1560,'0'0'4129,"-17"-8"15006,17 23-18820,0 126 2563,0-36-3816,-25-102-12066,16-3 6995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4.3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86 408,'0'0'20479,"-3"10"-19839,-3 1-420,4-7-120,0 0-1,1 0 1,-1 0 0,1 0-1,0 0 1,0 0 0,0 0 0,0 0-1,1 1 1,0 7 0,0-11-44,1-1 0,-1 0 0,1 1 0,-1-1-1,0 1 1,1-1 0,-1 0 0,1 1 0,-1-1 0,1 0 0,0 1 0,-1-1 0,1 0 0,-1 0 0,1 0 0,-1 1 0,1-1 0,0 0 0,-1 0 0,1 0 0,0 0 0,-1 0 0,1 0 0,0 0 0,25-1 563,-19 1-429,-5 0-156,1 0 0,0-1 0,-1 1 0,1-1 0,0 0 0,-1 0 0,1 0 0,-1 0 0,1 0 0,-1 0 0,1-1 0,-1 1 0,0-1-1,0 0 1,0 1 0,0-1 0,0 0 0,0 0 0,0 0 0,-1-1 0,1 1 0,-1 0 0,0-1 0,1 1 0,-1-1 0,0 1 0,0-1 0,-1 1 0,1-1 0,0-3 0,1-5 56,0 1 0,-1-1-1,0 1 1,-1-1 0,0 1 0,-3-18 0,3 27-103,0 0 1,-1 0-1,1 0 1,-1 0 0,1 0-1,-1 0 1,0 0-1,1 0 1,-1 0 0,0 1-1,1-1 1,-1 0-1,0 0 1,0 1-1,0-1 1,0 0 0,0 1-1,0-1 1,0 1-1,0 0 1,0-1 0,0 1-1,0 0 1,0-1-1,0 1 1,0 0 0,0 0-1,0 0 1,-3 0-1,2 0-141,-1 0 0,1 0 1,-1 0-1,1 1 0,-1-1 0,1 0 0,0 1 0,-1 0 0,1 0 0,0 0 0,-1 0 0,1 0 0,-2 1 1,-13 18-2066,10-1-2055,5 0-3038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4.8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59 6785,'0'0'9077,"-3"10"-8410,-6 33-39,6-35 6280,2-10-5478,2-10-1589,5 1 279,1 0 0,1 0-1,0 0 1,0 1 0,1 0-1,0 1 1,1 0 0,11-9 0,-17 17-130,0 0 0,-1 0 0,1 0 0,0 1 0,0-1 0,0 1 0,0 0 0,0 0 0,0 0 0,0 1 0,4 0 0,-7 0 6,0-1 0,-1 1 0,0-1 0,1 1 0,-1 0 0,1-1 0,-1 1 0,0 0 1,1 0-1,-1-1 0,0 1 0,0 0 0,0 0 0,1-1 0,-1 1 0,0 0 0,0 0 0,0-1 1,-1 2-1,1 22-334,0-18 159,-1 2-493,1 0 0,-1 0 0,0 0 0,-1 1 0,-3 8 0,2-7-1355,-1 4-4042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5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102 374 7210,'0'0'15112,"-8"6"-14324,3-3-686,-2 1 48,0 0 1,1 1 0,0-1-1,0 1 1,0 1-1,0-1 1,1 1-1,-8 10 1,9-9-102,0-1 1,1 0-1,0 1 0,1 0 1,-1-1-1,1 1 1,0 0-1,1 0 1,-1 9-1,2-16-39,12-1 0,-8-1-13,-1 0-1,0 0 0,0 0 0,-1 0 0,1 0 0,0-1 0,-1 1 1,1-1-1,-1 0 0,0 0 0,0 0 0,0 0 0,2-4 1,18-44-31,-19 44 36,-2-6 54,-1 9-165,0 9-559,0 94 434,1-98 236,-1 0 0,1 0 0,0 0 0,-1 0 0,1 0 0,0 0-1,0-1 1,-1 1 0,1 0 0,0-1 0,0 1 0,0-1 0,0 1 0,0-1 0,0 1 0,0-1 0,0 1-1,1-1 1,-1 0 0,0 0 0,0 0 0,0 1 0,0-1 0,0 0 0,0 0 0,0-1 0,3 1 0,35-3 475,-34 1-433,-1-1 1,1 1 0,0-1-1,-1 0 1,0 0-1,0 0 1,0-1-1,0 1 1,4-6 0,29-39 358,-26 29-199,-1 0 0,0-1 0,-2 0 0,0 0 0,-2-1 0,0 0 0,-1-1 0,2-23 0,0-25 1164,-4-80 0,-3 149-1333,0-1 34,0 11-248,0 0 170,-1 58 29,3 1 1,3-1-1,14 69 0,-11-98-168,4 61-1,-11-69-3300,0 1-3456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6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1840,'0'0'21478,"-1"5"-21278,-3 42 954,4 86-1,0 25-930,-5-116-2394,1-15-4044,1-18 1214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6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4281,'0'0'15179,"77"-5"-15051,-48 15-128,-3 3-272,8-3-1120,-9 0-1745,-4 3-3808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7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7938,'0'0'9506,"21"140"-9362,-21-117-144,0-6-40,0 1-1625,0-5-2544,0-3-6905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7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7842,'0'0'10733,"6"17"-9923,29 80 485,-35-97-1190,0 0 0,0 0 0,0 1 0,0-1 0,1 0 0,-1 0 0,0 1 0,0-1 0,0 0 0,0 0 0,0 1 0,0-1 0,1 0 0,-1 0 0,0 0-1,0 1 1,0-1 0,0 0 0,1 0 0,-1 0 0,0 0 0,0 0 0,1 1 0,-1-1 0,0 0 0,0 0 0,0 0 0,1 0 0,-1 0 0,0 0 0,1 0 0,-1 0-1,0 0 1,0 0 0,1 0 0,8-7 1036,9-17-1544,-16 19 775,30-36-182,-20 26-118,18-28 0,-30 42-77,0 1 0,0 0 0,0-1 0,0 1 0,1 0 0,-1-1 0,0 1 0,0 0 0,0 0 0,1-1 0,-1 1 0,0 0 1,0 0-1,1-1 0,-1 1 0,0 0 0,1 0 0,-1 0 0,0 0 0,0 0 0,1-1 0,-1 1 0,0 0 0,1 0 1,-1 0-1,0 0 0,1 0 0,-1 0 0,0 0 0,1 0 0,-1 0 0,0 0 0,1 0 0,-1 0 0,0 0 0,1 0 1,-1 1-1,0-1 0,1 0 0,-1 0 0,0 0 0,1 0 0,-1 1 0,0-1 0,0 0 0,1 0 0,-1 1 0,0-1 0,0 0 1,1 0-1,-1 1 0,0-1 0,0 0 0,0 0 0,0 1 0,0-1 0,1 1 0,10 20-146,-10-18 93,11 31-119,-10-25 121,1 0-1,0-1 0,1 1 0,6 10 1,-10-18 54,1 0 1,0-1 0,0 1-1,0 0 1,0-1 0,1 1-1,-1 0 1,0-1-1,0 1 1,0-1 0,0 0-1,1 1 1,-1-1 0,0 0-1,0 0 1,0 0 0,1 0-1,-1 0 1,0 0 0,0 0-1,1 0 1,-1 0-1,0-1 1,0 1 0,0 0-1,1-1 1,1 0 0,30-16 219,15-22-65,-11 8-114,-36 30-41,-1 0 0,1 1 0,0-1 1,-1 0-1,1 1 0,0-1 0,-1 1 0,1 0 1,0-1-1,0 1 0,-1-1 0,1 1 0,0 0 1,0 0-1,0-1 0,0 1 0,-1 0 0,1 0 1,0 0-1,0 0 0,0 0 0,0 0 0,0 0 1,-1 0-1,1 0 0,0 1 0,0-1 0,0 0 1,0 0-1,-1 1 0,1-1 0,0 1 1,0-1-1,-1 1 0,1-1 0,0 1 0,-1-1 1,1 1-1,0-1 0,-1 1 0,1 0 0,-1-1 1,1 1-1,-1 0 0,1 0 0,-1-1 0,1 3 1,0 1-194,1 0 0,-1 1 1,0-1-1,0 1 1,0 0-1,-1-1 0,1 6 1,-1 11-2572,0-7-2814,0-4-1044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8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0 109 6209,'0'0'14992,"11"2"-14010,-5-1-940,6 2 420,0-1 1,0 0-1,0-1 1,0 0 0,18-1-1,-26-1-438,1 0 0,0 0-1,-1-1 1,1 1 0,-1-1 0,0 0 0,0 0-1,0 0 1,0-1 0,0 0 0,0 1-1,0-1 1,-1-1 0,1 1 0,-1 0 0,0-1-1,0 0 1,0 1 0,-1-1 0,1 0 0,-1-1-1,0 1 1,0 0 0,-1-1 0,1 1 0,-1-1-1,0 1 1,0-1 0,0 1 0,-1-8 0,0 11-27,0 0 0,0 1 1,0-1-1,0 1 0,0-1 1,0 1-1,0-1 0,0 1 1,0-1-1,0 1 0,0-1 1,-1 1-1,1-1 0,0 1 1,0-1-1,-1 1 0,1 0 1,0-1-1,-1 1 0,1-1 1,-1 1-1,1 0 0,0-1 1,-1 1-1,1 0 0,-1-1 1,1 1-1,-1 0 0,1 0 1,-1 0-1,0-1 0,0 1-16,-1 0-1,0 0 1,0 0-1,1 0 1,-1 0-1,0 0 1,0 0-1,1 1 1,-4 0-1,2 0 14,1 1-1,0-1 0,-1 0 0,1 1 1,0 0-1,0 0 0,0-1 0,0 1 1,0 0-1,1 0 0,-1 1 0,1-1 1,-1 0-1,1 1 0,0-1 0,0 0 0,0 1 1,-1 3-1,-1 3 6,0 1 0,1 0 0,-2 15 0,3-22 2,1-1 1,-1 1-1,1 0 0,0 0 0,0 0 0,0 0 0,1 0 0,-1 0 0,1 0 0,-1 0 0,1-1 0,0 1 0,0 0 0,0 0 0,2 2 0,0-2-31,0 0 1,0-1-1,0 1 0,0-1 0,0 0 0,0 0 0,1 0 0,-1-1 0,1 1 0,-1-1 0,1 0 0,3 1 0,66 16-5440,-39-13-1490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8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0 10730,'0'0'12355,"-76"143"-12187,67-126-160,1-1-16,8 2-656,0-8-1825,0-3-4312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9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242 0 10786,'0'0'8499,"-1"22"-6623,-2 143 461,3 142-800,0-305-1539,0 1-1,0-1 1,0 1 0,0-1 0,-1 1 0,1-1 0,-1 1 0,1-1-1,-1 1 1,0-1 0,0 0 0,0 0 0,0 1 0,0-1 0,-1 0-1,1 0 1,-1 0 0,1 0 0,-1 0 0,0-1 0,-2 3 0,2-3-7,-1 0 1,1 0 0,-1 0 0,1 0-1,-1 0 1,1-1 0,-1 1 0,0-1-1,1 0 1,-1 0 0,0 0 0,1 0-1,-1 0 1,0 0 0,1-1 0,-1 1-1,1-1 1,-1 0 0,-2-1 0,-3-2 14,0 0 0,0 0 0,1 0 0,0-1 0,0 0 0,0-1 0,1 1 0,0-1 1,-10-12-1,5 4 9,0-1 1,1-1 0,-13-25 0,18 30-1,0 0 0,1 0 0,1-1 0,0 0 0,1 1 0,0-1 0,0 0 0,2 0 0,-1-13 0,2 24-17,-1-1 0,0 0 0,1 1 1,-1-1-1,1 1 0,-1-1 0,1 1 0,0-1 0,0 1 0,0-1 0,-1 1 0,1-1 0,1 1 0,-1 0 0,0 0 0,0 0 0,0 0 0,1 0 0,-1 0 0,0 0 0,1 0 0,-1 0 0,1 0 0,-1 1 0,1-1 0,2 0 0,6-2-8,1 0-1,-1 0 0,12 0 0,-15 2 13,58-8 17,-27 5 0,41-10 0,-68 11-14,0 0 1,0-1-1,0 0 1,-1-1-1,0 0 1,0 0-1,0-1 1,10-9-1,-17 13 14,0-1 0,0 0 0,-1 1 0,1-1 0,-1 0 0,0-1 0,0 1-1,0 0 1,-1-1 0,1 1 0,-1-1 0,1 1 0,-1-1 0,0 0 0,-1 1-1,1-1 1,-1 0 0,1-7 0,-1 10 69,0 16-224,0 396 131,0-411 9,0 1 0,0-1 1,1 0-1,-1 0 1,0 0-1,1 0 0,-1 0 1,0 0-1,1 0 0,-1 0 1,1 0-1,-1 0 0,0 0 1,1 0-1,-1 0 0,0 0 1,1 0-1,-1 0 0,0 0 1,1-1-1,-1 1 0,0 0 1,0 0-1,1 0 0,-1 0 1,1-1-1,5-7 11,-1 0-1,0 0 1,0-1 0,6-15-1,-2 4-6,2-3-27,-8 15 4,0 1 1,0 0-1,1 0 0,0 0 0,0 0 1,1 1-1,5-7 0,-5 12-33,0 0 1,-1 1-1,1-1 0,0 1 1,0 0-1,-1 1 0,9 1 1,-9-1 41,0 0 1,-1 1 0,1 0 0,-1 0 0,1 0-1,-1 0 1,6 6 0,13 7 4,-14-10 6,0-1-1,1 0 1,-1 0-1,1-1 1,0 0 0,0 0-1,1-1 1,-1 0-1,0-1 1,19 0 0,-17-1 7,0 0 0,0-1 1,15-4-1,-23 5-14,-1-1-1,1 0 0,0 0 1,0 0-1,0 0 0,0 0 1,-1 0-1,1-1 0,0 1 0,-1-1 1,0 0-1,1 0 0,-1 0 1,0 0-1,0 0 0,0-1 1,3-3-1,-4 5 1,-1 0 0,1 0 0,-1 0 0,1 0-1,-1-1 1,0 1 0,1 0 0,-1 0 0,0 0 0,0 0 0,0 0-1,1-1 1,-1 1 0,-1 0 0,1 0 0,0 0 0,0 0 0,0 0-1,-1-1 1,1 1 0,0 0 0,-1 0 0,1 0 0,-1 0 0,1 0 0,-1 0-1,0 0 1,1 0 0,-1 0 0,0 1 0,0-1 0,0 0 0,0 0-1,1 1 1,-1-1 0,0 0 0,0 1 0,0-1 0,0 1 0,-1-1 0,1 1-1,0 0 1,0-1 0,0 1 0,0 0 0,0 0 0,0 0 0,-1-1-1,0 2 1,-2-2-2,0 1 0,0 1 0,0-1 0,-1 1-1,1-1 1,0 1 0,0 0 0,0 1-1,0-1 1,1 1 0,-1 0 0,0 0 0,1 0-1,-1 0 1,1 0 0,-1 1 0,1 0 0,0-1-1,0 1 1,1 0 0,-1 1 0,0-1 0,1 0-1,0 1 1,-3 6 0,0-1 20,2 0 0,-1 0 0,1 0 1,1 0-1,0 1 0,0-1 0,1 0 0,0 1 0,1 0 0,1 17 1,-1-14-14,0-11-36,0-1-1,0 0 0,0 1 1,1-1-1,-1 0 0,0 0 0,1 1 1,-1-1-1,1 0 0,0 0 1,-1 0-1,1 0 0,0 0 0,0 0 1,-1 0-1,1 0 0,0 0 1,0 0-1,0 0 0,0-1 0,0 1 1,0 0-1,1-1 0,-1 1 1,0-1-1,2 2 0,3 0-522,0-1 1,0 1-1,0-1 0,9 1 1,9-1-4318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09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95 440,'0'0'11985,"-1"-3"-10559,1 2-1442,-4-30 5500,4 29-5296,-1 1 1,1-1 0,0 1 0,0-1 0,0 1 0,0-1 0,1 1 0,-1-1 0,0 1 0,1-1 0,-1 1 0,1 0 0,-1-1 0,1 1 0,0-1 0,-1 1 0,1 0-1,0 0 1,0-1 0,1 0 0,7-3-29,1 1-1,-1 0 0,1 0 0,0 1 1,0 1-1,0 0 0,0 0 0,0 1 1,0 0-1,0 0 0,12 2 0,-21-1-159,0 0-1,0 1 0,0-1 0,0 0 0,0 1 1,0-1-1,0 1 0,0-1 0,0 1 0,0-1 0,0 1 1,0 0-1,0-1 0,-1 1 0,1 0 0,0 0 1,0-1-1,-1 1 0,1 0 0,-1 0 0,1 0 1,-1 0-1,1 0 0,-1 0 0,1 0 0,-1 0 1,0 0-1,0 0 0,0 0 0,1 0 0,-1 2 1,1 41-21,-1-34 19,-1-6 1,1 1-1,-1-1 0,0 1 0,0-1 0,-1 0 0,1 1 1,-1-1-1,0 0 0,0 0 0,0 0 0,-1 0 1,1 0-1,-1-1 0,-5 6 0,3-3 0,0 0 1,1 0-1,0 1 0,-6 10 0,5-5 21,5-11 185,5 14 79,6-4-217,-1 0-1,0 1 1,-1 0 0,0 0 0,-1 1-1,9 19 1,-12-23-51,5 15 77,-9-20-82,1-1 0,-1 1 0,1 0 0,-1-1 0,1 1 0,0-1 0,0 0 0,6 7 0,-5-5-12,-3-4 2,0 0 0,1 0-1,-1 0 1,1 0 0,-1 0 0,1 0 0,0 0 0,-1-1 0,1 1 0,0 0-1,0 0 1,-1 0 0,1-1 0,0 1 0,0-1 0,0 1 0,0 0-1,0-1 1,0 0 0,0 1 0,1 0 0,-1-1-105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09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6553,'0'0'10483,"0"24"-9714,4 70-257,-1-67 284,0-22 1092,3-23 1261,-5 10-3783,7-10 857,0 0 1,0 1 0,2 0 0,19-27-1,-25 39-225,0 1 0,0-1-1,0 1 1,1 0-1,-1 0 1,1 0-1,0 1 1,0 0-1,1 0 1,-1 0-1,1 1 1,-1-1-1,1 1 1,0 1 0,0-1-1,0 1 1,0 0-1,0 0 1,6 1-1,-10 0 10,0 0 0,0 1 0,0-1 0,0 1 1,0 0-1,0 0 0,0 0 0,0 0 0,-1 0 0,1 0 0,0 0 0,-1 0 0,1 1 0,-1-1 0,1 1 0,-1-1 0,0 1 0,0 0 0,1-1 0,-1 1 0,0 0 0,-1 0 0,1 0 1,0-1-1,0 1 0,-1 0 0,1 0 0,-1 0 0,0 0 0,0 4 0,1-1-302,0 0 1,-1 0-1,0 0 1,0 0-1,-1 8 1,1-10-454,-1 0 0,0 0 0,0 0 0,1-1 0,-2 1 0,1 0 0,0 0 0,-4 5 0,-7 6-7603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4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162 167 9754,'0'0'13766,"-8"-5"-12870,5 3-748,-27-17 299,28 18-396,0 1 0,0-1-1,1 0 1,-1 1 0,0-1-1,0 1 1,0-1 0,1 1-1,-1 0 1,0 0-1,0 0 1,0 0 0,0 0-1,0 0 1,0 0 0,1 1-1,-1-1 1,0 1 0,-3 0-1,1 3 12,0-1 1,0 0-1,1 1 0,-1-1 0,1 1 0,0 0 1,0 0-1,0 1 0,0-1 0,1 1 0,-4 9 1,1-2 0,0 1 0,2 0 1,-4 20-1,-2 37 27,0 102 0,9-170-90,0 0 1,0 0-1,0 0 0,0 0 0,0 0 0,0 0 0,1 0 0,-1 0 0,1 0 0,-1-1 0,1 1 0,0 0 0,0 0 0,0 0 0,0-1 0,0 1 0,0 0 0,0-1 0,0 1 0,1-1 0,-1 1 0,1-1 0,1 2 0,1-1 1,0-1 1,1 0-1,-1 1 1,0-1 0,1-1-1,-1 1 1,1-1-1,-1 1 1,8-2-1,5 2 14,1-2-1,-1 0 1,0-1-1,1 0 1,-1-2-1,0 0 1,23-9 0,-39 13-15,31-11 12,-1-2-1,-1-2 1,46-27 0,-68 37-6,-1 0 0,0-1 0,0 0 0,0 0 0,-1 0 0,0-1 1,0 0-1,0 0 0,-1-1 0,0 0 0,-1 0 0,1 0 1,-2 0-1,1-1 0,-1 1 0,0-1 0,-1 0 0,2-15 1,-2 9-1,-2 0 1,1 0-1,-2 0 1,0 0 0,-1-1-1,-5-19 1,4 26-13,0 0 0,-1 0 1,1 1-1,-2-1 0,1 1 0,-1 0 1,0 0-1,-1 1 0,0-1 0,0 1 1,-12-10-1,7 9-48,1 0-1,-2 1 1,1 1-1,-1-1 1,0 2 0,0 0-1,0 0 1,-1 1 0,0 1-1,0 0 1,0 1-1,0 0 1,0 1 0,0 0-1,0 1 1,-23 3 0,32-2-43,-1-1 1,1 1-1,-1 1 1,1-1 0,-1 1-1,1-1 1,0 1-1,0 0 1,0 1-1,0-1 1,0 1 0,1 0-1,-1 0 1,-3 3-1,1 1-728,1 0-1,-1 0 0,1 1 1,0-1-1,1 1 1,-4 11-1,-2 9-5579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4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5753,'0'0'17532,"6"-6"-16908,22-18-221,-27 24-392,0-1 1,0 1 0,0 0-1,0-1 1,0 1-1,0 0 1,0 0-1,0 0 1,0-1-1,1 1 1,-1 0-1,0 1 1,0-1 0,0 0-1,0 0 1,0 0-1,0 1 1,0-1-1,0 0 1,0 1-1,0-1 1,0 1-1,0-1 1,0 1 0,0 0-1,0-1 1,0 1-1,0 0 1,-1 0-1,1 0 1,0-1-1,0 1 1,0 2 0,3 1 43,30 30 99,-2 2 0,32 46-1,-63-82-153,2 5-603,0 1-1,-1-1 1,1 1-1,-1-1 1,0 1-1,0-1 0,-1 1 1,1 0-1,-1 0 1,-1 0-1,1 0 1,-1 0-1,0 8 1,0-5-6615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5.4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11947,'0'0'12961,"4"6"-12650,-4-6-309,3 4 54,-1 0 0,1 0-1,-1 0 1,0 0-1,0 0 1,-1 0 0,1 1-1,-1-1 1,0 0-1,0 1 1,-1-1 0,1 6-1,-1 56 346,0 27-30,0-31-6008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5.6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7098,'0'0'15715,"157"-25"-15251,-128 25-200,-3 0-152,-9 0-112,0 2 0,0 4-328,0 1-528,-9 8-1377,-4-7-1896,1 2-2560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5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9034,'0'0'15147,"161"0"-14779,-136 0-232,1 0-136,-5 0-240,9 0-1096,-5 0-2753,-8 0-3681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6.3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10362,'0'0'13492,"0"2"-13298,0 20 192,-1 20 361,10 78 0,-5-57 48,-4-36-4868,0-11-2763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6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8650,'0'0'14486,"19"-2"-13419,119-9 385,4-2-207,-14 2-2304,-43 8-7097,-76 3-1071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7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 6465,'0'0'18052,"0"-5"-17650,1-10-291,3 25 5,3 35 45,-3 42-270,-3-48-3246,-1-38 3197,1 11-3206,6-6-2837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7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0 162 8242,'0'0'14972,"12"-16"-14628,1-2-220,-4 4 35,2 1 0,-1 0 1,2 0-1,19-16 1,-15 5 674,-15 24-829,-1-1 0,0 1-1,1-1 1,-1 1 0,0-1-1,0 1 1,1-1 0,-1 1-1,0-1 1,0 1 0,0-1 0,0 1-1,0-1 1,0 1 0,0-1-1,0 1 1,0-1 0,0 1 0,0-1-1,0 1 1,0-1 0,0 1-1,0-1 1,-1 1 0,1-1 0,0 1-1,0-1 1,-1 1 0,1-1-1,0 1 1,0-1 0,-1 1 0,1 0-1,-1-1 1,1 1 0,0-1-1,-1 1 1,1 0 0,-1 0 0,1-1-1,-1 1 1,1 0 0,-1 0-1,1-1 1,-1 1 0,1 0 0,-1 0-1,1 0 1,-1 0 0,0 0-1,-64-1-1129,64 1 1112,0 0 0,1 0 0,-1 0 0,0 0 0,0 0 0,0 0-1,1 0 1,-1 0 0,0 0 0,0 1 0,1-1 0,-1 0 0,0 0 0,0 1 0,1-1 0,-1 1 0,0-1 0,1 0 0,-1 1 0,0-1 0,1 1 0,-1 0-1,1-1 1,-1 1 0,1-1 0,-1 1 0,1 0 0,-1-1 0,1 1 0,0 0 0,-1-1 0,1 1 0,0 0 0,0 0 0,-1 0 0,1-1 0,0 1 0,0 0-1,0 0 1,0-1 0,0 1 0,0 0 0,0 0 0,0 0 0,1-1 0,-1 1 0,0 0 0,0 0 0,1-1 0,-1 1 0,0 0 0,1 0 0,-1-1 0,1 1-1,-1 0 1,1-1 0,-1 1 0,1-1 0,-1 1 0,1-1 0,-1 1 0,1-1 0,0 1 0,-1-1 0,1 0 0,0 1 0,1 0 0,68 29 156,70 42 0,-140-72-137,0 0-1,1 0 1,-1 0-1,0 0 1,0 0-1,1 1 1,-1-1-1,0 0 0,1 0 1,-1 0-1,0 0 1,0 1-1,1-1 1,-1 0-1,0 0 1,0 1-1,0-1 1,1 0-1,-1 0 0,0 1 1,0-1-1,0 0 1,0 1-1,0-1 1,0 0-1,0 1 1,0-1-1,1 0 1,-1 1-1,0-1 0,0 0 1,0 0-1,-1 1 1,1-1-1,0 0 1,0 1-1,0-1 1,0 0-1,0 1 0,0-1 1,0 0-1,0 1 1,-1-1-1,1 0 1,0 0-1,0 1 1,0-1-1,-1 0 1,1 0-1,0 1 0,0-1 1,0 0-1,-1 0 1,1 0-1,0 0 1,-1 1-1,1-1 1,0 0-1,0 0 0,-1 0 1,0 0-1,-20 7 247,-9-1-257,-48 8-177,28-1-3957,36-11-1436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18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1 880,'0'0'13798,"-4"0"-8138,-18 5-4739,14 3-707,-1 1 1,1-1-1,1 1 0,-9 14 1,11-16-161,3-3-26,0 1 0,0-1 0,1 1-1,0-1 1,0 1 0,0 0 0,1-1 0,-1 1 0,1 0 0,0 0 0,1 5 0,-1 2 22,3-11-19,0 0-1,-1-1 1,1 1-1,-1-1 0,1 1 1,0-1-1,0 0 1,-1 0-1,6-1 1,-6 1-16,2 0-5,-1 0 0,0 0 0,1 0 0,-1 0 0,1-1 0,-1 1 0,0-1 0,0 0-1,1 0 1,-1 0 0,0-1 0,0 1 0,0-1 0,0 1 0,0-1 0,-1 0 0,1 0 0,0 0 0,-1-1-1,1 1 1,-1-1 0,0 1 0,0-1 0,0 0 0,0 0 0,-1 0 0,3-5 0,-3 7-6,0-1 1,-1 1 0,1-1-1,-1 1 1,0-1 0,1 1 0,-1-1-1,0 1 1,0-1 0,0 1-1,0-1 1,0 0 0,0 1-1,0-1 1,0 1 0,-1-1 0,1 1-1,-1-1 1,1 1 0,-1-1-1,1 1 1,-1-1 0,0 1-1,0 0 1,0-1 0,0 1-1,0 0 1,0 0 0,0 0 0,0 0-1,0 0 1,-1 0 0,1 0-1,0 0 1,-1 0 0,1 1-1,-1-1 1,1 0 0,-1 1 0,1-1-1,-1 1 1,1 0 0,-3-1-1,-14-2-702,1 1 1,-33 0-1,50 2 532,0 0 1,0 0 0,-1 0 0,1 0-1,0 0 1,0 0 0,-1 0 0,1 1-1,0-1 1,0 0 0,-1 0 0,1 0-1,0 0 1,0 1 0,0-1 0,0 0-1,-1 0 1,1 1 0,0-1 0,0 0-1,0 0 1,0 1 0,0-1 0,0 0-1,-1 0 1,1 1 0,0-1 0,0 0-1,0 1 1,0-1 0,0 0 0,0 0-1,0 1 1,0-1 0,0 0 0,1 0-1,-1 1 1,0-1 0,0 0 0,0 1-1,0 2-3505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1:10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29 4097,'0'0'11914,"-2"-3"-10760,2 2-1036,-1 1 0,1-1-1,-1 1 1,1-1 0,0 0 0,-1 1 0,1-1 0,0 0-1,-1 1 1,1-1 0,0 0 0,0 1 0,0-1 0,0 0-1,0 0 1,0 1 0,0-1 0,0 0 0,0 0 0,0 1-1,0-1 1,0 0 0,0 1 0,1-1 0,-1 0 0,1-1-1,0 2 17,0-1 0,1 0 0,-1 0 0,0 1-1,1-1 1,-1 1 0,1-1 0,-1 1 0,1 0 0,-1-1-1,1 1 1,-1 0 0,1 0 0,-1 0 0,3 1-1,3-1 19,0 0-1,1 1 1,-1 0-1,0 0 0,0 1 1,9 3-1,-14-4-104,1 0 0,0 0 0,-1 0 0,1 1-1,-1-1 1,0 1 0,1-1 0,-1 1 0,0 0 0,0 0-1,0 0 1,0 0 0,0 0 0,-1 0 0,1 1 0,-1-1-1,1 0 1,-1 1 0,2 3 0,-2-1-28,0 0 0,-1 0 0,1 0 1,-1 0-1,0 0 0,-1 6 0,1-9-13,0 0-1,0 0 1,-1 0-1,1 1 0,-1-1 1,1 0-1,-1 0 1,0 0-1,0 0 1,0 0-1,0 0 1,0 0-1,-1 0 0,-2 2 1,0-1 39,-1 0 0,0 0 0,0-1 0,-10 4 0,-10 5 201,24-11 154,70 0 2724,86 0-2302,-154 0-797,-1 1-23,0 0-5,0 0 31,-2-1-2004,-9 0 1018,-34 0-2293,15 2-2440,8 1-2392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8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24 209 1088,'0'0'21059,"5"-5"-20184,-2 2-751,0-1 19,1 0 1,-1 0 0,1 1-1,0-1 1,0 1 0,1 0-1,-1 0 1,8-3 0,5-3 334,0 0 1,-1-1 0,15-13-1,-24 19-340,-3 1-70,0-1-1,0 0 1,-1 1-1,1-1 1,-1-1 0,0 1-1,0 0 1,0-1 0,0 0-1,-1 1 1,0-1-1,0 0 1,0 0 0,-1 0-1,1-1 1,-1 1-1,0 0 1,-1 0 0,1-10-1,-2 15-68,1-1-1,0 0 1,0 1-1,0-1 0,-1 1 1,1 0-1,0-1 1,-1 1-1,1-1 1,-1 1-1,1-1 0,0 1 1,-1 0-1,1-1 1,-1 1-1,1 0 0,-1-1 1,1 1-1,-1 0 1,1 0-1,-1 0 1,1-1-1,-1 1 0,1 0 1,-1 0-1,0 0 1,1 0-1,-1 0 1,0 0-1,-21-1-79,19 1 69,-2 0 4,-6 0-17,-1 0 0,1 1 0,-1 0 1,-14 4-1,24-5 20,0 1 0,0-1 0,0 1 0,0 0 0,0-1 0,0 1 0,0 0 0,0 0 0,0 1 0,1-1 0,-1 0 0,0 1 0,1-1 0,-1 1 0,1-1 0,-1 1 0,1 0 0,0-1 0,0 1 0,0 0 0,0 0 0,0 0 0,0 0 0,0 0 0,1 0 0,-1 0 0,1 0 0,-1 0 0,1 1 0,0 1 1,0-1-5,0 0 0,0 0 0,1 0 0,-1-1 0,1 1 0,0 0 0,0-1 0,0 1 0,0 0 0,0-1 0,0 1 0,1-1 0,0 0 0,-1 1 1,1-1-1,0 0 0,0 0 0,3 2 0,3 3 12,1-1 0,1 0 0,14 7 0,4 3 0,0 0 26,-10-7-28,-1 1 0,-1 1-1,20 16 1,-35-26-7,0-1 0,-1 1 0,1 0 1,0-1-1,-1 1 0,1 0 0,-1 0 0,1-1 1,-1 1-1,1 0 0,-1 0 0,1 0 0,-1 0 1,0-1-1,1 1 0,-1 0 0,0 0 0,0 0 1,0 1-1,0-1 3,0-1-1,0 1 1,-1 0 0,1-1 0,0 1-1,-1-1 1,1 1 0,0-1 0,-1 1-1,1-1 1,-1 1 0,1-1 0,-1 0-1,1 1 1,-1-1 0,1 1 0,-1-1-1,1 0 1,-1 0 0,1 1 0,-2-1-1,-3 2 1,-1-1 0,0 1 0,1-1 0,-10 0 0,11-1 11,-57 6 15,-107 5-1325,189-19-1790,11-2-2632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8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7578,'0'0'14077,"-3"24"-12914,-1 6-798,-1 5 380,0 70 0,5 4 38,0 41-320,0-49-6048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9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1 10746,'0'0'10493,"-12"19"-10163,-36 58-122,46-74-177,0 0 0,0 0 1,1 1-1,0-1 1,-1 0-1,1 1 1,0-1-1,1 1 0,-1-1 1,1 1-1,-1 4 1,1-7-20,0 0 0,1 0 0,-1 0 1,0 0-1,1 0 0,-1 1 0,0-1 1,1 0-1,-1 0 0,1 0 0,0 0 0,-1 0 1,1 0-1,0 0 0,0-1 0,-1 1 1,1 0-1,0 0 0,0-1 0,0 1 1,2 1-1,2 0 34,1-1 0,0 1 0,-1-1 0,1 0 1,0 0-1,0-1 0,0 0 0,10 0 0,-6-1 48,-8 1-69,0 0 0,-1 0 0,1 0 1,0 0-1,0 0 0,-1-1 0,1 1 1,0-1-1,-1 1 0,1-1 0,-1 0 0,1 0 1,-1 1-1,1-1 0,-1 0 0,1 0 1,-1 0-1,0-1 0,0 1 0,0 0 1,1-1-1,-1 1 0,0 0 0,0-1 1,-1 1-1,1-1 0,0 1 0,0-1 1,-1 0-1,1 1 0,-1-1 0,0 0 1,1-1-1,0-7 33,0 1 0,-1-1-1,0 1 1,-1 0 0,-1-10 0,2 17-63,0 0 0,0 1 0,-1-1 1,1 1-1,-1-1 0,1 1 0,-1-1 0,1 1 0,-1-1 0,0 1 0,0 0 0,0-1 0,0 1 0,0 0 1,0 0-1,0 0 0,0 0 0,0-1 0,-1 2 0,1-1 0,-2-1 0,1 1-215,0 0 1,1 1-1,-1-1 0,0 1 0,0-1 1,1 1-1,-1 0 0,0 0 0,1 0 1,-1 0-1,0 0 0,-3 1 1,0 3-3689,1 7-2163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19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6 7826,'0'0'10947,"-3"13"-10395,2-9-488,-4 13 264,1 0-1,1-1 1,-2 35-1,5-50-303,0 0 1,0 1-1,0-1 0,1 0 1,-1 0-1,0 0 0,0 0 1,1 0-1,-1 0 0,1 0 1,-1 0-1,1 0 0,-1 0 1,1 0-1,-1 0 0,1 0 0,0 0 1,0 0-1,0 0 0,-1-1 1,1 1-1,0 0 0,0-1 1,0 1-1,0-1 0,0 1 1,0-1-1,0 1 0,0-1 1,0 1-1,2-1 0,2 1 263,1 0-1,0 0 0,0-1 1,11 0-1,-7-1 255,-8 1-508,0 0-1,0-1 0,0 0 0,0 1 0,0-1 0,0 0 1,0 0-1,0 0 0,-1 0 0,1 0 0,0 0 0,-1-1 1,1 1-1,-1 0 0,1-1 0,-1 0 0,0 1 1,1-1-1,-1 0 0,0 1 0,0-1 0,0 0 0,-1 0 1,2-3-1,1-1-21,-1-1-1,0 1 1,-1-1 0,1 1 0,-1-1 0,0-10 0,-2-2-292,1 27-348,0-6 572,0 1-1,0-1 1,0 0 0,0 0-1,0 0 1,1 0 0,-1 0-1,1-1 1,-1 1 0,1 0-1,0 0 1,0 0 0,0 0-1,0 0 1,2 2-1,2-2 181,0-1-1,0 0 0,0 0 0,0-1 0,0 1 0,0-1 1,0 0-1,8-1 0,6 0 248,-16 1-310,0-1 0,-1 1 1,1 0-1,-1-1 0,1 0 0,-1 1 0,1-1 0,-1 0 0,0 0 1,1-1-1,-1 1 0,0 0 0,0-1 0,0 1 0,0-1 0,0 0 1,0 0-1,0 0 0,-1 0 0,1 0 0,2-3 0,-2 1-103,0 0 0,0-1 0,0 1 0,0-1 0,0 1 0,-1-1 0,0 0 0,0 1 0,0-1 0,0-8 0,-10 12-6025,1 1-2701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0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13 222 8906,'0'0'14164,"6"-6"-13420,0 1-613,4-4 198,0-1 0,11-14 1,-19 21-274,1-1 0,0 0 0,-1 1 0,0-1 0,0 0 1,0 0-1,-1-1 0,1 1 0,-1 0 0,0-1 0,0 1 1,0-8-1,-1 11-52,1-1 1,-1 1-1,-1-1 1,1 0-1,0 1 1,0-1 0,0 1-1,-1 0 1,1-1-1,-1 1 1,1-1-1,-1 1 1,0-1-1,0 1 1,-1-2-1,1 3-8,1-1 0,-1 1 1,0-1-1,0 1 0,0-1 0,0 1 0,0 0 0,0 0 0,0 0 0,0-1 0,0 1 0,0 0 0,0 0 0,0 0 1,0 0-1,0 1 0,0-1 0,0 0 0,0 0 0,0 1 0,0-1 0,0 0 0,1 1 0,-1-1 0,0 1 0,-2 0 0,-1 2-2,0 0 0,0 1-1,0-1 1,0 1-1,0 0 1,1 0 0,0 0-1,0 0 1,0 1-1,0-1 1,1 1 0,-1 0-1,1-1 1,0 1-1,1 0 1,-1 0-1,1 0 1,0 1 0,0-1-1,0 10 1,1-14 6,1 1 0,-1-1 0,0 0 0,1 1 0,-1-1 0,1 0 0,-1 1 0,1-1 0,-1 0 1,1 0-1,0 0 0,0 0 0,-1 0 0,1 0 0,0 0 0,0 0 0,0 0 0,0 0 0,0 0 0,0 0 0,1-1 0,-1 1 0,0 0 1,0-1-1,1 1 0,-1-1 0,0 0 0,2 1 0,5 1 5,0 0 1,1 0-1,10 0 1,-12-2-8,9 2 23,1-1-1,0 0 0,0-1 1,0-1-1,18-4 1,-29 4-15,-1 0 0,0-1 0,1 0 0,-1 0 0,0 0 0,0 0 0,0-1 0,-1 0 0,1 0 0,-1 0 0,1-1 0,-1 1 0,0-1 0,0 0 0,-1 0 0,1-1 0,-1 1 0,0-1 0,4-8 0,-4 4-9,0-1-1,0 1 0,-1-1 1,0 0-1,-1 0 0,0 0 1,0 0-1,-1 0 0,-1 0 1,-1-14-1,1 22-14,1 0 0,-1 1-1,1-1 1,-1 1 0,0 0 0,1-1 0,-1 1-1,0-1 1,0 1 0,0 0 0,0 0-1,-2-3 1,0-1-398,15 4 284,114 1 130,-125 0 0,0 0 0,0 1 1,1-1-1,-1 1 0,0-1 0,0 1 0,1 0 0,-1-1 0,0 1 0,0 0 0,0 0 0,0 0 0,0 0 0,0 0 0,0 0 1,-1 0-1,1 0 0,0 0 0,0 0 0,-1 1 0,1-1 0,-1 0 0,1 0 0,-1 1 0,1-1 0,-1 3 0,6 34-50,-5-12 60,0-19-4,0 0 0,-1 0-1,0 0 1,-1 0 0,-2 14 0,2-18-148,-1-1 0,1 1 0,-1 0 0,0-1 0,1 1 0,-1-1 0,-4 3 0,-6 11-5127,4-6-83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34 4945,'0'0'17305,"0"-7"-16290,0-13-483,0 14-67,0 14 877,8 389-743,-7-366-591,1-13-44,-2 1 0,0 0 1,-3 24-1,2-42 24,1 0 0,-1-1-1,0 1 1,1 0 0,-1 0-1,0-1 1,1 1 0,-1 0-1,0-1 1,0 1 0,1-1 0,-1 1-1,0-1 1,0 0 0,0 1-1,0-1 1,0 0 0,0 0-1,0 1 1,0-1 0,1 0-1,-1 0 1,0 0 0,0 0 0,0 0-1,0 0 1,-2-1 0,1 1 3,-1 0 0,0 0 1,0 0-1,0-1 0,0 0 1,1 1-1,-1-1 0,-5-2 0,-1-6-6,0 0-1,1 0 0,-1-1 0,2 0 0,0 0 0,0-1 1,-8-18-1,10 20 3,0 0 0,1-1 0,1 0 0,-1 0 0,1 0 0,1 0 0,0 0 0,1-1 0,0 1-1,0 0 1,1-1 0,2-16 0,-1 24 0,-1 1-1,2-1 0,-1 1 0,0-1 0,0 1 0,1-1 0,-1 1 1,1 0-1,0 0 0,0 0 0,-1-1 0,1 2 0,1-1 0,-1 0 1,0 0-1,0 1 0,5-3 0,6-2-73,0 0-1,19-5 1,-7 1 30,-12 5 58,0-1-1,0-1 1,-1 0-1,0-1 1,0 0-1,18-17 1,-23 18 76,0-1 1,0 0 0,-1 0-1,0-1 1,0 0-1,-1 0 1,0 0-1,-1 0 1,6-19-1,-8 5 418,-2 23-511,0 17-153,0 380-136,0-397 447,9-4-15,37-46-19,-35 40-115,9-8-54,0 1-1,35-23 1,-55 40 55,1-1 0,-1 1 1,1 0-1,0-1 0,-1 1 1,1 0-1,-1 0 0,1-1 0,0 1 1,-1 0-1,1 0 0,-1 0 1,1 0-1,0 0 0,-1 0 0,1 0 1,0 0-1,-1 0 0,1 0 1,0 0-1,-1 0 0,1 0 1,0 1-1,-1-1 0,1 0 0,-1 0 1,1 1-1,0-1 0,-1 0 1,1 1-1,-1-1 0,1 1 0,-1-1 1,1 0-1,-1 1 0,0-1 1,1 1-1,-1 0 0,0-1 0,1 1 1,-1-1-1,1 1 0,8 32 18,-7-22-66,0-5 51,-1-1-8,0 0 0,0 1 0,1-1 1,0 0-1,0 0 0,1 0 0,-1 0 1,1 0-1,0 0 0,7 7 0,11 11-2622,-12-7-4832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3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76 4761,'0'0'13555,"-14"7"-12579,-46 22-134,57-27-744,-1 0 0,1 0 1,-1 0-1,1 0 1,0 1-1,0 0 0,0-1 1,0 1-1,0 0 0,1 0 1,-1 1-1,1-1 1,0 0-1,0 1 0,0-1 1,0 1-1,1 0 1,0 0-1,-1 0 0,1-1 1,-1 9-1,3-11-86,0 0 0,0-1-1,0 1 1,0-1 0,0 1 0,0-1-1,0 1 1,0-1 0,0 1 0,0-1-1,0 0 1,0 0 0,0 1-1,0-1 1,0 0 0,0 0 0,0 0-1,0 0 1,0 0 0,0-1 0,2 1-1,-1 0 3,22 1 68,-15-1-48,0 1-1,0-1 1,0-1-1,11-1 1,-19 1-20,0 1 0,1-1 0,-1 0 0,0 1 0,0-1 0,0 0 0,0 0 0,0 0 0,0 0 0,0 0 0,0 0 0,0 0 0,0-1 1,-1 1-1,1 0 0,0 0 0,-1-1 0,1 1 0,-1 0 0,1-1 0,-1 1 0,0 0 0,0-1 0,1-1 0,1-39 370,-2 35-351,0 3-47,0 3-63,0 2-101,0 0 169,0 0 1,0 0-1,0 1 0,0-1 0,0 0 1,1 0-1,-1 0 0,1 0 1,-1 0-1,0 0 0,1 0 0,0 0 1,0 2-1,5-1 16,1-1 0,-1 1 1,0-1-1,1 0 0,-1 0 1,1-1-1,-1 0 0,1 0 0,10-2 1,9 1 20,-25 1-8,0 0-1,0 0 0,0 0 1,1 0-1,-1 0 0,0 0 1,0-1-1,0 1 1,1 0-1,-1-1 0,0 1 1,0-1-1,0 1 0,0-1 1,0 1-1,0-1 0,0 0 1,0 1-1,0-1 1,0 0-1,0 0 0,0 0 1,-1 0-1,1 0 0,0 0 1,-1 0-1,1 0 0,0-2 1,0 3-6,-1 0-19,0 0 1,0 0-1,0 0 0,0 0 0,0 0 1,0 0-1,1 0 0,-1 0 0,0 0 1,0 0-1,0 0 0,0 0 0,0 0 1,0 0-1,1 0 0,-1 0 0,0 0 1,0 0-1,0 0 0,0 0 0,0 0 1,0 0-1,1 0 0,-1 0 0,0 0 1,0 0-1,0 0 0,0 0 0,0 0 1,0 0-1,0 0 0,0 0 0,1 1 1,-1-1-1,0 0 0,0 0 0,0 0 1,0 0-1,0 0 0,0 0 0,0 0 1,0 0-1,0 1 0,0-1 0,0 0 1,12 44-51,-9-43 133,0-1-1,-1 1 1,1-1-1,0 1 1,-1-1-1,1 0 1,4-1-1,-5 1 6,0 0-1,0-1 1,0 0-1,0 1 1,0-1-1,0 0 0,0 0 1,0 0-1,0 0 1,0 0-1,0-1 1,-1 1-1,1 0 1,0-1-1,2-3 1,24-31 263,-17 20-109,56-67 167,-67 82-409,0 1 0,1 0 0,-1-1 0,0 1 0,1-1 0,-1 1-1,0-1 1,1 1 0,-1 0 0,1-1 0,-1 1 0,0 0 0,1-1-1,-1 1 1,1 0 0,-1 0 0,1-1 0,-1 1 0,1 0 0,-1 0 0,1 0-1,0 0 1,-1 0 0,1 0 0,-1 0 0,1 0 0,-1 0 0,1 0-1,-1 0 1,1 0 0,-1 0 0,1 0 0,-1 0 0,1 1 0,-1-1-1,1 0 1,-1 0 0,1 1 0,-1-1 0,1 0 0,-1 1 0,1-1 0,-1 0-1,0 1 1,1-1 0,-1 1 0,0-1 0,1 0 0,-1 1 0,1 0-1,12 30-30,-11-24 13,23 78 44,-24-80-613,0 0 1,-1 0-1,1 0 0,-1 0 0,0 0 0,-1 7 0,0 1-6288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3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0 10234,'0'0'15095,"0"3"-14945,0 64 223,2-7-22,-12 96 0,1-86-799,3-63-1541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4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 10978,'0'0'12332,"22"-7"-11794,73-20-61,-90 26-442,-1 0 0,1 0-1,0 1 1,0 0 0,0 0-1,-1 0 1,1 0 0,0 1-1,0 0 1,-1 0 0,1 0 0,0 0-1,-1 1 1,1 0 0,-1 0-1,8 5 1,1 0 38,3 2-33,1 0-1,-1 1 0,0 1 1,-1 1-1,0 0 1,-1 1-1,-1 1 1,0 0-1,0 1 1,-2 0-1,0 0 1,16 32-1,-22-37-38,-2 0-1,1 1 1,-1 0-1,-1 0 1,0 0-1,-1 0 1,0 0-1,0 18 0,-2-22 1,1 1-1,-1 0 0,0 0 1,-1-1-1,0 1 0,0-1 0,-1 1 1,0-1-1,0 0 0,0 0 1,-1 0-1,0-1 0,-6 7 0,-4 2-62,0 0 0,-2-1 0,0-1-1,0-1 1,-1-1 0,-1 0-1,-20 10 1,-6-2-368,-86 27-1,112-42-787,13-4-3591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4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7698,'0'0'15576,"0"3"-15434,0 18 249,0 43 116,2 0-1,12 72 1,-13-97-2174,-1-26-9058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31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62 1840,'0'0'4569,"-2"3"-3743,1-2-686,0 1 0,0-1 0,0 0 0,0 1 0,0-1 0,0 0 0,0 0 0,-1 0 0,1 0 0,0 0 1,-1 0-1,1 0 0,-3 0 0,-18 3 10358,-12-4-7933,22 0-1400,21-8 1003,144 0 421,11 1-1681,17-5-9,-171 11-922,143-4 167,-98 5-57,-77-12-2402,5 6 1157,10 4-108,-1-1 0,0 0 0,-11-7 0,7 3-5190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4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10002,'0'0'15155,"123"-41"-14939,-89 41-32,-4 0-184,0 0 56,-1 0-56,-3 0-400,-9 8-424,-5 7-704,-3 3-2257,-9-3-1216,0-2-5977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5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8450,'0'0'14467,"169"7"-14195,-139-7-272,-5 3-136,-3 2-992,-5-5-2857,-5 5-4425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5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6329,'0'0'19076,"3"-4"-18638,8-6-317,-11 10-119,0 0 1,1 0-1,-1 0 1,0 0-1,1 0 0,-1 0 1,0 0-1,0 0 1,1 0-1,-1 0 1,0 0-1,0 0 1,1 0-1,-1 0 1,0 0-1,0 1 1,1-1-1,-1 0 1,0 0-1,0 0 0,0 0 1,1 0-1,-1 1 1,0-1-1,0 0 1,0 0-1,0 1 1,1-1-1,-1 0 1,0 0-1,0 1 1,8 35 156,-8-36-158,7 62 353,-4 107 1,-4-101-499,-3-38-1539,4-29 1065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25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62 3873,'0'0'20410,"8"-7"-19652,-5 4-688,0 0-9,1 0 0,-1 0-1,1 0 1,0 1-1,-1-1 1,1 1 0,0 0-1,1 0 1,-1 0 0,0 1-1,0-1 1,1 1 0,-1 0-1,1 1 1,6-1 0,71-2 680,167-9-357,-165 7-1426,-30 5-4152,-47 0 3718,12 0-5896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32.5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2 2801,'0'0'18830,"-2"0"-15675,-14 0-2070,-40 0-144,14-2-681,1 3 0,-78 11 1,102-10 1346,25-2-1031,-7 0-628,7 2-10,-5 0 55,0 1 0,0-1-1,0 1 1,-1 0 0,0 0 0,1 0-1,-1 0 1,0 0 0,0 0-1,-1 1 1,1-1 0,-1 1-1,0-1 1,0 1 0,1 4 0,1 8-36,0 0 1,0 19-1,0 291-132,-5-171 156,2-75 32,0-80-20,1 1 1,0 0-1,-1-1 0,1 1 1,-1-1-1,1 1 0,0-1 1,0 1-1,-1-1 0,1 1 1,0-1-1,0 0 0,-1 1 1,1-1-1,0 0 0,0 0 1,0 0-1,1 1 0,17 2-9,10 3 72,-23-4-52,0-1-1,0 0 1,1 0 0,8 0 0,50-2-1335,-53 0 138,0-1 0,0 0-1,16-5 1,-2-2-4735,-4 3-4216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33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225 49 3689,'0'0'19235,"-11"-7"-18506,-33-24-225,42 30-471,-1-1 0,1 1 0,0 0 0,0 0 0,-1 0-1,1 0 1,0 1 0,-1-1 0,1 1 0,-1-1 0,1 1 0,-1 0 0,1 0-1,-1 0 1,1 0 0,-1 0 0,1 1 0,-3 0 0,-3 0 53,5 0-71,-1 0-1,1 0 1,0 0-1,0 1 1,0-1 0,0 1-1,0-1 1,0 1-1,0 0 1,0 0 0,1 1-1,-1-1 1,1 0-1,0 1 1,-3 2-1,-4 8 19,1-1-1,-8 15 1,9-15-45,3-5 2,1 0 1,-1 0 0,1 1 0,1-1 0,-1 0-1,1 1 1,0 0 0,1 0 0,0-1 0,0 11-1,1-17-3,0-1 1,0 0-1,0 1 0,0-1 0,0 1 0,1-1 0,-1 1 0,0-1 0,0 0 0,0 1 0,1-1 0,-1 1 0,0-1 0,0 0 0,1 1 1,-1-1-1,0 0 0,1 1 0,-1-1 0,0 0 0,1 0 0,-1 1 0,0-1 0,1 0 0,-1 0 0,1 0 0,-1 0 0,0 1 1,1-1-1,-1 0 0,2 0 0,15 1-30,-14-1 27,29 1 56,-18-1-4,1 1 1,-1-2-1,24-3 0,-34 3-25,0 1-1,0-2 0,0 1 0,0 0 1,0-1-1,0 0 0,-1 0 0,1 0 0,-1 0 1,0-1-1,1 1 0,-1-1 0,0 0 1,0 0-1,-1 0 0,1 0 0,3-5 1,-3 0-11,-1 1-1,0-1 1,0 0 0,-1 0 0,1-15 0,-2 20-131,1 8-115,-2 7 258,2-1 1,-1 0-1,2 1 0,-1-1 0,5 15 0,-5-23-175,1 1 1,-1-1-1,1 0 0,0 1 0,0-1 1,0 0-1,0 0 0,4 4 0,-4-5-253,1 0 1,-1 0-1,1 0 0,-1-1 0,1 1 1,0-1-1,0 1 0,-1-1 0,1 0 0,0 0 1,5 1-1,3 1-3298,1-2-1042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33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7762,'0'0'13400,"3"23"-12135,6 75-291,9 3 325,-5-28-840,-4 96-487,-2-139-1541,1-13-2311,-3-7-936,0-2-2200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34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6569,'0'0'13799,"4"22"-13100,25 106 96,-27-119-577,-2-8-141,0 0 0,0-1 0,0 1-1,0-1 1,0 1 0,0-1 0,0 1 0,0 0-1,0-1 1,0 1 0,0-1 0,0 1 0,0 0-1,1-1 1,-1 1 0,0-1 0,1 1-1,-1-1 1,0 1 0,1-1 0,-1 1 0,0-1-1,1 0 1,-1 1 0,1-1 0,-1 1 0,1-1-1,-1 0 1,1 1 0,-1-1 0,1 0 0,-1 0-1,1 0 1,0 1 0,1-8 1035,5-24-700,16-42 1,-3 12-346,-18 55-67,0 0 0,0 0 0,0 0 0,1 0 0,0 0 0,0 1 0,0-1 0,6-6 0,-8 11-6,0 1 0,0-1-1,0 0 1,0 1 0,1-1-1,-1 0 1,0 1-1,0-1 1,1 1 0,-1 0-1,0-1 1,0 1 0,1 0-1,-1 0 1,0 0-1,1 0 1,-1 0 0,0 0-1,1 0 1,-1 1 0,0-1-1,0 0 1,1 1-1,-1-1 1,0 1 0,0-1-1,1 1 1,-1 0 0,0-1-1,0 1 1,0 0-1,0 0 1,0 0 0,0 0-1,0 0 1,0 0 0,-1 0-1,1 0 1,0 0-1,0 2 1,10 21-70,-2 0 1,6 26-1,-15-49 85,0 0 1,1-1-1,-1 1 0,0 0 0,1-1 0,-1 1 0,0 0 0,1-1 0,-1 1 1,1-1-1,-1 1 0,1-1 0,-1 1 0,1-1 0,-1 1 0,1-1 0,0 0 1,-1 1-1,1-1 0,-1 0 0,1 1 0,0-1 0,-1 0 0,1 0 0,0 1 1,0-1-1,-1 0 0,1 0 0,0 0 0,0 0 0,-1 0 0,1 0 0,0 0 1,-1 0-1,1-1 0,0 1 0,-1 0 0,1 0 0,0-1 0,-1 1 0,1 0 1,0-1-1,-1 1 0,1 0 0,0-1 0,0 0 0,29-20 494,43-56-41,-73 77-467,0-1 0,0 1 0,1 0-1,-1-1 1,0 1 0,0 0 0,1-1 0,-1 1 0,0 0 0,1 0 0,-1-1 0,0 1-1,1 0 1,-1 0 0,0 0 0,1 0 0,-1 0 0,0-1 0,1 1 0,-1 0-1,1 0 1,-1 0 0,0 0 0,1 0 0,-1 0 0,0 0 0,1 0 0,-1 0 0,1 0-1,-1 0 1,0 1 0,1-1 0,-1 0 0,1 0 0,-1 0 0,0 0 0,1 0 0,-1 1-1,0-1 1,0 0 0,1 0 0,-1 1 0,0-1 0,1 0 0,-1 1 0,0-1 0,0 0-1,1 1 1,-1-1 0,0 0 0,0 1 0,0-1 0,0 0 0,0 1 0,0-1-1,1 1 1,-1-1 0,0 0 0,0 1 0,0-1 0,0 0 0,0 2 0,4 23-143,-4 78-1351,0-59-5433,0-38 1294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34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7 9434,'0'0'13771,"-2"-1"-13086,2 0-661,0 1 0,-1-1 0,1 1 0,-1-1 0,1 1 0,-1 0 0,1-1 0,-1 1 0,1 0 0,-1-1-1,1 1 1,-1 0 0,1 0 0,-1 0 0,1-1 0,-1 1 0,0 0 0,1 0 0,-1 0 0,1 0 0,-1 0-1,0 0 1,1 0 0,-1 0 0,1 0 0,-1 0 0,1 1 0,-1-1 0,0 0 0,1 0 0,-1 0 0,1 1-1,-1 0 1,-13 22 282,9-11-313,1 0 0,0 0-1,1 1 1,0 0 0,1-1-1,0 1 1,0 24 0,2-37 3,1 1 1,-1-1-1,1 1 1,0-1 0,-1 1-1,1-1 1,-1 0-1,1 1 1,-1-1 0,1 0-1,0 1 1,-1-1-1,1 0 1,0 0 0,-1 0-1,1 0 1,0 1-1,-1-1 1,1 0 0,0 0-1,0 0 1,-1 0-1,2-1 1,26 1 106,-20 0-76,1 0-22,-5 0 7,-1 0 1,1 0-1,-1 0 1,1 0-1,-1 0 1,1-1-1,-1 0 1,7-2-1,-8 2-5,-1 0-1,0 0 1,0 0-1,0 0 0,0-1 1,0 1-1,0 0 1,0-1-1,0 1 1,0 0-1,0-1 0,-1 1 1,1-1-1,-1 1 1,1-1-1,-1 0 1,1 1-1,-1-1 1,0 1-1,0-1 0,0 0 1,0 1-1,0-4 1,0-1-5,0 1-3,0 1 0,0-1 0,-1 1 0,1-1 0,-3-7 0,3 10-7,-1 1 0,0 0 0,1-1 0,-1 1 0,0 0 1,0 0-1,0-1 0,0 1 0,1 0 0,-2 0 0,1 0 0,0 0 0,0 0 0,0 0 0,0 1 1,-1-1-1,1 0 0,0 1 0,-1-1 0,1 0 0,0 1 0,-1 0 0,-2-1 0,-3-1-186,3 1-201,0 0 0,0 1 0,0-1-1,-1 1 1,-6 0 0,10 0-34,-1 0 0,1 0 1,0 0-1,0 1 0,0-1 0,0 1 0,0-1 1,-1 1-1,1-1 0,0 1 0,0 0 1,0-1-1,1 1 0,-1 0 0,-2 1 0,-5 8-6140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3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90 120 7666,'0'0'15980,"2"-9"-15251,1-9-63,0-1 0,1-32 1,-4 50-662,0 0 0,0 0 1,0 0-1,0 0 1,0 0-1,0 1 1,0-1-1,0 0 0,0 0 1,-1 0-1,1 0 1,0 1-1,0-1 0,-1 0 1,1 0-1,-1 1 1,1-1-1,-1 0 1,1 1-1,-1-1 0,0 0 1,1 1-1,-2-2 1,-19-1-206,20 3 189,1 1 0,-1-1 0,0 0 0,0 1-1,0-1 1,1 1 0,-1-1 0,0 1 0,0-1 0,1 1-1,-1-1 1,0 1 0,1 0 0,-1-1 0,1 1 0,-1 0-1,1 0 1,-1-1 0,1 1 0,-1 0 0,1 0-1,0 0 1,0 0 0,-1 0 0,1-1 0,0 1 0,0 0-1,0 0 1,0 1 0,-1 0 5,1 0 1,0-1-1,0 1 1,0 0-1,0 0 0,0 0 1,0-1-1,1 1 0,-1 0 1,0 0-1,1 0 0,-1-1 1,1 1-1,0 0 0,1 1 1,0-1 6,1 1 0,0-1 0,-1 0 0,1 0 0,0 0 0,0-1 0,0 1 0,1-1 0,-1 1 0,3 0 0,41 10 73,-23-7-39,-16-3-34,-1 1 1,1 0-1,12 8 0,-16-7-14,-4-3-3,1 0 0,-1-1 0,0 1-1,1 0 1,-1 0 0,0-1 0,0 1 0,0 0 0,0 0 0,0 0 0,0 0 0,0-1 0,0 1-1,0 0 1,0 0 0,0 0 0,-1-1 0,1 1 0,0 0 0,0 0 0,-1-1 0,1 1 0,-1 0 0,1 0-1,0-1 1,-1 1 0,1-1 0,-2 2 0,-18 9 18,14-9-47,-7 4-150,-1-1 0,0 0 0,-1-1 0,1 0 0,-1-1 0,-23 1 0,-19-2-8183,52-2 1938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33.6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31 171 1432,'0'0'7231,"-3"-3"-6445,1 1-514,1 2-182,0-1 0,1 0 0,-1 1 1,0-1-1,1 0 0,-1 1 0,0-1 0,0 1 0,0-1 0,1 1 0,-1-1 0,-9-4 11122,8-20-9669,2-103 1547,0 127-3011,-3 12-5248,2 16-1914,1-17 1891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 1568,'0'0'18132,"0"-6"-16491,0-33 624,0 37-1987,1 0 0,-1 0 1,1 0-1,-1 0 0,1 0 0,0 0 0,0 0 0,0 0 0,1-2 0,4 0 1206,-3 15-1124,1 77-221,23 124 0,-20-168-130,-6-40-7,0 4-28,0 0 0,0 0 0,1 0-1,1 0 1,4 11 0,-6-17-123,0 0 0,1 0-1,-1 1 1,1-1-1,0 0 1,0-1 0,-1 1-1,1 0 1,0 0 0,1-1-1,-1 0 1,0 1 0,0-1-1,1 0 1,-1 0 0,0 0-1,1 0 1,-1 0-1,1-1 1,-1 1 0,4-1-1,19 3-3823,0-2-3359,-12-1 594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3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3089,'0'0'19540,"47"-13"-18580,-26 8-312,0 0-352,5 0-152,-1-3-64,-4 8-80,1-5-424,3 0-744,1 0-1489,-9 0-3552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4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0 2961,'0'0'14065,"-12"3"-12978,-39 10-144,48-11-835,0 0-1,0 0 0,0 0 1,0 0-1,0 1 1,0-1-1,1 1 1,-1 0-1,1 0 1,0 0-1,0 0 1,0 0-1,0 0 1,0 0-1,1 1 1,-1-1-1,0 6 1,-1-2 102,0 2-94,0-1 0,0 1 0,1 0 0,1 0 0,0 0 1,0 0-1,0 0 0,2 9 0,-1-18-99,0 1 1,0-1-1,0 1 1,1-1-1,-1 0 0,0 1 1,0-1-1,1 0 1,-1 1-1,0-1 0,1 0 1,-1 1-1,1-1 1,-1 0-1,0 0 0,1 1 1,-1-1-1,1 0 0,-1 0 1,0 0-1,1 0 1,-1 1-1,1-1 0,-1 0 1,1 0-1,-1 0 1,1 0-1,-1 0 0,1 0 1,18 0 471,-16-1-337,0 1-104,0 0 1,0 0-1,0 0 0,0 0 0,0-1 0,1 0 1,-1 0-1,0 0 0,-1 0 0,1 0 1,0 0-1,0-1 0,0 1 0,-1-1 1,1 0-1,-1 0 0,1 0 0,-1 0 1,0 0-1,0-1 0,3-3 0,-2 1-30,-1 0 0,1 0 0,-1 0 0,0 0-1,-1 0 1,1 0 0,-1 0 0,0-1 0,-1 1-1,1-1 1,-1-6 0,0 11-41,-4 100-402,4-98 430,0 0 1,0 1-1,1-1 1,-1 0-1,1 0 1,-1 0-1,0 0 1,1 0-1,0 0 1,-1 0-1,1 0 1,0-1-1,-1 1 1,1 0-1,0 0 1,0 0-1,0-1 1,-1 1-1,1 0 1,0-1 0,0 1-1,0-1 1,0 1-1,0-1 1,0 0-1,0 1 1,1-1-1,-1 0 1,0 0-1,0 1 1,1-1-1,44 2-639,-38-2 84,40 0-5618,-27 0 534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5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9 1880,'0'0'21761,"-4"-3"-21146,-8-3-436,12 6-175,0 0 1,0 0-1,-1 0 1,1 0 0,0 1-1,0-1 1,-1 0-1,1 0 1,0 0 0,0 0-1,-1 0 1,1 1-1,0-1 1,0 0 0,0 0-1,-1 0 1,1 1 0,0-1-1,0 0 1,0 0-1,0 1 1,-1-1 0,1 0-1,0 0 1,0 1-1,0-1 1,0 0 0,0 1-1,0 33 299,0-26-225,7 83 701,2 88-240,-10-117-532,0 15-756,4-27-2622,1-31-1238,4-12-1950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5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1 680,'0'0'20387,"-2"16"-19640,-6 53-295,7-63-402,1 1-1,0-1 1,0 1 0,0-1-1,1 1 1,0-1 0,0 1 0,1-1-1,-1 1 1,2-1 0,-1 0-1,1 0 1,-1 0 0,2-1-1,4 8 1,-7-12-28,-1 0 0,1 0 0,0-1 0,0 1-1,-1-1 1,1 1 0,0-1 0,0 1 0,0-1 0,0 1 0,0-1 0,0 0 0,0 1 0,0-1 0,0 0 0,0 0-1,0 0 1,0 0 0,0 0 0,0 0 0,0 0 0,0 0 0,0 0 0,0 0 0,0-1 0,1 1 0,0-1 48,0 0 1,0 1-1,0-1 1,0 0 0,-1 0-1,1 0 1,0 0 0,0 0-1,-1 0 1,1 0-1,-1-1 1,3-1 0,2-7-47,0 1 1,-1-1 0,0 0 0,0-1 0,-1 1 0,0-1 0,-1 0 0,-1 0 0,1 0 0,-2 0-1,1-17 1,-2 27-87,0 5-557,-8 132 405,8-134 215,0 0-1,0 0 1,1 0-1,-1 0 1,1 0-1,-1 0 0,1 0 1,-1 0-1,1 0 1,0-1-1,0 1 0,0 0 1,0 0-1,1-1 1,-1 1-1,0 0 1,3 1-1,-1 0 21,1 0 1,0-1-1,-1 1 0,1-1 0,0 0 1,0 0-1,8 2 0,0-1 61,0 0 0,0 0 0,0-1-1,25 0 1,-33-2-56,-1 0-1,1 0 0,-1 0 1,1-1-1,-1 1 1,0-1-1,1 0 0,-1 0 1,0 0-1,5-2 1,-6 2-4,0-1 0,-1 0 0,1 1 1,0-1-1,0 0 0,-1 0 1,1 0-1,-1 0 0,0 0 0,1 0 1,-1-1-1,0 1 0,0 0 0,0-5 1,7-18 106,-1 0 1,-2-1-1,-1 0 1,-1 0 0,0-48-1,-3 86-18247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6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36 3145,'0'0'17103,"-2"-3"-15738,2 2-1310,-1 0 0,1 1-1,-1-1 1,0 0 0,1 0 0,-1 0 0,0 0 0,0 1 0,1-1 0,-1 0 0,0 1 0,0-1 0,0 1 0,0-1 0,0 1 0,0-1 0,0 1 0,0 0-1,0-1 1,0 1 0,0 0 0,0 0 0,0 0 0,0 0 0,0 0 0,0 0 0,0 0 0,-1 0 0,1 0 0,0 1 0,0-1 0,0 0 0,0 1 0,0-1 0,0 0-1,0 1 1,0-1 0,1 1 0,-1 0 0,0-1 0,0 1 0,0 0 0,1-1 0,-1 1 0,0 0 0,0 0 0,1 0 0,-1 0 0,1 0 0,-1 1 0,-3 4 172,-22 43 641,25-46-865,0 0 1,0 0 0,0 0-1,0 0 1,0 0 0,1 0-1,-1 0 1,1 0 0,0 0-1,0 1 1,0-1 0,1 0-1,-1 0 1,1 0-1,0 4 1,0-6-4,-1-1 0,1 1 0,0-1 0,-1 1 0,1-1 0,-1 1 1,1-1-1,0 0 0,-1 1 0,1-1 0,0 0 0,-1 0 0,1 1 0,0-1 0,0 0 0,-1 0 0,1 0 0,0 0 0,-1 0 0,2 0 0,21 0 126,-15-1-50,-4 2-72,0-1 0,0 0 0,0 0 0,0-1 0,-1 1 0,1-1 0,0 0 1,0 0-1,-1 0 0,1 0 0,-1 0 0,1-1 0,-1 0 0,1 0 0,-1 0 0,0 0 0,0 0 1,0-1-1,0 1 0,0-1 0,-1 0 0,1 0 0,-1 0 0,0 0 0,0 0 0,0 0 0,0-1 0,2-4 1,-2 0-15,1-1 0,-2 1 1,1-1-1,-1 1 1,0-1-1,-1 0 1,-1-8-1,1 4 0,0 12-9,-1 1 9,1 0 0,-1 0 0,0 0 0,1 0 0,-1 1 0,0-1 1,1 0-1,-1 0 0,0 1 0,1-1 0,-1 1 0,0-1 0,1 0 0,-1 1 0,1-1 0,-1 1 0,1-1 0,-1 1 0,1 0 0,-1-1 0,1 1 0,0-1 0,-1 2 0,-7 23-37,5 26 58,2-33 1,0-9-22,1 0 0,0 0 0,2 13 0,-2-21 9,0 0 0,0 0 0,0 1 0,1-1 0,-1 0 0,1 0 0,-1 1 0,0-1 0,1 0 0,0 0 0,-1 0 0,1 0 0,0 0 0,0 0 0,-1 0 0,1 0 0,0 0 0,0 0 0,0 0 0,0 0 0,0-1 0,0 1 0,1 0 0,-1-1 0,0 1 0,0-1 0,0 1 0,1-1 0,0 1 0,4 0 14,-1-1 1,1 1-1,-1-1 1,1 0-1,-1 0 1,0-1-1,1 0 1,-1 0-1,0 0 1,1 0-1,-1-1 1,0 0-1,0 0 1,0 0-1,0-1 1,-1 0-1,1 0 1,-1 0-1,1 0 1,-1-1-1,0 1 1,0-1-1,-1 0 1,1-1-1,-1 1 1,0 0-1,0-1 1,0 0-1,-1 0 1,0 0-1,4-10 1,-6 8-12,0 6-3,0 1 0,0-1-1,0 0 1,0 0 0,0 1-1,0-1 1,0 0 0,0 0-1,0 0 1,0 1 0,1-1-1,-1 0 1,0 1 0,1-1-1,-1 0 1,0 1 0,1-1 0,-1 0-1,1 1 1,0-2 0,0 1-110,-1 9-481,0-3 575,-1 2 0,1 0-1,1 0 1,-1 0-1,1-1 1,0 1-1,3 8 0,-4-14 18,1 1-1,0 0 0,0-1 1,0 1-1,0 0 0,0-1 0,0 1 1,1-1-1,-1 0 0,0 1 1,1-1-1,-1 0 0,1 0 0,-1 0 1,1 0-1,-1 0 0,1 0 1,0 0-1,0 0 0,-1-1 0,1 1 1,0-1-1,0 1 0,0-1 1,0 0-1,0 0 0,0 0 0,2 0 1,13 0 55,-7 1-34,0-1-1,0 0 1,-1-1-1,1 0 1,10-2-1,-18 2-15,0 1 0,0-1 0,-1 0 0,1 1 0,0-1 0,0 0 0,0 0 0,-1 0 0,1 0 0,-1-1 0,1 1 0,-1 0 0,1-1 0,-1 1 0,1-1 0,-1 1 0,0-1 0,0 0 0,0 1 0,0-1 0,0 0 0,-1 0 0,1 0 0,0 0 0,-1 0 0,1 0 0,-1 0 0,0 0 0,0 0 0,0-3 0,0-40 80,-8 58-445,2 2 338,1 0-1,1 0 1,1 0 0,0 0-1,-2 30 1,4 83 64,2-66-14,2-11 101,9 60 0,-5-60 98,1 59-1,-8-110 57,-6-1 488,-2-4-711,1 0 1,-1 0 0,1-1-1,1 0 1,-1-1-1,1 0 1,-9-13 0,6 10-25,-10-13 14,-31-47-1,49 68-90,0 0 1,0 0 0,0 0-1,0 0 1,0 0-1,0 0 1,0 0-1,1-1 1,-1 1-1,1 0 1,-1-1 0,1 1-1,0 0 1,0-1-1,0 1 1,0 0-1,1 0 1,-1-1 0,1 1-1,-1 0 1,1 0-1,0-1 1,0 1-1,0 0 1,0 0 0,0 0-1,0 0 1,0 0-1,3-2 1,3-3-786,0 0 0,1 1 0,0 0-1,0 1 1,15-8 0,-8 4-1411,28-18-9000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7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3 159 4121,'0'0'19413,"-2"-2"-18312,2 1-1030,0 0 0,0 0 1,0 0-1,0 1 1,0-1-1,0 0 1,0 0-1,0 0 1,0 0-1,0 1 0,0-1 1,0 0-1,1 0 1,-1 0-1,0 1 1,1-1-1,-1 0 1,0 0-1,1 1 0,-1-1 1,1 0-1,-1 1 1,1-1-1,0 0 1,-1 1-1,1-1 1,0 0-1,29-26 967,2-1-612,-30 24-427,1 1-1,0-1 0,-1 1 0,0-1 0,0 0 1,0 0-1,0 0 0,0 0 0,-1 0 0,0 0 0,0 0 1,0 0-1,0-1 0,-1 1 0,0 0 0,0-7 1,0 11-36,-1-1 0,1 1 1,-1-1-1,0 1 0,1-1 1,-1 1-1,1 0 0,-1-1 1,0 1-1,1 0 0,-1-1 1,0 1-1,1 0 0,-1 0 1,0 0-1,0-1 0,1 1 1,-1 0-1,0 0 0,1 0 1,-1 0-1,-1 1 0,-25-1-18,21 0-25,5 3 56,1 0 0,-1-1 0,1 1 0,0 0 0,0-1 0,0 1 0,1 0 0,-1 0 0,0-1 0,2 4 0,3-1 32,1-1 1,0 1 0,0-1 0,0-1-1,1 1 1,11 4 0,18 10 14,-22-8-6,-1 0 0,13 12 0,-22-18-25,0 0-1,-1-1 1,1 2-1,-1-1 1,0 0-1,0 0 0,0 1 1,-1 0-1,0-1 1,3 8-1,-5-12 2,0 1 0,0 0 0,0 0 0,0-1 0,0 1 0,0 0 0,0 0 0,0 0 0,0-1 0,0 1 0,0 0 0,-1 0 0,1-1 0,0 1 0,-1 0 0,1 0 0,0-1 0,-1 1 0,1 0 0,-1-1 0,1 1 0,-1-1 0,1 1 0,-1-1 0,0 1 0,1-1 0,-1 1 0,0-1 0,1 1 0,-1-1 0,0 0 0,1 1 0,-1-1 0,0 0 0,0 0 0,1 0 0,-1 1 0,0-1 0,-1 0 0,-41 2 50,25-1-83,-11 2-307,-10 2-1061,14-4-3289,19-1-2446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8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25 2721,'0'0'21548,"-1"-5"-20980,1 3-525,-4-12 55,2 10-69,1 10 12,3 11 228,0 1 0,1-1 1,1 1-1,10 27 0,3 13 316,-7-17-370,-1 1 0,-2 1-1,1 58 1,-9-54-971,0-22-576,3 44 1,-18-71-1486,12-2 1967,1 1 1,0-1-1,0 0 0,0-1 1,0 1-1,1 0 1,-1-1-1,1 1 0,0-1 1,-2-9-1,2 9-192,-7-24-4259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8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57 616,'0'0'16762,"-6"-9"-14108,-20-25-832,20 26-527,116 3 1703,-3 5-3965,-36 0-7304,-54 0 2404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8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3633,'0'0'14287,"2"17"-13248,3 53-259,-5-66-649,0-1 1,0 1 0,1-1-1,-1 1 1,1-1-1,0 1 1,0-1-1,2 7 1,1-1 274,-4-9-321,0 1 1,0-1-1,0 0 1,1 0 0,-1 1-1,0-1 1,0 0 0,0 0-1,0 1 1,1-1-1,-1 0 1,0 0 0,0 1-1,1-1 1,-1 0 0,0 0-1,0 0 1,1 0-1,-1 1 1,0-1 0,0 0-1,1 0 1,-1 0 0,0 0-1,1 0 1,-1 0-1,0 0 1,1 0 0,-1 0-1,0 0 1,1 0 0,-1 0-1,0 0 1,0 0-1,1 0 1,-1 0 0,0 0-1,1 0 1,-1 0 0,1-1-1,9-8 2132,5-28-1887,3 0 0,29-45 0,-47 81-382,1 0 0,-1 0 0,1 0 0,-1 0 0,1 1 0,-1-1 0,1 0-1,-1 0 1,1 1 0,0-1 0,-1 0 0,1 1 0,0-1 0,0 0 0,0 1 0,-1-1 0,1 1 0,0-1 0,0 1 0,0 0 0,0-1 0,0 1 0,0 0-1,0 0 1,0 0 0,1-1 0,-1 2-266,0 0-1,1-1 1,-1 1-1,0 0 1,0-1-1,0 1 1,0 0-1,-1 0 1,1 0-1,0 0 1,0 0-1,0 0 0,-1 0 1,1 0-1,0 0 1,-1 0-1,1 1 1,0 1-1,3 10-6098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36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55 288,'0'0'8655,"-7"-5"-7657,-5-5-585,7 5 29,0 0 1,-1 1 0,1 0-1,-10-6 1,14 8-570,1-7 10081,0 15-8564,1-2-1314,0 0-1,0 0 1,0 0 0,0 1 0,1-1-1,-1 0 1,1-1 0,3 6 0,-2-4-51,-1 0 1,0 0 0,0 0-1,0 0 1,1 8 0,0 24 350,-3 59 0,-2-33-303,6-38 663,0-7-2776,-3-5-5724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9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74 3425,'0'0'20069,"0"-11"-19014,-1 21-964,1-2-9,0 0 0,0-1 0,1 1 0,0 0 0,3 12 0,-3-18-50,-1 0 0,1 0 1,0-1-1,0 1 0,0 0 0,0-1 0,0 1 0,0-1 1,1 1-1,-1-1 0,0 1 0,1-1 0,-1 0 1,1 0-1,-1 0 0,1 0 0,0 0 0,-1 0 1,1 0-1,0 0 0,0-1 0,-1 1 0,1-1 0,0 1 1,0-1-1,0 0 0,0 0 0,0 0 0,2 0 1,11 0 304,-10 1-191,1-1 0,0 0 0,0-1 0,-1 1 1,7-3-1,-10 3-87,1-1 1,-1 0 0,1-1 0,-1 1 0,0 0-1,0-1 1,0 1 0,0-1 0,0 0 0,0 0-1,0 0 1,0 0 0,-1 0 0,3-3 0,1-4 277,0-1 1,-1 0-1,0 0 1,0 0-1,3-19 1,0-8-1909,-4 19-8991,-3 33 2567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49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0 130 3441,'0'0'18884,"7"0"-17593,0-1-1024,-1 0 1,1 0 0,0 0-1,0-1 1,0 1 0,-1-2-1,1 1 1,-1-1 0,11-6-1,-13 7-121,0 0-1,-1-1 1,1 1-1,-1-1 1,1 0-1,-1 0 1,0 0-1,0 0 1,-1-1-1,1 1 1,3-7-1,-4 5-37,0 0-1,-1-1 1,1 1-1,-1-1 0,0 1 1,0-1-1,-1 1 0,0-10 1,-1 15-131,0-1 1,0 0 0,0 1-1,0-1 1,0 1-1,0-1 1,0 1-1,0-1 1,0 1-1,0 0 1,0 0-1,0-1 1,0 1 0,0 0-1,0 0 1,0 0-1,0 0 1,0 0-1,-2 0 1,-27 3-211,28-2 221,-1 0 1,0 1-1,1-1 0,-1 1 0,1-1 0,-1 1 0,1 0 0,0 0 0,0 0 0,0 0 0,0 0 0,0 1 1,0-1-1,1 1 0,-1-1 0,1 1 0,0-1 0,-2 6 0,0 0-11,1-1 0,1 1 0,-1-1 0,1 1 0,0 0-1,1 8 1,0-15 21,0 0 0,1 0 0,-1 0 1,0 0-1,1 0 0,-1 0 0,1 0 0,-1 0 0,1 0 0,-1-1 0,1 1 0,0 0 0,-1 0 0,1 0 0,0-1 0,0 1 0,-1 0 0,1-1 0,0 1 0,0-1 0,0 1 1,0-1-1,0 1 0,0-1 0,0 0 0,0 1 0,0-1 0,0 0 0,0 0 0,0 0 0,0 0 0,2 0 0,43 1-757,-31-1 107,54 0-5192,-38 0-1929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3:51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52 2777,'0'0'16654,"-3"-1"-15269,2 1-1104,0 0-207,0 0 0,1-1 0,-1 1 0,0 0 0,1 0 0,-1 0 0,1 0 0,-1 0 0,1-1 0,-1 1 0,0 0 0,1-1 0,-1 1 0,1 0 0,-1-1 0,1 1 0,-1-1 0,1 1 0,0 0-1,-1-1 1,1 1 0,0-1 0,-1 1 0,1-2 0,0 2 902,1 0-794,1 0-1,0 0 1,0 1-1,-1-1 1,1 0-1,0 0 1,0-1-1,0 1 0,-1 0 1,1 0-1,0-1 1,3-1-1,4 0 146,101-8 1084,-80 8-1205,0 0 1,42-10-1,-52 9-172,3-3 44,-21 5-53,-2 3-945,-2 112 892,5 144 67,16-112 210,-9-89-36,2 99 1,-12-124-174,0-31 303,-18 3-331,-38 3 272,0-1-1,-105-5 1,84-2-151,76 1-20,-2 0-954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4.4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23 4001,'0'0'19764,"-3"-4"-18946,-11-11-356,10 11-203,4 6-184,2 87 665,-5 112-375,1-185-599,-1 1-1,-1-1 0,-10 30 1,-4-9-4638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5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1 182 2921,'0'0'16258,"14"-23"-14893,49-72-271,-60 91-999,1-1-1,0 1 1,0 0-1,0 0 1,0 1-1,1-1 1,-1 1 0,1 0-1,0 0 1,0 0-1,0 1 1,0 0 0,1 0-1,-1 0 1,1 0-1,8 0 1,6-3 227,-13 3-248,0 0 1,0 1 0,0 0-1,0 1 1,0-1 0,1 1-1,7 1 1,-14 0-80,0-1 0,0 0 0,0 1 0,0-1 0,0 1 0,0 0 1,0-1-1,0 1 0,0 0 0,0-1 0,-1 1 0,1 0 0,0 0 0,0 0 0,-1-1 0,1 1 0,0 0 0,-1 0 0,1 0 0,-1 0 0,0 0 0,1 0 0,-1 1 0,0-1 1,1 0-1,-1 0 0,0 0 0,0 1 0,2 39 24,-2-35-15,0 3 19,-1 0 0,0-1-1,0 1 1,-1-1 0,0 1 0,0-1 0,-1 0-1,0 0 1,-1 0 0,-5 9 0,0-3-3,0 0 0,-1-1 1,-1-1-1,-19 18 0,16-17-21,-53 46-99,61-54 91,-1 0 0,0 0-1,-1-1 1,1 0 0,-1-1 0,0 1 0,1-1-1,-10 1 1,17-3 11,0-1-1,-1 0 1,1 0-1,0 0 1,-1 0-1,1 0 1,0 0-1,0 0 1,-1 0-1,1 0 1,0 0-1,-1 0 1,1 0-1,0 0 1,-1 0-1,1 0 1,0 0-1,-1 0 0,1 0 1,0 0-1,-1 0 1,1-1-1,0 1 1,0 0-1,-1 0 1,1 0-1,0-1 1,0 1-1,-1 0 1,1 0-1,0 0 1,0-1-1,2-10 112,14-10 88,-6 13-179,2 0 0,-1 0 0,21-10 0,-29 17-26,-1 0 0,1-1 0,-1 1-1,1 0 1,-1 1 0,1-1 0,0 0 0,0 1 0,-1 0 0,1-1 0,0 1 0,0 0 0,-1 0 0,1 1-1,0-1 1,0 0 0,-1 1 0,1 0 0,0 0 0,-1 0 0,1 0 0,-1 0 0,1 0 0,-1 0-1,0 1 1,3 2 0,2 3 0,-1 1 0,0 0 0,-1 0 0,1 1 0,-2-1 0,1 1 0,-1 0 0,4 15 1,19 80 155,-24-90-110,40 139 21,-35-126-77,-7-24-79,0 0 0,0-1 0,-1 1 0,1-1 0,1 1 0,-1-1 0,0 0 0,1 1 0,-1-1 0,1 0 0,0 0 0,0 0 0,-1 0 0,4 2-1,-2-3-594,0 0 0,0 0 0,0 0-1,0 0 1,0 0 0,0 0-1,0-1 1,0 1 0,0-1 0,0 0-1,4 0 1,10 0-5112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5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58 3145,'0'0'18741,"0"3"-17853,-1-2-836,1 0 0,0 0-1,0 0 1,0-1 0,1 1 0,-1 0-1,0 0 1,0 0 0,0 0-1,1 0 1,-1-1 0,0 1 0,1 0-1,-1 0 1,1-1 0,-1 1-1,1 0 1,-1 0 0,1-1 0,-1 1-1,1 0 1,0-1 0,-1 1-1,1-1 1,0 1 0,-1-1 0,2 1-1,1 0 144,1 0-1,-1-1 0,0 1 1,1-1-1,-1 1 0,7-1 1,-2 0 78,-4 0-161,-1 0 0,1 0 0,-1 0 0,1 0 0,-1-1 0,0 0 0,5-1 0,-6 1-97,-1 1 0,0-1 0,1-1 0,-1 1 0,0 0 0,1 0 0,-1 0 0,0-1 1,0 1-1,0 0 0,0-1 0,-1 1 0,1-1 0,0 1 0,0-1 0,0-3 0,2-26 31,-3 30-47,0 0-1,0 0 1,0 0 0,0 0 0,0 0 0,0 0 0,0 0 0,0 0 0,-1 0 0,1 0 0,0 0 0,-1 0 0,1 0 0,0 0 0,-1 0-1,1 0 1,-1 1 0,0-1 0,1 0 0,-1 0 0,0 1 0,1-1 0,-1 0 0,0 1 0,-1-2 0,-5 1-39,1 1 0,-1 0 0,0 0 0,0 0 0,0 1 0,1 0 0,-1 0 0,0 0 0,1 1 1,-8 3-1,10-3 33,1 0 1,-1 0-1,0 0 1,1 0 0,-1 1-1,1 0 1,0 0-1,0 0 1,0 0-1,0 0 1,1 0 0,-1 1-1,1-1 1,0 1-1,0 0 1,0 0-1,-2 5 1,0 3-6,0 0 1,1 0-1,0 0 0,1 0 1,1 1-1,0-1 1,0 1-1,1 0 0,1-1 1,2 14-1,-3-24-48,1 1-1,0-1 1,0 0 0,0 1-1,0-1 1,1 0 0,-1 0-1,0 0 1,1 0 0,0 0-1,-1 0 1,1-1-1,0 1 1,0 0 0,0-1-1,0 0 1,0 1 0,0-1-1,1 0 1,-1 0 0,0 0-1,1 0 1,-1-1 0,0 1-1,4 0 1,6 1-1525,0 0 0,1-1 0,21-1 0,-20-1-1028,21 1-4878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6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1 3489,'0'0'17190,"-15"7"-16451,-46 24-142,58-29-546,0 0 0,0 0 0,0 0 0,1 0 0,0 1 0,-1-1 0,1 1 0,0 0 0,0-1 0,0 1 0,0 0 0,1 0 0,-1 0 0,1 1 0,0-1 0,0 0 0,0 0 0,-1 7 0,-3 8 198,3-12-194,-1 1 30,0 0 0,1 1 1,0-1-1,0 1 0,1 0 1,-1 7-1,4-14-70,0 0-1,-1-1 1,1 1-1,0-1 1,0 0-1,0 1 1,-1-1-1,1 0 1,0 0 0,0 0-1,3-1 1,-5 1-9,3 0 14,0 0-1,0 0 0,0-1 0,0 1 1,-1-1-1,1 0 0,0 1 0,0-1 1,-1-1-1,1 1 0,0 0 0,-1-1 1,1 1-1,-1-1 0,1 0 0,-1 0 1,0 0-1,0 0 0,0 0 0,0 0 1,0 0-1,-1-1 0,1 1 0,-1-1 1,1 1-1,-1-1 0,0 0 0,0 0 1,0 1-1,0-1 0,-1 0 0,1 0 1,-1 0-1,1 0 0,-1 0 0,-1-4 1,1 6-35,0 12-136,0 9 147,-1-12-9,1 0 1,0 0-1,2 15 1,-1-22-8,0 0 1,-1 0 0,1 0-1,0 0 1,0 0 0,0 0 0,0 0-1,0 0 1,0-1 0,0 1-1,0 0 1,0-1 0,0 1 0,0 0-1,0-1 1,1 0 0,-1 1-1,0-1 1,0 0 0,1 1 0,-1-1-1,0 0 1,2 0 0,33 2-2227,-32-3 1547,17 1-3610,1 0-1731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6.6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79 454 2697,'0'0'14331,"-12"23"-12930,-37 75-399,46-92-896,1 0 1,-1 0-1,1 0 1,0 0-1,0 1 1,1-1-1,0 0 1,0 1-1,0-1 1,1 1-1,0-1 1,1 10-1,1 7 150,-2-22-244,0 0 0,1 0 0,-1 0 0,1 0 0,-1 0 0,1 0 0,0 0 0,-1 0 0,1 0 0,0 0 1,0-1-1,-1 1 0,1 0 0,0 0 0,0-1 0,0 1 0,0 0 0,0-1 0,0 1 0,0-1 0,0 0 0,0 1 0,0-1 0,0 0 0,1 1 0,-1-1 0,0 0 0,0 0 0,0 0 0,0 0 0,2 0 0,2 0 90,0 0-1,-1 0 1,1 0-1,0-1 1,-1 1 0,1-1-1,6-2 1,-6 0-14,1 0 1,0-1 0,-1 0-1,1 0 1,-1 0-1,0 0 1,-1-1 0,1 0-1,-1 0 1,0 0 0,0-1-1,0 1 1,-1-1-1,0 0 1,0 0 0,-1 0-1,1 0 1,1-10-1,2-6 86,-1-1-1,-1 0 0,-1 1 0,-1-25 1,1-268 370,-4 287-223,-2 0 1,-1 0-1,-8-31 0,9 54-206,0 11-163,0 11-57,3 29 73,2 106 137,1-121-36,0 0 0,15 57 0,-6-45-80,1-1 0,2-1 0,2 0 0,1-1 0,25 38 0,-41-75-110,0 0 0,0 0 0,0 0 0,0-1 0,1 1 0,-1-1 0,1 0 0,-1 1 0,1-1 0,0 0 0,0 0 0,4 2 0,15 0-2756,6-3-3658,1-1-5615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7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3393,'0'0'20188,"34"6"-19212,-9-6-432,1-6-152,-1 1-200,1-2-192,-1 2 0,1 0-560,8-6-992,-1 4-3385,-7 2-4721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7.6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127 53 2593,'0'0'18127,"-5"0"-16829,-31 0 1096,34 1-2329,1 1 1,-1-1 0,1 1-1,-1 0 1,1-1-1,0 1 1,-1 0-1,1 0 1,0 0-1,0 0 1,1 0-1,-1 0 1,0 3 0,0-4-13,-8 25 72,1 0 1,1 0 0,1 0-1,1 1 1,-2 48-1,7-75-129,0 1-1,0 0 1,0 0-1,0 0 1,0-1 0,1 1-1,-1 0 1,0 0-1,0-1 1,1 1-1,-1 0 1,1-1 0,-1 1-1,1 0 1,-1-1-1,1 1 1,-1-1-1,1 1 1,-1-1-1,1 1 1,-1-1 0,1 1-1,0-1 1,1 1-1,23 5 29,-17-6 20,-1 0 1,1 0 0,-1-1-1,0 0 1,9-2-1,-11 1-5,1-1-1,-1 1 1,0-1 0,0 0-1,0-1 1,0 1-1,-1-1 1,1 0-1,-1 0 1,0 0 0,0 0-1,0-1 1,-1 0-1,1 0 1,-1 0-1,-1 0 1,1 0 0,-1 0-1,1-1 1,-1 0-1,-1 1 1,1-1-1,-1 0 1,0 0 0,0-7-1,-1-81 153,0 90-192,-1 1 0,1-1 0,-1 1 0,1-1 0,-1 1 1,0 0-1,0-1 0,-1 1 0,1 0 0,-1 0 0,0 0 0,1 0 0,-1 0 0,-1 0 1,1 0-1,0 1 0,-1-1 0,1 1 0,-1 0 0,0 0 0,1 0 0,-1 0 0,0 0 1,0 0-1,-5-1 0,1 0-140,1 1 1,-1 0-1,1 0 1,-1 1-1,0-1 1,0 1-1,0 1 1,0 0-1,0 0 1,0 0-1,0 0 1,-7 3-1,11-2-92,0 0-1,0 0 1,0 1 0,0-1-1,0 1 1,0 0-1,1 0 1,-1 0-1,1 0 1,-1 0 0,-3 5-1,-10 16-4941,13-7-1611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37.5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73 2345,'0'0'7050,"-5"-5"-6388,-32-28 1697,36 32-1775,-1-1 1,1 0-1,0 0 1,0 1-1,0-1 1,0 0-1,0 0 0,0 0 1,0 0-1,1 0 1,-1 0-1,0-4 1,-1-1 2573,0 18-2385,11 127 1172,-1 12-1692,0-133-94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8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2833,'0'0'18404,"-9"6"-17178,7-3-1139,1-1-1,-1 1 0,0 0 0,1 1 1,0-1-1,0 0 0,0 0 0,0 1 0,0-1 1,1 0-1,-1 5 0,-2 40 422,3 16-183,1-64-325,-1 1 0,0-1 1,0 1-1,1 0 0,-1-1 1,0 1-1,1-1 0,-1 1 1,0-1-1,1 1 1,-1-1-1,1 1 0,-1-1 1,1 0-1,-1 1 0,1-1 1,-1 0-1,1 1 1,-1-1-1,1 0 0,-1 0 1,1 1-1,0-1 0,-1 0 1,1 0-1,0 0 0,-1 0 1,1 0-1,-1 0 1,2 0-1,26 0 107,-20 0 72,-4 0-95,0 0 0,0 0 1,0 0-1,0-1 0,0 1 0,0-1 1,0 0-1,0-1 0,0 1 0,0-1 0,-1 1 1,7-5-1,-8 4-29,0 0-1,1 0 1,-1-1 0,0 1-1,0-1 1,-1 1 0,1-1-1,0 0 1,-1 0 0,0 0-1,1 0 1,-1 0 0,0 0-1,-1 0 1,1 0 0,0 0-1,-1-5 1,1-88-148,-9 100-7970,8 5 690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8.6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45 1120,'0'0'24790,"-3"-8"-24185,-8-28-350,8 83-105,35 403 984,-32-418-1131,0-26-111,-1-1 1,1 1-1,0-1 1,0 1-1,1-1 1,2 9-1,-3-14 25,0 1-1,0-1 1,0 0-1,1 1 1,-1-1-1,0 1 1,0-1-1,1 0 0,-1 1 1,0-1-1,1 0 1,-1 0-1,0 1 1,1-1-1,-1 0 0,0 0 1,1 1-1,-1-1 1,1 0-1,-1 0 1,1 0-1,-1 0 1,0 0-1,1 0 0,-1 1 1,1-1-1,-1 0 1,1 0-1,-1 0 1,1-1-1,-1 1 1,1 0-1,-1 0 0,0 0 1,1 0-1,-1 0 1,1 0-1,-1-1 1,0 1-1,1 0 0,0-1 1,15-11-4809,-7-5-1064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4:08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4417,'0'0'19308,"140"10"-19004,-111-10-88,-3 0-216,3 0-888,-12 0-2057,-4 0-4992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1.6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92 2000,'0'0'10260,"0"-8"-7986,-1-17-631,-2-34 10571,3 66-12198,0 20 149,-1 20 85,2 0 1,2 0 0,16 82-1,-18-125-258,0-1 0,0 1 0,0 0 0,0-1 0,1 0 0,-1 1 0,1-1 0,0 0 0,0 0 0,1 0 0,-1 0 0,0 0 0,1 0 0,0-1 0,0 1 0,6 3 0,-6-4-410,1 0 1,0-1-1,-1 0 0,1 0 1,0 0-1,0 0 0,0 0 1,0-1-1,8 1 0,-10-1-567,7 0-387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1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28 2761,'0'0'15502,"-8"-3"-11784,144-17 804,-89 16-6781,-1 3-4037,-29 1-2354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2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20 3001,'0'0'19150,"-4"-3"-17948,-10-10-326,10 9-12,4 16-731,0 11 35,1 0 1,0 0 0,6 25-1,-4-32-258,8 25-1831,4-17-6870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3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26 2833,'0'0'13010,"0"8"-12036,-1 3-671,0-8-196,0 1 0,1-1 0,0 1-1,0 0 1,0-1 0,0 1 0,1-1 0,0 1 0,0 3 0,-1-6 30,1 0 0,-1-1 0,0 1 0,0 0 0,0-1 0,1 1 0,-1-1 0,0 1 0,0-1 0,1 1 0,-1 0 1,1-1-1,-1 1 0,0-1 0,1 1 0,-1-1 0,1 0 0,-1 1 0,1-1 0,-1 0 0,1 1 0,0-1 0,-1 0 0,1 1 0,-1-1 0,1 0 0,0 0 0,-1 0 0,2 1 0,0-2 61,-1 1 1,1 0-1,-1 0 0,1-1 0,0 1 1,-1-1-1,1 0 0,-1 1 1,1-1-1,-1 0 0,3-2 0,2-1 141,0-1 0,0 0-1,-1-1 1,9-10-1,-12 12-297,1 0-1,0 0 1,0 1-1,1-1 1,-1 1 0,1-1-1,0 1 1,0 0-1,0 1 1,0-1-1,0 0 1,0 1-1,1 0 1,-1 0-1,1 1 1,0-1 0,-1 1-1,1 0 1,6-1-1,-11 2-50,1 1-1,0-1 0,0 0 1,0 0-1,0 0 1,0 1-1,0-1 0,0 0 1,0 1-1,0-1 1,0 0-1,-1 1 0,1 0 1,0-1-1,0 1 0,0-1 1,-1 1-1,1 0 1,0-1-1,-1 1 0,1 0 1,-1 0-1,1 0 1,-1-1-1,1 2 0,0 2 38,1-1 0,-1 1 0,0-1 0,-1 1 0,1-1 0,0 1 0,-1 4 0,-1 29-2491,-4-9-5849,5-20-1488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4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171 1 1328,'0'0'22290,"-3"11"-22076,-3 27 60,2 1 1,1 0-1,3 52 0,8 135 506,-9-225-775,1-1 0,0 0 0,0 1 0,-1-1 0,1 1 0,0-1-1,-1 0 1,1 1 0,-1-1 0,1 0 0,0 1 0,-1-1-1,1 0 1,-1 1 0,1-1 0,-1 0 0,1 0 0,-1 0-1,1 0 1,-1 1 0,1-1 0,-1 0 0,1 0 0,-1 0-1,1 0 1,-1 0 0,1 0 0,-2-1 0,-21 1 83,17 0-79,-3 0 15,0-1 1,0 1-1,1-2 0,-1 1 1,-14-5-1,20 5-12,0 0 0,-1-1 0,1 1 0,0-1 0,0 0 0,0 1 0,0-2 0,1 1 0,-1 0 0,0 0 0,1-1 0,-1 1 0,1-1 1,0 0-1,0 0 0,0 0 0,-2-4 0,3 5-12,1 1 0,0-1 1,-1 1-1,1-1 1,0 1-1,0-1 1,0 1-1,0 0 0,0-1 1,0 1-1,1-1 1,-1 1-1,0-1 0,1 1 1,-1-1-1,1 1 1,-1 0-1,1-1 1,0 1-1,-1 0 0,1 0 1,0-1-1,0 1 1,0 0-1,0 0 0,0 0 1,0 0-1,2-1 1,5-4-2,0 1 0,0 0 0,13-6 0,-8 4 1,30-16 6,-9 5 30,58-41-1,-84 53-27,0 0 0,-1-1 0,1 0 0,-1 0 0,-1-1 0,1 0 0,-2 0 0,1-1 0,-1 1 0,0-1 0,0 0 0,2-10 0,-5 12 164,-1-1 0,0 1 0,0 0 0,-1-14 0,0 18-26,9 4-298,-6 3 143,0 0 0,-1 0 0,1 0 1,-1 0-1,0 0 0,0 0 0,-1 0 1,2 8-1,9 38 27,-12-49-16,5 38-4,-2-1 0,-2 52 1,-1-60-110,0-29 106,0-1 0,0 0 0,0 1 1,0-1-1,0 0 0,0 1 0,0-1 1,0 0-1,0 1 0,0-1 0,0 0 1,0 1-1,0-1 0,0 0 0,0 0 0,0 1 1,0-1-1,1 0 0,-1 1 0,0-1 1,0 0-1,0 0 0,0 1 0,1-1 1,-1 0-1,0 0 0,0 1 0,1-1 0,-1 0 1,0 0-1,0 0 0,1 0 0,-1 1 1,0-1-1,1 0 0,-1 0 0,0 0 1,1 0-1,-1 0 0,0 0 0,0 0 0,1 0 1,-1 0-1,0 0 0,1 0 0,-1 0 1,0 0-1,1 0 0,-1 0 0,0 0 1,1 0-1,-1 0 0,0-1 0,0 1 0,1 0 1,-1 0-1,0 0 0,1 0 0,-1-1 1,0 1-1,0 0 0,0 0 0,1-1 1,-1 1-1,0 0 0,0 0 0,0-1 0,1 1 1,-1-1-1,16-15 47,-13 11-77,0 1 1,0-1-1,0 1 1,1 0-1,0 0 1,7-6-1,-9 9 15,-1 0 0,1 0 0,-1 1 0,1-1 0,-1 0 0,1 1 0,0-1 0,-1 1 1,1 0-1,0 0 0,0-1 0,-1 1 0,1 0 0,0 0 0,-1 1 0,1-1 0,0 0 0,-1 0 0,1 1 0,0-1 0,-1 1 0,1 0 0,-1-1 0,1 1 1,2 2-1,-2-2 18,16 10-6,29 13 0,-39-21 9,0-1 0,0 1 0,0-1 1,0-1-1,0 0 0,0 0 0,10 0 1,-13-1 1,0 0 33,1 0 0,-1 0 0,1 0 0,-1-1 0,1 0 0,6-2-1,-11 2-27,0 1-1,1-1 1,-1 0-1,0 1 1,0-1-1,1 0 1,-1 0-1,0 0 1,0 0-1,0 0 1,0 0-1,0-1 1,0 1-1,-1 0 1,1 0-1,0-1 1,-1 1-1,1 0 1,0-1-1,-1 1 1,0-1-1,1 1 1,-1-1-1,0 1 1,0-1-1,0 1 1,0-1-1,0-1 1,0 3-10,0-1 1,0 0 0,0 1-1,0-1 1,0 0 0,0 1 0,0-1-1,0 0 1,0 1 0,-1-1-1,1 1 1,0-1 0,0 0-1,-1 1 1,1-1 0,0 1-1,-1-1 1,1 1 0,-1-1-1,1 1 1,-1-1 0,1 1 0,-1 0-1,1-1 1,-1 1 0,1 0-1,-2-1 1,1 0-5,0 1 1,-1 0-1,1 0 1,-1 0-1,1 0 0,-1 0 1,1 0-1,-1 0 1,1 0-1,-1 0 1,1 1-1,-3 0 0,3 0 3,0-1 0,-1 1 1,1 0-1,0 0 0,0 1 0,-1-1 0,1 0 0,0 0 0,0 1 0,0-1 0,0 0 0,1 1 0,-1-1 0,0 1 0,1-1 0,-1 1 0,0-1 1,1 1-1,0-1 0,-1 1 0,1 0 0,0 2 0,-2 45-42,2-40 43,0-2 1,3 18-60,-3-24 49,1 0 1,-1 0 0,1 0 0,0 0-1,-1-1 1,1 1 0,0 0-1,0 0 1,-1 0 0,1-1 0,0 1-1,0 0 1,0-1 0,0 1-1,0-1 1,0 1 0,0-1 0,0 1-1,1-1 1,-1 0 0,0 1 0,1-1-1,14 2-1353,31-1-1,-45-1 1137,32 0-4963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4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10 5065,'0'0'20815,"-5"-3"-20465,5 2-344,-1 0 0,0 1 1,1-1-1,-1 1 0,0-1 1,0 1-1,0-1 0,1 1 1,-1 0-1,0-1 0,0 1 1,0 0-1,0 0 0,0-1 1,-1 1-1,2 0-4,0 0 1,-1 1-1,1-1 0,0 0 1,-1 0-1,1 0 1,0 0-1,-1 1 0,1-1 1,0 0-1,-1 0 1,1 1-1,0-1 0,0 0 1,-1 1-1,1-1 0,0 0 1,0 1-1,-1-1 1,1 0-1,0 1 0,0-1 1,0 0-1,0 1 0,0 0 1,-1 6 23,0-1 0,1 1 0,0 0 0,0 7 0,1 10 99,17 268 977,-3-99-629,-16-78-364,0-69-312,5 57 1,-4-103 141,0 1 0,-1-1 1,1 1-1,0-1 0,0 1 0,0-1 0,0 1 0,0-1 0,0 1 0,1-1 0,-1 1 0,0-1 0,0 1 0,0-1 0,0 0 1,0 1-1,1-1 0,-1 1 0,0-1 0,0 1 0,1-1 0,-1 0 0,0 1 0,1-1 0,-1 0 0,0 1 0,1-1 0,-1 0 1,1 1-1,-1-1 0,1 0 0,-1 0 0,0 0 0,1 1 0,-1-1 0,1 0 0,-1 0 0,1 0 0,-1 0 0,1 0 1,-1 0-1,1 0 0,-1 0 0,1 0 0,-1 0 0,1 0 0,-1 0 0,1-1 0,1 1-364,-1-1-1,1 0 1,-1 0 0,1 0-1,-1 0 1,0 0-1,0-1 1,1 1 0,-1 0-1,0-1 1,0 1 0,1-3-1,7-21-7744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5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27 3441,'0'0'21230,"4"-4"-20758,-1 1-427,0 1 0,0 0 0,0 0 0,0 0 0,1 0 0,-1 0 0,1 1-1,-1 0 1,1 0 0,-1 0 0,1 0 0,0 0 0,-1 0 0,1 1 0,0 0 0,0 0 0,5 1 0,1-2 70,0 1 0,0 1-1,0 0 1,0 1 0,15 3 0,-23-4-109,0 0-1,0-1 1,1 1 0,-1 0 0,0 1 0,0-1 0,0 0 0,0 1-1,-1-1 1,1 1 0,0-1 0,0 1 0,-1 0 0,1 0 0,-1 0-1,0 0 1,1 0 0,-1 0 0,0 0 0,0 0 0,-1 0 0,1 1-1,0-1 1,-1 0 0,1 1 0,-1-1 0,0 0 0,1 1 0,-1 2-1,0-2 4,0 0-1,0 0 0,0 0 0,-1 0 0,1 0 1,-1 0-1,1 1 0,-1-1 0,0 0 0,0 0 1,-1-1-1,1 1 0,-1 0 0,1 0 0,-1-1 1,0 1-1,0-1 0,0 1 0,0-1 0,0 0 1,-1 0-1,1 0 0,-1 0 0,1 0 0,-1 0 1,-5 2-1,-13 7-40,-1-1 1,0 0-1,0-2 0,0-1 1,-1 0-1,-42 5 0,36-11-805,27-1 186,12-6-3673,6-3-2837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38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52 120,'0'0'11839,"0"-4"-11050,-4-18 9343,4 19-7611,0 3-2524,0 0 1,0 0-1,0-1 1,0 1-1,0 0 0,0 0 1,0 0-1,0-1 0,0 1 1,1 0-1,-1 0 1,0 0-1,0 0 0,0-1 1,0 1-1,0 0 0,0 0 1,1 0-1,-1 0 1,0 0-1,0-1 0,0 1 1,1 0-1,-1 0 1,0 0-1,0 0 0,0 0 1,0 0-1,1 0 0,-1 0 1,0 0-1,0 0 1,1 0-1,-1 0 0,0 0 1,0 0-1,1 0 0,269-18 1993,-236 18-2329,-27 0-1085,-24 0-655,-2 0-550,5 0-2957,1 0-3511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5.7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0 131 4657,'0'0'18296,"12"8"-17176,39 24-193,-48-31-815,0 1 1,0-1-1,-1 0 0,1 1 0,0-2 1,0 1-1,0 0 0,0 0 0,0-1 1,0 0-1,0 1 0,1-1 1,-1 0-1,0-1 0,5 0 0,4-1 366,-7 2-345,0-1 0,0 0 1,0-1-1,0 1 0,0-1 0,0 0 1,0 0-1,0-1 0,-1 1 0,1-1 1,-1 0-1,6-6 0,-7 7-101,0-1 0,0 0 0,0 0 0,-1 0 0,0 0 0,1 0 0,-1-1 0,0 1 0,0-1 0,-1 1-1,1-1 1,-1 0 0,0 0 0,0 1 0,0-1 0,0 0 0,-1-4 0,1-7-32,-1 10 13,0-1 0,0 0 0,0 1 0,0-1 0,-3-9 0,2 14-28,1-1 0,-1 1 0,1 0 0,-1 0 0,0-1 0,1 1-1,-1 0 1,0 0 0,0 0 0,0 0 0,0 0 0,0 0 0,0 0-1,0 0 1,0 0 0,0 1 0,-1-1 0,1 0 0,0 1 0,0-1 0,-1 1-1,1-1 1,0 1 0,-1 0 0,1 0 0,-1-1 0,-2 1 0,-53 0-1720,55 0 1632,2 2 11,1-1 86,-1-1 0,1 0-1,-1 1 1,1-1 0,-1 0 0,1 0 0,-1 1 0,1-1 0,-1 0 0,1 0-1,0 0 1,-1 0 0,1 0 0,-1 1 0,1-1 0,0 0 0,-1-1 0,1 1-1,-1 0 1,2 0 0,-1 0 3,141 0 120,-141 0-136,3 11-118,-4 30 185,-8 61 0,8-100-71,-1 1 0,1-1 0,0 1-1,0-1 1,0 1 0,0-1 0,0 1 0,0-1-1,0 1 1,2 4 0,-1-6-77,-1-1 0,1 1 1,0 0-1,-1 0 0,1-1 0,0 1 0,0 0 0,0-1 0,0 1 1,-1-1-1,1 1 0,0-1 0,0 1 0,0-1 0,0 0 1,0 1-1,0-1 0,0 0 0,0 0 0,0 0 0,0 0 0,0 0 1,0 0-1,2 0 0,14 0-2909,0 0-3171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6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34 3209,'0'0'19517,"0"9"-18678,0 25-116,0-34-683,0 1 1,0-1-1,0 0 1,1 1-1,-1-1 0,0 1 1,0-1-1,0 0 1,0 1-1,0-1 1,1 0-1,-1 1 0,0-1 1,0 0-1,0 1 1,1-1-1,-1 0 1,0 1-1,1-1 0,-1 0 1,0 0-1,1 1 1,-1-1-1,0 0 1,1 0-1,-1 0 0,0 0 1,1 1-1,-1-1 1,0 0-1,1 0 1,-1 0-1,1 0 0,0 0 1,13 0 636,-12-1-410,0 1-218,1 0-1,-1 0 1,0 0-1,0 0 1,0 0 0,0-1-1,-1 1 1,1-1 0,0 0-1,0 1 1,0-1-1,0 0 1,0 0 0,-1 0-1,1 0 1,0 0-1,-1-1 1,1 1 0,-1 0-1,1-1 1,-1 1 0,0-1-1,2-3 1,-1 1-27,0-1 0,0 1 0,-1-1 0,0 1 1,0-1-1,0 1 0,-1-1 0,1 0 0,-1-7 0,0 12-22,0 0 0,0-1 0,0 1 0,0 0 0,0-1 0,-1 1-1,1-1 1,0 1 0,0 0 0,0-1 0,0 1 0,-1 0 0,1-1 0,0 1 0,0 0-1,-1 0 1,1-1 0,0 1 0,0 0 0,-1 0 0,1-1 0,0 1 0,-1 0-1,1 0 1,0 0 0,-1 0 0,1-1 0,0 1 0,-1 0 0,0 0 0,-16 0-81,15 0 68,-1 1-1,1-1 1,-1 1 0,1 0 0,-1-1 0,1 1 0,-1 1-1,1-1 1,0 0 0,-4 3 0,2 1 6,1 1-1,-1-1 1,1 1 0,1 0-1,-1 0 1,1 0 0,0 0-1,0 0 1,-1 10 0,2-6-8,-1 1 0,2-1 0,0 1 0,0-1 0,2 13 0,-2-21-7,1-1 0,0 1-1,-1-1 1,1 1 0,0-1-1,0 0 1,0 1 0,0-1-1,0 0 1,0 0 0,0 1-1,1-1 1,-1 0 0,0 0 0,1 0-1,-1-1 1,0 1 0,1 0-1,-1 0 1,1-1 0,-1 1-1,1-1 1,0 1 0,-1-1-1,1 0 1,0 0 0,1 0 0,8 2-809,1-1 1,19-1 0,-22-1-109,18 1-3562,-1 0-2008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6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2897,'0'0'17983,"4"9"-16574,3 7-1046,0 0 109,0 0 1,1 0-1,1 0 0,1-1 0,18 23 0,-27-37-403,0 0 1,0-1-1,0 1 0,0-1 0,0 1 0,0-1 0,0 1 0,1-1 0,-1 0 0,0 1 0,0-1 0,0 0 0,0 0 0,1 0 0,-1 0 0,0 0 0,0 0 0,0 0 1,0 0-1,0-1 0,1 1 0,-1 0 0,0-1 0,0 1 0,0-1 0,0 1 0,0-1 0,0 1 0,0-1 0,0 0 0,0 0 0,0 1 0,1-3 0,2-1 33,0 0 0,-1 0-1,1 0 1,-1 0-1,0-1 1,3-4 0,39-94 527,-32 73-630,-13 54-12095,0-11 2573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6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13 304,'0'0'23742,"2"-3"-23103,3-7-395,-2 14 86,-1 25 363,-2-6-362,2 48 295,-3-40-1992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7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40 3201,'162'-34'6228,"-132"28"-2620,-32 8-1095,-2 0-1206,0 8-286,0 0-1,0 0 1,1 1-1,0 0 1,1-1 0,-2 17-1,4 28 278,32-54-398,-30 0-874,0-1 0,0 0 0,0 0 0,0 0 0,0 0 0,0 0-1,0-1 1,-1 1 0,1-1 0,0 1 0,0-1 0,0 1 0,0-1 0,-1 0 0,1 0 0,0 0 0,-1 0 0,1 0 0,-1 0 0,1-1 0,1-1 0,-2 0 4,1 0 1,-1-1 0,0 1-1,0-1 1,-1 1 0,1-1-1,-1 0 1,1 1 0,-1-1-1,-1-5 1,1 7-32,0 1 1,1 0-1,-1-1 0,0 1 0,0-1 0,-1 1 1,1 0-1,0-1 0,0 1 0,-1-1 1,1 1-1,-1 0 0,1-1 0,-1 1 0,0 0 1,1 0-1,-1-1 0,0 1 0,-1-1 0,0 1-30,0 0-1,-1 0 0,1 0 0,0 1 0,0-1 0,0 1 0,-1 0 0,1-1 0,0 1 0,-1 0 0,-2 1 0,-40-1-2443,44 0 2340,1 0 0,0 0 0,0 0 0,-1 0 0,1 1-1,0-1 1,0 0 0,-1 0 0,1 0 0,0 0 0,0 0 0,-1 0 0,1 1 0,0-1-1,0 0 1,-1 0 0,1 0 0,0 1 0,0-1 0,0 0 0,0 0 0,-1 1-1,1-1 1,0 0 0,0 0 0,0 1 0,0-1 0,0 0 0,0 0 0,0 1 0,0-1-1,0 0 1,0 1 0,0-1 0,0 0 0,0 0 0,0 1 0,0-1 0,0 1 0,0 0-901,0 9-5291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7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3121,'0'0'18497,"0"11"-17043,0 1-869,1 20 399,-1-31-950,0 0 0,0-1 1,1 1-1,-1 0 0,0 0 0,1 0 0,-1-1 1,1 1-1,-1 0 0,0-1 0,1 1 1,0 0-1,-1-1 0,1 1 0,-1 0 1,1-1-1,0 1 0,-1-1 0,1 0 0,0 1 1,0-1-1,-1 1 0,1-1 0,0 0 1,0 0-1,0 1 0,0-1 0,-1 0 1,1 0-1,0 0 0,1 0 0,11 0 423,-10 1-401,0-1 0,-1 0 0,1 1 0,0-1 0,0 0 0,-1-1 0,1 1 0,0 0 0,0-1 0,-1 0 0,1 1 0,0-1 0,-1 0 0,1 0 0,-1-1 1,0 1-1,1-1 0,-1 1 0,0-1 0,0 1 0,1-1 0,-1 0 0,3-4 0,-2 2-104,-1 1-1,1-1 1,-1 1 0,0-1-1,0 0 1,0 0 0,0 0 0,0 0-1,-1 0 1,0 0 0,0 0 0,0-1-1,0 1 1,-1-7 0,-1 11-387,0-1 1,0 1-1,0-1 1,0 1-1,-1 0 1,1-1 0,0 1-1,0 0 1,0 0-1,-1 0 1,1-1-1,0 1 1,0 1-1,-1-1 1,1 0-1,-1 0 1,-2 0-3940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8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0 129 3145,'0'0'20593,"12"-1"-19476,35-3-202,-44 3-824,-1 1 0,1 0 0,0-1 0,-1 0 0,1 0 1,-1 0-1,1 0 0,-1 0 0,1 0 0,-1-1 0,0 1 1,0-1-1,1 0 0,-1 1 0,0-1 0,-1 0 0,1 0 1,0 0-1,-1-1 0,1 1 0,-1 0 0,1 0 0,1-5 1,-1 0 9,0 0 1,-1-1 0,0 1-1,0 0 1,-1 0 0,0-10-1,0 14-103,0 2-14,-1 0-1,1-1 0,0 1 1,-1 0-1,0 0 0,1 0 0,-1 0 1,0 0-1,1 1 0,-1-1 0,0 0 1,0 0-1,0 0 0,0 1 1,1-1-1,-1 0 0,0 1 0,0-1 1,-1 1-1,1-1 0,0 1 0,0-1 1,0 1-1,0 0 0,0 0 1,0 0-1,0-1 0,-1 1 0,-1 0 1,-2 0-144,1-1 1,-1 1 0,0 0 0,1 0 0,-1 1-1,-5 0 1,9 1 148,1-1-1,0 0 1,-1 0 0,1 0-1,0 1 1,0-1-1,0 0 1,0 0 0,0 1-1,0-1 1,0 0-1,0 0 1,1 0 0,-1 1-1,0-1 1,1 0-1,-1 0 1,1 0 0,0 0-1,-1 0 1,2 2-1,5 2 13,0 0 0,0-1 0,0 0 0,1 0 1,-1-1-1,14 4 0,-12-4 10,0 1 0,0 0 0,-1 0 0,13 8 0,-19-10-9,-1 1-1,1-1 1,-1 1-1,0-1 1,0 1-1,0 0 1,0-1-1,0 1 1,-1 0-1,1 0 1,-1-1-1,0 1 1,0 0-1,0 0 1,0 0-1,0-1 1,-1 1-1,1 0 1,-1 0-1,0 0 1,1-1-1,-1 1 1,-3 4-1,2-5-54,0 0-1,-1 0 1,1 0-1,-1-1 1,1 1-1,-1 0 1,0-1-1,1 0 1,-1 0-1,0 0 1,0 0-1,0 0 1,0 0-1,-4 0 1,-26 0-3901,28-2-1160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8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52 1528,'0'0'19282,"0"-9"-17985,0-25-398,0 34-868,0 0 0,0-1 0,0 1 0,0-1 0,0 1 0,0 0 0,0-1-1,0 1 1,-1 0 0,1-1 0,0 1 0,0 0 0,0-1 0,-1 1 0,1 0 0,0-1 0,0 1-1,-1 0 1,1-1 0,0 1 0,-1 0 0,1 0 0,0 0 0,-1-1 0,1 1 0,0 0-1,-1 0 1,1 0 0,0 0 0,-1-1 0,1 1 0,-1 0 0,1 0 0,-1 0 0,-13 1 189,10-1-43,0 1-105,0-1 0,0 1-1,0 0 1,0 1-1,0-1 1,1 1 0,-1 0-1,0 0 1,1 0 0,-1 0-1,1 0 1,0 1 0,0 0-1,0 0 1,0 0 0,0 0-1,0 0 1,1 0-1,0 1 1,-3 4 0,-3 5 32,1 1 1,0-1 0,1 1 0,-6 20 0,12-33-106,-2 5-38,0-1 0,0 1 0,1 0 0,0 0 0,0 0 1,1 0-1,-1 0 0,1 0 0,2 12 0,5-13-829,48 0-5173,-25-5-1179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8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0 1 3321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8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3321,'98'0'17331,"-98"2"-15850,0 14-241,0 1-424,0 1-264,0 0-72,0 0-400,0-3 16,0-2-96,0-3-128,4 0-496,0 3-1312,1-5-3081,-1-1-3617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2:48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30935,'8605'0'0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9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3001,'0'0'20036,"3"0"-19161,5 0-433,0 0-1,0-1 1,0 0 0,0 0 0,9-3 0,-14 3-381,0 0 1,-1 0-1,1 0 0,0 0 1,-1-1-1,1 1 1,-1-1-1,1 0 1,-1 0-1,0 0 0,0 0 1,0 0-1,0 0 1,0-1-1,0 1 1,-1 0-1,1-1 0,1-4 1,-2 6-77,0-1 0,0 0-1,-1 0 1,1 1 0,-1-1 0,0 0 0,1 0 0,-1 0-1,0 0 1,0 0 0,0 0 0,0 0 0,0 1-1,-1-1 1,1 0 0,0 0 0,-1 0 0,0 0 0,1 1-1,-1-1 1,0 0 0,0 0 0,0 1 0,0-1 0,0 1-1,0-1 1,-1 1 0,1 0 0,0-1 0,-1 1-1,1 0 1,-1 0 0,1 0 0,-1 0 0,0 0 0,1 0-1,-1 0 1,0 0 0,0 1 0,0-1 0,-3 0-1,-38-2-1309,36 3 1013,7 1 307,0 0 1,0-1-1,1 1 1,-1-1-1,0 1 1,0-1-1,1 1 1,-1-1-1,0 1 1,1-1-1,-1 1 1,1-1-1,-1 1 1,0-1-1,1 1 1,-1-1-1,1 0 1,-1 1-1,1-1 1,0 0-1,13 3 35,-1-1 0,1 0 0,0-2 1,0 1-1,13-3 0,5 2 48,35-6 378,-67 7-456,1-1-1,0 1 1,0-1 0,-1 1 0,1-1-1,0 1 1,-1-1 0,1 1 0,-1 0-1,1-1 1,0 1 0,-1 0 0,0-1-1,1 1 1,-1 0 0,1 0 0,-1-1-1,0 1 1,0 0 0,1 0 0,-1 0-1,0-1 1,0 1 0,0 0 0,0 0-1,0 1 1,2 25 10,-3-12-658,1-11 64,-1 0 1,1 1 0,0-1 0,0 0 0,0 0 0,0 1 0,1-1-1,-1 0 1,1 0 0,1 0 0,0 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09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127 0 1840,'0'0'20030,"-8"2"-18843,0-1-899,5 0-217,0-1 1,0 0-1,0 1 0,0 0 0,1-1 0,-1 1 1,0 0-1,1 1 0,-1-1 0,1 0 1,-1 1-1,1-1 0,0 1 0,-1 0 0,1 0 1,-3 3-1,-2 3 38,0-1 0,1 1 0,1 1 0,-1-1 0,1 1 0,1 0 0,-1 0 0,1 0 0,1 0 0,0 1 0,0 0 0,1-1 0,1 1 0,-2 17 0,3-26-150,0 0 1,1-1-1,-1 1 0,0-1 1,0 1-1,1 0 0,-1-1 1,0 1-1,1-1 1,-1 1-1,1-1 0,-1 1 1,1-1-1,-1 1 0,1-1 1,-1 1-1,1-1 0,-1 0 1,1 1-1,-1-1 1,1 0-1,0 1 0,-1-1 1,1 0-1,0 0 0,-1 0 1,1 0-1,0 1 0,22 2-940,-19-3 508,24 3-3333,5-1-2447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10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34 2897,'0'0'17170,"-2"7"-16142,1-4-905,-9 33 777,10-33-777,-1 1 0,1-1 0,-1 1 0,1-1 0,0 1 0,0-1 1,0 1-1,1-1 0,-1 0 0,2 5 0,0-7-49,0 0-1,-1 0 1,1 0 0,0-1 0,0 1 0,0 0 0,0-1 0,0 0 0,0 1 0,0-1 0,0 0-1,0 0 1,0 0 0,0 0 0,0 0 0,3-1 0,2 1 181,0 0-104,0 0 0,0 0-1,0-1 1,0 0 0,0 0 0,0-1 0,11-3 0,-15 3-105,0 0 0,-1 1 1,1-1-1,0 0 0,-1 0 0,0 0 0,1-1 1,-1 1-1,0 0 0,0-1 0,0 0 0,0 1 0,-1-1 1,1 0-1,-1 0 0,1 0 0,-1 0 0,0 0 1,1-5-1,0-4-75,-1 1 0,1 0 1,-2-18-1,-1 29-399,-1 0 0,1 0 0,-1 0 0,1 0 0,-1 0 0,1 0-1,0 0 1,-1 1 0,1-1 0,-1 0 0,1 1 0,-3 1 0,-4 8-4350,-1-2-1964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10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1376,'0'0'18154,"1"-3"-17321,5-11-317,-5 11 372,-1 24 566,0 22-454,8 59 0,-8-88-988,0-13-8,0 0-1,0 0 1,0 1 0,0-1 0,0 0 0,0 0 0,1 0 0,-1 0 0,0 0-1,0 0 1,1 1 0,-1-1 0,1 0 0,0 1 0,0 8-3812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11.3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0 2905,'0'0'15476,"-2"2"-14266,-2 7-294,4-8-787,-1-1 0,1 1 0,0 0 0,0-1 0,-1 1 0,1 0 0,-1-1-1,1 1 1,0-1 0,-1 1 0,1-1 0,-1 1 0,1-1 0,-1 1 0,0-1-1,1 1 1,-1-1 0,1 0 0,-1 1 0,0-1 0,1 0 0,-1 1 0,0-1 0,1 0-1,-1 0 1,0 0 0,0 0 0,1 0 0,-1 0 0,0 0 0,1 0 0,-1 0-1,-1 0 1,-30 0-110,31 0-435,1 1 207,0-1 1,0 0 0,0 0 0,0 0-1,0 1 1,0-1 0,-1 0 0,1 0-1,0 0 1,0 1 0,0-1 0,0 0-1,0 0 1,0 1 0,0-1 0,0 0 0,0 0-1,0 0 1,0 1 0,0-1 0,0 0-1,0 0 1,0 1 0,1-1 0,-1 0-1,0 0 1,0 0 0,0 1 0,0-1-1,0 0 1,0 0 0,1 1 0,6 1-5810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11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20 3625,'0'0'21762,"0"-4"-20751,0-6-780,0 5-16,0 7-62,4 42 121,14 37 129,-7-37-252,6 61 1,-14-10-49,-3-68-472,0 0 0,2 0 1,1 0-1,7 29 0,-10-56 300,0 0-1,0 1 1,0-1-1,0 0 1,0 1-1,0-1 1,1 0-1,-1 0 1,0 1-1,0-1 1,0 0-1,0 0 1,0 0-1,1 1 1,-1-1-1,0 0 1,0 0-1,0 0 1,1 1-1,-1-1 1,0 0-1,0 0 1,1 0-1,-1 0 1,0 0-1,0 0 1,1 1-1,-1-1 1,0 0-1,0 0 1,1 0-1,-1 0 1,0 0-1,0 0 1,1 0-1,-1 0 1,0 0 0,1 0-1,-1 0 1,0 0-1,0 0 1,1-1-1,-1 1 1,0 0-1,0 0 1,1 0-1,-1 0 1,0 0-1,0-1 1,0 1-1,1 0 1,-1 0-1,0 0 1,0-1-1,2-9-907,-1 0 1,0 0-1,-1 0 1,0 0-1,-1 0 0,0 0 1,-1 0-1,-3-11 0,2 15 810,0-1 1,0 1-1,-1 0 0,0 1 0,0-1 0,-1 1 0,0-1 0,0 1 1,0 1-1,-10-8 0,-11-12 2154,18 18 7662,19 7-8726,41-2 32,61-8 0,-46 6-5464,-53 3 1157,7 0-5467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48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1880,'0'0'7822,"-4"4"-6823,-11 11-769,7-7 2360,1-2 2882,34-6-3636,-20 0-1639,1 1-217,-8-1 53,1 0-1,-1 0 0,1 0 1,-1 1-1,1-1 0,-1 0 1,1 0-1,0 0 0,-1 0 1,1 0-1,-1 0 1,1 0-1,-1 0 0,1 0 1,-1 0-1,1 0 0,-1 0 1,1-1-1,-1 1 0,1 0 1,-1 0-1,1-1 0,-1 1 1,1 0-1,-1 0 0,0-1 1,1 1-1,-1 0 0,1-1 1,-1 1-1,0-1 1,1 1-1,-1-1 0,0 1 1,0 0-1,1-1 0,-1 1 1,0-1-1,0 1 0,0-1 1,1 1-1,-1-1 0,0 0 1,0 1-1,0-1 0,0 1 1,0-1-1,0 0 1,0 1-23,-4-1-42,1 0 15,-1 1 1,1 0-1,-1-1 1,1 2-1,-1-1 1,-5 1-1,-4 0-110,13-1 124,0 0 0,0 0 0,0-1 0,0 1-1,-1 0 1,1 0 0,0 0 0,0 0 0,0 0-1,0 0 1,0 0 0,0 0 0,0 0-1,-1 0 1,1 0 0,0 0 0,0 0 0,0 0-1,0 0 1,0 0 0,0 0 0,-1 0 0,1 0-1,0 0 1,0 1 0,0-1 0,0 0 0,0 0-1,0 0 1,0 0 0,0 0 0,-1 0-1,1 0 1,0 0 0,0 0 0,0 0 0,0 1-1,0-1 1,0 0 0,0 0 0,0 0 0,0 0-1,0 0 1,0 0 0,0 0 0,0 1 0,0-1-1,0 0 1,0 0 0,0 0 0,0 0-1,0 0 1,0 0 0,0 1 0,0-1 0,0 0-1,0 0 1,0 0 0,0 0 0,0 0 0,0 1-1,8 2 67,-1-3 517,-4 0-1348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4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2481,'0'0'11053,"0"4"-9378,0 11-162,0-11-256,-14-4 1998,2-1-7381,4 2-4754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5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12 1856,'0'0'5135,"-2"3"-2769,1-2-2076,0 0 1,0 0 0,1 0-1,-1-1 1,0 1 0,0 0-1,0 0 1,-1 0-1,1-1 1,0 1 0,0-1-1,-2 1 1,-14 1 10823,19-16-9995,16 10-1114,1 0 0,-1 2 0,1 1 0,0 0 0,30 3 0,15 0-2711,-51 0-4509,-5-2 2548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6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2473,'0'0'11273,"0"4"-9350,0 5-870,0-1 3898,29-9-3124,-6-2-1624,0 2 1,-1 0-1,1 1 1,22 4-1,-38-3-191,0 1 0,0 0 0,0 0 0,-1 0 0,1 1 0,11 6 0,-17-8 32,2 4-5217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02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29404,'9765'0'0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2657,'0'0'12015,"1"5"-9830,0-3-1961,-1 0 0,1 0 0,-1-1 0,1 1 0,0-1 0,0 1 0,0-1 0,0 1 0,0-1 0,0 1 1,0-1-1,0 0 0,1 0 0,2 3 0,-1-3 77,0 1 0,0-1 0,0 1 0,1-1 0,-1 0 0,0 0 0,1-1 0,-1 1 0,5 0 0,92 3 1026,3-5-4107,-27 1-3665,-41 0 1725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7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1 176,'0'0'3113,"0"15"-3297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0 1 1376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1376,'-134'85'1314,"110"-67"15184,30-17-11494,22-1-7036,-21 0 3405,170 0-1610,-135 7-2853,-12-1-1782,-9-4-108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5:58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26 2473,'0'0'17642,"-2"3"-16651,-2 7-107,10-5 665,24-7 30,-25 1-1845,88-13 752,63-7-799,-125 19-2180,-6 1-2691,-9-2-329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23 912,'0'0'2406,"0"-3"-2075,-3-17 19902,11 20-22258,110 8 3638,54-8-1113,-98 0-5981,-57 0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0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2697,'0'0'14277,"6"0"-13312,41 1 787,-1-1 1,55-9 0,-8 6-9720,-65 3 4554,-18 0-4331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1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2473,'0'0'11958,"12"0"-10311,243 0 3086,-186 0-7030,-24 0-4490,-27 0-219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2513,'0'0'13892,"7"1"-12588,16 4-94,0-2 0,45 1-1,58-7-639,-24 0-3966,-44 3-3607,-36 0 1767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2561,'0'0'10670,"13"5"-9491,4 2-828,-8-3-102,0-1 1,0 1 0,0-2 0,1 1-1,0-1 1,16 1 0,296 16 2809,-81-8-2649,-212-7-568,-9-1-2513,-6-2-4400,-6-1 258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10.8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9 1504,'-9'-9'19320,"9"128"-12278,0 73-4774,0 91-2234,6-268-65,-5-14 33,0 1 1,0 0-1,0 0 0,0 0 1,-1-1-1,1 1 1,-1 0-1,1 4 0,3 66 46,-4 62-36,-29-111-48,19-15-481,3-10-4050,6 1 3817,1-1 1,-1 1-1,0-1 1,1 0 0,-1 1-1,1-1 1,0 0-1,0 1 1,-1-1 0,1 0-1,1-2 1,-1-15-8835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3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1272,'0'0'18640,"16"4"-17893,112 30 731,-88-27-1123,1-2 0,-1-1 0,1-3 0,47-3 0,-9 0-1007,-73 2 411,48 0-2235,-20 0-2162,-20 0 119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2481,'0'0'13056,"25"2"-8443,-14 1-3376,1-1 1,20 2-1,55-2-597,-56-3-426,175 1-389,-73 0-6868,-94 0 723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4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1768,'0'0'16435,"18"0"-15518,125 0 935,76 0-1831,-76 0-6851,-105-1 3513,-1-5-2264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5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2729,'0'0'10857,"14"2"-10185,115 12 200,3-9-1916,-43-5-2463,-54 0 1168,-10 0-1396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5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2817,'0'0'12800,"13"1"-11701,109 15 1089,-80-12-1084,48-2 1,32 2-3017,-86-3-4009,-20-1 1851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5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2497,'0'0'6066,"11"1"-5232,5 2-719,123 15 3520,1-14-2542,7 0-5308,-125-4 1264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6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0 968,'0'0'11039,"5"3"-9718,4 1-894,0-1 1,-1-1-1,1 1 0,0-1 0,0-1 0,0 0 1,0 0-1,13-1 0,60 2 1407,-42-1-2602,-2-1-4195,-28 0 473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6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1736,'0'0'10009,"4"0"-8509,134 10 4503,-39-2-5377,-54-5-898,3 0-2610,0-2-4433,-36-1 2903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6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8 776,'0'0'5831,"8"0"-3987,69 1 2789,22 1-2994,-4-6-4798,-73 0 680,0 1-1181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7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1536,'0'0'10755,"12"0"-9939,-7 0-184,-1 0-256,0 0-88,0 0 8,-4 3-160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12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19 656,'0'0'5643,"-3"0"-3057,-16 0 10752,25 0-12419,273-10 2875,98 5-2796,-60 2-953,-323 3-2431,3 0 1733,-1 0 0,1 0 0,0 0 0,-1 0 0,1 1 0,0 0 0,0-1 0,-1 1 0,1 0 1,-4 2-1,-6 3-5291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1 992,'-2'2'19169,"5"-2"-18444,136 8 1042,-110-6-3771,40 1-9319,-53-3 2885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9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1 488,'0'0'680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09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1 104,'0'0'7887,"-13"1"2995,9 1-10443,-8 34 892,6-14-1100,1 0 1,-2 36-1,4-34-121,1-2-78,-4 25-306,5-33-2992,1-8-962,0-1-929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0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1088,'0'0'7590,"0"7"-5704,-1 24 1608,-7 46 0,5-46-2441,-1 9-554,1-3-813,2-12-1926,0-13-914,1-2-2344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0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2633,'0'0'8985,"2"11"-7452,5 88 4852,-16-20-4957,9-72-1704,-1-1-1,0 1 1,0 0-1,0-1 0,-5 12 1,2-9-1393,0 0 1,0 0 0,-8 11 0,4-9-2418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2697,'0'0'8875,"0"5"-7888,0 183 1592,0-178-5234,4-2-2610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1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1872,'0'0'9881,"0"9"-8917,4 132 471,-4-78-6000,0-55 3344,0 0-4841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3065,'0'0'6196,"-1"10"-5710,-1 7 248,0-1-1,-1 0 1,-6 21-1,3-14-616,2-1 0,1 0 0,1 1 0,0 0 0,2-1 0,5 44 0,-4-57-584,1-1-1,0 0 0,0 1 1,1-1-1,6 13 0,-4-10-2032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2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16,'0'0'13672,"-3"7"-12467,-8 22-300,-8 27 2577,16-43-3563,-1 0 0,2 1 0,0-1 0,0 1 0,2 0 0,-1 0 0,4 24 0,-2 7-2696,0 6-1406,3-34-2080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1064,'0'0'12056,"1"12"-10906,-1-8-1069,1 8 910,0-1 0,0 0 0,1 0 0,1 0-1,6 19 1,-7-23-867,0-1-1,0 1 0,-1 0 0,0-1 0,0 1 0,-1 12 1,-1 8-2258,1-4-4055,0-17 1971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21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217 29 680,'0'0'8437,"-9"-13"-5074,-2 6-188,10 6-2973,0 0 0,1 1 0,-1-1 0,0 0 0,0 1 1,1-1-1,-1 1 0,0-1 0,0 1 0,0 0 0,0-1 0,0 1 1,0 0-1,0 0 0,0-1 0,1 1 0,-1 0 0,0 0 0,-2 0 1,-6 0 65,-1 0-8,-1 0 0,1 1-1,0 0 1,-11 2-1,17-2-210,0 1 0,1-1 0,-1 1 0,0-1 0,1 1 0,0 0 0,-1 1 0,1-1 0,0 0 0,0 1 0,0 0 0,0 0 0,1 0 0,-4 3 0,-1 4 50,1 0 1,0 1-1,0-1 0,1 1 0,0 0 0,1 1 0,0-1 0,1 1 0,0 0 0,1-1 0,0 1 0,1 0 0,0 24 0,2-36-95,-1 1 0,0 0 0,1-1 0,-1 1 0,1-1 0,-1 1 0,1-1 0,-1 1 0,1-1 0,-1 1 0,1-1 0,-1 1 0,1-1 0,0 1 0,-1-1 0,1 0 0,0 1 0,-1-1 0,1 0 0,0 0 0,0 0 0,-1 0 0,1 1 0,1-1 0,25 4 120,-19-3-105,41 3 89,-46-4-99,0 0 0,0 0 0,0 0-1,0 0 1,0-1 0,0 1 0,0-1-1,0 0 1,0 0 0,0 0 0,0-1-1,-1 1 1,5-3 0,7-9 29,-5 6-20,-1 0 1,0-1-1,7-9 0,-13 14 1,0 0 0,0 0 0,0 0 1,-1 0-1,1-1 0,-1 1 0,1-1 1,-1 1-1,-1-1 0,1 1 0,0-1 0,-1 0 1,1-4-1,-1-49 550,0 51-218,0 36-194,0-15-154,-1 44 109,2 0 1,3 0 0,16 82 0,-12-101-41,-7-29-44,1 0-1,0 0 1,1 0-1,0 0 1,8 16-1,-10-25-5,-1-1 44,1-4 106,0 1-1,0-1 1,0 1-1,-1-1 1,1 1 0,-1-1-1,0 0 1,1-5-1,2-12-166,19-46 65,4 1 0,35-66 0,-53 115-67,-4 8 8,0-1-1,0 2 1,10-13 0,-14 19-23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14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41 288,'1'0'23021,"-19"-1"-24642,15 0 5153,28-4-3275,1 0 1,-1 2-1,1 1 0,48 3 0,28-2-21,102-7 471,-56 0-226,9 0-357,-25 10-20,-111-2-5088,-41 1-777,15-1 103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3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2713,'0'0'10256,"-3"12"-9349,-19 89 986,16-66-75,-3 52 1,7-45-3802,2-1-4484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3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2961,'0'0'6833,"0"25"-6873,0-22-1152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3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1 432,'-4'66'966,"-1"61"1925,4-108 3507,-3 7-3674,2-9-2048,-1 10 1026,2 1 0,2 35 0,0-36-2832,0 0-3553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4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 2513,'-4'0'19710,"153"-5"-18587,5 0-6298,-81 2-3441,-42-2 549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5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2865,'0'0'11730,"27"4"-10336,88 9-311,3-7 194,-88-5-1003,44 6 0,-2 1-739,-23-6-4087,-25-2-230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5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3017,'0'0'14616,"20"3"-13665,5 2-665,77 10 572,213 15-351,-274-27-2268,-14-3-2741,-23 0 3553,9 0-4888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5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1800,'0'0'14410,"12"0"-12944,156 0 2217,-94 0-5486,44 7-7060,-79-7 3523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3081,'0'0'16235,"140"13"-15963,-119-13-104,5 0-96,-1 0-72,5 3-8,8-3-528,4 0 16,35 0-1136,-18 0-2353,0 0-2313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6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2905,'0'0'13507,"72"20"-13075,-55-20-296,5 0-24,-5 0-112,8 0-136,-8 0-785,4 0-959,5 0-649,-5-2-1487,-4-4-3162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1640,'0'0'13610,"8"0"-11336,60 1 941,52 0-4002,-85-2-2899,48-8 0,-32 0-1941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17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3 600,'0'0'4360,"3"-1"-3892,6-1 1664,3 7 6602,-1 7-2273,-4-1-8369,7 9 3638,-13-19-1641,1 1 0,-1 0 0,1-1-1,-1 1 1,0 0 0,0 0 0,1 0-1,-2 0 1,1 0 0,0 0-1,0 0 1,-1 1 0,1-1 0,-1 0-1,1 0 1,-1 1 0,0 2 0,0 148 2043,0-146-2051,-1 0 0,0 1 0,-1-1 0,0 0 0,-2 7 0,1-6 1,1-1 0,0 1 0,0-1 0,1 1 1,0 8-1,1 493 2105,-26-509-4961,25 0 2599,0 0 1,0 0-1,0 0 0,0 0 1,0 0-1,0-1 0,0 1 1,0 0-1,0-1 0,0 1 0,0 0 1,0-1-1,0 1 0,1-1 1,-1 1-1,0-1 0,0 0 1,0 1-1,1-1 0,-2-1 1,-3-6-4093,1 0-3599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6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1 800,'0'0'16564,"64"7"-15948,-47-7-280,0 3-96,8-1-184,-8 1-56,0-3-160,0 0-880,4 0-313,-4 0-895,0 0-1985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6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2905,'0'0'17555,"85"5"-17203,-64-5-168,0 2-184,1-2-24,-1 3-400,4-1-920,-4 1-1000,9-3-441,-9 0-1800,1 0-4649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7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3345,'0'0'16019,"110"17"-15827,-89-11-192,-4-1-280,0-3-1248,5 1-793,-1-3-895,-4 0-2218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17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3369,'0'0'16587,"89"23"-16587,-76-18-8,-9 3-1136,4 0-1032,1-1-1049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32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4089,'0'0'7766,"0"4"-5810,0 13-158,0-12 3039,8 10-2586,-2-13-1992,0 0 1,0 0-1,0-1 1,0 0 0,0 0-1,1 0 1,-1 0-1,8-2 1,16 3-100,33 7 2,91 0 0,-142-6-1022,-33 2-4014,6-3-71,5 1-1987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33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2481,'0'0'15331,"-7"7"-11408,55-4-2170,77 13-1,-49-5-1671,41-5-14,-28-3-1594,-69 2-2972,-13-3 382,2 1-2598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33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3185,'0'0'12974,"5"3"-11752,3 2-611,0-1 0,0 0 0,1 0 0,0-1-1,0 0 1,0-1 0,0 1 0,14 0 0,86 3 1454,-31-3-1893,-33 1-396,33 3-1173,-27-5-9583,-34-2 3794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1768,'0'0'14229,"14"0"-13250,107 0 1126,37 5 46,-80-1-4127,1-3-7467,-66-1 2631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34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3321,'0'0'15678,"3"0"-14630,258 11 1747,-94-3-4336,-112-7-2359,0-3-3504,-36 0 2336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34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3329,'0'0'14719,"6"-1"-13233,193-10 3333,10-1-7433,-200 11 2168,-4 1-1636,0-1-3466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19.2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11 1272,'0'0'9858,"-4"0"-7907,-14 0 5038,18-11-1204,0 205-4800,0-107-4341,15-88-795,4-3-1291,-2-7-3536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4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53 2537,'0'0'18540,"0"22"-15921,-1-15-2504,0 0 1,-1 1 0,0-1 0,0 0-1,-1 0 1,0 0 0,-5 9-1,-11 30 199,12-14-162,1 1 0,1 0 0,0 67 0,5-96-152,0 1 1,0-1-1,0 1 1,1-1-1,-1 0 1,1 1 0,0-1-1,0 0 1,1 0-1,-1 1 1,1-1-1,0 0 1,0 0-1,0-1 1,1 1-1,-1 0 1,1-1 0,0 1-1,0-1 1,0 0-1,0 0 1,1 0-1,-1-1 1,1 1-1,0-1 1,0 0-1,0 0 1,0 0-1,0 0 1,0-1 0,8 2-1,-1 0 13,1-1 0,0-1 0,0 0 0,0 0-1,0-1 1,0-1 0,0 0 0,0-1 0,0 0 0,0-1 0,0 0-1,-1-1 1,0 0 0,0 0 0,0-2 0,11-6 0,-13 6 11,0 0 0,0 0 0,-1-1 0,0-1 0,0 1 0,0-1 0,-1-1 0,-1 1 0,1-1 1,-2 0-1,1 0 0,-1-1 0,0 0 0,-1 0 0,0 0 0,-1 0 0,0-1 0,2-12 0,-4 12 3,0 0-1,0 0 0,-1 0 0,-1 0 1,0 0-1,0 0 0,-1 0 1,0 0-1,-1 0 0,0 1 0,-1-1 1,0 1-1,-1 0 0,0 0 1,-1 0-1,0 1 0,0 0 1,-1 0-1,0 0 0,0 1 0,-1 0 1,0 0-1,-1 1 0,0 0 1,0 1-1,0 0 0,-14-7 0,17 11-64,0 0-1,1 0 1,-1 0-1,0 0 0,0 1 1,0 0-1,0 0 1,0 1-1,0 0 0,0 0 1,-8 1-1,11-1-36,0 1 0,0-1 0,0 1 0,1 0 0,-1 0 0,0 0 0,0 0 0,1 0 0,-1 1 0,1-1 0,-1 1 0,1-1 0,0 1 0,0 0 0,-1 0 0,1 0 0,0 0 0,1 1-1,-1-1 1,0 0 0,1 1 0,-1-1 0,1 1 0,-2 4 0,2-1-388,0 1 0,0-1-1,0 0 1,1 11 0,1 12-4348,3-3-4629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5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3329,'0'0'12624,"3"25"-10540,-1-9-1727,5 32 970,24 85-1,17 37-588,-7 1-1,-8 3 1,-7 0-1,3 189 1,-24-39-554,-5-316-202,0 0 1,-1 0-1,0-1 1,0 1-1,0 0 1,-4 9 0,4-14 1,0-1 1,0 0 0,0 1-1,-1-1 1,1 0-1,0 0 1,-1 0 0,0 0-1,1 0 1,-1-1 0,0 1-1,0 0 1,0-1 0,0 0-1,0 1 1,0-1-1,0 0 1,-1 0 0,1 0-1,0 0 1,-1 0 0,1-1-1,-4 1 1,-1 0 28,1-1 0,0 0 0,-1 0 0,1-1 0,0 0 0,-1 0 0,1 0 0,0-1 0,0 0 0,0 0 0,0 0 0,0-1 0,1 0 0,-1 0 0,1-1 0,0 1 0,0-1 0,0 0 0,-5-5 0,-6-8 65,1 0 1,1 0-1,0-1 1,-12-21-1,14 19-4,1-1 0,0 0 0,2-1-1,-9-28 1,14 35-12,0 0-1,1 0 0,1 0 1,0 0-1,1-1 0,1 1 1,2-26-1,-1 35-53,1 0 0,-1 1-1,1-1 1,0 0-1,0 1 1,1 0 0,0-1-1,0 1 1,0 0 0,0 0-1,1 1 1,5-7 0,5-3-21,1 1 0,22-15 0,-30 23 3,49-34-2091,107-56 0,-115 70-1341,34-20-8136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6.7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128 239 2128,'0'0'13806,"-10"-7"-11716,-31-24-362,39 30-1584,1 0-1,-1 0 0,1-1 1,-1 1-1,1-1 1,0 1-1,0-1 0,-1 1 1,1-1-1,0 0 1,0 0-1,0 1 0,1-1 1,-1 0-1,0 0 1,0-4-1,-4-9 924,-3 0-147,1 0 0,-7-22 0,1 3 334,11 28-878,0 1 0,1-1 0,-1 0 0,1 1 1,1-1-1,-1 0 0,1-7 0,0 12-143,2 21-310,7 7 68,0-1 0,17 30-1,12 30 57,-14-5-26,25 151 1,-44-207-24,0 9-54,3-1 0,20 58 0,-28-91 56,0 1 0,0-1 1,0 1-1,0-1 0,0 1 0,1 0 1,-1-1-1,0 1 0,0-1 0,1 0 1,-1 1-1,0-1 0,1 1 0,-1-1 1,1 1-1,-1-1 0,0 0 0,1 1 1,-1-1-1,1 0 0,-1 1 0,1-1 1,-1 0-1,1 0 0,-1 0 1,2 1-1,-2-2 10,1 1 1,-1-1-1,1 1 1,0-1-1,-1 1 1,1-1-1,-1 0 1,0 1 0,1-1-1,-1 0 1,1 1-1,-1-1 1,0 0-1,0 0 1,1 1-1,-1-1 1,0 0-1,0 0 1,0 1-1,0-2 1,17-112 273,-9 57-301,27-105-1,-35 159-33,1 1 0,0 0-1,0-1 1,0 1 0,0 0-1,0 0 1,0 0 0,1 0 0,-1 0-1,1 0 1,-1 0 0,4-3-1,-4 5-1,0-1 0,0 1-1,0 0 1,0-1-1,1 1 1,-1 0 0,0 0-1,0 0 1,0 0 0,0 0-1,0 0 1,1 0-1,-1 0 1,0 0 0,0 0-1,0 1 1,0-1-1,0 0 1,0 1 0,0-1-1,0 1 1,0-1 0,0 1-1,0 0 1,0-1-1,0 1 1,0 0 0,0 0-1,-1 0 1,2 1-1,12 13-220,-1 0-1,-1 1 0,20 34 1,3 5 258,-27-42 87,-4-6-98,0-1-1,0 0 1,0 0-1,10 10 1,-13-16 60,0 1 1,0 0-1,0 0 0,0 0 1,0-1-1,0 1 0,0 0 1,0-1-1,1 1 0,-1-1 1,0 0-1,0 1 0,0-1 1,1 0-1,-1 0 0,0 1 1,0-1-1,0 0 0,1 0 1,-1-1-1,0 1 1,0 0-1,1 0 0,-1 0 1,0-1-1,0 1 0,0-1 1,0 1-1,1-1 0,-1 1 1,0-1-1,0 0 0,0 1 1,0-1-1,1-2 0,8-8 283,0-1 0,-1-1-1,-1 1 1,0-2-1,0 1 1,-2-1-1,11-28 1,-10 17 61,-1 0 0,-1 0 0,3-41 0,-5-1-1204,-2 16-5345,-1 76 902,0 0-3411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7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10842,'0'0'13891,"1"9"-13739,6 35 30,2 0-1,28 82 0,2 4 41,-25-75-131,-5-23 89,-1 0 0,-1 1 0,2 47 0,-6-112 149,1 0 0,1 1 1,17-56-1,-21 84-333,0-1-1,0 0 1,0 1 0,1 0-1,-1-1 1,1 1-1,0 0 1,0 0-1,0 0 1,0 0 0,1 0-1,-1 0 1,5-4-1,-4 6-14,0-1 0,0 1-1,0-1 1,0 1 0,1 0-1,-1 0 1,0 0 0,0 1 0,1-1-1,-1 1 1,0 0 0,1 0-1,-1 0 1,0 0 0,6 2 0,-6-2-9,0 1 1,-1 0 0,1 0 0,0 0 0,-1 1 0,1-1 0,0 0 0,-1 1 0,0 0 0,1 0 0,-1 0 0,0 0 0,0 0 0,0 0 0,0 0-1,0 1 1,-1-1 0,3 5 0,3 6-147,0 1 0,6 21-1,-6-17 99,1 8-1134,-1 0-1,-2 0 1,4 29-1,-4-22-3764,-1-8-2581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8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45 404 2865,'0'0'18865,"-6"19"-18282,-21 62-130,24-72-381,1 1-1,0-1 0,0 1 1,1-1-1,0 1 1,1 0-1,1 15 0,-1 1 80,1-25-137,-1-1 0,0 1 0,0-1 1,0 0-1,0 1 0,0-1 0,1 0 1,-1 1-1,0-1 0,0 0 0,1 1 1,-1-1-1,0 0 0,1 0 0,-1 1 1,0-1-1,1 0 0,-1 0 1,0 1-1,1-1 0,-1 0 0,0 0 1,1 0-1,-1 0 0,0 0 0,1 1 1,-1-1-1,1 0 0,19 1 283,-13-1-241,-1 0 1,0-1 0,1 0 0,7-2-1,-9 0-36,1 1-1,-1-1 0,-1 0 1,1-1-1,0 1 1,-1-1-1,1 0 1,-1 0-1,0 0 0,-1-1 1,1 0-1,-1 1 1,1-1-1,-2 0 0,1-1 1,0 1-1,-1 0 1,0-1-1,0 1 1,-1-1-1,0 0 0,0 1 1,0-1-1,0-10 1,-1-9-850,0 42 587,-1 0 69,2 0 0,4 34 0,-3-44 188,-1-1 0,1 0 1,1 0-1,-1 1 0,1-1 0,0-1 0,0 1 1,1 0-1,-1-1 0,1 0 0,8 8 0,-9-10 40,-1 0-1,1-1 1,0 0-1,0 1 0,0-1 1,0 0-1,0 0 0,0-1 1,1 1-1,-1-1 1,1 1-1,-1-1 0,1 0 1,-1 0-1,1-1 0,-1 1 1,1-1-1,0 0 1,0 0-1,-1 0 0,1 0 1,0 0-1,5-2 0,-3-1 71,1 1 0,-1-1 0,0 0-1,0-1 1,0 1 0,0-1 0,-1-1-1,0 1 1,0-1 0,0 1 0,7-10-1,-2 0 21,0 1-1,-2-1 0,0-1 1,0 0-1,-2 0 0,1 0 1,-2-1-1,0 0 0,-1 0 1,3-30-1,-1-13 86,-5-100 1,-2 88-213,3 29 46,-1 27 83,0 0-1,-1 0 1,-1 0-1,-5-29 1,7 94-301,27 137 108,14 199-546,-33-329-1513,-9-56 1156,-3-1 145,-3-1 143,0 0 0,0-1-1,0 0 1,0-1 0,0 1 0,0-1 0,1 0-1,0 0 1,-1-1 0,1 0 0,-7-7 0,-4-1-2210,-22-16-6493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8.2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57 2593,'0'0'15675,"186"-31"-14531,-135 24-856,17-1-288,-9 0-2192,-12 6-4898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8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9554,'0'0'12747,"3"24"-12092,13 78-105,-14-91-397,0 0 1,0 0-1,1 0 0,1-1 0,6 16 0,-7-22-81,-1 0 0,1 0 0,0 0 0,0-1 0,0 1 0,0-1 0,1 0 0,0 0 0,-1 0 0,9 5 0,-8-6 31,1 0-1,0 0 0,0 0 0,-1 0 0,1-1 1,1 0-1,-1 0 0,0 0 0,0-1 0,0 0 0,0 0 1,0 0-1,1 0 0,-1-1 0,6-1 0,-3 0 71,-1 0 0,1-1 0,-1 1 0,0-2 0,0 1 0,0-1 0,0 0 0,-1 0 0,8-7 0,-7 5-70,0-1 0,-1 0-1,0-1 1,0 1 0,-1-1 0,1 0-1,-2 0 1,1-1 0,-1 1 0,-1-1-1,0 0 1,0 0 0,0 0 0,-1-1-1,-1 1 1,0 0 0,0-1 0,-1-15 0,0 1-1488,-13 22-3290,1 2-1460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9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1 330 10490,'0'0'15186,"23"-20"-14514,73-64-122,-86 75-340,0-1 0,14-18 0,-8-3 263,-9 12-247,-2 8-95,-1 0 0,-1 0 0,0-1 0,-1 1 0,0-1-1,0 0 1,-2 1 0,0-19 0,0 30-146,0-1 1,0 1-1,0-1 0,0 1 1,0 0-1,-1-1 0,1 1 1,0-1-1,0 1 0,-1 0 1,1-1-1,0 1 0,-1 0 1,1 0-1,0-1 0,-1 1 1,1 0-1,0 0 0,-1-1 1,1 1-1,-1 0 1,1 0-1,0 0 0,-1 0 1,1-1-1,-1 1 0,1 0 1,0 0-1,-1 0 0,1 0 1,-1 0-1,1 0 0,-1 0 1,1 0-1,-1 0 0,1 1 1,0-1-1,-1 0 0,0 0 1,-19 8-691,15-4 669,0 1 0,0-1 0,0 1 0,1 1 0,0-1 0,0 1 0,0-1 0,1 1 1,0 0-1,0 0 0,0 0 0,1 1 0,0-1 0,0 1 0,0-1 0,1 1 0,0 0 0,0 9 0,1-15 43,1 1-1,-1-1 1,1 1-1,-1-1 1,1 1-1,-1-1 1,1 0-1,0 1 1,0-1-1,0 0 0,0 0 1,0 1-1,0-1 1,0 0-1,0 0 1,0 0-1,0 0 1,3 1-1,28 17 106,-22-14-63,42 25-3,56 28 2,-107-58-52,1 1-1,-1 0 1,0-1 0,0 1 0,1 0 0,-1 0 0,0 0 0,0 0 0,0 0 0,0 0 0,0 0 0,0 0 0,-1 1 0,1-1-1,0 0 1,0 1 0,-1-1 0,1 0 0,-1 1 0,1-1 0,-1 0 0,0 1 0,0-1 0,1 1 0,-1-1 0,0 1 0,0-1-1,0 1 1,-1-1 0,1 0 0,0 1 0,0-1 0,-1 1 0,0 2 0,-1-1-2,1 1 1,-1 0-1,1-1 0,-1 1 1,0-1-1,0 0 0,-1 1 1,1-1-1,-1 0 0,0 0 1,-5 4-1,-14 7-363,-34 19 0,1-10-2887,50-22 1658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49.7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0 202 9914,'0'0'15237,"16"-2"-14318,50-7-214,-61 8-622,1 0 0,-1-1 0,0 0 1,1 0-1,-1 0 0,0-1 0,0 0 0,0 0 0,-1 0 0,1 0 0,-1-1 0,5-4 1,0 0 15,-4 4-61,0 1 0,-1-1-1,1-1 1,-1 1 0,0 0-1,0-1 1,0 0 0,-1 0-1,0 0 1,0 0 0,0-1-1,0 1 1,-1-1 0,0 0-1,0 0 1,-1 0 0,0 0-1,0 0 1,0 0-1,0-10 1,-1 14-52,0 1-1,0 0 1,0-1-1,0 1 1,0 0-1,-1-1 1,1 1-1,0 0 1,-1 0 0,1-1-1,-1 1 1,1 0-1,-1 0 1,0 0-1,1-1 1,-1 1-1,-1-2 1,1 3-14,0 0 1,0-1-1,0 1 0,0 0 1,0-1-1,0 1 1,0 0-1,0 0 0,0 0 1,0 0-1,0 0 0,0 0 1,0 0-1,0 0 1,0 0-1,0 1 0,1-1 1,-1 0-1,0 1 1,0-1-1,0 0 0,0 1 1,0-1-1,0 1 0,1-1 1,-1 1-1,-1 1 1,-4 3-43,0 1 1,0-1-1,0 2 1,1-1-1,0 1 1,-8 12-1,-22 48 24,32-59 61,0 0 0,0 0 0,1 1 0,0-1 0,1 0 0,-1 18 0,1-24-11,1 1 0,0 0 0,0-1 0,1 1 0,-1 0-1,0-1 1,1 1 0,0-1 0,0 1 0,0-1 0,0 1 0,0-1 0,0 1 0,0-1 0,1 0 0,-1 0 0,1 0 0,0 0 0,0 0 0,-1 0 0,1 0-1,0 0 1,1-1 0,-1 1 0,3 1 0,8 2-321,-1-1 1,0 0-1,1 0 0,0-2 0,20 3 1,66-3-4973,-66-2 2835,26 0-8985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0.1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9402,'0'0'17716,"0"78"-17236,0-42-136,0-3-256,0 0 32,0-7-120,0-3-80,0-3-408,0-5-904,4-2-857,5-5-4416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20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9 2577,'0'0'6794,"-5"-1"-4298,-15-2-368,14-2 4595,6 10-5490,-4 19-610,0 0 0,2 0 0,1 1 0,3 42 1,-1-8-88,-1-31-374,-1 7-69,2-12-3211,-3-23 848,-3 0 668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0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38 188 5657,'0'0'21199,"11"-13"-20353,59-75 520,-68 85-1326,-1 0 0,0-1 0,1 1 0,-1 0 0,0 0 1,-1-1-1,1 1 0,0-1 0,-1 1 0,0-1 0,0 1 1,0-1-1,-1-4 0,1-6 2,-1 13-56,1-1 1,-1 1-1,1 0 1,-1 0 0,0 0-1,1 0 1,-1 0-1,0 0 1,0 0-1,1 0 1,-1 0 0,0 0-1,0 1 1,0-1-1,0 0 1,0 1 0,0-1-1,0 0 1,-1 1-1,1-1 1,0 1-1,0 0 1,0-1 0,0 1-1,-1 0 1,1 0-1,0 0 1,0 0-1,-1 0 1,-1 0 0,-2-1-113,0 1 1,0 0-1,0 0 0,0 1 1,0-1-1,0 1 1,-5 2-1,8-2 107,-1 0-1,0 0 0,1 1 1,0-1-1,-1 1 0,1 0 1,0 0-1,0 0 0,0 0 1,0 0-1,0 0 0,0 0 1,1 1-1,-1-1 0,1 1 1,-1-1-1,1 1 0,0 0 1,0-1-1,0 1 1,0 4-1,-1 2 17,1-1-1,1 1 1,-1 0 0,1 0 0,2 17-1,-1-23 18,0 0 0,0-1 0,0 1 0,0 0 0,1-1 0,-1 1-1,1-1 1,-1 1 0,1-1 0,0 0 0,0 1 0,0-1 0,3 2 0,36 27 37,-23-18-27,-12-8-20,4 2-13,0 2 1,0 0 0,13 15 0,-21-22 7,1 1-1,-2 0 1,1 0 0,0 0-1,0 0 1,-1 0-1,0 0 1,0 0-1,0 0 1,0 0-1,0 1 1,0-1-1,-1 1 1,0-1-1,1 0 1,-1 1 0,-1-1-1,0 7 1,0-9-6,0 1 1,0 0 0,0 0 0,0 0-1,0-1 1,0 1 0,-1-1 0,1 1-1,0-1 1,-1 1 0,0-1 0,1 0-1,-1 0 1,0 0 0,1 0 0,-4 2-1,-35 13-557,37-15 469,-66 23-3530,38-15-2329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1.4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250 163 8914,'0'0'13467,"-24"27"-12527,-74 91-97,88-105-703,1 0 0,0 0 0,1 1 1,0 0-1,2 0 0,0 1 0,-8 27 0,7-19-5,-32 117 631,35-118-645,0 1 1,2-1 0,0 0-1,3 33 1,-1-51-106,0-1 1,1 1 0,-1-1-1,1 1 1,0-1-1,0 0 1,0 1 0,1-1-1,-1 0 1,1 0-1,-1 0 1,1 0 0,0 0-1,0 0 1,0 0 0,1-1-1,-1 1 1,1-1-1,-1 0 1,1 1 0,0-1-1,0-1 1,0 1-1,0 0 1,0-1 0,4 2-1,5 0 41,0 0-1,0-1 1,0 0-1,1-1 1,-1 0-1,13-1 1,-3-1-4,-1-1-1,1-1 1,-1-1-1,1 0 1,-1-2 0,0-1-1,-1 0 1,0-1-1,22-13 1,-17 7 95,-1-1-1,-1-1 1,0-1-1,-1-1 1,-1-1-1,31-36 1,-43 44-32,-1 1 1,0-1-1,-1-1 1,0 0-1,-1 0 0,-1 0 1,1-1-1,-2 1 1,0-1-1,0 0 0,-1-1 1,-1 1-1,1-18 1,-1 1-46,-2-1 1,-1 1 0,-5-33-1,3 47-74,0 0-1,-2 0 1,0 0-1,0 1 1,-2-1-1,0 2 1,-11-20-1,9 21-70,1 1 0,-1-1-1,-1 2 1,0 0-1,-1 0 1,0 0 0,-14-9-1,18 16-40,0-1 1,0 1-1,0 1 0,0-1 1,0 1-1,-1 1 0,0-1 1,1 1-1,-1 1 0,0-1 1,0 2-1,0-1 0,0 1 1,0 0-1,-10 1 0,13 0-37,0 0 0,1 1-1,-1 0 1,0 0-1,1 0 1,-1 0-1,1 0 1,0 1-1,0 0 1,0 0-1,0 0 1,0 1-1,0-1 1,1 1-1,0 0 1,0 0-1,0 0 1,0 0-1,1 0 1,-1 1 0,-1 4-1,-5 11-2135,1 1 1,1 0-1,-5 29 0,1 12-11221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1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1 144 4641,'0'0'20542,"13"-22"-19625,44-68-189,-56 87-680,1 1-1,0-1 1,0 1-1,0-1 1,1 1-1,-1 0 0,0 0 1,1 0-1,0 0 1,-1 0-1,7-2 0,-8 3-35,1 1-1,-1 0 1,1-1-1,-1 1 1,1 0-1,0 0 0,-1 0 1,1 0-1,0 0 1,-1 0-1,1 0 1,-1 1-1,1-1 1,0 0-1,-1 1 0,2 0 1,1 2-7,0-1-1,0 1 1,0 0 0,-1 0 0,1 0-1,-1 0 1,0 0 0,0 1-1,3 5 1,8 9 52,-2 1 0,0 0 0,-1 1 0,-1 1 0,8 21 0,-16-34-49,4 9 1,1 1 1,0-1-1,18 29 0,-23-44-88,0 0 0,-1 0 0,1 0 0,1 0 0,-1 0 0,0-1 0,0 1 1,1-1-1,-1 1 0,1-1 0,-1 0 0,1 0 0,-1 0 0,1-1 0,0 1 0,-1 0 0,5-1 0,2 1-605,0-1 0,0 0-1,0 0 1,10-3 0,15-5-5216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2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14979,'0'0'9161,"2"22"-8392,9 150 361,-9-137-977,4 258 261,-6-291-446,0 0-22,0-1 1,-1 0 0,1 0-1,0 1 1,0-1-1,0 0 1,0 1 0,0-1-1,1 0 1,-1 0-1,0 1 1,1-1 0,-1 0-1,0 0 1,1 0-1,0 1 1,-1-1 0,1 0-1,0 0 1,-1 0-1,1 0 1,0 0 0,0 0-1,0 0 1,0 0-1,0-1 1,1 2 0,-2-2-98,1 0-1,0 0 1,-1 0 0,1-1 0,-1 1 0,1 0 0,-1 0-1,0 0 1,1-1 0,-1 1 0,1 0 0,-1 0 0,1-1-1,-1 1 1,0 0 0,1-1 0,-1 1 0,1-1 0,-1 1 0,0 0-1,0-1 1,1 1 0,-1-1 0,0 1 0,0-1 0,1 1-1,-1-1 1,0 1 0,0-1 0,0 1 0,0-2 0,2-16-6328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2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 8954,'0'0'16027,"178"-38"-15739,-127 38-280,0 0 32,0 7-40,-13 4-192,-4-1-312,-13 0-840,-4 8-1697,-9-3-2312,-8-5-4417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2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10066,'0'0'15163,"161"2"-14266,-110-4-585,4-8-192,-8 2-120,-5 3-825,0-3-543,-16 3-3401,-1 0-5041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2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7922,'0'0'15926,"2"21"-15211,1 6-515,-2-2 1,2 0 0,9 35 1,13 83 198,-24-132 715,-3-5-3927,2-5 2348,-1-1 0,0 0 0,1 1 0,-1-1 0,0 0 0,0 0 0,1 1 0,-1-1 1,0 0-1,0 0 0,1 0 0,-1 0 0,0 0 0,0 0 0,1 0 0,-1 0 0,0 0 0,0-1 0,0 1 0,-16-4-8422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6:53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0 110 12523,'0'0'16307,"76"-58"-15795,-29 47-200,4-1-216,12 1 96,5 4-192,4-1-128,0 6-528,17 2-1192,-12 0-505,-22 0-4368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0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3609,'0'0'18718,"-13"5"-12040,31-2-6293,0-2 0,0 1 0,0-2-1,23-2 1,9 0-241,85 2-130,-78 0-4923,-55 0 3251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1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1872,'0'0'20355,"4"1"-19209,11 5-566,1 0-1,0-2 1,19 4-1,19 5-276,-39-9-256,0 1 0,-1 0 0,0 2 0,26 14 0,-36-18-47,0 0 0,0 0 1,0 0-1,0 0 0,-1 1 0,0 0 0,1 0 0,-1 0 0,0 0 0,-1 0 0,1 0 0,-1 1 0,0 0 1,0-1-1,0 1 0,-1 0 0,1 0 0,0 8 0,-1-9 7,-1 0 1,1 0-1,-1 0 1,0 0-1,0 0 1,0 0-1,0 0 0,-1 0 1,0 0-1,0 0 1,0 0-1,0 0 1,-1 0-1,1 0 0,-1-1 1,0 1-1,0-1 1,0 1-1,-1-1 1,1 0-1,-1 0 1,0 0-1,0 0 0,0 0 1,-3 2-1,-9 9 30,-1-1 0,0-1 0,-34 19 0,44-26 652,4-2-2879,22-5-14079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21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12 1408,'0'0'5056,"-22"0"7394,14 0-10792,93-4 3716,55-2-4977,-135 5 549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1.6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40 3505,'0'0'22147,"-7"-7"-21351,-23-18-237,30 24-547,-1 1 0,1-1 0,-1 1 0,1-1 0,-1 1 0,1-1 0,-1 1 0,1-1 0,-1 1 0,0 0 1,1-1-1,-1 1 0,0 0 0,1-1 0,-1 1 0,0 0 0,1 0 0,-1 0 0,0 0 0,0 0 0,1 0 0,-1 0 0,0 0 0,1 0 0,-1 0 0,0 0 0,0 0 0,1 1 0,-1-1 0,0 0 0,1 0 0,-1 1 0,0-1 0,1 0 0,-1 1 0,1-1 0,-1 1 0,1-1 1,-1 1-1,0-1 0,1 1 0,0-1 0,-1 1 0,1 0 0,-1-1 0,1 1 0,0-1 0,-1 1 0,1 0 0,0 0 0,0-1 0,0 1 0,-1 1 0,-1 3 40,-45 79 398,4 1 1,-39 110 0,78-182-485,0 1-1,1 0 1,0-1 0,2 1 0,-2 24-1,3-37-17,1 0 0,-1 1-1,0-1 1,0 0-1,0 0 1,1 0-1,-1 1 1,0-1-1,1 0 1,-1 0-1,1 0 1,-1 0-1,1 0 1,0 0-1,0 0 1,-1 0 0,1 0-1,0 0 1,0-1-1,0 1 1,1 1-1,1 0-65,0-1 0,0 0 1,0 1-1,0-1 0,0 0 0,0 0 0,0-1 0,4 1 0,8 0-599,0 0-1,27-3 1,-32 1 221,47-7-3902,-2-6-3722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2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26 2657,'0'0'19952,"-3"19"-19305,-7 61-146,10-78-473,0-1 0,0 1-1,-1 0 1,1 0 0,1-1 0,-1 1 0,0 0 0,0-1-1,1 1 1,-1 0 0,1-1 0,-1 1 0,1 0-1,1 2 1,-2-4-15,1 1 0,-1-1 1,1 0-1,0 1 0,-1-1 0,1 0 0,-1 1 0,1-1 0,0 0 1,-1 0-1,1 1 0,0-1 0,-1 0 0,1 0 0,0 0 0,-1 0 1,2 0-1,3 1 56,2 0 5,0 0 1,1 0 0,-1 0-1,0-1 1,1 0-1,-1-1 1,0 1 0,0-1-1,0-1 1,0 1-1,1-1 1,-2-1-1,1 1 1,0-1 0,-1 0-1,1-1 1,-1 1-1,0-1 1,0-1-1,0 1 1,-1-1 0,1 0-1,-1 0 1,0-1-1,5-8 1,-8 12-30,-1-1-1,1 0 1,-1 0-1,0 0 1,-1 0-1,1 0 1,0 0 0,-1-1-1,1 1 1,-1 0-1,0 0 1,0 0 0,-1 0-1,0-6 1,1 7-36,-1 0 0,1 1 0,-1-1 0,1 0 0,-1 1 0,0-1 0,1 0 0,-1 1 0,0-1 0,0 1 0,0 0 0,0-1 0,0 1 1,-1 0-1,1-1 0,0 1 0,-1 0 0,1 0 0,-1 0 0,1 0 0,-1 0 0,1 1 0,-1-1 0,0 0 0,-2 0 0,-3 0-40,0 0 0,-1 0-1,1 1 1,-1-1 0,1 2-1,0-1 1,-11 3 0,16-3-385,0 1 0,-1 0 0,1 0 1,0 0-1,0 0 0,0 0 1,0 0-1,0 0 0,0 1 0,1-1 1,-3 3-1,-4 9-6218,5 5-3874,3-12 6622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2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0 100 144,'0'0'17785,"8"11"-16719,23 31-246,-23-31 2797,-4-17-2104,18-64 333,-18 60-1747,1 1-1,0 0 1,1 0-1,9-12 1,-13 18-90,0 1 1,1 0-1,-1-1 1,1 1 0,-1 0-1,1 0 1,0 0-1,0 1 1,0-1 0,0 1-1,0-1 1,0 1 0,0 0-1,0 0 1,0 1-1,1-1 1,6 0 0,-10 1-12,8-1-42,0 1 0,0 0 0,0 1 0,0-1 0,0 1 0,0 1 0,0 0 0,-1 0 0,1 0 0,-1 1 0,1 0 0,9 5 0,-13-5-147,1 0-1,0 0 1,-1 1-1,1-1 0,-1 1 1,0 0-1,0 0 1,0 0-1,4 7 1,-6-8-280,-1 1-1,1-1 1,-1 1 0,0-1 0,0 1-1,0-1 1,0 1 0,-1-1 0,1 1-1,-1 5 1,0 8-3839,0 11-6774,0-10 6990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2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0 146 4281,'0'0'19827,"9"-12"-18828,3-4-690,-5 7 17,0-1-1,0 0 0,-2 0 1,8-15-1,-12 22-157,0-1-1,0 1 1,-1-1-1,1 1 1,-1-1 0,1 0-1,-1 1 1,-1-5-1,1-1 65,0 8-228,0 1 0,0 0 0,0-1 0,-1 1 0,1-1 0,0 1 0,0 0 0,0-1 0,-1 1 0,1 0 0,0-1-1,0 1 1,-1 0 0,1-1 0,0 1 0,-1 0 0,1 0 0,0-1 0,-1 1 0,1 0 0,0 0 0,-1 0-1,1 0 1,0-1 0,-1 1 0,1 0 0,-1 0 0,1 0 0,0 0 0,-1 0 0,1 0 0,-1 0 0,-17 0-203,13 0 112,6 13-154,2-10 223,0 1 0,0-1 0,1 1 0,-1-1-1,1 0 1,-1 0 0,1-1 0,7 4 0,38 18-5,-36-19 33,14 7 19,-19-10-56,0 1 0,0 0 0,0 0 0,-1 1 0,1 0 1,-1 0-1,0 1 0,-1 0 0,1 0 0,6 7 0,-12-11-3,-1 0-1,1 1 0,0-1 0,0 0 1,-1 0-1,1 0 0,0 1 0,-1-1 1,1 0-1,-1 0 0,0 1 1,1-1-1,-1 0 0,0 1 0,0-1 1,0 1-1,0-1 0,0 0 0,0 1 1,0-1-1,-1 0 0,1 1 1,-1 1-1,0-2-4,0 1 1,0 0-1,0-1 1,-1 1-1,1-1 0,0 1 1,-1-1-1,0 0 1,1 0-1,-1 0 0,0 0 1,1 0-1,-1 0 1,-2 1-1,-6 1-910,1 0 0,-1 0 0,0-1 1,0 0-1,-12 0 0,7-1-3883,5-1-2064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3.2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3513,'0'0'20100,"13"82"-19596,-13-67-232,0-2-272,0-3 200,0-3-200,0-2-264,0 1-504,0-1-1536,25 5-17973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3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115 359 624,'0'0'23092,"-4"-2"-22283,3 1-767,0 1 1,0-1-1,0 1 0,-1-1 0,1 1 1,0 0-1,0-1 0,0 1 0,-1 0 1,1 0-1,0 0 0,0 0 0,-1 0 1,1 0-1,0 0 0,0 1 0,0-1 1,-1 0-1,1 1 0,0-1 0,0 1 1,-1 0-1,-2 1 44,2 0 0,-1 1 0,0-1 1,0 1-1,1 0 0,0 0 0,-1 0 0,-1 4 0,-5 7 15,2 0 1,0 0-1,1 0 0,0 1 0,1 0 0,1 0 0,0 0 0,1 1 0,1 0 1,0-1-1,1 21 0,1-35-101,1-1 0,-1 0 1,1 1-1,0-1 0,-1 1 1,1-1-1,-1 0 0,1 1 0,0-1 1,-1 0-1,1 0 0,0 0 1,0 1-1,-1-1 0,1 0 1,0 0-1,-1 0 0,1 0 0,0 0 1,0 0-1,-1-1 0,1 1 1,0 0-1,0 0 1,6-1 14,-1 0 0,1 0 0,-1 0 0,0-1 0,0 0-1,0 0 1,0-1 0,0 1 0,0-1 0,-1-1 0,1 1 0,-1-1 0,0 0 0,0 0 0,0 0 0,0-1 0,5-7 0,-2 1 1,0 1 0,0-1 1,-2 0-1,1 0 1,-1-1-1,-1 0 1,8-23-1,-9 13 32,-1 0 1,-1 0-1,0 0 1,-3-36-1,0 14 83,0 24 103,-1 0 0,-1 0 1,-1 0-1,0 1 0,-2-1 0,0 1 0,-1 0 0,-1 0 0,-18-31 0,26 89-389,6-5 127,11 37-1,6 25 71,3 106-12,-25-194-320,0-1-1,0 1 1,1-1 0,0 0-1,1 0 1,0 0 0,0 0-1,0 0 1,6 8 0,-9-15 100,1 1 0,-1-1 1,1 1-1,-1-1 0,1 0 1,-1 1-1,1-1 0,-1 0 1,1 0-1,-1 1 0,1-1 1,0 0-1,-1 0 0,1 0 1,-1 0-1,1 0 0,0 0 1,-1 0-1,1 0 0,-1 0 1,1 0-1,0 0 0,4 0-4549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4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1 148 184,'0'0'21966,"9"1"-20699,-2 0-1134,34 2 1111,-38-3-1160,0 0 0,0 0 0,0-1 0,0 1 0,-1-1-1,1 0 1,0 0 0,0 0 0,0 0 0,-1 0 0,1 0 0,-1-1 0,1 0-1,2-1 1,-1-1-36,0-1 0,1 1 0,-1-1-1,-1 0 1,1 1 0,-1-2 0,0 1-1,0 0 1,0-1 0,-1 1 0,0-1-1,0 0 1,0 0 0,-1 0 0,0 0-1,0 0 1,-1 0 0,1 0 0,-1 0-1,-1-7 1,0 13-60,0-1 0,0 1 1,0 0-1,0 0 0,0 0 0,0 0 0,0 0 0,0 0 1,0 0-1,0 1 0,0-1 0,0 0 0,0 0 0,0 1 1,-1 0-1,-1 2-3,0 1-1,0-1 1,0 1 0,1 0 0,-1 0-1,1 0 1,0 1 0,0-1 0,0 0-1,1 1 1,0-1 0,0 1 0,-1 6 0,0 9 39,0 36 1,2-46-15,0-7 0,0 1-1,0 0 1,0-1-1,0 1 0,0-1 1,1 1-1,0-1 1,0 1-1,0-1 1,0 1-1,0-1 0,1 0 1,0 0-1,-1 1 1,1-1-1,0 0 0,1-1 1,-1 1-1,0 0 1,1-1-1,0 1 1,-1-1-1,1 0 0,0 0 1,0 0-1,0 0 1,0 0-1,1-1 0,-1 1 1,0-1-1,1 0 1,6 1-1,0 0 22,0-1 0,0-1 1,0 0-1,0 0 0,0-1 0,0 0 0,-1-1 1,1 0-1,0-1 0,-1 0 0,0 0 0,1-1 0,-1 0 1,-1-1-1,1 0 0,-1 0 0,1 0 0,-2-2 1,1 1-1,-1-1 0,0 0 0,0 0 0,0 0 0,-1-1 1,-1 0-1,1-1 0,-1 1 0,4-12 0,-6 11-93,-1 0-1,1 0 1,-2 0 0,0-1-1,0 1 1,0-1-1,-1 1 1,-1-1 0,-1-14-1,1 23 20,1 0 1,-1 1-1,1-1 0,-1 0 0,1 0 0,-1 0 0,0 0 1,0 1-1,1-1 0,-1 0 0,0 0 0,0 1 1,0-1-1,1 1 0,-1-1 0,0 1 0,0-1 1,0 1-1,0 0 0,0-1 0,0 1 0,0 0 1,0 0-1,0 0 0,-2-1 0,-2 2-368,21-1 595,37-1 31,-27 0-199,-1 0 0,1 2 0,-1 1 0,1 1 0,42 10 0,-64-11-10,0 0 0,0 0 1,0 0-1,0 1 0,0-1 1,-1 1-1,1 0 0,-1 0 1,1 0-1,-1 1 0,0-1 0,-1 1 1,1 0-1,-1 0 0,1 0 1,-1 0-1,0 0 0,-1 0 1,3 6-1,-1 3-212,1 0 0,-2 0 0,0 0 0,0 1 0,-1 18 0,-1-32-36,0 1-1,0 0 1,0-1-1,0 1 1,0-1-1,0 1 1,-1-1-1,1 1 1,0-1 0,0 1-1,-1-1 1,1 1-1,0-1 1,0 1-1,-1-1 1,1 0-1,0 1 1,-1-1 0,1 1-1,-1-1 1,-2 3-1700,-2 4-5859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5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195 34 264,'0'0'22366,"4"-5"-21664,12-19-93,-17 20-325,-7 5-143,-7 5 82,-4 7-17,1 0-1,1 2 1,0 0-1,1 0 1,0 2-1,2 0 1,0 0-1,1 2 1,-21 36-1,32-51-186,0 0 0,1 0 0,-1 1 0,0-1 0,1 0 0,0 1 0,0-1 0,1 1 0,-1-1-1,1 9 1,0-13-18,1 1 0,-1-1-1,1 1 1,-1-1-1,0 1 1,1-1-1,-1 1 1,1-1 0,-1 1-1,1-1 1,0 1-1,-1-1 1,1 0-1,-1 1 1,1-1 0,0 0-1,-1 0 1,1 0-1,0 1 1,-1-1 0,1 0-1,0 0 1,-1 0-1,1 0 1,0 0-1,-1 0 1,1 0 0,0 0-1,-1 0 1,1-1-1,0 1 1,-1 0-1,2-1 1,3 1 18,4-1 3,-1 0 1,1 0-1,-1-1 0,0 0 1,0-1-1,0 0 0,0 0 1,0 0-1,7-6 0,-4 4 4,-1-2 0,-1 1-1,1-2 1,-1 1 0,0-1-1,7-10 1,-11 13-56,-1-1 0,0 0 0,0 0 0,0 0 0,-1 0 0,0-1 0,-1 0 0,1 1 0,-1-1 0,0 0 0,-1 0 0,0 0 0,0 0 0,0-11 0,-1 17-131,1 3-243,-1 1 356,0-1 0,0 1 0,1-1 0,-1 1 0,0-1 0,-1 1 0,0 2 0,1 1 4,0-2 27,0 0 0,1 0 0,-1 0-1,1 0 1,0 0 0,0 0 0,0 0 0,1 0 0,-1 0 0,1 0 0,0 0 0,0-1 0,0 1-1,1-1 1,3 5 0,-1-3 115,0-1 0,0 1 0,1-1-1,0 0 1,0 0 0,0-1 0,0 0 0,10 4-1,-1-1-589,0-2 0,31 6 0,24-4-6853,-39-5-5938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6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1536,'0'0'22885,"1"-5"-22119,5-8-554,-7 13-209,1 0-1,0 0 1,0 0-1,0 0 0,0 0 1,0 0-1,0 0 1,0 0-1,0 0 1,0 0-1,0 1 0,0-1 1,0 0-1,0 0 1,0 0-1,0 0 1,0 0-1,0 0 0,0 0 1,0 0-1,0 0 1,0 0-1,0 0 0,0 0 1,0 1-1,0-1 1,0 0-1,0 0 1,0 0-1,0 0 0,0 0 1,0 0-1,1 0 1,-1 0-1,0 0 1,0 0-1,0 0 0,0 0 1,0 0-1,0 0 1,0 0-1,0 0 1,0 0-1,0 0 0,0 1 1,0-1-1,0 0 1,0 0-1,1 0 0,-1 0 1,0 0-1,0 0 1,0 0-1,0 0 1,0 0-1,0 0 0,0 0 1,0 0-1,0 0 1,0-1-1,0 1 1,0 0-1,1 0 0,-1 0 1,0 0-1,0 0 1,0 0-1,0 0 0,0 0 1,0 33 283,1 13 147,0-41-414,0 0 0,0 0 0,0 0 0,1 0 0,0 0 0,0 0 1,0-1-1,1 1 0,0-1 0,-1 0 0,2 0 0,-1 1 0,0-2 0,1 1 0,0 0 0,0-1 0,0 0 0,0 0 0,0 0 0,0 0 0,1-1 0,0 1 0,-1-1 0,1-1 0,0 1 0,0-1 0,0 1 0,0-1 0,0-1 0,0 1 0,1-1 0,6 0 0,-3 0 71,0 0-1,0 0 1,0-1-1,0 0 1,0-1-1,10-3 1,-16 4-11,0 0 0,0-1 0,0 0 1,0 1-1,0-1 0,-1 0 0,1 0 0,-1-1 1,1 1-1,-1 0 0,0-1 0,0 0 1,0 1-1,0-1 0,0 0 0,-1 0 0,1 0 1,-1 0-1,0 0 0,1-4 0,1-8 89,0 0 0,-1 0 0,-1 0 0,0 0 0,-3-20 0,2 1-1356,-5 49-8152,1 1 2225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6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80,'0'0'19594,"4"13"-18470,2-1-852,14 49 853,-20-62-1021,0 1 0,0 0 0,0 0-1,0 0 1,1 0 0,-1-1-1,0 1 1,0 0 0,0 0-1,0 0 1,0 0 0,1 0 0,-1 0-1,0-1 1,0 1 0,0 0-1,0 0 1,1 0 0,-1 0 0,0 0-1,0 0 1,0 0 0,1 0-1,-1 0 1,0 0 0,0 0 0,0 0-1,1 0 1,-1 0 0,0 0-1,0 0 1,0 0 0,1 0-1,-1 0 1,0 0 0,0 0 0,0 1-1,0-1 1,1 0 0,-1 0-1,0 0 1,0 0 0,0 0 0,0 0-1,0 1 1,1-1 0,-1 0-1,0 0 1,0 0 0,0 0 0,0 0-1,0 1 1,0-1 0,0 0-1,0 0 1,0 0 0,0 1-1,9-26 96,-6 13 480,1 3-546,2-3 12,-1 0 0,2 0 0,7-12 0,-12 22-136,-1-1-1,1 1 0,0 0 0,0 0 0,0 0 0,0 0 0,1 0 0,-1 0 0,0 0 1,1 1-1,-1-1 0,1 1 0,0 0 0,-1-1 0,1 1 0,0 1 0,0-1 0,0 0 1,0 1-1,2-1 0,-2 1-23,-1 0 0,1 0 0,0 0 0,-1 0 1,0 1-1,1-1 0,-1 1 0,1 0 0,-1-1 1,0 1-1,1 0 0,-1 1 0,3 0 0,-2 1-2,-1 0-1,1-1 1,-1 1-1,1 0 1,-1 1-1,0-1 0,0 0 1,2 5-1,-1 0-21,0 0-1,0-1 0,-1 1 0,0 1 1,1 12-1,3 11-797,2-15-2084,-4-13-1462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51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0 824,'0'0'932,"3"0"-756,20 0 2669,-28 6 493,3-5-3053,-1 0-1,1 0 1,0 0-1,0-1 1,-1 1-1,1 0 1,0-1-1,-1 1 1,1-1-1,0 0 1,-1 0 0,-4 0-1,1 0 297,-42 10 15946,66-10-14539,-10 1-1968,0-1-1,0 0 1,-1-1-1,16-2 1,-18 2-15,0-1-1,-1 1 1,1 1-1,0-1 1,0 1-1,0-1 1,0 1 0,9 2-1,18 0-29,134-2 62,-156 1 5,-4 1-40,0-1 1,-1-1-1,1 1 0,0-1 1,6 0-1,29 0 17,-40 0-11,11 0-1,-11 0-39,2 0 25,-2 0 334,28 0-395,-29 0 50,18 0-10,15 0-33,-33 0 189,-5 0-3774,3 0 3484,-16 2-2960,10 8-3786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6.8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1856,'0'0'22645,"8"87"-21981,-8-67-544,0-2 48,0-5-168,0-3-64,0-5-56,9-5-624,-5 0-952,0 0-1329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7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0 704,'0'0'22112,"7"22"-21119,1 3-740,6 17 260,8 45 0,-1-3-214,12 64 128,-29-121-1778,1 46 0,-10-72-3861,-6-1 4429,10 0 287,-2 0 324,-1-1 0,1 1 0,-1-1 0,1 0 0,0 0-1,-1 0 1,1 0 0,0-1 0,0 1 0,0-1 0,0 0 0,0 0 0,0 0 0,-4-4 0,2 1 567,0 0 1,0 0 0,1-1-1,0 1 1,0-1-1,-4-10 1,7 16-259,1-1-1,0 1 1,-1-1 0,1 1-1,0-1 1,-1 1 0,1-1-1,0 1 1,0-1 0,0 0 0,0 1-1,0-1 1,-1 1 0,1-1-1,0 0 1,0 1 0,0-1-1,0 1 1,1-1 0,-1 1 0,0-1-1,0 0 1,0 1 0,0-1-1,1 1 1,-1-1 0,0 1-1,0-1 1,1 1 0,-1-1-1,1 1 1,-1-1 0,0 1 0,1 0-1,-1-1 1,1 1 0,-1-1-1,1 1 1,-1 0 0,1 0-1,0-1 1,27-3 411,-20 3-425,88-5-253,-64 5-3397,-1 1-4885,-17 0-2164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8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62 1064,'0'0'20407,"-12"10"-19508,1-1-705,5-5-128,0 1 0,0-1 0,1 1 0,0 0 1,0 0-1,0 1 0,1-1 0,0 1 1,0 0-1,0 0 0,-3 8 0,3-3 43,1 0 0,0 0-1,0 1 1,1 0 0,0-1-1,1 1 1,1 16 0,0-27-88,0 1 1,1-1-1,-1 0 0,1 1 1,-1-1-1,1 0 1,-1 1-1,1-1 0,0 0 1,0 1-1,0-1 0,-1 0 1,1 0-1,0 0 1,0 0-1,1 0 0,-1 0 1,0 0-1,0 0 0,0-1 1,1 1-1,-1 0 1,0-1-1,1 1 0,-1-1 1,0 1-1,1-1 0,-1 0 1,1 1-1,-1-1 1,1 0-1,-1 0 0,3 0 1,2 0 18,1 0 1,0 0-1,0 0 0,0-1 1,-1 0-1,10-2 0,-12 2-34,-1 0 1,1-1-1,-1 1 0,0-1 0,1 0 0,-1 0 0,0 0 0,0 0 0,0 0 0,-1-1 0,1 1 0,0-1 0,-1 0 0,0 1 0,1-1 1,-1 0-1,0-1 0,-1 1 0,1 0 0,-1-1 0,1 1 0,0-4 0,1-6 13,-1-1-1,0 1 1,-1 0-1,-1-23 1,0 23-12,-3-9-17,2 21 6,1 0 0,0 0 0,0 1 0,0-1 0,-1 0 1,1 1-1,0-1 0,0 0 0,-1 1 0,1-1 0,-1 1 1,1-1-1,-1 0 0,1 1 0,-1-1 0,1 1 0,-1-1 0,1 1 1,-1 0-1,0-1 0,1 1 0,-1 0 0,1-1 0,-1 1 1,-1-1-1,1 1-138,-2 5-124,1 2 263,1-1 0,1 0 0,-1 0 0,1 0 0,0 1 0,0-1 0,1 0 0,0 0 0,3 12 0,-3-14 8,0-1-1,1 0 0,-1 0 0,1 0 0,-1-1 0,1 1 0,0 0 0,0-1 0,0 1 0,1-1 0,-1 1 0,1-1 0,-1 0 0,1 0 0,0 0 0,-1-1 0,1 1 1,0-1-1,0 1 0,6 1 0,3-1 86,1 0 1,-1 0-1,1-1 1,0-1-1,14-1 0,0 0-42,-24 1-43,0 0 0,0 0-1,0-1 1,0 1 0,0-1-1,0 0 1,0 0-1,0 0 1,-1 0 0,1 0-1,0-1 1,-1 1 0,1-1-1,-1 1 1,1-1 0,-1 0-1,0 0 1,0 0-1,0-1 1,0 1 0,0 0-1,0-1 1,-1 1 0,1-1-1,-1 0 1,0 1-1,0-1 1,0 0 0,0 0-1,1-3 1,1-9 23,0-1 1,-1 1-1,-1 0 0,-1-24 1,0 28-26,0 9-12,0 0 0,0 0 1,0 0-1,0 0 1,0 0-1,-1 0 0,1 0 1,-1 0-1,1 0 1,-1 0-1,0 0 0,0 0 1,1 0-1,-1 1 1,-1-1-1,1 0 1,0 0-1,0 1 0,-1-1 1,1 1-1,-1-1 1,1 1-1,-1 0 0,0 0 1,1 0-1,-1 0 1,0 0-1,0 0 0,0 0 1,0 0-1,0 1 1,0-1-1,0 1 1,0-1-1,0 1 0,0 0 1,0 0-1,0 0 1,0 0-1,-3 0 0,5 1 0,-1-1 0,1 0 0,0 0-1,0 0 1,-1 0 0,1 0 0,0 0-1,0 0 1,-1 1 0,1-1-1,0 0 1,0 0 0,-1 0 0,1 1-1,0-1 1,0 0 0,0 0 0,0 1-1,-1-1 1,1 0 0,0 0 0,0 1-1,0-1 1,0 0 0,0 1-1,0-1 1,0 0 0,0 0 0,0 1-1,0-1 1,0 0 0,0 1 0,0-1-1,0 0 1,0 0 0,0 1-1,0-1 1,0 0 0,0 1 0,4 9-21,-1-7 32,1 0 1,-1-1-1,1 0 0,0 0 0,0 0 0,0 0 0,0-1 0,0 1 0,1-1 0,-1 0 0,0 0 1,7 0-1,54 2 74,62-3-382,-126 0 231,-1 11-1,8 97-77,-8-105-301,1 0 0,-1 0 1,1 0-1,0 0 0,0 0 1,0-1-1,2 4 0,-2-4-9,0-1-1,-1 0 0,1 0 1,0 0-1,0 0 0,0 0 1,0 0-1,0 0 0,0 0 0,1 0 1,-1 0-1,0 0 0,0-1 1,1 1-1,-1 0 0,0-1 1,1 1-1,-1-1 0,1 0 1,-1 1-1,1-1 0,-1 0 0,2 0 1,10 0-9046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8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2296,'0'0'15560,"10"17"-13485,33 49-897,-42-64-1135,1 0 0,-1 0 1,1-1-1,-1 1 0,1 0 1,0-1-1,0 0 0,0 1 1,0-1-1,0 0 0,0 0 1,0 0-1,0 0 1,0-1-1,0 1 0,1-1 1,-1 1-1,0-1 0,1 0 1,-1 0-1,0 0 0,0 0 1,1 0-1,-1 0 1,0 0-1,3-2 0,8 1 136,-9 1-153,0 0 0,0 0 0,1-1-1,-1 1 1,0-1 0,0 0 0,0 0 0,0 0 0,0-1 0,0 0-1,0 0 1,0 0 0,-1 0 0,1 0 0,-1-1 0,1 1-1,-1-1 1,0 0 0,0 0 0,0 0 0,3-5 0,-3 2 49,1-1 0,-1 1 0,0-1 0,-1 0 0,1 0 0,-1 0 0,-1-1 0,1 1 0,-1 0-1,0-1 1,-1-11 0,0 49-263,-1 6 403,2 0-1,1-1 1,11 56 0,40 101 980,18 83-976,-58-207-215,-3 0-1,-3 0 1,-3 1 0,-5 73 0,1-138 7,0 0 1,-1 1-1,0-1 1,0 0-1,0 0 1,0 0-1,-1 1 1,1-2-1,-1 1 1,0 0-1,-1 0 1,1-1-1,0 1 1,-1-1-1,-4 5 1,5-6 0,-1 0 1,0-1-1,1 1 1,-1-1-1,0 1 1,0-1-1,0 0 1,0 0-1,0 0 1,0 0-1,0-1 1,0 1-1,-1-1 1,1 0-1,0 0 1,0 0 0,0 0-1,0 0 1,0-1-1,-1 0 1,1 1-1,-3-3 1,-3 0 77,0-1 1,0 0 0,1-1-1,-1 0 1,1 0-1,1-1 1,-1 0 0,1-1-1,0 1 1,-7-9-1,3 2 79,1 0 0,0-1 0,1 0 0,0 0 0,-6-17-1,7 13 14,2-1 1,0 1-1,1-1 0,-4-34 0,4-78 164,5 122-336,0 0 0,1 0 0,0-1 0,0 1-1,1 0 1,0 0 0,1 0 0,7-15 0,-7 18-87,1 0 0,0-1 0,0 2 0,1-1 0,0 0 1,0 1-1,0 0 0,1 0 0,0 0 0,0 1 0,0 0 0,8-4 0,83-35-4834,-54 28-2832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9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0 928,'0'0'22612,"3"30"-21589,11 98-403,-8-93-319,1 0 0,15 43 0,-6-23-69,16 54 92,12 53 18,-42-155-393,10 36-1630,-11-41 1537,0 0-1,-1-1 1,1 1-1,0 0 1,0-1-1,1 1 1,-1 0-1,0-1 1,0 1-1,1-1 1,-1 0 0,1 0-1,-1 1 1,1-1-1,0 0 1,-1 0-1,1 0 1,2 0-1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19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1360,'0'0'21469,"161"-35"-20661,-119 35-488,-4 0-312,5 0-16,-5 0-512,-4 0-1304,-9 2-2417,-8 11-3313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0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86 512,'0'0'19471,"14"15"-18483,44 49-328,-54-60-516,-1-1 0,1 1 0,-1-1 0,1 0 0,7 5 0,-10-8-71,0 0 0,0 1 0,0-1 0,0 0 0,0 1 0,0-1 0,0 0 0,0 0 0,0 0 0,0 0 0,0 0 0,0 0 1,0 0-1,1-1 0,9 0 1221,-10 1-1224,1 0 0,-1-1-1,0 1 1,0-1 0,0 1-1,0-1 1,0 1 0,1-1-1,-1 1 1,0-1 0,0 0-1,0 0 1,-1 1 0,1-1-1,0 0 1,0 0 0,0 0-1,-1 0 1,1 0 0,0 0-1,-1 0 1,2-2 0,12-32 506,-8 19-362,9-28-95,-12 32-124,1 1 1,1-1 0,9-17-1,-14 28-89,1 0-1,-1 0 0,1 0 1,-1 1-1,1-1 1,0 0-1,-1 0 0,1 1 1,0-1-1,0 1 1,0-1-1,0 0 0,-1 1 1,1 0-1,0-1 1,0 1-1,0-1 0,0 1 1,0 0-1,0 0 0,0 0 1,0-1-1,0 1 1,0 0-1,0 0 0,0 1 1,0-1-1,0 0 1,0 0-1,0 0 0,2 1 1,-1 0-557,0 0-1,1 0 1,-1 1 0,0-1 0,0 0-1,0 1 1,0-1 0,0 1 0,-1 0-1,1-1 1,2 4 0,5 10-6068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1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21 1216,'0'0'22404,"-17"-5"-21511,-54-11-346,68 16-512,0 0-1,0 0 1,0 1-1,0-1 1,0 1-1,0 0 1,0-1-1,0 1 1,0 1-1,0-1 1,1 0-1,-1 1 1,0-1 0,1 1-1,-1 0 1,1 0-1,0 0 1,0 0-1,0 0 1,0 0-1,0 1 1,0-1-1,0 1 1,1-1-1,-3 6 1,-2 1 31,1-1-22,0 1-1,0 0 1,1 1-1,0-1 1,1 0-1,0 1 1,0 0-1,1 0 1,0 0-1,1 0 1,0 0-1,1 20 1,0-29-46,0 0 1,0 1-1,1-1 1,-1 0-1,0 1 1,1-1-1,-1 0 1,1 0-1,-1 1 1,1-1 0,0 0-1,0 0 1,-1 0-1,1 0 1,0 0-1,0 0 1,0 0-1,0 0 1,0 0-1,0 0 1,0 0-1,0-1 1,1 1-1,-1 0 1,0-1-1,0 1 1,1-1 0,-1 1-1,0-1 1,1 0-1,-1 0 1,2 1-1,6 0-15,0 0 0,0-1 0,16-1 1,-18 1 10,-3-1 2,0 1 0,1-1 0,-1 0 0,0 1 1,0-2-1,0 1 0,0 0 0,0-1 0,0 0 0,-1 0 0,1 0 0,-1 0 0,1-1 0,-1 1 0,0-1 0,0 0 0,0 0 0,0 0 0,0-1 0,-1 1 0,1 0 0,-1-1 0,0 0 0,0 1 0,0-1 0,-1 0 0,1 0 0,-1 0 0,0 0 0,0 0 1,-1-1-1,1 1 0,-1-7 0,1-9-16,0 14 25,-1 0 0,0 0 0,0 0 0,0 0 0,-2-7 0,2 13-26,0 0-1,0-1 0,0 1 0,0 0 1,0 0-1,0 0 0,-1-1 0,1 1 1,0 0-1,0 0 0,0 0 1,0 0-1,0-1 0,0 1 0,0 0 1,0 0-1,0 0 0,-1 0 0,1-1 1,0 1-1,0 0 0,0 0 1,0 0-1,0 0 0,-1 0 0,1 0 1,0 0-1,0 0 0,0-1 0,0 1 1,-1 0-1,1 0 0,0 0 0,0 0 1,0 0-1,-1 0 0,1 0 1,0 0-1,0 1 5,-1-1 1,1 0-1,0 0 1,0 1-1,0-1 1,0 0-1,0 1 1,0-1-1,0 0 1,0 1-1,0-1 1,0 0-1,0 1 1,0-1-1,0 0 1,1 1-1,-1-1 1,0 0-1,0 0 1,0 1-1,0-1 1,0 0-1,1 1 1,-1-1-1,0 0 1,0 0-1,0 0 1,1 1-1,-1-1 1,1 0-1,2 3-21,0 0 0,0 0 0,0-1 0,1 1 0,0-1-1,-1 0 1,1 0 0,0 0 0,0 0 0,0-1 0,0 0-1,0 0 1,1 0 0,4 1 0,10 0 50,35-1 1,-42-1-12,-8 0 12,0 0 0,0-1 0,0 0 0,0 0 0,0 0 0,0 0 0,0-1 0,-1 1 0,1-1 1,0 0-1,-1 0 0,0 0 0,1-1 0,-1 1 0,0-1 0,0 0 0,3-3 0,1-1 44,-5 2 126,-1 7-356,61 163 37,-61-164 150,-1 0-1,0 0 0,1 0 0,-1-1 1,1 1-1,-1 0 0,1 0 0,0 0 1,-1 0-1,1 0 0,0-1 0,-1 1 1,1 0-1,0 0 0,0-1 0,0 1 1,1 0-1,-1-1 12,-1 0 1,1 0-1,0 0 0,-1 0 0,1 0 1,-1 0-1,1 0 0,0 0 1,-1 0-1,1 0 0,-1 0 0,1-1 1,0 1-1,-1 0 0,1 0 1,-1-1-1,1 1 0,-1 0 1,1-1-1,-1 1 0,1-1 0,3-3 160,0 0-1,-1-1 1,0 1 0,0-1-1,2-5 1,-1 3-83,17-31 181,11-20-142,-29 52-150,1 1 1,0 0-1,0 0 1,0 1 0,1-1-1,-1 1 1,1 0-1,6-3 1,-10 6-15,0 1 0,0-1 0,0 0-1,0 1 1,1 0 0,-1-1 0,0 1 0,0 0 0,1-1 0,-1 1 0,0 0 0,0 0 0,1 0 0,-1 0 0,0 0 0,0 1 0,1-1 0,-1 0-1,0 0 1,0 1 0,0-1 0,1 1 0,-1-1 0,0 1 0,0 0 0,0-1 0,0 1 0,0 0 0,0 0 0,0-1 0,0 1 0,0 0 0,1 2-1,2 3-195,0 1 0,0-1-1,0 1 1,4 10 0,-5-11 91,2 5-182,-1 0 0,0-1 0,0 1 0,3 17 0,-6-12-4709,0 1-4656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1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1 904,'0'0'21377,"-6"4"-20316,-4 3-798,0 0 0,0 1 0,1 1 0,-15 17 0,20-22-203,1 1 1,-1 0-1,1 0 0,0 0 1,1 1-1,-1-1 0,1 1 1,0-1-1,0 1 0,0 0 0,1 0 1,0 0-1,0 8 0,1-13-60,-1 0-1,1 1 1,0-1-1,0 0 1,0 0-1,1 0 0,-1 1 1,0-1-1,0 0 1,1 0-1,-1 0 0,1 1 1,-1-1-1,1 0 1,-1 0-1,1 0 1,0 0-1,-1 0 0,1 0 1,0 0-1,1 1 1,0-1-2,1 0 0,-1 0 0,1-1 0,-1 1 0,1 0 0,0-1 0,-1 1 0,5-1 0,5 1 0,96 18-17,-95-16 12,0 1 1,0 0 0,0 1 0,0 1-1,23 14 1,-33-18-13,0 0 0,-1 0-1,1 0 1,-1 1 0,1 0 0,-1-1-1,0 1 1,2 3 0,-3-5 17,-1-1 1,0 1 0,1 0 0,-1 0-1,1-1 1,-1 1 0,0 0 0,0 0-1,0-1 1,1 1 0,-1 0-1,0 0 1,0 0 0,0-1 0,0 1-1,0 0 1,0 0 0,0 0 0,-1-1-1,1 1 1,0 0 0,0 0 0,-1-1-1,1 1 1,0 0 0,-1 0-1,1-1 1,0 1 0,-1 0 0,1-1-1,-1 1 1,0-1 0,1 1 0,-1-1-1,1 1 1,-1-1 0,0 1-1,1-1 1,-1 1 0,-1-1 0,-10 6 20,0-1 0,-1-1 1,0 0-1,0-1 0,0 0 0,-23 1 1,-15-2-4627,51-17-8282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1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0 1688,'0'0'20475,"-8"26"-19352,-1 0-845,-6 14 130,3 0 0,-10 59 0,9 16 358,6 222 0,8-210-658,-1-121-105,0 89 40,22 182 1,-16-244-97,-1-5-205,0 1 0,0 37 0,-5-64-254,-4-20-902,-6-4 47,-1 2 0,-15-22 0,-7-11-2224,-68-119-10194,57 92 11497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3:56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27123,'0'578'0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2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0 105 384,'0'0'17388,"162"-54"-15388,-120 47-271,-4-3-705,0-1-624,0 1-104,-8 5-296,-9 0-744,-12 3-2009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2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8 2969,'0'0'18397,"-9"25"-17134,-28 78-448,35-97-690,0 0 0,1 0 0,0 0-1,-1 10 1,2-14-92,0-1-1,0 1 1,0-1-1,0 0 1,0 1-1,1-1 1,-1 1-1,0-1 1,1 1-1,-1-1 1,1 0-1,0 0 1,1 3-1,0-2 7,-1-1 0,1 0 0,0 1 0,0-1 0,0 0 0,1 0 0,-1 0 0,0 0 0,0-1 0,0 1 0,1-1-1,-1 1 1,0-1 0,1 0 0,2 1 0,2-1 47,9 2 92,-1 0 1,1-2-1,-1 0 0,1 0 0,16-4 1,-26 3-114,0 0 0,-1 0 0,1-1 0,0 0 0,0 0 0,-1 0 0,1-1 0,-1 0 1,0 0-1,0 0 0,0-1 0,0 0 0,0 0 0,-1 0 0,8-9 0,-10 10-20,-1 0-1,1-1 1,0 0-1,-1 1 1,0-1-1,0 0 1,0 1-1,0-1 1,-1 0-1,1 0 1,-1 0-1,0 0 1,0 0-1,0 0 1,-1 1-1,-1-7 1,1 4-59,0 0 0,-1 1 0,0-1 0,0 1 0,-1 0 1,1 0-1,-1 0 0,0 0 0,0 0 0,-5-4 0,6 6-146,0 1-1,-1-1 0,1 1 0,-1 0 1,0 0-1,1 0 0,-1 0 0,0 0 1,0 1-1,-1 0 0,1-1 0,-6-1 1,-24 1-5499,19 2-2049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2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0 284 832,'0'0'19906,"26"-19"-18485,81-59-199,-102 74-1082,1 0 0,-1 0 0,-1 0 0,1-1 0,-1 0 0,1 0 0,2-6-1,-6 9-82,0 1 0,0-1 0,-1 0 0,1 0-1,-1 0 1,1 0 0,-1 0 0,0 0-1,0 0 1,0 0 0,0 0 0,0-3-1,-1-6 213,2-5-6,-1 9-138,0-1 0,0 1 0,-1 0 0,-1-9 0,1 14-109,1-1-1,-1 1 0,0 0 0,0 0 0,0-1 0,0 1 0,-1 0 0,1 0 0,-1 0 1,1 1-1,-1-1 0,1 0 0,-1 0 0,0 1 0,0-1 0,-4-1 0,0-1-90,-2-1-572,11 5-167,21 6 689,20-3 129,-29-2 17,1 1 0,27 6 0,-37-7-26,-1 1 1,0 0-1,0 0 0,0 0 0,-1 1 0,1-1 1,0 1-1,-1 1 0,0-1 0,0 0 1,0 1-1,4 5 0,-4-4 9,0 1-1,0-1 1,-1 1-1,1 0 1,-2 0-1,1 0 1,-1 1 0,0-1-1,0 1 1,1 7-1,0 7 11,-1 41 0,-2-58-16,0 1-4,-1-1-1,0 1 0,1-1 0,-1 1 1,-1-1-1,1 1 0,-1-1 0,0 1 1,0-1-1,0 0 0,0 0 0,-1 0 1,1-1-1,-1 1 0,-4 3 0,-2-2-893,-1-4-3956,10-1 4268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3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0 392,'0'0'18700,"6"25"-17417,16 79-525,-19-92-525,0 0-1,-1 1 1,-1-1 0,0 15 0,-1-16 1235,1-27-122,2-2-1120,0-1-1,1 1 1,8-18 0,-9 27-198,1 1-1,0-1 1,0 1 0,1 0-1,0 0 1,0 1 0,1-1-1,8-7 1,-13 14-40,0 0 0,0 0 0,0 0 0,0 0 0,0 0-1,0 1 1,0-1 0,0 0 0,0 1 0,1-1 0,-1 1 0,0-1 0,0 1 0,1-1 0,-1 1 0,0 0 0,1 0 0,-1 0-1,1-1 1,-1 1 0,0 1 0,1-1 0,-1 0 0,0 0 0,1 0 0,-1 1 0,0-1 0,0 1 0,1-1 0,-1 1 0,0-1-1,0 1 1,0 0 0,1 0 0,-1-1 0,0 1 0,0 0 0,0 0 0,0 0 0,-1 0 0,1 0 0,0 0 0,0 1 0,1 1-1,3 5-74,-1 0-1,0 1 0,0-1 1,0 1-1,2 9 0,-6-16 92,0-1 0,0 0 0,1 1 0,-1-1 0,1 0 0,-1 0-1,1 1 1,-1-1 0,1 0 0,0 0 0,0 0 0,-1 0 0,1 0 0,0 0-1,0 0 1,0 0 0,0 0 0,0 0 0,0 0 0,1-1 0,-1 1-1,0 0 1,0-1 0,0 1 0,1-1 0,-1 1 0,0-1 0,1 0 0,1 1-1,0-2 52,0 1 0,0-1 0,-1 0 0,1 0 0,0 0 0,-1 0-1,1 0 1,-1 0 0,1-1 0,-1 1 0,0-1 0,1 1 0,3-5 0,26-27 327,-22 22-293,0 1 0,21-16 1,-27 23-93,0 1 1,0-1-1,0 1 1,0 0 0,1 0-1,-1 1 1,1-1-1,-1 1 1,1 0 0,0 0-1,0 0 1,6 1-1,-10 0-5,0 0 0,0 0 0,-1 1 0,1-1 0,0 0 0,-1 1 0,1-1 0,0 0 0,-1 1 0,1-1 0,0 1 0,-1-1 0,1 1 0,-1-1 0,1 1 0,-1 0 0,1-1 0,-1 1 0,1 0 0,-1-1 0,1 2 0,8 19 10,-6-13-16,2 3-48,-1 1-1,0-1 0,0 0 0,-2 1 0,2 12 1,-2-6-4091,-1 0-4120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4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94 371 336,'0'0'20346,"-12"16"-19261,-41 55-375,50-67-650,0 0 0,0 0 1,0 0-1,1 1 0,-1-1 1,1 1-1,0 0 0,1 0 1,-1 0-1,1 0 0,0 0 1,0 0-1,0 0 0,1 0 1,0 10-1,0-5 12,0-9-68,0-1-1,0 1 0,0-1 0,0 0 1,1 1-1,-1-1 0,0 0 1,0 1-1,0-1 0,0 0 0,1 1 1,-1-1-1,0 0 0,0 1 1,1-1-1,-1 0 0,0 0 0,0 1 1,1-1-1,-1 0 0,0 0 1,1 0-1,-1 1 0,0-1 0,1 0 1,-1 0-1,0 0 0,1 0 1,0 0-1,17 1 172,15-8 57,-27 4-236,-1-1 0,0 0 0,0 0 0,-1-1 0,1 1 1,-1-1-1,0 0 0,0 0 0,-1-1 0,1 1 0,-1-1 0,-1 0 0,1 1 1,-1-1-1,0-1 0,0 1 0,0 0 0,-1 0 0,0 0 0,0-13 0,-1 19-284,4 31-692,-3-27 970,0 0 0,0 0 0,0 0 0,1-1 1,-1 1-1,1 0 0,0 0 0,0-1 0,0 1 0,1-1 0,-1 0 0,1 0 0,0 0 0,-1 0 0,1 0 0,1 0 0,3 2 0,-1-2 26,0 0-1,0-1 1,0 0-1,0 0 0,1-1 1,-1 1-1,0-1 1,1-1-1,-1 1 0,9-1 1,-10 0 21,0 0 0,1 0 0,-1 0 0,0-1-1,0 1 1,0-1 0,0 0 0,0-1 0,0 1 0,0-1 0,-1 0 0,1-1 0,0 1 0,-1-1 0,0 1-1,1-1 1,-1-1 0,0 1 0,-1-1 0,1 1 0,-1-1 0,1 0 0,-1 0 0,4-8 0,1-2 204,-1 1 0,-1-1 1,0 0-1,-1 0 1,0-1-1,-1 1 0,-1-1 1,2-20-1,-1-17 380,-2-54 0,-2 72-393,1 5-29,-1-31 402,0 56-523,-1 0 0,1 0 0,-1 0-1,0 0 1,0 0 0,-1 0 0,1 0-1,-1 1 1,0-1 0,0 0 0,-3-4 0,5 8-77,0 0 0,0-1 0,0 1 0,0 0 0,0 0 0,-1 0 0,1 0 0,0 0 0,0 0 0,0 0 0,0 0 0,0-1 0,0 1 0,0 0 0,0 0 1,0 0-1,-1 0 0,1 0 0,0 0 0,0 0 0,0 0 0,0 0 0,0 0 0,0 0 0,0 0 0,-1 0 0,1 0 0,0 0 0,0 0 0,0 0 0,0 0 1,0 0-1,0 0 0,0 0 0,-1 0 0,1 0 0,0 0 0,0 0 0,0 0 0,0 0 0,0 0 0,0 0 0,0 0 0,-1 0 0,1 0 0,0 1 0,0-1 1,0 0-1,0 0 0,0 0 0,0 0 0,0 0 0,0 0 0,0 0 0,0 0 0,0 1 0,-3 10-35,2 18-92,1-26 122,0 0-3,0 22-7,0 1 1,1-1 0,2 1-1,11 47 1,4-15 7,16 54-380,-20-36-3200,-13-76 3308,-1 1 1,0 0-1,0 0 0,1 0 0,-1 0 1,0 0-1,0 0 0,0 0 1,0 0-1,0 0 0,-1 0 1,1 0-1,0 0 0,0 0 0,-1 0 1,1 0-1,0 0 0,-1-1 1,1 1-1,-1 0 0,1 0 1,-1 0-1,1-1 0,-1 1 0,0 0 1,0 0-1,-2 0-967,1 0 0,-1 0 1,0-1-1,1 1 0,-1-1 0,0 0 0,1 0 1,-6 0-1,5 0 474,-21 0-4249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4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15 776,'0'0'13955,"186"-10"-12242,-143 10-833,-1 0-456,1 0-424,-9 0-1072,-1 0-2993,-3-5-7826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4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8730,'0'0'16166,"2"-2"-15942,1 0-185,0 9 16,0 20 50,-1 37-292,-5-37-4714,-5-4-10404,6-15 11755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5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0 1 2609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5.4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2609,'166'30'909,"-137"-24"612,-24-2 309,-5-4-1804,5 34 6964,-5 24-1655,-1-23-3125,1-34-2177,0 0 0,0-1 0,0 1 0,0 0 0,1 0 0,-1 0 0,0-1 1,1 1-1,-1 0 0,0 0 0,1-1 0,-1 1 0,1 0 0,-1-1 0,1 1 0,-1 0 0,1-1 0,0 1 0,-1-1 0,1 1 0,0-1 1,-1 1-1,1-1 0,0 0 0,0 1 0,-1-1 0,1 0 0,0 1 0,0-1 0,0 0 0,-1 0 0,3 0 0,31 1 430,-23-1-173,-2 0-149,0-1-1,0 1 1,0-2-1,-1 1 1,1-1-1,11-4 1,-18 6-90,1-1 1,-1 0 0,0 0-1,0-1 1,1 1-1,-1 0 1,0-1-1,0 1 1,0-1-1,-1 0 1,1 1 0,0-1-1,-1 0 1,1 0-1,-1 0 1,1 0-1,-1-1 1,0 1-1,0 0 1,0-1 0,0 1-1,0 0 1,-1-1-1,1 1 1,-1-1-1,1 1 1,-1-4-1,0-2 57,0 1 0,0 0 0,-1 0 0,0-1 0,0 1 0,-3-11 0,2 16-102,1-1 0,0 1 0,-1 0 0,1 0 0,-1-1 0,0 1-1,1 0 1,-1 1 0,0-1 0,0 0 0,-1 0 0,1 1 0,0-1 0,0 1 0,-1 0 0,1 0-1,-1 0 1,1 0 0,-1 0 0,1 0 0,-4 0 0,1 0-80,0 0 0,0 0 0,0 0 0,0 1 0,0-1 0,0 1 0,0 1 0,0-1 0,0 1 0,0 0 0,-9 2-1,11-1-219,0-1-1,0 1 0,0-1 0,0 1 1,1 0-1,-1 0 0,1 0 0,-1 1 0,1-1 1,0 1-1,0-1 0,0 1 0,0-1 1,0 1-1,1 0 0,-1 0 0,1 0 0,-2 4 1,1 9-5801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6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1136,'0'0'18305,"5"-1"-17616,-5 1-654,1 0 1,0-1 0,0 1-1,0 0 1,0 0 0,-1 0-1,1 0 1,0 0 0,0 0-1,0 0 1,0 0 0,-1 1-1,1-1 1,0 0 0,0 0-1,0 1 1,-1-1 0,1 0-1,0 1 1,-1-1 0,1 1-1,0-1 1,0 1 0,-1-1-1,1 1 1,0 0 0,0 3 90,0-1 1,0 1-1,-1 0 1,1-1-1,-1 1 1,0 0-1,-1 3 1,1 14 102,0 0 0,1 0 0,2 0 0,7 33 0,-3-62 3399,13-30-3763,-15 27 386,6-8-246,0 0 1,1 1 0,0 0-1,23-24 1,-35 42-11,1-1 0,0 1 0,0-1 0,-1 1 0,1-1 0,0 1 0,0-1 0,-1 1 0,1 0 0,0-1 1,0 1-1,0 0 0,0 0 0,0 0 0,0-1 0,-1 1 0,1 0 0,0 0 0,0 0 0,0 1 0,0-1 0,0 0 0,0 0 0,-1 0 1,1 1-1,0-1 0,0 0 0,0 1 0,0-1 0,-1 1 0,1-1 0,0 1 0,-1-1 0,1 1 0,0-1 0,0 2 0,20 24-211,-10-12-338,-2 1 0,0 0 0,0 1 0,-2 0 1,11 31-1,-17-29-3514,-1-2-2785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06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 17648,'1009'-31'0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27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11 12723,'0'0'11646,"-1"2"-11530,-2 5-42,0-1-1,1 0 0,0 1 0,0 0 1,1-1-1,-1 1 0,1 11 0,0 55 674,2-38-494,-1 1-11,0 20 54,7 61-1,-5-100-267,1 0 0,0 0 1,2 0-1,0 0 0,1-1 0,0 0 1,17 29-1,-20-41-19,0 0 1,-1 0-1,1 0 1,1-1-1,-1 1 0,1-1 1,-1 0-1,1 0 1,0 0-1,0-1 1,0 1-1,0-1 1,1 0-1,-1 0 0,1 0 1,-1-1-1,1 0 1,6 1-1,-5-1 70,1-1-1,-1 1 1,0-2-1,1 1 1,-1-1-1,0 0 1,0 0 0,1-1-1,-1 0 1,0 0-1,-1 0 1,1-1-1,8-4 1,-1-1 85,-1-1-1,0 0 1,-1 0 0,0-1 0,0 0 0,-1-1 0,-1 0 0,0-1-1,0 0 1,-1 0 0,-1-1 0,12-25 0,-10 13-1,-1 0 0,-1-1 1,-2 0-1,0 0 0,-2-1 0,1-32 0,-3-149-156,1 207-605,1 1 0,0 0 0,-1 0 0,1 0-1,0 0 1,-1 0 0,5 2 0,10 9-2940,0 4-3640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1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252 25 2513,'0'0'18486,"-11"-5"-17707,-34-12-87,42 17-631,1-1 0,-1 1 1,0-1-1,1 1 0,-1 0 0,0 0 0,1 0 1,-1 0-1,0 0 0,1 1 0,-1-1 0,0 1 0,1-1 1,-1 1-1,1 0 0,-1 0 0,1 1 0,0-1 1,-1 0-1,-3 4 0,-1 1 86,0 0 0,1 1-1,0 0 1,-8 10 0,7-7 27,-4 4-16,1 1 1,1 0-1,0 0 1,1 1-1,1 0 1,1 0-1,0 1 1,-7 32-1,8-18-120,1 0 0,2 0 0,1 1 0,3 32 0,-1-61-77,-1 0 0,0 0 0,1 0 0,-1 0 0,1 0 0,0 0 0,0 0 0,1 0 0,-1 0 0,0-1 0,1 1 0,-1-1 0,1 1 0,0-1 0,0 1 0,0-1 0,0 0 0,1 0 0,-1 0 0,0 0 0,1 0 0,-1-1 0,1 1 0,0-1 0,0 0 0,-1 0 0,1 0 0,0 0 0,0 0 0,0 0 0,0-1 0,6 1 0,5 0-387,0-1 0,0 0 1,0-1-1,0-1 0,23-5 0,-17 2-2535,37-15 1,12-10-10123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2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1 129 1560,'0'0'15664,"0"-3"-13448,0-23 2905,0 24-2296,0 18-2841,1 19-1,10 51-1,-12-79 37,1-6-18,0 0-1,0 0 1,0 0 0,0 0-1,0 0 1,0 0 0,1 1-1,-1-1 1,0 0 0,0 0-1,1 0 1,-1 0 0,1 0-1,-1 0 1,2 1 0,10-51 1911,2-13-1563,-8 28-291,17-51 0,-23 83-67,1 1-1,-1-1 0,1 0 0,0 0 1,0 1-1,0-1 0,0 0 0,0 1 1,0-1-1,0 1 0,0-1 0,0 1 1,1 0-1,-1-1 0,3 0 0,-2 1-32,1 0-1,-1 0 1,1 1-1,-1 0 1,1-1 0,0 1-1,-1 0 1,1 0-1,-1 1 1,1-1-1,4 1 1,-3 0-23,0 1 0,1-1 0,-1 1-1,0 0 1,0 0 0,0 0 0,0 0 0,-1 1 0,1-1 0,-1 1 0,7 7 0,35 43-504,-27-30 595,-18-23 0,1 1 1,-1-1-1,1 1 1,-1-1-1,1 1 1,0-1 0,-1 0-1,1 1 1,-1-1-1,1 0 1,0 1-1,-1-1 1,1 0 0,0 0-1,0 0 1,-1 0-1,1 1 1,0-1-1,-1 0 1,1 0-1,0-1 1,0 1 0,-1 0-1,1 0 1,0 0-1,-1 0 1,1-1-1,0 1 1,-1 0 0,1 0-1,0-1 1,-1 1-1,1-1 1,-1 1-1,1 0 1,-1-1 0,1 1-1,-1-1 1,1 1-1,-1-1 1,1-1-1,21-28 688,-18 23-786,-3 6 47,0 0 0,0 0 0,0 0 0,0 0 0,0 0 0,1 0-1,-1 0 1,0 0 0,1 1 0,-1-1 0,0 0 0,1 1 0,-1-1 0,1 1 0,-1 0-1,1-1 1,-1 1 0,1 0 0,-1 0 0,1 0 0,-1 0 0,1 0 0,-1 0 0,1 0-1,-1 0 1,1 1 0,-1-1 0,1 1 0,1 0 0,2 1-22,-1 0 0,0 0 0,1 0 0,-1 0 0,0 1 0,0-1 0,-1 1 0,5 4 0,-4-3 33,-1-1 1,0 1-1,0 0 0,0 0 1,0 0-1,-1 1 0,1-1 1,-1 1-1,0-1 0,2 7 0,-1 17-2614,-3-28 2428,0 1 0,0-1-1,0 1 1,0 0 0,1-1 0,-1 1 0,0-1 0,0 1 0,1-1 0,-1 1-1,0 0 1,1-1 0,-1 1 0,0-1 0,1 0 0,-1 1 0,1-1 0,-1 1 0,1-1-1,8 6-5220,-7-5 2962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3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3137,'0'0'22532,"8"0"-22147,5 0-265,8 0-112,-4 0 80,8 0-88,1 0-336,-5 0-625,9 0-1383,-5 0-2985,-8 0-5370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3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18 2801,'0'0'20047,"-15"-4"-19606,-49-10-50,60 14-348,0 0 0,0 0 0,0 0 0,-1 1 0,1-1 0,0 1 0,0 0 1,0 0-1,0 1 0,0-1 0,1 1 0,-1 0 0,0 0 0,1 0 0,-1 0 0,1 1 1,0-1-1,-4 5 0,1-3 39,3-2-81,1 0 1,-1 0-1,1 0 0,-1 1 0,1-1 0,0 1 0,0-1 1,0 1-1,0 0 0,0 0 0,1 0 0,-1 0 0,1 0 1,0 0-1,0 0 0,0 1 0,0-1 0,0 0 0,1 1 0,0-1 1,-1 0-1,2 6 0,-1-9 1,0 1 0,0-1 0,0 1-1,0-1 1,1 0 0,-1 1 0,0-1 0,0 1 0,1-1 0,-1 0-1,0 1 1,0-1 0,1 0 0,-1 0 0,1 1 0,-1-1 0,0 0-1,1 0 1,-1 1 0,0-1 0,1 0 0,-1 0 0,1 0 0,-1 0-1,1 1 1,-1-1 0,1 0 0,-1 0 0,0 0 0,2 0 0,16 0 60,-14 0-51,6 0 35,0-1 0,0 1 0,0-2 0,-1 1-1,1-2 1,-1 1 0,11-5 0,-17 6-15,0 0 0,-1 0 0,1-1 0,0 1 0,0-1 0,-1 0 0,1 0-1,-1 0 1,0 0 0,0 0 0,1-1 0,-1 1 0,-1-1 0,1 1 0,0-1 0,0 0-1,-1 1 1,0-1 0,0 0 0,0 0 0,0 0 0,0 0 0,0 0 0,-1 0-1,1-1 1,-1-3 0,0-15 477,0 21-660,-2 4-70,-7 13 141,1 0 1,1 1-1,0 0 1,1 0-1,1 0 1,1 0-1,-5 36 1,2 132 129,8-149-91,-2-26 57,1 0-1,1 0 0,0 0 0,1 0 0,0 0 0,0-1 0,1 1 0,8 18 2694,-7-35-1360,36-105-318,42-107-3652,-82 218 2349,1 0-1,-1 1 1,0-1 0,0 0 0,1 1-1,-1-1 1,0 0 0,1 1 0,-1-1-1,0 1 1,1-1 0,-1 0 0,1 1-1,-1-1 1,1 1 0,0-1 0,-1 1-1,1 0 1,0-1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4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 3641,'0'0'17802,"2"1"-17379,0 1-355,-1-1 0,0 0 0,1 1 1,-1-1-1,0 1 0,0-1 0,0 1 0,0-1 0,0 1 0,0 0 0,0 0 1,-1-1-1,1 1 0,-1 0 0,1 3 0,8 18 457,-6-17-434,1 0 1,-1 0-1,1 0 1,1-1-1,-1 0 1,1 0-1,0 0 1,0 0-1,0-1 0,1 0 1,-1 0-1,1 0 1,0-1-1,0 0 1,0 0-1,1 0 1,-1-1-1,1 0 0,0 0 1,-1-1-1,1 0 1,13 1-1,-18-2 15,0 0 0,-1 0 0,1 0 0,0 0 0,-1 0 0,1-1 0,0 1 0,-1-1 0,1 1 0,-1-1 0,1 1 0,-1-1 0,1 0 1,-1 0-1,0 0 0,1 0 0,-1 0 0,2-1 0,-1-2 62,1 1 0,-1-1 0,0 0 0,0 0 0,3-7 0,-2 1-76,-1 1-1,0-1 0,-1 1 0,0-1 0,0 1 0,-1-1 1,-1-12-1,1-2-154,0 23 6,0 0 1,0-1-1,0 1 0,0 0 0,0 0 0,-1 0 0,1 0 0,0 0 1,0 0-1,-1 0 0,1 0 0,-1 0 0,1 0 0,-1 0 0,1 0 1,-1 0-1,1 0 0,-1 0 0,0 0 0,0 0 0,1 1 0,-1-1 1,0 0-1,0 1 0,0-1 0,0 0 0,0 1 0,0-1 0,0 1 1,-1-1-1,-16-1-3310,-1 3-3757,10 1-1855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4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26 3025,'0'0'21983,"-1"-6"-21112,0 2-735,-3-12 361,2 16-343,2 12-193,-1 39-52,0-21 122,0 0-1,2 0 1,2 0 0,0 0 0,15 51-1,-13-63-17,-2-9 2,-1 0-1,2 0 1,-1-1-1,7 11 1,-9-14 1,-1-4 321,1-1-324,-1 0 1,0 0-1,0 0 0,0 0 0,0 0 0,0 1 1,0-1-1,0 0 0,0 0 0,0 0 0,0 0 1,0 0-1,1 0 0,-1 0 0,0 0 0,0 0 1,0 0-1,0 0 0,0 0 0,0 0 1,0 0-1,0 0 0,1 0 0,-1 0 0,0 0 1,0 0-1,0 0 0,0 0 0,0 0 0,0 0 1,0 0-1,1 0 0,-1 0 0,0 0 0,0 0 1,0 0-1,0 0 0,0 0 0,0 0 0,0 0 1,0 0-1,0 0 0,0-1 0,1 1 1,-1 0-1,0 0 0,0 0 0,0 0 0,0 0 1,0 0-1,0 0 0,0 0 0,0 0 0,0-1 1,0 1-1,0 0 0,0 0 0,0 0 0,0 0 1,0 0-1,5-8 232,-2 0-176,1-1 0,0 1 0,0 0 0,0 0 0,7-7 0,-9 12-84,-1 1 0,1 0 0,0 0 0,1 0 1,-1 0-1,0 0 0,1 0 0,-1 0 0,1 1 1,-1-1-1,1 1 0,0 0 0,-1 0 0,1 0 0,0 0 1,0 0-1,0 1 0,0-1 0,4 1 0,-3 0-27,1 0 0,-1 0 0,0 0 0,1 1 0,-1 0 0,0 0-1,0 0 1,1 0 0,-1 1 0,5 2 0,-6-2 28,0 0 0,-1 0 0,1 1 0,-1-1 0,1 0 0,-1 1 0,0 0 0,0-1 0,0 1 0,-1 0 0,1 0 0,-1 0 0,1 0 0,1 6 0,-2-6-6,0 0-1,0 0 1,-1 0 0,1 0-1,-1 0 1,1 0 0,-1 1 0,0-1-1,0 0 1,0 0 0,-1 0-1,1 1 1,-1-1 0,-2 6-1,2-8 29,0 1-1,0 0 0,0 0 0,0-1 0,-1 1 0,1-1 0,-1 1 0,1-1 0,-1 0 1,0 1-1,1-1 0,-1 0 0,0 0 0,0 0 0,0 0 0,0-1 0,0 1 0,0 0 1,0-1-1,0 1 0,0-1 0,0 0 0,0 0 0,-2 0 0,-121 1-831,124-2 652,1 1-1,-1-1 1,1 1 0,-1 0-1,1-1 1,0 1 0,-1-1-1,1 1 1,0-1 0,-1 0-1,1 1 1,0-1 0,-1 1-1,1-1 1,0 0 0,0 1-1,0-1 1,0 1 0,0-1-1,0 0 1,0 1 0,0-1-1,0 0 1,0 1 0,0-1-1,0 1 1,0-1 0,0 0-1,1 1 1,-1-1 0,0 1-1,0-1 1,1 1 0,-1-1-1,1 0 1,9-11-9517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5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2881,'0'0'19582,"0"11"-18616,4 143 448,-4-153-1783,0 0 0,0 1 0,0-1 1,0 0-1,0 0 0,0 1 1,0-1-1,1 0 0,-1 1 0,1-1 1,-1 0-1,1 0 0,-1 1 1,1-1-1,0 0 0,-1 0 0,1 0 1,0 0-1,0 0 0,0 0 1,0 0-1,2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5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0 1176,'0'0'18450,"0"14"-17513,0 7-670,9 282 3056,-5-172-3968,-4-125 355,0-5-570,-6-1-1784,5 0 2564,-1-1 0,0 0 1,1 1-1,-1-1 0,0 0 1,1 0-1,-1 0 1,1 0-1,-1 0 0,1 0 1,0-1-1,0 1 0,-1 0 1,1-1-1,0 1 1,0-1-1,0 1 0,0-1 1,0 1-1,0-3 1,-19-42-2023,15 35 1764,2 4 551,-2-6-141,4 4 4241,32 1-1890,145-19-1916,-137 25-4046,-1 1-3437,-17 1-5063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6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1 164 2737,'0'0'21331,"20"-8"-20706,63-24-223,-75 29-246,0 0 0,-1-1 1,1 0-1,-1 0 0,0 0 1,0-1-1,-1 0 0,1-1 0,6-6 1,-10 8-87,-1 0 0,1 1 1,-1-1-1,0 0 0,0 0 1,0-1-1,-1 1 0,0 0 1,1 0-1,-1-1 0,-1 1 1,1-1-1,-1 1 0,0-8 1,-3 11-146,0 0 0,0 1 1,0-1-1,0 1 1,0 0-1,0-1 1,0 1-1,0 0 1,-4 1-1,3-1 4,-1 0 39,0 0-1,0 0 0,0 1 0,0-1 0,0 1 1,0 0-1,0 1 0,1-1 0,-1 1 0,0 0 1,1 0-1,-1 0 0,1 1 0,0-1 0,0 1 1,0 0-1,0 1 0,0-1 0,-4 6 0,7-9 27,1 1-1,-1 0 0,1-1 0,-1 1 0,1 0 1,-1 0-1,1 0 0,0-1 0,-1 1 1,1 0-1,0 0 0,0 0 0,0 0 0,0 0 1,0-1-1,0 1 0,0 0 0,0 0 1,0 0-1,0 0 0,0 0 0,0 0 1,1-1-1,-1 1 0,0 0 0,1 0 0,-1 0 1,0-1-1,1 1 0,-1 0 0,1 0 1,-1-1-1,1 1 0,0 0 0,-1-1 1,1 1-1,0-1 0,-1 1 0,1-1 0,0 1 1,1 0-1,3 2 38,0-1 0,1 1 0,0-1 1,9 3-1,-10-4 1,58 17 161,42 13 9,-103-31-203,-1 1-1,0-1 1,0 1-1,0 0 1,0-1-1,0 1 1,0 0-1,0-1 1,0 1-1,0 0 1,-1 0-1,1 0 1,0 0 0,0 0-1,-1 0 1,1 0-1,0 0 1,-1 0-1,1 0 1,-1 0-1,0 1 1,1-1-1,-1 0 1,0 0-1,0 0 1,0 0 0,1 1-1,-1-1 1,-1 0-1,1 0 1,0 1-1,0-1 1,-1 2-1,1 5-1,0-7 4,-1 1 0,0-1 0,1 1 0,-1-1 0,0 0 0,0 1 0,0-1 0,0 0 0,0 0 0,0 1 0,0-1 0,0 0 0,-1 0 0,1-1 0,0 1 0,0 0 0,-1 0 0,1 0 0,-1-1 0,1 1 0,-1-1 0,1 1 0,-1-1 0,-2 1 0,-40 7-32,39-8-93,-8 1-803,0-1 1,0 0 0,-16-2-1,16-2-4055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08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1 28974,'-101'794'0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36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15 2481,'0'0'19737,"0"-3"-18655,-1 3-1038,1-1 0,0 1 0,0 0 0,0-1 0,0 1 0,-1 0 0,1-1 0,0 1 0,0 0 0,0-1 0,0 1 0,0-1 0,0 1 0,0 0 0,0-1 0,0 1 0,0 0 0,0-1 0,0 1 0,1-1 0,-1 1 0,0 0 0,0-1 0,0 1 0,0 0 0,1-1 0,-1 1 0,0 0 0,0-1 0,1 1 0,-1 0 0,0-1 0,14 4 359,20 18-290,-31-19 26,16 12 11,-1 0 1,0 1-1,-1 1 1,-1 1-1,0 0 1,-1 1-1,15 25 0,-20-28-146,-2 1-1,1 1 1,-2 0 0,0 0-1,-1 0 1,-1 1-1,-1 0 1,0 0-1,2 32 1,-5-38 1,-1 1 1,0-1-1,-4 24 1,3-31-2,-1-1 1,1 1 0,-1 0-1,0-1 1,0 1-1,0-1 1,0 0-1,-1 0 1,0 0-1,0 0 1,0 0 0,-7 6-1,-2 0-72,1-1 1,-2 0-1,1-1 0,-1-1 1,0 0-1,-1 0 0,0-1 1,-25 7-1,-14-2-2619,-1-7-3527,19-3-7058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2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4121,'0'0'18378,"0"-5"-17015,0-12-443,0 36-85,0 40 32,0-25-498,1-1-1,2 1 1,10 53-1,-6-59-326,37 128 148,-38-140-182,1 0 1,0-1-1,1 0 0,0 0 0,1-1 0,1 0 0,17 18 0,-25-30-2,0 0-1,1 0 1,-1-1-1,1 1 1,-1-1-1,1 1 1,0-1-1,0 0 1,-1 0-1,1 0 1,0 0-1,0-1 1,0 1-1,0-1 1,0 0-1,0 0 1,0 0-1,0 0 1,0 0-1,0-1 1,0 1-1,5-3 1,0 1 60,0-1 1,-1 0 0,1 0 0,-1-1-1,0 0 1,0 0 0,7-6 0,2-4 20,0-1 0,-2 0 0,0 0 0,0-2 1,-1 0-1,-2 0 0,1-1 0,-2-1 0,-1 1 1,0-2-1,-1 1 0,-1-1 0,-1 0 0,-1-1 1,0 0-1,-2 1 0,2-42 0,-5 50-87,0-157 47,0 167-126,0 0 0,0 0 0,0 0 0,-1 0 0,1 0 0,-1 0 0,1 0 0,-1 0 0,1 0 0,-1 1 0,0-1 0,0 0 0,0 0 0,0 1 0,-2-4 0,2 15-12091,1 3 1857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2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2865,'0'0'21391,"0"0"-21374,0 0 0,0-1 0,-1 1 0,1 0 0,0 0 0,0 0 0,0-1 0,0 1-1,0 0 1,0 0 0,0 0 0,0-1 0,0 1 0,0 0 0,0 0 0,0 0 0,0-1 0,1 1 0,-1 0 0,0 0 0,0 0 0,0-1 0,0 1 0,0 0 0,0 0 0,0 0 0,0 0 0,1-1 0,-1 1 0,0 0 0,0 0-1,0 0 1,0 0 0,1 0 0,2-1 42,0 0 0,0 0-1,0 1 1,1-1 0,-1 1 0,0 0-1,0 0 1,6 1 0,11-1 163,84-19 464,-55 9-3083,0 2-6197,-27 6-2356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3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37 1040,'0'0'20891,"-1"-5"-19304,-4-12-460,5 16-1097,0 0-1,0 1 1,0-1-1,0 1 0,0-1 1,1 1-1,-1-1 1,0 1-1,0-1 1,1 1-1,-1-1 0,0 1 1,1-1-1,-1 1 1,1 0-1,-1-1 1,0 1-1,1 0 1,-1-1-1,1 1 0,-1 0 1,1-1-1,-1 1 1,1 0-1,-1 0 1,1 0-1,-1-1 0,1 1 1,0 0-1,-1 0 1,1 0-1,-1 0 1,1 0-1,-1 0 0,1 0 1,0 0-1,-1 0 1,2 1-1,1-1 86,46-4 343,64 5 1,-103-1-450,0 1-2,1 0 1,-1 1 0,1-1 0,-1 2-1,0 0 1,0 0 0,13 6 0,-19-7-11,-1-1 0,0 1 1,0 0-1,0 0 0,0 0 0,0 0 1,0 0-1,0 1 0,-1 0 1,1-1-1,-1 1 0,1 0 1,-1 0-1,0 0 0,0 0 1,-1 0-1,1 1 0,-1-1 1,0 0-1,1 1 0,-1-1 0,-1 1 1,1 0-1,0 4 0,-1-4 6,0 0 0,0 0 0,-1 0 0,1 1 0,-1-1 0,0 0 0,0-1-1,0 1 1,0 0 0,-4 6 0,1-4 3,-1 0-1,0 0 1,0-1 0,0 0-1,-7 6 1,-3 2 6,0 0 0,1 1 0,1 0 1,0 1-1,-17 27 0,29-40-7,0 0 0,0-1 0,1 1 1,-1 0-1,0 0 0,1 0 0,0 0 0,-1 0 0,1 0 0,0 0 1,0-1-1,0 1 0,0 0 0,1 3 0,-1-4 2,0 0 0,1 0 0,-1 0 0,1 0 0,-1 0 0,1 0 0,-1 0 0,1-1 0,0 1 0,-1 0 0,1 0 0,0-1 0,0 1 0,-1 0 0,1-1 0,0 1 0,0-1 0,0 1 0,0-1 0,0 1 0,0-1 0,0 0 0,0 1 0,0-1 0,0 0 0,2 0-1,36 3 154,58-5 0,-78 2-162,-9-1-183,0 0 0,0 0 0,-1-1 0,1 0 0,17-7 0,-16 4-1818,-1 0-1,16-10 1,-4 0-5992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4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53 2785,'0'0'21157,"2"-2"-20896,-2 2-258,0 0 0,0 0 0,0 0 0,1-1 1,-1 1-1,0 0 0,0 0 0,0 0 0,1 0 1,-1 0-1,0 0 0,0-1 0,1 1 1,-1 0-1,0 0 0,0 0 0,1 0 0,-1 0 1,0 0-1,0 0 0,1 0 0,-1 0 1,0 0-1,0 0 0,0 0 0,1 0 0,-1 0 1,0 1-1,0-1 0,1 0 0,-1 0 1,0 0-1,0 0 0,0 0 0,1 0 0,-1 1 1,0-1-1,0 0 0,0 0 0,1 1 0,7 14 273,7 36 409,-6-20-353,-8-26-279,1-1 1,-1 0-1,0 1 0,0-1 1,0 1-1,-1-1 0,1 6 1,-1-10 2,0 1 0,1-1 1,-1 0-1,1 0 0,-1 0 1,1 0-1,-1 0 0,1-1 1,-1 1-1,1 0 0,-1 0 1,1 0-1,-1 0 0,1 0 1,-1-1-1,1 1 0,-1 0 1,1 0-1,-1-1 0,0 1 1,1 0-1,-1-1 0,0 1 1,1 0-1,-1-1 0,0 1 1,1-1-1,-1 0 0,5-9 188,-1-2 0,3-17 0,7-17-40,-9 32-158,-4 11-50,0 0 1,1 1-1,-1-1 1,0 0-1,1 0 0,-1 1 1,4-5-1,-3 6-22,-1 0-1,1 0 1,0 0-1,-1 0 0,1 0 1,0 1-1,-1-1 1,1 0-1,0 1 1,-1 0-1,1-1 1,0 1-1,0 0 0,0 0 1,3 0-1,-3 0-12,1 0 0,-1 0-1,0 1 1,1-1 0,-1 0-1,0 1 1,0 0 0,1-1 0,-1 1-1,0 0 1,0 0 0,0 0-1,0 0 1,0 1 0,0-1-1,0 1 1,0-1 0,-1 1-1,1-1 1,-1 1 0,1 0 0,1 2-1,13 14-239,10-15 551,-26-3-231,3-1 9,0 0 0,-1 0 0,1-1 1,0 1-1,-1-1 0,1 0 1,-1 1-1,1-1 0,-1 0 1,0-1-1,0 1 0,4-5 0,5-4 11,-2 3-59,-1 1 0,1 1 0,17-10-1,-24 15-11,0 0-1,-1 0 0,1 0 0,0 0 0,0 1 0,0-1 0,0 0 1,0 1-1,-1 0 0,1-1 0,0 1 0,0 0 0,0 0 0,0 0 1,0 0-1,0 0 0,0 1 0,0-1 0,0 1 0,0-1 0,0 1 1,0-1-1,-1 1 0,1 0 0,0 0 0,0 0 0,-1 0 0,1 0 0,1 2 1,11 12-116,-1 0 1,15 23 0,-27-35-39,1-1 0,-1 1 0,0 0 0,0-1 0,0 1 0,-1 0 0,1-1 0,0 7 0,-1 11-6438,0-19 5864,0 7-6329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5.0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0 2601,'0'0'21424,"-18"17"-20717,-60 54-250,66-60-261,0 2 0,-19 24 0,10-11-71,12-15-153,6-7 85,0-1 1,0 1-1,0-1 0,0 0 0,-5 4 1,6-7-186,1 1 1,-1 0-1,1 0 1,-1-1 0,1 1-1,-1-1 1,1 0-1,-1 1 1,0-1 0,1 0-1,-1 0 1,1 0-1,-1 0 1,0 0 0,1 0-1,-1 0 1,0-1-1,-2 0 1,2 0 70,1 0 0,-1 1 1,1-1-1,0-1 0,-1 1 0,1 0 0,0 0 0,0 0 0,-1-1 1,1 1-1,0-1 0,0 1 0,0 0 0,1-1 0,-1 0 0,0 1 1,1-1-1,-1 0 0,1 1 0,-1-1 0,1 0 0,0-2 1,-3-41-170,3 41 196,0-97 2192,16 100-1605,-8 2-525,-1-1-1,0 1 0,0 1 0,0-1 0,-1 1 0,1 0 1,11 6-1,47 28 165,-1 0 9,13-7-594,-23-15-2772,-24-8-2337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5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4785,'0'0'19915,"21"-3"-19487,64-11-84,-82 13-336,-1 0-1,1 1 1,0 0-1,-1-1 1,1 1 0,0 0-1,-1 0 1,1 1-1,-1-1 1,1 1 0,0-1-1,-1 1 1,1 0-1,-1 0 1,0 0-1,1 0 1,-1 0 0,0 0-1,1 1 1,3 2-1,1 2 27,-1-1-25,0-1-1,-1 1 0,0 1 1,0-1-1,0 1 0,0 0 1,-1 0-1,0 0 0,0 1 1,-1-1-1,0 1 0,0 0 1,0 0-1,-1 0 0,0 0 1,0 0-1,-1 1 0,0-1 1,0 0-1,-1 1 0,0-1 1,0 1-1,-1-1 0,-2 11 1,3-16-2,-1 0 1,0 0 0,0 0 0,0 0 0,0-1 0,-1 1-1,1 0 1,0-1 0,-1 1 0,1-1 0,-1 1 0,-2 1-1,3-2-6,-1 0 0,1 0 0,0 0-1,-1 0 1,1 0 0,0 0-1,0 1 1,0-1 0,0 0-1,0 1 1,0-1 0,0 1-1,1-1 1,-1 1 0,1-1-1,-1 1 1,1-1 0,-1 1-1,1 0 1,0 1 0,0-2-1,0-1 0,0 1 0,0-1 0,1 1 0,-1-1 0,0 1 0,0-1 0,1 1 0,-1-1 0,0 0 0,1 1 0,-1-1 0,1 0 0,-1 1 0,1-1 0,-1 0 0,0 1 0,1-1 0,-1 0 0,1 0 0,-1 0 0,1 1 0,-1-1 0,1 0 0,-1 0 0,2 0 0,15 3 23,-15-3-21,25 2 160,-1-1 0,1-1 0,38-6-1,6-6-1190,0-3-4688,-49 10-1932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6.2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1776,'0'0'23361,"1"-5"-23195,4-10-103,-5 14-62,0 1 0,1 0 0,-1 0 1,0 0-1,0 0 0,1 0 0,-1 0 0,0 0 0,0 0 0,0 0 0,1 0 0,-1 0 0,0 0 0,0 0 0,0 0 0,1 0 1,-1 0-1,0 1 0,0-1 0,1 0 0,-1 0 0,0 0 0,0 0 0,0 0 0,0 0 0,1 1 0,-1-1 0,0 0 0,0 0 0,0 0 1,0 0-1,0 1 0,0-1 0,1 0 0,-1 0 0,0 0 0,0 1 0,17 37 116,-12-25-41,-1 1 0,0-1 0,-1 1-1,-1 0 1,0 0 0,-1 28 0,0-40 95,2-5 288,1-7-61,1-28 193,-4 26-530,0-1 0,2 1-1,-1-1 1,8-20 0,-10 33-69,0-1 0,1 0 0,-1 0 0,0 1 0,1-1 0,-1 0 0,0 1-1,1-1 1,-1 0 0,1 1 0,-1-1 0,1 1 0,0-1 0,-1 1 0,1-1 0,-1 1 0,1-1 0,0 1 0,-1 0 0,1-1 0,0 1-1,-1 0 1,1 0 0,0-1 0,0 1 0,-1 0 0,1 0 0,0 0 0,0 0 0,0 0 0,-1 0 0,1 0 0,0 0 0,0 0 0,-1 0 0,1 1-1,0-1 1,0 0 0,-1 0 0,1 1 0,0-1 0,-1 0 0,1 1 0,0-1 0,-1 1 0,1-1 0,-1 1 0,1-1 0,-1 1 0,2 0 0,3 4-42,0 0 0,0 1 1,7 10-1,-11-15 47,1 1-7,12 11-34,-14-12 368,17-7 523,-9-1-854,-1 0 0,1 1 1,0 0-1,1 1 0,-1 0 0,1 0 0,0 1 1,0 0-1,1 0 0,-1 1 0,1 0 0,-1 1 0,1 0 1,0 1-1,0 0 0,0 0 0,11 2 0,-16-1 7,0 1-1,-1 0 0,1 1 1,-1-1-1,1 1 0,-1 0 1,0 0-1,1 0 0,-1 1 1,0-1-1,-1 1 0,1 0 1,0 0-1,-1 1 0,4 4 1,7 7-334,-1 0 0,13 22 0,-22-32-375,0 0 1,0-1-1,1 1 0,9 7 1,-3-2-5312,-2-2-3850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7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2 2312,'0'0'21222,"-5"12"-20931,1-3-236,0 0 8,1-1-1,0 1 0,0 0 0,1-1 0,0 1 0,1 0 0,-2 18 0,3 0 112,0 34 129,1-56-263,-1 0 0,1 0 1,0 0-1,1 0 1,-1 0-1,1 0 0,0 0 1,0-1-1,3 6 0,-4-9 19,-1-1 0,0 0 0,0 1 0,0-1 0,1 0 0,-1 1 0,0-1 0,0 0-1,1 1 1,-1-1 0,0 0 0,1 1 0,-1-1 0,0 0 0,1 0 0,-1 0 0,1 1-1,-1-1 1,0 0 0,1 0 0,-1 0 0,1 0 0,-1 0 0,0 0 0,1 0 0,-1 0-1,1 0 1,-1 0 0,1 0 0,0 0 0,9-10 760,5-25-471,-14 31-240,4-9-56,58-168 257,-63 180-317,1 0-1,-1 1 0,0-1 1,0 0-1,1 0 0,-1 1 1,0-1-1,1 0 0,-1 1 1,0-1-1,1 0 0,-1 1 1,1-1-1,-1 1 0,1-1 1,-1 1-1,1-1 0,0 1 1,-1-1-1,1 1 0,0 0 1,-1-1-1,1 1 0,0 0 1,-1-1-1,1 1 0,0 0 1,0 0-1,-1 0 0,1 0 1,0 0-1,0 0 0,-1 0 1,1 0-1,0 0 0,0 0 0,-1 0 1,1 0-1,1 1 0,0-1-28,0 1-1,-1 0 0,1 0 0,0 0 0,0 0 0,0 0 1,-1 1-1,1-1 0,-1 0 0,1 1 0,-1-1 0,3 4 1,6 14-268,9 14-144,-18-31 439,1-1 0,-1 1 0,0 0 1,1 0-1,0-1 0,-1 1 1,1-1-1,0 1 0,0-1 1,0 0-1,0 0 0,3 2 0,-2-2 68,1-1-1,-1 1 1,1-1-1,-1 0 1,1 0-1,-1 0 0,1 0 1,-1-1-1,1 1 1,-1-1-1,0 0 1,1 0-1,3-2 1,44-24 345,-19 9-309,-25 15-104,1 0 0,0 0 0,-1 1 0,1 0 0,0 1 0,0 0 0,0 0 0,0 0-1,0 1 1,12 2 0,-17-1 9,-1-1 1,1 2-1,-1-1 0,0 0 0,0 0 0,1 1 0,-1 0 0,0-1 0,0 1 0,0 0 0,-1 0 0,1 0 0,0 0 0,-1 0 0,1 0 1,-1 0-1,0 1 0,2 2 0,2 4-6,-1 1 0,7 21 0,-7-3-218,-4-24-218,0 0 0,0 0 0,1 0 1,-1 0-1,1-1 0,2 6 0,-2-7-61,-1-1 0,1 0 1,0 1-1,0-1 0,0 0 0,0 0 0,0 0 1,0 1-1,0-1 0,0 0 0,0 0 0,3 1 1,8 3-5477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7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35 832,'0'0'20913,"-5"-7"-20109,2 4-679,-14-16 147,16 18-246,1 1 0,-1-1 0,0 1 0,1-1 0,-1 1 0,0 0 0,1-1 0,-1 1 0,0 0 0,0 0 0,0-1 0,1 1 1,-1 0-1,0 0 0,0 0 0,0 0 0,1 0 0,-1 0 0,0 0 0,0 0 0,0 0 0,1 1 0,-1-1 0,0 0 0,0 0 0,1 1 0,-1-1 0,0 0 0,0 1 0,1-1 0,-1 1 0,-1 0 0,-4 7 99,0-1 0,1 1-1,-1 0 1,2 1 0,-1-1 0,1 1 0,0 0-1,1 0 1,0 0 0,1 0 0,-1 0 0,2 1-1,-2 14 1,3-24-123,0 0 1,0 0-1,0 0 0,0 0 0,0 0 1,0 1-1,0-1 0,0 0 0,0 0 1,0 0-1,1 0 0,-1 0 0,0 1 1,0-1-1,0 0 0,0 0 0,0 0 1,0 0-1,0 0 0,0 0 0,0 0 1,1 0-1,-1 1 0,0-1 0,0 0 1,0 0-1,0 0 0,0 0 0,0 0 1,1 0-1,-1 0 0,0 0 0,0 0 1,0 0-1,0 0 0,0 0 0,1 0 1,-1 0-1,0 0 0,0 0 0,0 0 1,0 0-1,0 0 0,0 0 0,1 0 1,-1 0-1,0 0 0,2 0 17,3-1-9,0 1 0,1-1 1,-1 0-1,0 0 0,0 0 0,0 0 1,0-1-1,0 0 0,0 0 0,0-1 1,-1 1-1,1-1 0,-1 0 0,1 0 1,-1-1-1,0 1 0,0-1 0,-1 0 1,1 0-1,-1 0 0,0-1 0,0 1 1,0-1-1,-1 1 0,1-1 0,-1 0 1,0 0-1,-1 0 0,1 0 0,-1 0 1,0-1-1,0 1 0,-1 0 0,0-7 1,0 12-83,2 2-23,-1 1 77,0-1 1,0 0 0,-1 1-1,1-1 1,0 1 0,-1-1-1,0 1 1,1 3 0,0 2-5,0-5-34,0 1-1,0-1 0,1 1 0,-1-1 0,1 1 0,0-1 0,0 0 0,0 0 0,0 1 0,0-2 0,1 1 0,0 0 0,-1 0 0,1-1 1,0 0-1,0 1 0,0-1 0,1 0 0,-1 0 0,0-1 0,1 1 0,-1-1 0,1 0 0,0 0 0,7 1 0,5 1-596,0-2 0,1 0 0,-1-1 0,26-4 0,-38 4 512,36-8-4849,-2-6-2505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03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27 273 16,'0'0'6643,"-17"-3"9926,17-121-12926,0 124-3636,0-36 549,0 23-507,1 11-40,-1-1 0,0 0 0,0 0 0,0 0 0,-1 0 0,1 1 0,-1-1 0,1 0 0,-3-4 0,-1-1-9,4 5-3,0 3 182,0-53-169,-2 53-136,2 0 36,6 0 97,155 0 86,-85 5-15,-66-5-66,-2-1-8,1 1 0,0 1 1,15 2-1,-16-2-3,0 1 0,0-1 0,0 0 0,1-1 0,-1 0 0,13-2 0,6 1 0,557 1-192,-582 0 199,1 0-2,-3 0 3,-17 22-5277,8-12 699,-3-2-3334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7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2457,'0'0'22866,"-1"1"-22590,1 1-221,-1 0 0,0-1 0,1 1 0,0 0 0,-1 0 0,1 0 0,0 0 0,0-1-1,0 1 1,0 0 0,0 0 0,1 0 0,-1 0 0,0-1 0,1 1 0,-1 0 0,2 3 0,0 0 105,81 306 1883,-73-277-2046,2 8-405,-9-13-4094,-11-29-370,3 0 3887,0 1 1,-1-2-1,1 1 0,0-1 1,0 0-1,-7-1 0,-13-12-3022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8.1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 1824,'0'0'20005,"34"-36"-19101,-9 34-280,1 2 0,8 0-352,0 0-264,-5 0-8,1 0-416,4 0-1232,-9 0-2569,-3 5-2833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8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1616,'0'0'18083,"4"3"-17676,1 2-206,-1 0 0,1 1 0,-2-1 0,1 1 0,0 0 0,-1 0 0,0 0 1,-1 0-1,4 12 0,-3-9 119,1 1 1,0-1-1,1 0 1,-1 0-1,10 12 1,-14-21-260,1 1 0,-1-1 0,0 1 0,1 0 1,-1-1-1,1 1 0,-1-1 0,1 0 0,-1 1 0,1-1 1,-1 1-1,1-1 0,-1 0 0,1 1 0,-1-1 1,1 0-1,0 0 0,-1 1 0,1-1 0,0 0 0,-1 0 1,1 0-1,-1 0 0,1 0 0,0 0 0,-1 0 0,1 0 1,0 0-1,-1 0 0,1 0 0,0 0 0,-1 0 0,1-1 1,-1 1-1,1 0 0,0 0 0,-1-1 0,1 1 0,-1 0 1,1-1-1,-1 1 0,1-1 0,-1 1 0,1-1 0,-1 1 1,1-1-1,0 0 0,2-4 262,0 0 0,-1 0 1,1 0-1,2-9 0,-1 4-488,0 2 167,0-1-1,1 1 0,-1 0 1,2 0-1,-1 0 0,1 1 1,0 0-1,0 0 0,11-8 1,-15 14-214,0 0 1,0 0-1,0 0 1,0 1-1,1-1 0,-1 1 1,0 0-1,0-1 1,1 1-1,-1 0 1,0 0-1,0 0 1,1 1-1,-1-1 0,0 1 1,0-1-1,1 1 1,2 1-1,22 13-10313,-15-5-2691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8.7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4217,'0'0'19111,"2"3"-18613,0 3-356,0 1 0,0-1 0,0 1-1,-1 0 1,0 0 0,0 0-1,0 0 1,-1 0 0,-1 8 0,1-4-108,0 1-1,3 18 1,-1-22-371,3 5-2020,6-8-3241,-2-3-1749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49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 2721,'0'0'19776,"-7"21"-18959,-1 9-617,-2 7 116,-16 37-1,14-47-175,-18 29-1,26-47-131,4-25-9771,-11-19 3361,5 14 2412,-1-13 1775,3-1 3611,2 0 3824,1 0 6840,8 44-10579,7 6-738,1-1 0,0-1 0,1 0 0,25 14 0,-18-12-2047,35 31-1,-46-34-3183,4-3-3115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4.2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10 1664,'0'0'23860,"-1"-6"-21574,0 3-3722,-1 17-4688,2-1-299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4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0 3817,'0'0'18468,"-55"122"-18012,42-94-40,5 3-304,-5 2-64,4 3-24,1-1-24,4 1-264,4 2-664,4-10-1521,13-10-3088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6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61 992,'0'0'16149,"-1"-9"-13934,-2-1-1594,2 5-106,0 0-1,0-1 0,0 1 1,1-11-1,0 16-426,-1 0 0,1-1 0,0 1 0,0 0 0,0 0 0,0-1 0,0 1 0,-1 0 0,1 0 1,0-1-1,0 1 0,0 0 0,-1 0 0,1 0 0,0-1 0,-1 1 0,1 0 0,0 0 0,0 0 0,-1 0 0,1-1 0,0 1 1,-1 0-1,1 0 0,0 0 0,-1 0 0,1 0 0,0 0 0,0 0 0,-1 0 0,1 0 0,0 0 0,-1 0 0,1 0 0,0 0 0,-1 0 1,1 1-1,0-1 0,-1 0 0,1 0 0,0 0 0,0 0 0,-1 0 0,1 1 0,0-1 0,0 0 0,-1 0 0,1 1 0,-2 4-69,1 0 0,-1 1-1,1-1 1,0 1 0,1-1-1,-1 1 1,1 10 0,-1 10 34,-3 26 116,2 0 0,6 78 0,-3-122-166,0-1 1,0 0-1,1 0 0,1 0 1,-1-1-1,1 1 0,0 0 1,0-1-1,1 0 0,6 9 1,-7-11 3,0-1 1,0 0 0,0 1-1,1-1 1,-1 0 0,1 0-1,0-1 1,0 1 0,0-1-1,0 0 1,0 0 0,0 0-1,0-1 1,1 1 0,-1-1-1,1 0 1,7 0 0,-4 1 4,1-2 0,0 1 0,-1-1 0,1-1 0,0 0 0,-1 0 0,1 0 1,-1-1-1,1 0 0,-1-1 0,15-7 0,-13 4 90,-1 0 1,0-1-1,0 0 1,-1-1-1,0 0 1,0 0-1,-1-1 1,0 0-1,0 0 1,-1 0-1,0-1 1,6-15-1,-6 9 37,-1 0-1,0-1 0,-1 0 0,0 0 0,-1 0 0,-2 0 1,1-25-1,-2-73-1616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6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1744,'0'0'22596,"-2"2"-22057,1 1-491,-1 0-1,1 1 1,0-1 0,0 0 0,0 1 0,0-1 0,1 1 0,-1 0 0,1 5-1,1 42 473,0-22-31,-1 15 50,-2-18-337,2-1 1,1 1 0,2-1 0,4 26 0,-2-32-218,-2-9-45,0 0 1,-1 1-1,0-1 0,0 12 1,0-15 365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6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2777,'0'0'20372,"59"-33"-19916,-38 33-360,0 0 112,5 0-208,-1 0-96,9 0-88,9 0-1048,-9 0-2417,-9 0-2792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22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0 600,'0'0'3802,"-17"3"15028,16 5-18539,0 0 1,0 0-1,-5 13 1,4-13-214,0 1 1,0-1-1,0 16 1,2 31 947,0-7-2266,0-18-9386,0-38 1955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04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1160,'0'0'2017,"38"0"-2017,-29 0-841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7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30 2865,'0'0'20703,"0"-7"-19702,0-9-708,0 9 543,-5 30-511,0 17-268,1-1 1,2 1-1,6 66 0,-4-101-60,0-1-1,1 1 1,0 0-1,0-1 1,0 1-1,1-1 0,-1 1 1,1-1-1,0 0 1,5 9-1,-5-11 5,0 0 0,0 0 0,-1-1 0,1 1 0,1 0 0,-1 0 0,0-1 0,0 0 0,1 1 0,-1-1 0,0 0 0,1 0 0,-1 0 0,1 0 0,0-1 0,-1 1 0,1-1 0,0 1 0,-1-1 0,4 0 0,11 0 54,-13 1-18,-1-1 1,1 1 0,-1-1-1,1 0 1,0 0 0,-1-1-1,1 1 1,-1-1 0,1 1-1,-1-1 1,0 0-1,1-1 1,-1 1 0,0-1-1,0 1 1,0-1 0,0 0-1,0 0 1,0 0-1,4-4 1,0-3 106,0 0 0,-1-1 0,0 1 0,-1-1 0,0-1 0,0 1 0,-1-1 0,0 0 0,-1 0 0,-1 0 0,2-12 0,1-18-864,-1-71 0,-4 107 521,13 4-9022,-5 1-508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7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3777,'0'0'20268,"7"-4"-19726,2-1-450,-1 0 1,1 1-1,0 0 1,0 1-1,0 0 1,1 0-1,13-1 1,120-2 709,-81 6-4334,-18 1-4135,-30-1-1758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8.0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2921,'0'0'19020,"123"-12"-19020,-90 12-512,14 0-1329,-5 0-3720,-8 0-6482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8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88 2761,'0'0'20857,"-2"-3"-20567,2 2-289,0 1 1,0-1-1,0 1 1,0 0-1,0-1 1,0 1-1,0-1 1,0 1-1,0 0 1,-1-1-1,1 1 1,0 0-1,0-1 1,0 1-1,-1 0 1,1-1-1,0 1 1,0 0-1,-1 0 1,1-1-1,0 1 1,0 0-1,-1 0 1,1-1-1,0 1 1,-1 0-1,1 0 1,-1 0-1,1 0 1,0-1-1,-1 1 1,-3 14 36,4 38 49,0-39-40,0-6-33,-1 0-1,2-1 1,-1 1 0,1 0 0,0-1 0,0 1-1,1-1 1,0 1 0,0-1 0,0 0-1,1 0 1,0 0 0,0 0 0,1 0 0,-1-1-1,1 1 1,1-1 0,-1 0 0,1 0-1,6 5 1,-7-5 3,1-1 0,0 1 0,0-1 0,1 0 0,-1-1 0,1 1 0,0-1 0,0 0 0,0-1 0,0 1 0,1-1 0,-1 0 0,0-1-1,1 1 1,0-1 0,11 0 0,-10-1 180,0 0 1,1-1-1,-1 0 0,0 0 0,11-3 0,-15 2-86,0 1 0,0-1-1,0 0 1,0-1 0,0 1 0,0-1 0,-1 0 0,1 0-1,-1 0 1,0 0 0,5-7 0,-1 1 41,0 0 1,-1 0-1,0-1 0,-1 1 1,0-1-1,-1-1 1,0 1-1,0 0 0,-1-1 1,-1 0-1,0 0 0,0 0 1,-1 0-1,0-14 1,-1-94 136,0 119-371,0-1 0,-1 1 0,1 0 0,0 0 0,0-1 0,0 1 1,-1 0-1,1 0 0,0-1 0,0 1 0,-1 0 0,1 0 0,0 0 0,0 0 0,-1-1 0,1 1 0,0 0 0,-1 0 0,1 0 0,0 0 0,-1 0 1,1 0-1,0 0 0,-1 0 0,1 0 0,0 0 0,-1 0 0,1 0 0,0 0 0,0 0 0,-1 0 0,1 0 0,0 0 0,-1 0 0,1 1 1,0-1-1,-1 0 0,1 0 0,0 0 0,0 0 0,-1 1 0,1-1 0,0 0 0,0 0 0,-1 1 0,0 2-712,0 0 0,0 1 0,1-1 0,-1 0-1,1 1 1,0-1 0,0 4 0,0 6-5834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9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17 112 1256,'0'0'19782,"-2"-8"-18773,-1-3-669,1 7-97,1 1 1,0-1-1,0 0 1,0-1-1,0 1 1,1 0-1,0-7 1,-3 4 1541,2 6-575,0 6-959,1 160-119,0-160-131,0 0 1,1 0 0,-1 0 0,1 0 0,0 0-1,0-1 1,1 1 0,-1 0 0,1-1 0,0 1-1,0-1 1,1 1 0,2 3 0,-3-5 7,1 0 1,0-1-1,-1 1 0,1-1 1,0 1-1,0-1 1,0 0-1,1 0 0,-1-1 1,0 1-1,1-1 1,-1 1-1,1-1 1,-1 0-1,1-1 0,0 1 1,-1 0-1,5-1 1,109 1 464,-114-2-424,0 1 0,0 0 0,0-1 0,0 1 0,0-1 0,-1 0 0,1 0 0,0 0 0,0 0 0,-1-1 0,1 1 1,-1-1-1,1 1 0,-1-1 0,0 0 0,1 0 0,-1 0 0,0 0 0,0-1 0,-1 1 0,1 0 0,0-1 0,-1 1 0,1-1 0,-1 0 0,0 1 0,0-1 0,1-5 0,1-4 99,0-1 0,0 1 0,-2-1 1,1 0-1,-2-16 0,1-11-21,1 23-89,-2 1 0,0-1 0,-1 1 0,-5-29 0,5 43-100,1 1 0,-1 0 0,1-1 0,-1 1 0,0 0 0,0-1 0,1 1 0,-1 0 0,0 0 0,0 0 1,0 0-1,0 0 0,-1 0 0,1 0 0,0 0 0,-3-1 0,-7 2-3815,10 0 3356,0 1 0,1-1 0,-1 1 0,1-1 0,-1 1 1,0 0-1,1-1 0,-1 1 0,1 0 0,0-1 0,-1 1 1,1 0-1,-1-1 0,1 1 0,0 0 0,-1 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7:59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2985,'0'0'21772,"0"-4"-21353,0 6-339,0 44 414,2 0 0,9 54 0,36 95-1953,-46-193 160,2 7 837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00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2777,'0'0'19308,"102"-12"-18788,-77 12-120,9 0-304,0 0 80,4 0-176,9 0-648,-13 0-1513,-9 0-3896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00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26 1816,'0'0'18366,"0"0"-18258,-1-1 1,1 1-1,0 0 1,0 0-1,0 0 1,0 0-1,0-1 1,0 1-1,0 0 1,0 0-1,0 0 1,0-1-1,0 1 1,0 0-1,-1 0 1,1-1-1,0 1 0,1 0 1,-1 0-1,0 0 1,0-1-1,0 1 1,0 0-1,0 0 1,0 0-1,0-1 1,0 1-1,0 0 1,0 0-1,0 0 1,0 0-1,1-1 1,-1 1-1,0 0 1,0 0-1,0 0 1,6-3 54,-1 0 1,1 1-1,0 0 1,-1 0-1,1 1 1,0-1-1,10 0 1,46 0-58,-49 2-85,46 0-1066,-21 0-4896,-20 0-749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00.8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1088,'0'0'22013,"148"-2"-21765,-114-1-248,4 1-160,9-1-1696,-13 3-3290,-5-2-5176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01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3 2985,'0'0'21704,"0"0"-21688,0-1-1,0 1 0,-1 0 0,1 0 1,0 0-1,0 0 0,0-1 1,0 1-1,-1 0 0,1 0 0,0 0 1,0 0-1,0 0 0,-1 0 0,1 0 1,0-1-1,0 1 0,0 0 1,-1 0-1,1 0 0,0 0 0,0 0 1,-1 0-1,1 0 0,0 0 1,0 0-1,0 0 0,-1 0 0,1 0 1,0 1-1,0-1 0,0 0 0,-1 0 1,1 0-1,-1 5 154,0 1 0,0-1 0,0 1 0,1 0 0,0-1 0,0 1 0,2 8 0,-2 4 266,3 16-197,1 0 0,1 0 1,2-1-1,14 41 0,2 16-181,-20-79-167,0 0 0,0 0 0,1 0 0,9 16 0,-13-27 49,0 0 0,0 0 0,0 0 0,0 0 0,0 0 1,0 0-1,0-1 0,0 1 0,0 0 0,0 0 0,0 0 1,0 0-1,0 0 0,0 0 0,0 0 0,1 0 1,-1 0-1,0-1 0,0 1 0,0 0 0,0 0 0,0 0 1,0 0-1,0 0 0,0 0 0,0 0 0,1 0 0,-1 0 1,0 0-1,0 0 0,0 0 0,0 0 0,0 0 0,0 0 1,0 0-1,1 0 0,-1 0 0,0 0 0,0 0 1,0 0-1,0 0 0,0 0 0,0 0 0,1 0 0,-1 0 1,0 0-1,0 0 0,0 0 0,0 0 0,0 0 0,0 0 1,0 1-1,1-16-4611,-1 13 3970,0-17-7023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1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0 1688,'0'0'9262,"-7"0"-7264,-11 0-965,4 0 8234,2 42-7644,6-11-1389,1 1 0,2-1 0,1 1 0,4 50 0,-1-19-201,-1-62-79,0 0 0,0-1 1,0 1-1,0 0 1,0-1-1,0 1 1,0 0-1,0-1 0,0 1 1,0 0-1,0-1 1,-1 1-1,1 0 1,0-1-1,0 1 1,-1-1-1,1 1 0,-1-1 1,1 1-1,0-1 1,-1 1-1,1-1 1,-1 1-1,0 0 0,-17 1-2916,12-2 2071,5 0 806,1 0 0,0 0 1,-1 0-1,1 0 0,0-1 1,-1 1-1,1 0 0,0 0 1,-1 0-1,1 0 0,0 0 1,0-1-1,-1 1 0,1 0 1,0 0-1,0 0 0,-1-1 1,1 1-1,0 0 0,0 0 1,-1-1-1,1 1 0,0 0 1,0-1-1,0 1 0,0 0 1,-1 0-1,1-1 0,0 1 1,0 0-1,0-1 0,0 1 1,0-1-1,0-15-2575,0 8 1217,0-14-2422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02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97 616,'0'0'13579,"-2"-3"-11054,-5-21 5155,7 23-7374,0 0 0,0 0 0,0 1 0,0-1 0,1 0 0,-1 0 0,0 0 0,0 0 0,0 0-1,1 0 1,-1 0 0,1 0 0,-1 1 0,1-3 0,10-3-1086,13-3 934,2 2 0,-1 1 0,30-3 0,81-3-41,-99 10-46,148-2-308,-124 5-2323,-62 12-1573,-6 1-622,-2-1-2215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02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1 720,'-7'3'25254,"383"-5"-21606,5 1-7087,-398 5-3371,0-3-929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0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50 2481,'-8'-10'28171,"8"343"-28039,1-320-135,1 0 0,0-1 0,1 1 1,1 0-1,0-1 0,0 0 0,10 18 0,8 23-35,-21-52 29,0 1-1,1 0 1,-1 0 0,1-1 0,-1 1 0,1-1 0,0 1 0,-1-1 0,1 0 0,0 0 0,0 1 0,0-1 0,0-1 0,0 1 0,0 0 0,1 0 0,-1-1 0,0 1-1,0-1 1,0 0 0,5 0 0,-3 1 15,1-1 0,-1 1 0,0-1 0,1-1 0,-1 1 0,0-1 0,1 1 0,-1-1 0,0 0 0,9-4 0,-5-1-5,0 0 1,0 0-1,0-1 0,-1 0 0,0 0 0,0-1 1,5-8-1,4-7 3,16-33 0,-29 49-3,0-1 1,0 0 0,-1 1 0,0-1 0,0 0-1,-1 0 1,1-9 0,-1-60 29,-2 42-16,1 12-3,0-31 52,-8-67 0,8 86-88,-1 34-633,1 1 603,0 0 0,0 0 0,0 0 0,0 0 0,-1 0 0,1 0 0,0 0 0,0 0 0,0 0 0,0 0 0,0 0 0,0 0 0,0 0 0,0 0 0,0 0 0,-1 0 0,1 0 0,0 0 0,0 0 0,0 0 0,0 0 0,0 0 0,0 0 0,0 0 0,0 0 0,-1 0 0,1 0 0,0 0 0,0 0 0,0 0 0,0 0 0,0 1 0,0-1 0,0 0 0,0 0 0,0 0 0,0 0 0,0 0 0,0 0 0,-1 0 0,1 0 0,0 0 0,0 0 0,0 1 0,0-1 0,0 0 0,0 0 0,0 0 0,0 0 0,0 0 0,0 0 0,0 0 0,0 0 0,0 1 0,0-1 0,0 13-4304,0 2-3559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1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30 5881,'0'0'14247,"-2"-3"-13142,0-1-770,1 3-213,0 0 0,0 0 1,1 0-1,-1 0 0,0-1 0,1 1 0,-1 0 1,1 0-1,-1-1 0,1 1 0,-1 0 0,1 0 1,0-1-1,0-1 0,-2 0 2935,-1 12-2476,3 467 1686,2-475-2551,0-1-1,1 1 1,-1 0-1,0-1 1,0 1 0,0-1-1,0 0 1,0 0-1,0 0 1,0 0-1,4-1 1,-6 1 227,14 0-3190,-1 0-3795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2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19 3185,'0'0'12762,"-2"-5"-10574,-4-8-719,8 13 802,18 24 1687,-4-2-4448,12 15 712,-22-27-204,1-1-1,0 0 1,1 0-1,-1 0 1,1-1-1,1 0 1,12 9-1,-19-16 3,0-1-1,-1 1 0,1 0 1,-1 0-1,1-1 0,0 1 0,0-1 1,-1 0-1,1 0 0,0 1 1,0-1-1,-1 0 0,1 0 0,0-1 1,0 1-1,-1 0 0,1 0 1,0-1-1,0 1 0,-1-1 0,1 0 1,-1 1-1,1-1 0,0 0 1,-1 0-1,1 0 0,-1 0 0,0 0 1,2-2-1,4-4 136,0-1 0,0 0 0,0 0 0,5-10 0,8-8-86,-17 21-173,0 1 0,1 0 0,0 0-1,0 1 1,0-1 0,0 1-1,1 0 1,-1 0 0,1 1-1,0-1 1,0 1 0,0 0-1,0 0 1,0 1 0,0-1-1,1 1 1,7-1 0,-13 17-3724,0-1-1318,0 1-2897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2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5873,'0'0'15466,"-1"2"-15103,-1 0-243,1 0 0,0 1 0,0-1 0,0 0 0,0 1 0,0-1 0,1 1 0,-1-1 0,1 1 0,0-1 0,-1 5 0,2 36 1169,0-19-729,-1 289 545,8-313-2549,11-1-610,5-3-2340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3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18 8754,'0'0'14472,"-1"-4"-13617,-5-9-416,4 16-20,2 29 301,1-12-401,-1-12-219,1-1 0,0 1 0,0 0 0,1-1 0,0 1 0,0-1 0,0 0 0,1 1 0,1-1 0,-1-1 0,1 1-1,0 0 1,0-1 0,1 0 0,0 0 0,0 0 0,9 7 0,-4-5-72,1 1-1,-1-2 1,2 0-1,-1 0 0,1-1 1,0 0-1,0-1 1,1 0-1,16 3 0,-28-8-25,0 0-1,-1 0 1,1 1-1,0-1 1,0 0-1,-1 0 1,1 1-1,0-1 1,-1 0-1,1 1 1,0-1-1,-1 0 1,1 1-1,0-1 0,-1 1 1,1-1-1,0 2 1,-1 15-65,-2-11 68,-1 0-1,1-1 0,-1 0 1,0 1-1,-1-1 0,1 0 1,-1-1-1,-7 8 0,-9 13 8,-18 31 81,-34 52 419,70-104-585,0-1 0,0 0-1,0 1 1,0-1 0,-1 0-1,1 0 1,-1-1 0,-4 4-1,7 10-5555,0-9-670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4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4481,'0'0'19247,"0"0"-19188,0 1-1,0-1 1,0 0 0,0 0 0,0 0 0,0 0-1,0 0 1,0 0 0,0 0 0,0 1-1,0-1 1,0 0 0,0 0 0,0 0 0,0 0-1,0 0 1,0 1 0,0-1 0,0 0 0,0 0-1,0 0 1,0 0 0,0 0 0,0 0 0,0 0-1,0 1 1,0-1 0,0 0 0,0 0 0,0 0-1,0 0 1,1 0 0,-1 0 0,0 0 0,0 0-1,0 1 1,0-1 0,0 0 0,0 0 0,0 0-1,1 0 1,-1 0 0,0 0 0,0 0 0,0 0-1,16 2 389,0-1 1,0-1-1,17-1 0,3-1-125,51-1 352,-44 0-1884,0 2-5167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4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8970,'0'0'13507,"9"0"-12771,48-1 427,64-1 452,-78-6-1171,-9 0-2057,-11 7-5363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5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8 6025,'0'0'12006,"-13"-8"-5114,13 402-3017,2-371-2747,0-7-4469,-2-6-7873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2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85 1840,'0'0'7991,"-5"-2"-6109,-14-7-81,18 8-1583,0 1 1,1-1 0,-1 0-1,1 1 1,-1-1 0,1 0 0,-1 1-1,1-1 1,-1 0 0,1 0 0,0 1-1,0-1 1,-1 0 0,1 0-1,0 0 1,0 1 0,0-1 0,0 0-1,0 0 1,0 0 0,0 0 0,0 0-1,0 1 1,0-1 0,0-1-1,7-17 1704,-3 15-1725,1 1 1,-1 0-1,1 0 0,-1 0 1,1 1-1,0 0 0,0 0 1,0 0-1,0 0 0,0 1 1,6-1-1,6 0 33,0 0 0,20 2 0,-24 0-252,-11 0 22,-1 0-1,1 0 0,0 1 0,-1-1 0,1 0 0,-1 1 0,1 0 1,-1-1-1,0 1 0,1 0 0,-1-1 0,0 1 0,1 0 0,-1 0 1,0 0-1,0 0 0,0 0 0,0 1 0,0-1 0,0 0 0,0 0 0,0 1 1,0-1-1,0 1 0,-1-1 0,1 1 0,-1-1 0,1 1 0,-1-1 1,0 1-1,1-1 0,-1 1 0,0 2 0,1 7-8,-1 0 0,0 0 0,-2 19 1,2-25 7,-1-1-2,0 0-1,0 0 0,-1-1 1,1 1-1,-1 0 0,0 0 1,0-1-1,0 1 0,0-1 1,-1 0-1,1 1 0,-1-1 1,0 0-1,0-1 0,0 1 1,-7 4-1,-7 5-45,0-2 0,-23 11 0,18-10-10,11-4-102,7-4 76,-1-1 1,1 0-1,0 0 0,-1 0 0,-8 3 1,12-5 689,0 0-577,-2 0 21,2 0 291,2 4-291,-1-1-1,1 1 1,0 0-1,0-1 1,0 1-1,1-1 1,-1 1-1,1-1 1,0 1-1,0-1 1,2 3-1,32 38 133,-22-29-87,47 65 85,-55-70-166,0 0 1,0 0-1,-1 1 1,0-1-1,-1 1 1,4 18-1,-3 1-264,-5-30 51,9 0-6330,3-1 2074,1-5-1141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6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20 8058,'0'0'14115,"5"-3"-13423,0 1-560,1-1-1,0 1 1,0 0-1,0 0 1,0 0 0,0 1-1,0 0 1,0 1 0,0-1-1,1 1 1,-1 0 0,0 0-1,8 2 1,-12-1-132,-1 0 1,0 0-1,0 0 0,1 0 0,-1 0 1,0 0-1,0 0 0,0 1 0,0-1 1,0 0-1,0 1 0,0-1 1,-1 0-1,1 1 0,0-1 0,-1 1 1,1-1-1,-1 1 0,0-1 1,1 1-1,-1 0 0,0-1 0,0 2 1,0 1-2,1 0 1,-1 0 0,0 0 0,0-1-1,-1 1 1,1 0 0,-1 0-1,0-1 1,-2 6 0,1-5 7,-1 0 0,-1 1 0,1-1 0,-1-1 0,1 1 0,-1-1 0,0 1 0,0-1 0,-1 0 0,1 0 0,0-1 0,-1 1 0,0-1 1,0 0-1,-5 1 0,-4 2-25,0-1 0,0-1 0,0 0 1,-18 1-1,-10-4 182,41 0 111,1 0-225,-1-1 1,1 0-1,0 1 0,0-1 1,0 1-1,0-1 1,0 1-1,0-1 1,0 1-1,1-1 0,-1 0 1,0 1-1,0-1 1,0 1-1,0-1 1,1 1-1,-1-1 0,0 1 1,1-1-1,-1 1 1,0 0-1,1-1 1,-1 1-1,0-1 0,1 1 1,-1 0-1,1-1 1,-1 1-1,1 0 1,0-1-1,0 1-30,0 0 0,0 0 1,0 0-1,1 1 0,-1-1 0,0 0 1,0 0-1,0 1 0,0-1 0,0 1 0,0-1 1,0 1-1,0-1 0,1 2 0,35 28-264,-35-27 349,47 47 235,-27-27-160,0-1 1,46 35-1,-60-52-251,0 1 0,0 1 0,11 9 0,-9-2-2890,-4 1-4104,-5-7-974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7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23 56,'0'0'20151,"-2"-4"-19127,-6-11-194,6 11 2244,-3 15-888,-17 443-199,16-414-1443,2-27-1441,2-27-4458,2-1-841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8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6665,'0'0'14997,"-1"13"-14265,0-1-617,0 10 335,0 0 0,3 23 0,-1-38-353,-1 0 0,1-1 0,1 1 0,0-1 1,0 1-1,0-1 0,0 0 0,1 0 0,0 0 0,1 0 0,-1 0 0,7 7 0,-7-10-33,-1 0-1,1-1 1,0 0-1,0 0 1,0 0-1,0 0 0,0 0 1,0-1-1,1 1 1,-1-1-1,1 0 1,-1 0-1,1 0 1,-1 0-1,1-1 0,-1 1 1,1-1-1,0 0 1,-1 0-1,1-1 1,0 1-1,-1-1 1,1 1-1,-1-1 0,1 0 1,-1-1-1,0 1 1,1 0-1,-1-1 1,0 0-1,0 0 1,0 0-1,0 0 0,4-4 1,81-81 979,-32 30-667,-55 56-413,0 0 0,0 0 0,0 0 0,0 0 0,0 0 0,1 0 0,-1 0 0,0 1 0,1-1 0,-1 0 1,1 1-1,-1-1 0,0 1 0,1-1 0,-1 1 0,1 0 0,-1 0 0,1 0 0,-1-1 0,1 1 0,2 1 0,-3-1-111,0 1-1,1 0 1,-1-1 0,0 1-1,0 0 1,0 0 0,0-1-1,0 1 1,0 0-1,0 0 1,-1 0 0,1 0-1,0 0 1,0 0-1,-1 1 1,1-1 0,-1 0-1,1 0 1,-1 0-1,1 1 1,-1-1 0,0 0-1,0 1 1,1 1 0,0 24-6414,-2-17 2149,1 1-2298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8.5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5 8410,'0'0'15331,"-7"-5"-14296,6 31-438,2 29 449,1-28-760,-2 0 0,-1 0 0,-1 0 1,-7 31-1,-1-14-149,1-1-1,3 2 1,-2 66 0,-1-39-1508,9-72 933,3-9-1451,11-7-493,3-2-3868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19.1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14 8066,'0'0'16044,"-1"-3"-15406,1 2-621,0 1 0,-1-1-1,1 1 1,0-1 0,0 1 0,0-1 0,0 1 0,0-1-1,-1 1 1,1-1 0,0 1 0,0-1 0,-1 1 0,1 0-1,0-1 1,-1 1 0,1-1 0,-1 1 0,1 0 0,0 0-1,-1-1 1,1 1 0,-1 0 0,0-1 0,0 13 500,1-5-340,1-1 1,0 0 0,0 1-1,3 7 1,-2-9-108,0-1 1,1 1-1,-1-1 1,1 0-1,0 0 1,0 0-1,0 0 1,0-1-1,1 1 1,0-1-1,-1 0 1,1 0-1,6 3 1,2 0 29,0 0 0,0-1 0,20 4 0,-22-6-85,0 0 1,0 0 0,0 1-1,-1 1 1,1-1-1,15 12 1,-21-12-14,0 0-1,-1 0 1,0 0-1,1 1 1,-1-1-1,-1 1 1,1 0-1,-1 0 1,0 0-1,0 0 1,0 0-1,-1 1 1,1-1-1,-1 0 1,-1 1-1,1-1 1,-1 1-1,0-1 1,0 1-1,-1-1 1,1 0-1,-1 1 1,-2 6-1,0-6 19,0 0 0,0 0 0,-1 0 0,0 0-1,0-1 1,0 0 0,0 0 0,-1 0 0,0 0 0,0-1 0,-10 8 0,-2 1 72,-121 101 476,134-108-640,3-6-122,1 0-1,0 1 1,0-1 0,0 0 0,0 0 0,0 1 0,-1-1-1,1 0 1,0 0 0,0 1 0,0-1 0,0 0 0,0 0 0,0 1-1,0-1 1,0 0 0,0 1 0,0-1 0,0 0 0,0 0-1,0 1 1,0-1 0,0 0 0,1 1 0,-1-1 0,0 0 0,0 0-1,0 1 1,0-1 0,0 0 0,1 0 0,-1 0 0,0 1-1,7 0-6605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0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3689,'0'0'13136,"-9"13"-6085,9-12-6936,0-1 0,1 1 0,-1-1 0,0 1 0,0-1 0,1 0 0,-1 1 0,0-1 0,1 1 0,-1-1 0,0 0 0,1 1 0,-1-1 0,1 0 1,-1 0-1,0 1 0,1-1 0,-1 0 0,1 0 0,-1 1 0,1-1 0,-1 0 0,1 0 0,-1 0 0,1 0 0,-1 0 0,1 0 0,-1 0 0,1 0 0,0 0 0,22 0 258,-16 0 105,84-1 1181,101 2-972,-186-1-686,-2 0 0,-1 0 0,1 0-1,0 1 1,0-1 0,0 1-1,-1-1 1,1 1-1,0 0 1,0 1 0,-1-1-1,4 2 1,-6-2-69,-1-1 1,1 1-1,-1-1 1,0 1-1,1 0 1,-1-1-1,0 1 0,0-1 1,1 1-1,-1 0 1,0-1-1,0 1 1,0-1-1,0 1 0,0 0 1,0-1-1,0 1 1,0 0-1,0-1 1,0 1-1,0 0 1,0-1-1,0 1 0,0 0 1,-1-1-1,1 1 1,0-1-1,0 1 1,-1-1-1,1 1 1,0 0-1,-1-1 0,1 1 1,-1-1-1,1 1 1,-1-1-1,1 0 1,-1 1-1,-23 19-3092,18-17 1649,-7 10-4859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4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9354,'0'0'12701,"0"7"-12100,-2 19 229,-1-1 1,-1 1-1,-13 44 1,9-40-411,1 0 1,-3 38-1,8-49-326,0-3-69,2 1-1,1 29 1,-1-45-20,0 1-1,1-1 1,-1 0 0,1 1-1,-1-1 1,1 0-1,0 0 1,-1 1 0,1-1-1,0 0 1,0 0 0,0 0-1,0 0 1,0 0-1,0 0 1,0 0 0,0-1-1,0 1 1,0 0-1,0 0 1,1-1 0,-1 1-1,0-1 1,1 1 0,-1-1-1,0 0 1,2 1-1,5 0 18,0 0-1,0 0 1,12-1-1,-14 0-6,5 0 15,6 1 2,0-1 0,1-1-1,-1-1 1,0 0 0,25-8 0,154-59-1192,-123 41-3059,-52 20-1448,-6 0-3047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4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3505,'0'0'20029,"3"-12"-19263,-1 3-603,-2 7-128,0-1-1,0 0 0,0 1 1,1-1-1,-1 0 0,1 1 1,0-1-1,0 1 0,0-1 0,0 1 1,0-1-1,1 1 0,-1 0 1,1 0-1,-1 0 0,1-1 0,0 1 1,0 1-1,0-1 0,0 0 1,0 0-1,0 1 0,0-1 1,1 1-1,-1 0 0,4-2 0,21-5 242,172-52 796,-157 50-1349,1 2 1,74-6 0,-115 14 276,1-1-230,1 1 0,-1 0 0,1 0 0,-1 1 1,1-1-1,4 2 0,-7-2 32,0 1-1,0-1 1,-1 0-1,1 1 1,0 0-1,0-1 0,-1 1 1,1-1-1,0 1 1,-1 0-1,1 0 1,-1-1-1,1 1 1,-1 0-1,1 0 1,-1 0-1,0-1 1,1 1-1,-1 0 1,0 0-1,0 0 1,1 0-1,-1 0 0,0 0 1,0 1-1,1 19-5983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4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8130,'0'0'15163,"144"-18"-14267,-101 10-360,-10 1-256,6 2-272,-5 0-8,-5 5-192,5 0-968,-8 0-1569,-9 7-4280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5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9842,'0'0'12651,"-13"64"-12251,9-41-80,4 0-168,0 0 32,0-3-176,0 0 56,0-4-64,0 4-968,0-5-1817,4-5-4048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3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2 576,'0'-2'24204,"0"4"-23308,0 145 1357,0-147-2241,0 1-4,0 0-6,0 0-3,0 1-56,0-2-123,17-11-11746,0-3 1732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 10474,'0'0'12395,"-21"19"-11931,-61 61-199,78-77-239,1 1 0,0-1 0,1 1 0,-1 0-1,1-1 1,-1 1 0,-2 8 0,4-10-14,1 0 1,-1 0-1,1 0 0,0 0 1,0 0-1,0-1 0,0 1 1,0 0-1,0 0 0,1 2 1,1 9 48,-2-12-56,0 0 0,0-1-1,0 1 1,0 0-1,1 0 1,-1-1-1,0 1 1,1 0-1,-1-1 1,0 1-1,1 0 1,-1-1-1,1 1 1,-1 0 0,1-1-1,-1 1 1,1-1-1,0 1 1,-1-1-1,1 1 1,-1-1-1,1 0 1,0 1-1,0-1 1,-1 0-1,1 0 1,0 1 0,0-1-1,-1 0 1,1 0-1,0 0 1,1 0-1,32 1 116,-22-2-79,-3 2-31,-1-1-1,1-1 0,-1 0 1,1 0-1,-1 0 0,0-1 1,1 0-1,-1-1 0,0 0 1,0 0-1,-1-1 0,1 1 1,-1-2-1,13-8 0,-19 11-6,0 1 0,0-1-1,0 0 1,0 0 0,0 0-1,0 0 1,0 0 0,0 0-1,-1 0 1,1 0 0,-1 0-1,0-1 1,1 1 0,-1 0-1,0 0 1,0 0 0,-1 0-1,1-3 1,-1-4 0,1 9-24,-1 0 1,0 0 0,1 0 0,-1 0 0,0 0-1,1 0 1,-1 1 0,0-1 0,0 0 0,1 0-1,-1 1 1,1-1 0,-1 0 0,0 1-1,1-1 1,-1 1 0,1-1 0,-1 0 0,0 2-1,-4 4-23,1 1-1,0 0 0,0 0 0,1 1 0,0-1 0,0 1 0,-3 15 0,-7 62 19,8-39 71,2 0-1,3 1 1,1-1-1,3 0 1,1 0 0,13 51-1,-3-37 68,-4-1 1,-2 1-1,-2 1 0,-2 65 1,-5-125-86,0 0 1,0-1-1,0 1 1,0 0 0,-1 0-1,1-1 1,0 1-1,0 0 1,-1 0 0,1-1-1,0 1 1,-1 0-1,1-1 1,-1 1 0,1 0-1,-1-1 1,1 1-1,-1-1 1,1 1 0,-1-1-1,0 1 1,1-1-1,-1 1 1,0-1 0,1 1-1,-1-1 1,0 0 0,1 0-1,-1 1 1,0-1-1,0 0 1,0 0 0,1 0-1,-1 0 1,0 0-1,0 0 1,0 0 0,1 0-1,-1 0 1,0 0-1,0 0 1,0-1 0,-2 1 125,-1-1 1,1 1 0,0-1 0,0 0 0,0 0 0,1-1 0,-1 1-1,0-1 1,0 1 0,-4-4 0,-5-7 81,1-1-1,0 1 1,1-2 0,0 1 0,1-2 0,-8-16 0,5 6-148,2 0 0,0 0 0,-6-30 0,11 32-268,1-1 0,1 1-1,0-41 1,4 61 63,-1-1-1,0 0 1,1 1 0,0-1 0,0 1-1,0-1 1,0 1 0,0 0 0,1 0-1,-1-1 1,1 1 0,0 0 0,0 0 0,0 0-1,0 1 1,5-5 0,3-2-683,1 1 1,-1 0-1,15-8 1,-14 9-360,40-22-6906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6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19 111 10042,'0'0'11884,"-4"17"-11348,-10 55-101,13-70-411,1-1 0,0 0 0,0 1 0,0-1 1,0 1-1,0-1 0,1 0 0,-1 1 0,0-1 0,1 0 0,-1 1 0,1-1 1,-1 0-1,1 1 0,0-1 0,-1 0 0,1 0 0,0 0 0,0 0 0,0 0 1,0 0-1,0 0 0,0 0 0,0 0 0,0 0 0,0 0 0,0 0 0,1-1 1,-1 1-1,2 0 0,1 0 74,0 0 0,0 0-1,1 0 1,-1-1 0,0 1 0,8-1 0,-10 0-44,7-1 64,0 0 0,-1 0 0,1-1-1,-1 0 1,0-1 0,0 0 0,0 0 0,0 0 0,0-1 0,0 0 0,-1-1-1,0 0 1,0 0 0,0-1 0,-1 1 0,0-1 0,0-1 0,0 1 0,-1-1-1,0 0 1,0 0 0,6-13 0,-9 13-60,1-1 0,-1 1 0,-1-1 0,1 0 0,-2 0 0,1 1 0,-1-1 0,0 0 0,0 0 0,-2-10 0,1 17-61,1-1 1,-1 0-1,1 1 0,-1-1 1,0 0-1,0 1 1,0-1-1,0 1 1,0-1-1,0 1 1,0 0-1,0-1 0,-1 1 1,1 0-1,0 0 1,-1 0-1,1 0 1,-1 0-1,0 0 1,1 0-1,-1 0 1,0 1-1,1-1 0,-1 1 1,0-1-1,0 1 1,1 0-1,-1-1 1,0 1-1,-2 0 1,0 0-43,0 0 1,-1 0-1,1 0 1,0 0-1,0 0 1,-1 1 0,1 0-1,0 0 1,0 0-1,0 1 1,-8 3-1,7-1 26,0 0 0,0 0 0,0 1-1,1 0 1,-1 0 0,1 0-1,0 0 1,1 1 0,-1 0-1,1-1 1,0 1 0,1 0-1,-3 7 1,1 0-8,1 0 0,0 0 0,1 0 0,0 0 0,1 21 0,1-33-48,0 1-1,0 0 1,1 0-1,-1 0 0,1 0 1,0 0-1,-1 0 1,1-1-1,0 1 1,0 0-1,0 0 0,0-1 1,0 1-1,1-1 1,-1 1-1,0-1 0,1 0 1,-1 1-1,1-1 1,-1 0-1,1 0 0,0 0 1,-1 0-1,1 0 1,4 1-1,3 1-829,1 1 1,0-2-1,16 3 0,-21-4 397,38 5-6344,0-3-5356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26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24 7258,'0'0'12724,"-1"22"-11959,-2 7-504,-1 72 3752,9-129-1866,-1 17-2100,2-1 0,-1 1 0,1 0-1,1 0 1,0 0 0,0 1-1,1 0 1,1 1 0,0 0-1,0 0 1,0 1 0,14-9-1,-22 16-50,1 0 0,-1 0 0,1 0-1,-1 0 1,1 1 0,0-1 0,-1 0 0,1 1-1,0-1 1,0 1 0,-1 0 0,1 0-1,0-1 1,0 1 0,0 0 0,0 1 0,-1-1-1,1 0 1,0 0 0,0 1 0,-1-1-1,1 1 1,0 0 0,-1-1 0,1 1 0,0 0-1,-1 0 1,1 0 0,-1 0 0,1 0-1,-1 0 1,0 0 0,1 1 0,-1-1 0,0 1-1,0-1 1,0 1 0,0-1 0,0 1 0,0-1-1,-1 1 1,2 2 0,2 6-11,-1 0 0,0 0 0,0 0 0,-1 0 0,2 20 1,-4 12 95,-1-31-567,1-1 1,0 1-1,3 17 1,-3-27 138,1 1 0,-1-1 0,1 1 0,-1-1 0,1 0 0,0 1 0,-1-1 0,1 0 0,0 0 0,0 0 0,0 0 0,0 1 0,0-1 0,2 1 0,9 4-6537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47 7522,'0'0'16047,"-2"-6"-15187,-13-24-69,29 54-467,1-1-1,1 0 1,30 32-1,-26-31-269,-17-20-19,1 0 0,0 0 0,0 0 0,0-1 0,0 1 0,10 4 0,-13-7 12,0 0-1,1-1 1,-1 1 0,0-1-1,0 1 1,1-1 0,-1 1-1,1-1 1,-1 0 0,0 0-1,1 1 1,-1-1 0,1 0-1,-1 0 1,0-1-1,1 1 1,-1 0 0,1 0-1,-1-1 1,0 1 0,1-1-1,-1 1 1,0-1 0,0 1-1,1-1 1,-1 0 0,0 0-1,0 0 1,0 0 0,0 0-1,2-1 1,2-5 83,0 0 1,-1-1-1,0 1 1,0-1-1,0 0 0,-1 0 1,0 0-1,-1 0 1,2-10-1,0-2-293,-2-1-1,1-34 1,-3 54-959,4 13-3516,0 8-2049,1 1-5817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4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62 3713,'0'0'16375,"0"-6"-15018,0-46 2857,-2 51-4135,1 1 1,-1-1-1,0 1 0,0-1 1,0 1-1,0 0 0,0 0 1,0-1-1,0 2 0,0-1 1,-2 0-1,-2 0 77,-5 0-85,0 0 0,-1 0 0,1 1-1,0 0 1,0 1 0,-1 0 0,1 1 0,1 0-1,-21 9 1,22-7-61,0 0 1,-1 1-1,2 0 0,-1 1 0,1 0 0,-11 11 1,16-14-20,-1 0 1,1 0-1,0 1 1,0 0 0,1-1-1,-1 1 1,1 0-1,0 0 1,0 0 0,1 0-1,-1 1 1,1-1-1,0 0 1,0 11 0,2-16 6,-1 1 0,0 0 1,1 0-1,-1-1 1,1 1-1,0 0 1,-1-1-1,1 1 1,-1-1-1,1 1 1,0-1-1,0 1 1,-1-1-1,1 1 1,0-1-1,0 0 1,-1 1-1,1-1 1,0 0-1,0 0 1,0 0-1,0 0 1,0 1-1,-1-1 0,1 0 1,0 0-1,0-1 1,1 1-1,34 0 65,-26 0-67,7 0 12,-1 1 5,0-2 0,26-3 0,-39 4-15,0-1-1,0 1 0,1-1 1,-1 0-1,0 0 0,0-1 1,0 1-1,0-1 0,0 1 0,0-1 1,0 0-1,-1 0 0,1 0 1,-1 0-1,1-1 0,-1 1 1,0-1-1,3-3 0,-4 3 9,0 0 1,-1 0-1,1-1 0,-1 1 0,0 0 0,0 0 0,0 0 0,-1-7 1,0-1-17,1 11-3,0 0 1,0-1-1,-1 1 1,1-1-1,0 1 1,0 0-1,-1 0 1,1-1-1,0 1 1,-1 0 0,1-1-1,-1 1 1,1 0-1,0 0 1,-1 0-1,1-1 1,-1 1-1,1 0 1,0 0-1,-1 0 1,1 0-1,-1 0 1,1 0 0,-1 0-1,1 0 1,0 0-1,-1 0 1,1 0-1,-1 0 1,1 0-1,-1 0 1,1 0-1,0 1 1,-1-1 0,1 0-1,-1 0 1,1 0-1,0 1 1,-1-1-1,1 0 1,0 0-1,-1 1 1,0 0-1,1 13-35,0-8 26,-1-1 0,2 0 1,-1 1-1,0-1 1,3 8-1,-3-11-24,1-1 1,0 1-1,-1 0 0,1-1 0,0 1 0,0 0 0,0-1 1,0 1-1,1-1 0,-1 0 0,0 1 0,1-1 0,-1 0 1,1 0-1,-1 0 0,1 0 0,-1 0 0,1 0 0,3 1 1,2 1-651,-1-1 1,1 0 0,0 0 0,11 1 0,13-2-5661,-9-1-1756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4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11570,'0'0'13937,"0"5"-13657,5 419 2756,-3-378-3110,0-2-5471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5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11442,'0'0'12430,"2"16"-11851,1 10-421,10 76 356,-12-99-493,-1-1 1,1 1-1,0-1 1,0 0-1,0 1 1,0-1 0,0 0-1,0 0 1,0 0-1,1 0 1,-1 0-1,1 0 1,0 0-1,0 0 1,-1 0 0,1-1-1,0 1 1,0-1-1,3 2 1,-2-2 56,1 1 0,-1-1 1,1 0-1,0 0 0,-1 0 1,1-1-1,0 1 0,-1-1 1,1 0-1,0 0 0,7-1 1,-6 0 5,0 0 1,0 0 0,0 0-1,0-1 1,0 0-1,0 0 1,-1 0-1,1 0 1,-1-1 0,1 0-1,-1 1 1,0-2-1,0 1 1,0 0-1,-1-1 1,1 0 0,-1 0-1,5-7 1,-5 5 18,-1 0 0,0 0 0,0 0 0,-1-1 0,1 1 0,-1 0 0,-1-1 1,0-12-1,0 18-148,0-1 0,0 0-1,0 1 1,-1-1 0,1 1 0,-1-1 0,1 0 0,-1 1 0,1-1 0,-1 1 0,0 0 0,0-1 0,0 1 0,0-1 0,0 1 0,-2-2 0,2 2-153,-1 1 1,1-1-1,-1 0 1,1 1 0,-1-1-1,1 1 1,-1-1-1,1 1 1,-1 0 0,0 0-1,1 0 1,-1 0-1,0 0 1,1 0 0,-1 0-1,1 0 1,-1 1-1,0-1 1,1 0 0,-3 2-1,-7 5-4826,6 5-2899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6953,'0'0'16348,"14"-1"-15050,45-2-377,-55 2-841,0 1 0,0-1-1,0 0 1,0-1 0,0 1 0,0-1 0,0 1-1,0-1 1,-1 0 0,1 0 0,-1-1-1,1 1 1,3-5 0,6-3 122,-9 7-123,1 0 0,-1-1 0,0 1 0,0-1 0,-1 0 0,1 0 0,-1 0-1,0 0 1,0-1 0,0 1 0,0-1 0,3-9 0,-3 4 19,-1 1 1,0-1-1,0 0 1,-1 1-1,0-1 1,-1-10-1,0 19-100,0 1 0,-1-1 0,1 1 0,0-1 0,-1 1 0,1 0 0,-1-1 0,1 1 0,0 0 0,-1-1 0,1 1 0,-1 0 0,1-1 0,-1 1 0,1 0 0,-1 0 0,1-1 0,-1 1 0,1 0 1,-1 0-1,1 0 0,-1 0 0,0 0 0,1 0 0,-1 0 0,1 0 0,-1 0 0,1 0 0,-2 0 0,-20 2-39,20-2 34,-3 1 2,0 0 0,0 0 0,1 1 0,-1 0-1,0 0 1,1 0 0,-1 1 0,1-1 0,0 1-1,-1 0 1,1 0 0,1 1 0,-1-1 0,0 1-1,1 0 1,-5 6 0,3-3 6,1 0 0,0 0 0,0 0 0,0 0 0,1 1 0,0-1 0,1 1 0,0 0 0,-3 14 0,5-20 2,-1 0 0,1 1 0,0-1 0,0 0 0,0 1 0,0-1 0,0 0 0,1 0 0,-1 1 0,1-1 0,-1 0 0,1 0 0,0 0 0,0 0 0,0 0 0,0 0 0,0 0 0,0 0 0,0 0 0,1 0 0,-1 0 0,3 1 0,1 1 6,0-1-1,1-1 0,-1 1 1,1-1-1,0 1 0,0-2 0,7 3 1,28 6-462,27 8-2244,-38-8-393,-4-2-3052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9434,'0'0'12380,"-6"19"-11732,-2 6-468,-21 86 432,23-85-474,2 1 0,-3 47 0,7-73-125,1 0 1,-1 0-1,0 0 1,1 0-1,-1 0 1,0 1-1,1-1 0,0 0 1,-1 0-1,1 0 1,-1-1-1,1 1 1,0 0-1,0 0 1,-1 0-1,1 0 1,0-1-1,0 1 1,0 0-1,0-1 1,0 1-1,0-1 0,0 1 1,0-1-1,0 1 1,0-1-1,1 0 1,-1 0-1,0 1 1,0-1-1,0 0 1,2 0-1,8 1 147,0 0 0,19-2 0,-14 1 13,13-2-58,-1 0-1,1-2 1,-1-1-1,37-11 1,107-47-486,-157 57-364,26-15 1,-36 17-338,-1 1-1,1 0 1,-1-1-1,0 0 1,4-4 0,2-8-8958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10162,'0'0'12579,"161"-64"-11627,-102 57-376,-4 2-336,5 2-88,-5 3-152,4 0-88,-12 0-552,-9 0-632,-8 8-1305,-18 5-2928,-7-3-6962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35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30394,'38'717'0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7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10666,'0'0'9154,"153"-15"-8250,-98 8-584,13 7-320,-13 0-1200,-9 0-3857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13 9458,'0'0'15155,"-22"-3"-14603,-73-6-220,92 9-316,0 0 0,-1 0-1,1 0 1,0 0-1,0 1 1,0-1-1,0 1 1,0 0-1,-1 0 1,2 0-1,-1 1 1,0-1 0,0 0-1,0 1 1,1 0-1,-1 0 1,0 0-1,1 0 1,0 0-1,0 0 1,-3 4-1,-3 3 37,3-5-31,0 1 0,0 0-1,1 1 1,-1-1 0,1 1 0,0 0 0,1 0 0,0 0-1,0 0 1,0 1 0,0-1 0,1 1 0,0 0 0,1-1 0,-1 1-1,1 0 1,1 0 0,-1 9 0,1-15-21,1 0 1,-1-1 0,0 1-1,0-1 1,1 1-1,-1 0 1,0-1-1,1 1 1,-1-1-1,1 1 1,-1-1-1,1 0 1,-1 1-1,1-1 1,-1 1-1,1-1 1,-1 0-1,1 1 1,-1-1-1,1 0 1,-1 0-1,1 1 1,0-1-1,-1 0 1,1 0-1,0 0 1,-1 0-1,1 0 1,-1 0-1,2 0 1,26 1 39,-20-1-15,13 0 40,-12 1-74,1-1 0,0 0 0,0-1-1,-1 0 1,16-3 0,-23 3 9,0 0 0,0 1 0,0-1 0,0 0 1,0 0-1,0-1 0,0 1 0,-1 0 1,1 0-1,0-1 0,-1 1 0,1-1 0,-1 0 1,1 1-1,-1-1 0,0 0 0,0 0 0,0 0 1,0 0-1,0 0 0,0 0 0,0 0 1,-1 0-1,1 0 0,-1 0 0,0 0 0,1-1 1,-1 1-1,0 0 0,0-3 0,0-3-137,-2 21-43,-13 59 16,5-28 47,-6 57-1,15 2-123,1-63 230,-4 42 0,0-61-143,1 2 3482,4-38-2987,1 1 0,1-1-1,0 1 1,1 0 0,1 0-1,10-22 1,2-7-154,-6 12-732,-1 1 1,-2-1-1,5-36 1,-13 64-54,4-10-1104,6 10-5992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8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3793,'0'0'17928,"2"9"-17070,-1-2-672,1 1 0,0 0 0,0-1 0,1 1-1,7 13 1,-9-19-137,1 1 0,-1-1 0,1 1 0,0-1 0,0 0 0,0 0-1,0 0 1,0 0 0,0 0 0,0 0 0,1 0 0,-1-1 0,1 1 0,-1-1 0,1 0 0,0 0 0,-1 0 0,1 0-1,0 0 1,0 0 0,0-1 0,0 0 0,3 1 0,-2-1 44,0 0-1,0 0 1,0 0 0,0-1 0,0 1-1,0-1 1,-1 0 0,1 0 0,0 0-1,0-1 1,-1 1 0,1-1 0,0 0-1,-1 0 1,0 0 0,0-1 0,1 1 0,-1-1-1,-1 1 1,1-1 0,0 0 0,-1 0-1,1 0 1,-1-1 0,0 1 0,0-1-1,0 1 1,-1-1 0,1 0 0,1-5-1,0-3-17,-1 0 0,0 0-1,-1 0 1,0 0 0,-1-15 0,0 26-81,0 1-47,0 0 0,0-1 0,0 1 0,1 0 0,-1-1 0,0 1 0,0 0 0,0 0 0,0-1 0,0 1-1,0 0 1,0-1 0,0 1 0,0 0 0,0-1 0,0 1 0,-1 0 0,1-1 0,0 1 0,0 0 0,0-1 0,0 1 0,0 0 0,-1 0 0,1-1 0,0 1 0,0 0 0,0 0 0,-1-1-1,1 1 1,0 0 0,0 0 0,-1 0 0,1-1 0,0 1 0,-1 0 0,1 0 0,0 0 0,0 0 0,-1 0 0,1 0 0,0 0 0,-1-1 0,1 1 0,0 0 0,-1 0 0,1 0 0,-1 1-304,0-1 1,1 1 0,-1-1-1,1 0 1,-1 1 0,1-1-1,-1 1 1,1-1 0,-1 1 0,1-1-1,-1 1 1,1 0 0,0-1-1,-1 1 1,1-1 0,0 1-1,-1 0 1,1-1 0,0 1 0,0 1-1,-1 13-8150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3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128 498 9738,'0'0'12451,"-16"8"-12028,-51 30-77,64-36-318,-1 0 0,1 0-1,0 0 1,1 1 0,-1-1-1,0 1 1,1 0 0,-1-1-1,1 1 1,0 0 0,0 1-1,0-1 1,0 0 0,1 1 0,-1-1-1,1 1 1,0-1 0,0 1-1,0-1 1,1 1 0,-1 0-1,1-1 1,0 1 0,0 6-1,1-9-8,1 0 0,-1-1-1,1 1 1,-1-1-1,1 0 1,-1 1 0,1-1-1,-1 0 1,1 0-1,-1 0 1,1 0 0,-1 0-1,2-1 1,2 1-4,1 0-3,-1 0-1,1 0 0,0-1 1,-1 0-1,1 0 0,-1 0 0,1-1 1,-1 0-1,1 0 0,-1 0 0,0 0 1,0-1-1,0 0 0,0 0 1,-1-1-1,1 1 0,-1-1 0,0 0 1,0 0-1,0 0 0,0-1 0,-1 1 1,0-1-1,0 0 0,0 0 0,-1 0 1,1 0-1,-1-1 0,0 1 1,1-8-1,-1 0 16,-1-1 1,0-19 0,-1 33-34,0-1 0,0 1 0,0 0 1,0 0-1,0 0 0,0-1 1,0 1-1,0 0 0,-1 0 1,1-1-1,0 1 0,0 0 1,0 0-1,0 0 0,-1 0 1,1-1-1,0 1 0,0 0 1,0 0-1,-1 0 0,1 0 1,0 0-1,0 0 0,-1-1 1,1 1-1,0 0 0,0 0 0,0 0 1,-1 0-1,1 0 0,0 0 1,0 0-1,-1 0 0,1 0 1,0 0-1,0 0 0,-1 0 1,1 0-1,0 0 0,0 1 1,-1-1-1,1 0 0,0 0 1,-1 0-1,-12 7-163,10-3 156,1 0 0,-1 0-1,0 0 1,1 0-1,0 1 1,0-1-1,0 0 1,1 1-1,0 0 1,-2 8-1,1 3-6,0-1 0,1 17-1,2-30 21,-1 0-1,0-1 0,0 1 1,1 0-1,-1-1 1,0 1-1,1-1 1,0 1-1,-1-1 1,1 1-1,0-1 1,0 1-1,0-1 1,0 0-1,0 1 0,0-1 1,0 0-1,0 0 1,1 0-1,-1 0 1,0 0-1,1 0 1,-1 0-1,0 0 1,1-1-1,-1 1 1,1 0-1,0-1 0,-1 1 1,1-1-1,-1 0 1,3 1-1,7 0 36,1 0 0,-1 0 0,20-2 0,-12 0 103,-7 1-70,0 0 0,0-1-1,0-1 1,0 0 0,0-1 0,0 0-1,-1-1 1,0 0 0,1-1 0,-2 0 0,1-1-1,0 0 1,-1-1 0,0 0 0,9-9-1,-13 12 86,-1-1 0,0 0-1,-1 0 1,1 0 0,6-11 0,-9 12-83,0 0 0,0 0 0,-1 0 0,0 0 1,0 0-1,0-1 0,0 1 0,-1 0 0,1-1 1,-1-4-1,0 8-70,-2-4 121,-9 3 143,11-27 786,9-72-848,0 19 57,-9 79-238,17-223 1034,-15 211-937,-1 21-53,-2 25-33,-10 69 20,-2 21 29,12 141-149,2-139-4443,-13-122-590,7-3-966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40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6785,'0'0'18684,"76"-18"-18139,-50 18-249,3-2-32,1-1-128,0 1-128,-1-1-16,-8 3-336,1 0-585,-5 0-887,-9 0-3537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40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6905,'0'0'16096,"1"11"-15344,2 177-971,-3-188 150,0 0 1,0 0-1,0 0 0,0 0 0,0 0 0,1 1 0,-1-1 0,0 0 0,0 0 0,0 0 0,0 0 0,0 0 0,0 0 1,0 1-1,0-1 0,0 0 0,0 0 0,0 0 0,0 0 0,1 0 0,-1 0 0,0 0 0,0 0 0,0 0 0,0 0 1,0 0-1,0 1 0,0-1 0,1 0 0,-1 0 0,0 0 0,0 0 0,0 0 0,0 0 0,0 0 0,1 0 0,-1 0 1,0 0-1,0 0 0,0 0 0,0 0 0,0 0 0,0 0 0,1-1 0,-1 1 0,0 0 0,0 0 0,1 0-347,10 0-4159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40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68 9794,'0'0'10993,"-5"13"-10469,-14 41-113,19-54-396,-1 1 1,1-1-1,0 1 0,0 0 0,-1-1 1,1 1-1,0 0 0,0-1 0,0 1 1,0 0-1,0-1 0,0 1 1,0 0-1,0-1 0,0 1 0,0 0 1,0-1-1,0 1 0,0-1 0,1 1 1,-1 0-1,0-1 0,0 1 1,1-1-1,-1 1 0,0 0 0,1-1 1,-1 1-1,1-1 0,-1 1 1,1-1-1,-1 0 0,1 1 0,-1-1 1,1 1-1,0 0 0,21-1 359,-16 0-197,4 0 38,1 0 9,-1 0 1,1 0 0,0-1 0,17-5-1,-25 6-180,-1-1-1,0 0 0,1 0 1,-1 0-1,0 0 0,0 0 1,0 0-1,0-1 0,0 1 1,0 0-1,0-1 1,0 0-1,0 0 0,-1 1 1,1-1-1,-1 0 0,1 0 1,-1 0-1,0-1 0,0 1 1,0 0-1,0 0 0,0-1 1,-1 1-1,1 0 0,0-5 1,0 2 7,-1 0 1,1 0-1,-1 0 1,0 0-1,0 1 1,-1-1-1,1 0 1,-1 0-1,0 0 1,-1 0-1,1 1 1,-3-7-1,2 9-51,0 0 0,1-1 0,-1 1-1,0 0 1,-1 0 0,1 0 0,0 0 0,0 1 0,-1-1-1,1 1 1,-1-1 0,1 1 0,-1 0 0,0 0-1,0 0 1,1 0 0,-1 0 0,0 1 0,0-1 0,0 1-1,-5 0 1,0-1-251,0 1 0,0 0 0,0 0 0,-14 3 0,20-3 24,-1 1-1,1 0 1,0-1-1,0 1 1,0 0-1,0 0 1,1 0-1,-1 1 1,0-1-1,0 0 1,1 1-1,-1-1 1,0 1-1,1-1 1,0 1-1,-1 0 1,1 0-1,0 0 1,0 0-1,0-1 1,-1 5-1,0 9-5177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41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5129,'0'0'14521,"2"18"-13864,0 4-461,1 2 131,-1 31 0,-2-54-294,0 0 0,0-1 0,0 1 0,0 0 0,0 0 1,0 0-1,0 0 0,0 0 0,0-1 0,0 1 1,0 0-1,-1 0 0,1 0 0,0 0 0,-1-1 1,1 1-1,0 0 0,-1 0 0,1-1 0,-1 1 1,0 0-1,1-1 0,-1 1 0,1-1 0,-1 1 1,-1 0 1962,4-14-923,3 2-978,1 1 0,0 0-1,0 0 1,1 1-1,9-10 1,4-6 91,-12 14-127,1 1 0,0-1 0,1 2 1,18-16-1,-23 22-42,0-1 0,0 1 1,1 0-1,-1 0 0,1 0 0,-1 1 1,1 0-1,0 0 0,0 0 0,0 1 0,0 0 1,11 0-1,-16 1-18,-1 0 0,1 0 0,-1 0-1,1 0 1,0 0 0,-1 1 0,1-1 0,-1 0 0,1 0 0,-1 1 0,1-1-1,-1 0 1,1 1 0,-1-1 0,1 1 0,-1-1 0,1 0 0,-1 1 0,1-1-1,-1 1 1,0 0 0,1-1 0,-1 1 0,0-1 0,0 1 0,1-1-1,-1 1 1,0 0 0,0-1 0,0 1 0,0-1 0,0 2 0,1 24-88,-2-18 47,1-2-147,0 1 1,0-1-1,-1 0 0,0 1 1,-1-1-1,1 0 0,-1 0 1,0 0-1,-1 0 0,0 0 1,1 0-1,-2-1 0,1 1 1,-1-1-1,0 0 0,-6 7 1,-24 25-6855,17-23-676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42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6625,'0'0'13025,"0"-4"-11876,0-13 582,21 10 1594,-20 6-3284,0 1 1,0 0-1,-1-1 0,1 1 1,0-1-1,0 1 0,-1-1 1,1 0-1,0 1 0,-1-1 1,1 0-1,-1 1 0,1-1 1,-1 0-1,1 0 0,-1 0 1,0 1-1,1-1 0,-1 0 1,0 0-1,0 0 0,1 0 1,-1-1-1,0 2 160,-1 0-1569,-1 0 943,1 0 0,0 0 1,0 0-1,-1 0 0,1 0 1,0 0-1,0 1 0,-1-1 0,1 0 1,0 1-1,0-1 0,0 1 1,0 0-1,-2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0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22 8450,'0'0'14266,"-7"-3"-13756,-6-1-216,0 0-1,0 1 0,0 1 0,-1 0 0,1 0 1,-19 2-1,8 0 144,17 0-154,13 0 84,-4-1-362,0 1 0,0 0 1,0 0-1,-1 0 0,1 0 1,0 0-1,0 1 0,0-1 1,0 0-1,-1 1 0,1 0 1,0-1-1,0 1 0,-1 0 1,1 0-1,0 0 0,-1 0 1,1 0-1,-1 0 0,0 0 1,1 0-1,-1 1 0,0-1 1,0 1-1,1-1 0,-1 1 1,0-1-1,-1 1 0,1 0 1,0-1-1,0 1 0,-1 0 1,1 0-1,-1-1 0,1 1 1,-1 0-1,0 0 0,0 0 1,0 2-1,3 48 42,-2 1 1,-10 75-1,4-68-50,-1 13-37,-4 106 80,11-176-38,0 0 1,0 0 0,0 0-1,0 0 1,1-1 0,-1 1-1,1-1 1,-1 1 0,1-1-1,0 1 1,0-1 0,0 0-1,1 0 1,-1 0 0,0 0-1,1 0 1,-1-1 0,1 1-1,0-1 1,2 2 0,-1-3-213,-1 1 1,0-1 0,0 0-1,0 1 1,0-1 0,1-1-1,-1 1 1,0 0 0,0-1-1,0 0 1,5-1 0,17-11-4530,-8-1-2637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39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26129,'941'8'0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1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196 3 4425,'0'0'19096,"0"0"-19085,0 0 1,0 0-1,0 0 1,0 0-1,0 0 0,0-1 1,0 1-1,0 0 1,0 0-1,0 0 0,-1 0 1,1 0-1,0 0 0,0-1 1,0 1-1,0 0 1,0 0-1,0 0 0,-1 0 1,1 0-1,0 0 1,0 0-1,0 0 0,0 0 1,0 0-1,-1 0 1,1 0-1,0 0 0,0 0 1,0 0-1,0 0 0,-1 0 1,1 0-1,0 0 1,0 0-1,0 0 0,0 0 1,0 0-1,-1 0 1,1 0-1,0 0 0,0 0 1,0 0-1,0 0 1,0 0-1,0 0 0,-1 1 1,1-1-1,0 0 0,0 0 1,0 0-1,0 0 1,0 0-1,0 0 0,0 1 1,0-1-1,0 0 1,-1 0-1,1 0 0,0 0 1,0 0-1,0 1 1,-2 10 195,0 0 0,0 1 0,1 19 0,-2 3 49,1-10-111,0 5-83,-1 1-1,-2-2 0,-1 1 1,-1 0-1,-11 27 0,17-52-68,-1 0 0,0 0 0,0-1 1,0 1-1,-1 0 0,1-1 0,-1 1 0,0-1 0,0 0 0,0 0 0,0 0 0,-7 4 0,5-4-30,0-1-1,0-1 0,0 1 0,0-1 0,0 1 1,0-1-1,0-1 0,0 1 0,-1-1 1,-5 0-1,10 0 38,-1 0 0,1 1-1,-1-1 1,1 0 0,-1-1 0,1 1 0,-1 0 0,1 0 0,-1-1 0,1 1-1,-1 0 1,1-1 0,0 0 0,-1 1 0,1-1 0,0 0 0,0 0 0,-2-1-1,2 0 9,0 0-1,0 0 0,0 0 0,1 0 1,-1 0-1,1 0 0,-1-1 0,1 1 1,0 0-1,0 0 0,0 0 0,0-3 1,0 2-2,0 0 1,0 1-1,0-1 0,0 0 1,1 0-1,-1 1 1,1-1-1,-1 0 1,1 1-1,0-1 0,0 1 1,0-1-1,0 1 1,1-1-1,-1 1 1,1 0-1,0 0 0,-1-1 1,1 1-1,0 0 1,0 1-1,0-1 0,0 0 1,1 1-1,-1-1 1,4-1-1,68-37-61,-48 28 49,43-29 1,-62 36 3,-1 0 1,0 0 0,0-1 0,0 1 0,0-1 0,-1-1 0,0 1 0,-1-1 0,1 0 0,6-14-1,-6 9 3,-2 7 38,-1-1 0,0 0-1,0 1 1,0-1 0,0 0 0,-1 0-1,0 0 1,0-6 0,-1 11-38,0 1 0,0 0 0,0 0 0,0-1 0,-1 1 0,1 0 0,0 0 0,0 0 0,0-1 0,0 1 0,0 0 0,1 0 0,-1-1 0,0 1 0,0 0 0,0 0 0,0 0 0,0-1 0,0 1 0,0 0 0,0 0 0,0 0 0,1-1 0,-1 1 0,0 0 0,0 0 0,0 0 0,0 0 0,0 0 0,1-1 0,-1 1 0,0 0 0,0 0 0,0 0 0,1 0 0,-1 0 0,0 0 0,0 0 0,0 0 0,1 0 0,-1-1 0,0 1 0,0 0 0,1 0 0,-1 0 0,0 0 0,0 0 0,0 1 0,1-1 0,-1 0 0,0 0 0,0 0 0,1 0 0,-1 0 0,0 0 0,1 1-7,0-1 1,-1 1-1,1-1 1,0 1-1,-1-1 1,1 1-1,0 0 1,-1-1-1,1 1 1,-1 0-1,1-1 1,-1 1-1,0 0 1,1 0-1,-1-1 1,1 3 0,19 95 20,-12-53 5,14 43 1,1-3-37,-21-78 13,-1-7 6,-1 0 0,0 0 0,0 1 0,1-1 1,-1 0-1,0 0 0,0 0 0,1 1 0,-1-1 0,0 0 0,0 0 0,1 0 1,-1 0-1,0 0 0,1 0 0,-1 0 0,0 1 0,1-1 0,-1 0 1,0 0-1,1 0 0,-1 0 0,0 0 0,1 0 0,-1-1 0,0 1 0,1 0 1,-1 0-1,0 0 0,1 0 0,-1 0 0,0 0 0,0 0 0,1-1 1,-1 1-1,0 0 0,0 0 0,1 0 0,-1-1 0,0 1 0,0 0 1,1 0-1,-1-1 0,9-9 5,-9 10-7,11-16-17,-5 6 29,1 1 0,16-18 1,-22 25-24,0 1 0,1 0 1,-1-1-1,1 1 0,-1 0 0,1 0 1,-1 0-1,1 0 0,0 0 1,-1 0-1,1 1 0,0-1 1,-1 1-1,1-1 0,0 1 0,0-1 1,0 1-1,0 0 0,0 0 1,-1 0-1,1 0 0,0 0 1,0 0-1,0 1 0,2 0 1,-3-1-5,-1 1 0,1-1 0,0 1 1,-1 0-1,1-1 0,0 1 1,-1 0-1,1-1 0,-1 1 1,1 0-1,-1 0 0,1 0 1,-1-1-1,0 1 0,1 0 1,-1 0-1,0 0 0,0 0 1,0 0-1,1 0 0,-1-1 1,0 2-1,0 26-711,-1-19 179,1 41-2502,0-29-2118,0-11-890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2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8530,'0'0'11218,"-5"77"-11218,5-72-672,5 2-1280,-1-2-2849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2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8650,'74'28'4342,"-59"-23"2058,-10-12-5142,17-14 1425,-18 18-2332,0-1 0,0 1 0,0-1 0,0-1 0,4-5 0,-5 6-274,-1 0 0,1 0 0,-1-1 0,0 1 0,0-1 1,-1 0-1,1 1 0,-1-1 0,0 0 0,0 0 0,0 0 1,-1-9-1,0 13-153,-1 1 53,0 0 0,0 1 1,0-1-1,0 0 0,0 1 1,0-1-1,0 0 0,0 1 1,0-1-1,0 1 0,1 0 1,-1-1-1,0 1 0,0 0 0,0-1 1,1 1-1,-1 0 0,1 0 1,-1 0-1,0-1 0,1 1 1,-1 0-1,1 0 0,0 0 1,-1 0-1,1 0 0,0 0 1,-1 0-1,1 0 0,0 0 1,0 0-1,0 2 0,-1 41-20,2-32-3,-1-10 43,1 0 0,-1-1 1,1 1-1,-1-1 0,1 1 0,0-1 0,0 1 0,0-1 0,0 1 1,0-1-1,0 0 0,0 0 0,0 1 0,0-1 0,0 0 0,1 0 1,-1 0-1,1 0 0,-1-1 0,3 2 0,41 19-53,-21-11 49,1 1 7,-19-9 0,0 1-1,-1-1 1,1 1-1,-1 0 1,0 0-1,0 0 1,8 8-1,-13-11-7,0 0-1,1 0 1,-1 1-1,0-1 1,0 0-1,0 0 1,1 1-1,-1-1 1,0 0-1,0 1 1,0-1-1,0 0 1,0 1-1,0-1 0,1 0 1,-1 1-1,0-1 1,0 0-1,0 1 1,0-1-1,0 0 1,0 1-1,0-1 1,-1 0-1,1 1 1,0-1-1,0 0 1,0 1-1,0-1 1,0 0-1,0 0 1,-1 1-1,1-1 0,0 0 1,0 1-1,0-1 1,-1 0-1,1 0 1,0 1-1,0-1 1,-1 0-1,1 0 1,0 0-1,-1 0 1,1 1-1,0-1 1,-1 0-1,1 0 1,0 0-1,-1 0 0,-22 6-304,16-5 4,-71 19-5886,56-15-784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3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60 120 7922,'0'0'15283,"2"7"-14283,-2-4-940,0-2-12,0 1 0,0-1 0,0 1 0,1-1 0,-1 1 0,0-1 0,1 0 0,-1 1-1,1-1 1,-1 0 0,1 1 0,0-1 0,-1 0 0,1 0 0,0 0 0,0 1 0,0-1 0,0 0 0,0 0 0,0 0 0,0 0 0,1-1 0,-1 1 0,0 0 0,0 0 0,1-1 0,-1 1 0,0-1-1,1 1 1,-1-1 0,0 0 0,1 1 0,-1-1 0,1 0 0,-1 0 0,1 0 0,-1 0 0,0 0 0,4-1 0,2 1 116,-1 0 0,1 0 0,0-1 0,0 0 0,0-1 0,-1 0 0,1 0 0,-1 0 0,1-1 0,-1 0 0,11-6 0,-14 6-129,1 1 0,-1-1 0,0 0 1,0 0-1,0 0 0,-1 0 0,1 0 0,-1-1 0,0 1 0,0-1 0,0 0 0,0 1 0,-1-1 0,1 0 0,-1 0 0,0 0 0,0 0 0,-1 0 0,1-1 0,-1-7 0,0 10-33,0-1 0,0 1 0,0-1-1,0 0 1,0 1 0,-1-1 0,1 0-1,-1 1 1,0-1 0,0 1 0,0-1-1,0 1 1,0 0 0,-2-3-1,1 3-15,0 0-1,0 1 0,0 0 0,0-1 1,0 1-1,0 0 0,0 0 0,-1 0 0,1 1 1,0-1-1,-1 0 0,1 1 0,0-1 0,-1 1 1,1 0-1,-4 0 0,2 0-42,-1 0 1,0 0-1,1 0 0,-1 1 0,1-1 0,-1 1 1,1 0-1,-1 1 0,1-1 0,0 1 0,0 0 1,0 0-1,0 0 0,0 1 0,0-1 0,0 1 1,1 0-1,-1 0 0,1 0 0,0 1 0,-4 4 1,4-5 24,-13 14 61,-25 34-1,37-46-134,0 0-1,1 1 0,0-1 0,1 1 0,-1 0 0,1 0 0,0 0 1,0 0-1,1 0 0,0 1 0,-1 10 0,2-17 84,0 0 0,0 0 0,0 1 0,0-1 0,0 0 0,0 1 0,0-1 0,0 0 0,0 0 0,0 1 0,0-1 0,0 0 0,0 1 0,1-1 0,-1 0 0,0 0 0,0 0 0,0 1 0,0-1 0,1 0 0,-1 0 0,0 1 0,0-1 0,0 0 0,1 0 0,-1 0 0,0 0 0,0 1 0,1-1 0,-1 0 0,0 0 0,1 0 0,-1 0 0,0 0 0,0 0 0,1 0 0,-1 0 0,0 0 0,1 0 0,22 3-2125,30 0 0,-51-3 1952,40 0-5233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3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0 3145,'0'0'18450,"-22"21"-17968,-63 63-169,60-55-136,25-28-169,0 0 0,-1-1 0,1 1 0,0-1 0,0 1 0,0 0 0,-1-1 0,1 1 0,0 0 0,0-1 0,0 1 0,0 0 0,0-1 0,0 1 0,0 0 0,0-1 0,1 1 0,-1 0 1,1 7 179,17-8 249,-13 0-382,-1 0-1,1-1 1,0 0 0,-1 0 0,1 0-1,-1-1 1,1 1 0,-1-1-1,1 0 1,-1 0 0,0-1 0,0 1-1,0-1 1,-1 0 0,1 0-1,-1 0 1,1-1 0,-1 1 0,0-1-1,0 0 1,0 0 0,-1 0-1,0 0 1,1 0 0,-1 0 0,-1-1-1,1 1 1,-1-1 0,0 0 0,0 1-1,0-1 1,0 0 0,-1 1-1,0-10 1,0 22-69,-1 0-1,-1-1 1,1 1-1,-1 0 1,-5 11-1,-4 21 9,4 16 58,3 0 0,4 80 0,1-59 699,0-31-403,2 0 0,10 55 0,-12-98-313,-1-2-25,0 0 0,0 0 0,0-1 0,0 1 0,0 0-1,0 0 1,0-1 0,0 1 0,0 0 0,0-1 0,1 1 0,-1 0 0,0-1-1,1 1 1,-1 0 0,0-1 0,1 1 0,-1 0 0,1-1 0,-1 1 0,1-1-1,-1 1 1,1-1 0,-1 1 0,1-1 0,0 0 0,-1 1 0,1-1-1,0 0 1,0 1 0,4-18 1166,42-331-1165,-46 344-212,-1 0 1,0 0-1,1 0 1,0 0-1,0 0 0,0 0 1,0 0-1,1 1 0,2-6 1,-2 7-425,0-1 1,0 0-1,0 1 1,1 0-1,-1-1 0,0 1 1,5-2-1,5-6-6751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4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 2777,'0'0'20832,"-2"-3"-20383,-2-3-242,2 8 2,3 21 182,7 34 40,9-1-258,-17-56-147,0 0 0,0 1-1,1-1 1,-1 0-1,0 1 1,1-1 0,-1 0-1,0 0 1,1 1-1,-1-1 1,0 0 0,1 0-1,-1 0 1,0 0-1,1 0 1,-1 1 0,1-1-1,-1 0 1,0 0-1,1 0 1,-1 0 0,1 0-1,-1 0 1,0 0-1,1 0 1,-1 0 0,1 0-1,-1-1 1,1 1-1,-1 0 1,0 0 0,1 0-1,-1 0 1,0-1-1,1 1 1,-1 0 0,0 0-1,1-1 1,-1 1-1,0 0 1,1 0 0,-1-1-1,0 1 1,0 0-1,1-1 1,-1 1 0,0-1-1,0 1 1,0 0-1,1-1 1,4-20 415,2 0 0,0 0 0,1 1 0,15-24 0,-22 42-449,0 0 0,1 0 1,-1 1-1,1-1 0,0 1 1,0-1-1,-1 1 0,1 0 1,0 0-1,0-1 1,0 2-1,0-1 0,0 0 1,0 0-1,1 0 0,-1 1 1,0 0-1,0-1 0,0 1 1,1 0-1,-1 0 0,0 0 1,0 0-1,1 0 1,-1 1-1,0-1 0,0 1 1,0-1-1,0 1 0,1 0 1,-1 0-1,0 0 0,0 0 1,-1 0-1,1 0 1,0 0-1,0 1 0,0-1 1,-1 1-1,1 0 0,-1-1 1,1 1-1,0 2 0,1 2-373,-1 0 0,-1 1 0,1-1 0,-1 1 0,1 9-1,4 21-2728,1-17-130,-2-4-3331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4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12467,'0'0'11650,"12"-5"-12978,-7 12-11531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5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8514,'0'0'14495,"-1"28"-13882,-1 92-133,3-92-287,0-1 0,2 0 0,7 30-1,-1 1-1,-6-42-170,0 7 41,0 30 0,-3-52 286,5-22 806,-2 14-1036,0 1 0,0 0 0,1 0 0,0 0 1,1 0-1,8-9 0,-10 12-119,0 1 0,0-1 0,-1 1 1,2 0-1,-1 1 0,0-1 1,0 0-1,0 1 0,1 0 0,-1-1 1,1 1-1,-1 1 0,1-1 0,-1 0 1,7 1-1,-7 0-6,0-1 0,0 1 0,0 0 1,-1 0-1,1 1 0,0-1 0,0 1 0,0-1 0,0 1 1,-1 0-1,1 0 0,0 0 0,-1 0 0,1 1 0,-1-1 1,1 1-1,-1 0 0,0-1 0,1 1 0,-1 0 0,0 0 1,0 0-1,-1 1 0,1-1 0,0 0 0,-1 1 0,1-1 1,-1 1-1,0 0 0,0-1 0,0 1 0,1 5 1,0 2-195,-1 0 1,-1 0-1,1 0 1,-2 0-1,-2 16 1,1-5-3725,1-1-4278,1-12-2878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6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39 6041,'0'0'15197,"-12"16"-14758,-36 51-91,46-65-322,1-1 0,0 1 1,-1-1-1,1 1 0,0 0 1,0-1-1,0 1 0,1 0 1,-1 0-1,0-1 0,1 1 1,-1 0-1,1 0 0,0 0 0,-1 0 1,1 0-1,0 0 0,0 0 1,1 3-1,-1 2 343,2-6-242,0 0 1,1-1-1,-1 1 1,0-1-1,0 1 0,0-1 1,0 0-1,0 0 1,0 0-1,0 0 1,1 0-1,2-1 1,-2 1-18,0 0-85,-1 0 0,1 0 0,-1-1 0,1 1 0,-1-1 1,1 1-1,-1-1 0,1 0 0,-1 0 0,0 0 0,0 0 0,0-1 1,1 1-1,-1-1 0,0 1 0,-1-1 0,1 0 0,0 1 1,0-1-1,-1 0 0,1 0 0,-1 0 0,0-1 0,1 1 0,-1 0 1,0 0-1,1-4 0,1-3 2,0-1 1,-1 0-1,0 1 1,-1-1-1,0 0 0,-1-14 1,0 23-99,0 8-28,0-3 94,0 1 0,0 0 0,1 0 0,0 0 0,-1 0 0,2 0 0,-1 0 0,0 0 0,1-1 0,3 8 0,-3-10 17,0 0 1,0 1-1,0-1 0,0 0 1,1 0-1,-1 0 0,0 0 1,1 0-1,-1 0 0,1-1 0,0 1 1,0-1-1,0 0 0,-1 0 1,1 0-1,0 0 0,0 0 1,0-1-1,6 1 0,2 1 33,1-1-1,-1-1 1,1 0 0,0 0-1,-1-1 1,1-1 0,16-4-1,-25 5-35,0 0 0,0 0-1,0 0 1,1-1 0,-1 1-1,0-1 1,-1 0 0,1 0-1,0 0 1,-1 0 0,1 0-1,-1-1 1,1 1 0,-1-1-1,0 1 1,0-1 0,0 0-1,-1 0 1,1 0 0,-1 0-1,1 0 1,-1 0 0,0-1 0,0 1-1,-1 0 1,1-1 0,-1 1-1,1 0 1,-1-6 0,0-49-16,-1 58-12,1-1 0,0 1 1,-1 0-1,1 0 0,-1 0 0,1 0 1,-1 0-1,1 0 0,0-1 0,-1 1 1,1 0-1,-1 0 0,1 0 0,0 1 1,-1-1-1,1 0 0,-1 0 0,1 0 1,-1 0-1,1 0 0,0 0 0,-1 1 1,1-1-1,0 0 0,-1 0 0,1 0 1,-1 1-1,1-1 0,0 0 0,0 1 1,-1-1-1,1 3 15,1-1 0,0 0 0,-1 1 1,1-1-1,0 0 0,0 0 0,0 0 0,1 1 1,-1-1-1,0-1 0,1 1 0,-1 0 0,1 0 1,0 0-1,0-1 0,0 1 0,3 2 0,44 26 26,-34-21-26,16 8 6,-18-10-2,1 1 0,-2 0-1,17 13 1,-29-21 0,0 0 0,1 0 0,-1 1-1,0-1 1,0 0 0,0 0-1,0 0 1,0 0 0,0 1 0,0-1-1,0 0 1,0 0 0,0 0-1,0 0 1,0 1 0,0-1 0,0 0-1,-1 0 1,1 0 0,0 0-1,0 1 1,0-1 0,0 0 0,0 0-1,0 0 1,0 0 0,0 0-1,0 1 1,-1-1 0,1 0-1,0 0 1,0 0 0,0 0 0,0 0-1,0 0 1,-1 0 0,1 0-1,0 0 1,0 0 0,0 1 0,0-1-1,-1 0 1,1 0 0,0 0-1,0 0 1,0 0 0,0 0 0,-1 0-1,1 0 1,0 0 0,0 0-1,0-1 1,0 1 0,-1 0 0,1 0-1,0 0 1,0 0 0,0 0-1,-1 0 1,-14 1-23,12-1 22,-60 3-424,-1 1-4306,47-4-418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6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1 214 6529,'0'0'17826,"17"-7"-16917,58-20-247,-69 25-543,-1 0 0,1 0 0,-1 0 0,0-1 0,1 0-1,-1 0 1,-1-1 0,1 1 0,0-1 0,-1 0 0,0 0 0,4-5 0,-6 5-57,0-1 0,0 1 0,0-1 0,-1 1 0,1-1 0,-1 0 0,0 1 0,-1-1 0,1 0 0,-1 0-1,0-8 1,-1 10-62,1 0 1,0 1-1,-1-1 0,1 0 0,-1 1 0,0-1 0,0 1 0,0-1 0,0 1 0,0-1 0,-1 1 0,1-1 1,-1 1-1,1 0 0,-1 0 0,0 0 0,0 0 0,0 0 0,0 0 0,0 1 0,-3-3 0,0 2-93,1-1-1,-1 1 0,1 0 0,-1 0 0,0 0 0,1 1 0,-1 0 0,0 0 0,0 0 0,-10 0 0,14 2 78,0-1 0,1 1-1,-1-1 1,0 1-1,0 0 1,1-1-1,-1 1 1,0 0 0,1 0-1,-1 0 1,1-1-1,-1 1 1,1 0-1,-1 0 1,1 0 0,0 0-1,-1 0 1,1 0-1,0 0 1,0 0-1,0 0 1,0 0 0,0 0-1,0 0 1,0 0-1,0 0 1,0 2-1,0 0-11,0 0 0,0 0 0,1 0 0,-1 0 0,1-1 0,-1 1 0,1 0 0,0 0 0,0 0 0,2 4 0,5 2 30,1-1 1,-1 0-1,15 10 0,3 4 9,7 5 19,-23-20-36,-1 1 0,1 0 0,-2 1 0,1 0 0,8 12 0,-15-16 8,-13-5 126,-126 0 90,107 0-3426,0 0-3394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7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1144,'0'0'14487,"6"0"-10458,18 0-1468,82-6 1374,-91 6-4478,23-1-14115,-24-1 12294,3-5-4587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 4841,'0'0'15230,"4"10"-14617,16 29-158,-19-38-417,0 1 0,0-1 0,0 0 0,0 0 0,1 0 0,-1 0 0,0-1 0,1 1 0,-1 0 0,0 0 0,1-1 0,-1 1 0,1-1 0,-1 1 0,1-1 0,-1 0 0,4 1 0,26-2 682,-21 0-470,1 1 9,-5 0 3,0 1-1,1-2 0,-1 1 0,1-1 0,8-2 0,-13 2-196,-1 1 0,1-1-1,-1 0 1,1 1 0,-1-1-1,1 0 1,-1 0 0,0 0 0,1 0-1,-1 0 1,0-1 0,0 1-1,0 0 1,0 0 0,0-1-1,0 1 1,0-1 0,-1 1-1,1-1 1,0 1 0,-1-1-1,1 1 1,-1-1 0,1 0-1,-1 1 1,0-3 0,1 1-20,-1 0 1,0-1-1,1 1 0,-1 0 1,-1-1-1,1 1 1,0-1-1,-1 1 1,0 0-1,0 0 1,0-1-1,0 1 1,0 0-1,-1 0 1,1 0-1,-1 0 1,0 0-1,-3-3 1,2 3-87,0 1 1,0-1-1,0 1 1,0 0-1,0 0 1,-1 0-1,1 0 1,-1 0-1,0 1 1,1 0-1,-1 0 1,0 0-1,0 0 1,0 0-1,-7 1 1,4-1-416,-26 2-1590,32-1 1642,0 0 1,0 0-1,0 1 0,0-1 1,0 1-1,0-1 0,0 1 1,0-1-1,0 1 0,0-1 1,0 1-1,1 0 0,-1 0 0,0-1 1,0 2-1,-7 6-5935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7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9354,'0'0'15566,"0"6"-15215,-4 52 423,6 82 0,0-36-618,-2-78-389,2 53 362,-1-73-704,-1 1 0,2 0 0,-1-1 0,1 0 0,0 1 0,0-1 0,1 0 0,0 0 0,4 7-1,4-1-6444,4-5-5768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7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10 5553,'0'0'13939,"-1"16"-13195,-2 54-201,3-68-508,-1 0 1,1-1-1,0 1 0,0-1 1,0 1-1,0-1 0,0 1 1,1-1-1,-1 1 0,0 0 1,1-1-1,-1 1 0,1-1 1,-1 0-1,1 1 0,0-1 1,-1 1-1,1-1 1,0 0-1,0 0 0,0 1 1,0-1-1,0 0 0,0 0 1,1 0-1,-1 0 0,0 0 1,3 1-1,0-1 121,-1 0 1,0-1-1,1 0 1,-1 1-1,1-1 1,-1 0-1,1-1 1,-1 1-1,5-1 1,1-1 475,-6 2-543,0-1 1,-1 0-1,1 1 0,-1-1 0,1-1 1,-1 1-1,0 0 0,1 0 0,-1-1 1,0 1-1,0-1 0,0 0 0,0 0 1,0 0-1,0 0 0,0 0 0,-1 0 1,1 0-1,-1-1 0,1 1 0,-1 0 0,0-1 1,0 1-1,0-1 0,-1 1 0,2-5 1,1-5 79,-1-1 1,0 1-1,-1-1 0,0-15 1,-2 28-192,1 0 0,0-1 0,0 1 0,0 0-1,0-1 1,0 1 0,-1 0 0,1-1 0,0 1 0,0 0 0,-1-1 0,1 1 0,0 0 0,-1 0 0,1-1 0,0 1 0,-1 0-1,1 0 1,0 0 0,-1-1 0,1 1 0,0 0 0,-1 0 0,1 0 0,0 0 0,-1 0 0,1 0 0,-1 0 0,1 0 0,0 0 0,-1 0-1,1 0 1,-1 0 0,1 0 0,-1 0 0,-7 1-2712,3-1-3502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8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12363,'0'0'12633,"3"20"-12033,15 126-4,11 81-520,-28-198-1617,-1-29 1014,-6-2-249,3 0 736,-1-1 1,1 0-1,0 0 1,0 0-1,0 0 0,0-1 1,1 1-1,-1-1 1,-2-5-1,-18-40-359,16 33 359,-4-15 1064,10 29-940,1 0 0,-1 0 0,1 0 0,-1-1 0,1 1 1,0 0-1,0 0 0,0 0 0,0 0 0,0 0 0,1-1 0,-1 1 0,1-2 1,1 3-63,1-1 0,-1 2-1,1-1 1,-1 0 0,1 0 0,-1 1 0,1-1 0,0 1 0,-1 0 0,1 0 0,0 0 0,-1 0 0,5 1 0,-1-1 5,28 0-149,21 0 126,-18 0-4201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8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26 472,'0'0'20859,"0"-5"-20101,0-11-297,0 12-49,0 15 2,9 122 1247,-7-99-2057,3-18-1870,5-5-3874,-2-8-1669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8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0 0 488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8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0 488,'141'78'8361,"-118"-62"-5474,-21-10-811,-2-6-2040,-2 6 904,1 0 0,0-1 0,0 1 0,0 0 0,1 0 0,0 0 0,1 8 0,-1 4 428,1-18-1295,0 1 0,-1-1 0,1 1 0,0 0 0,-1-1 0,1 1 0,0-1 0,0 0 0,0 1 0,-1-1 1,1 0-1,0 1 0,0-1 0,0 0 0,0 0 0,0 0 0,0 0 0,0 0 0,-1 0 0,3 0 0,-1 0 67,-1 1-1,1-1 0,0 0 0,0 0 0,0-1 0,0 1 0,0 0 0,0-1 0,0 1 0,3-2 0,-3 0-69,1-1 0,-1 0 0,0 1 0,0-1 0,0 0 0,0 0 0,0 0-1,-1 0 1,0 0 0,1-1 0,-1 1 0,0 0 0,1-7 0,-1 5-14,-1 0-1,1-1 1,-1 1-1,1-1 1,-2 1-1,1 0 1,-1-1 0,-1-7-1,1 11-56,1 1 0,-1-1 0,0 1 0,0-1 0,1 1 0,-1-1 0,0 1 0,0 0 0,0 0 0,-1-1 0,1 1 0,0 0 0,0 0 0,-1 0 0,1 0 0,0 0 0,-1 1 0,1-1 0,-1 0 0,-1 0 0,-1 0-200,1 0-1,-1 0 1,0 1 0,1-1 0,-1 1-1,1 0 1,-1 0 0,-4 1 0,8-1-17,-1 0-1,0 0 1,1 0 0,-1 1-1,0-1 1,1 0 0,-1 1 0,1-1-1,-1 0 1,0 1 0,1-1 0,-1 1-1,1-1 1,-1 1 0,1-1-1,0 1 1,-1-1 0,1 1 0,-1 0-1,1-1 1,0 1 0,0-1 0,-1 1-1,1 0 1,0-1 0,0 1 0,0 0-1,0-1 1,0 1 0,-1 0-1,1 0 1,1 0 0,-2 14-6952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8:59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5369,'0'0'15450,"0"13"-14850,0 66 3916,1-83-3927,5-9-396,0-1-1,1 2 0,1-1 1,12-15-1,8-15 27,-5 11-119,-22 31-101,0-1 0,1 1 1,-1-1-1,0 1 0,1 0 0,0 0 1,-1 0-1,1 0 0,0 0 0,-1 0 1,1 0-1,0 1 0,0-1 0,0 1 1,0-1-1,0 1 0,2-1 0,-4 1-2,1 1 0,-1-1-1,1 0 1,-1 0 0,1 1 0,-1-1-1,1 0 1,-1 0 0,1 1 0,-1-1-1,1 1 1,-1-1 0,0 0 0,1 1-1,-1-1 1,0 1 0,1-1 0,-1 1-1,0-1 1,1 1 0,-1-1 0,0 1-1,0-1 1,0 1 0,0-1 0,1 2-1,1 15 16,-1-15-17,0 19-124,0 0 1,-3 41 0,0-57-342,1 0 0,-1 0 0,0 0 1,0 0-1,-1 0 0,1 0 1,-1-1-1,0 1 0,-6 6 1,1 0-3998,3-3-3036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01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23 4217,'0'0'16970,"0"0"-16928,-1 0 0,1-1 0,0 1-1,0 0 1,0 0 0,0 0 0,0-1 0,-1 1 0,1 0-1,0 0 1,0-1 0,0 1 0,0 0 0,0 0 0,0-1-1,0 1 1,0 0 0,0-1 0,0 1 0,0 0 0,0 0-1,0-1 1,0 1 0,0 0 0,0 0 0,0-1-1,0 1 1,1 0 0,-1 0 0,0-1 0,0 1 0,0 0-1,0 0 1,0 0 0,1-1 0,-1 1 0,0 0 0,0 0-1,0 0 1,1 0 0,-1-1 0,0 1 0,0 0-1,1 0 1,-1 0 0,1 0 0,36 0 636,-13 1-413,0 0 0,0-2-1,0-1 1,43-10 0,-66 12-231,-1 0 1,0 0 0,0 0 0,1 0-1,-1 0 1,0 0 0,0 0 0,1 0-1,-1 0 1,0 0 0,0 0 0,0 1-1,1-1 1,-1 0 0,0 0 0,0 0-1,1 0 1,-1 0 0,0 0 0,0 0-1,0 1 1,1-1 0,-1 0 0,0 0-1,0 0 1,0 0 0,0 1 0,1-1-1,-1 0 1,0 0 0,0 1 0,0-1-1,0 0 1,0 0 0,0 0 0,0 1-1,0-1 1,1 1 0,0 15 299,-5 19-347,4-33 86,-7 58 110,3 0-1,5 76 0,0-46-91,-1-68-69,1 1 1,1-1-1,8 33 0,-7-40 12,-1 0 0,0 0-1,-1 24 1,-1-39-24,0 1-1,0-1 1,0 1-1,0-1 1,0 1-1,-1-1 1,1 1 0,0-1-1,0 1 1,-1-1-1,1 1 1,0-1 0,-1 0-1,1 1 1,0-1-1,-1 1 1,1-1 0,-1 0-1,1 1 1,-1-1-1,1 0 1,0 0-1,-1 1 1,1-1 0,-1 0-1,1 0 1,-1 0-1,1 0 1,-1 0 0,0 1-1,1-1 1,-1 0-1,0 0 1,-22-1 646,15 1-545,-177-3-331,185 3 131,0 0 0,-1 1-1,1-1 1,0 0 0,0 0 0,-1 0-1,1 0 1,0 1 0,0-1-1,-1 0 1,1 0 0,0 0-1,0 1 1,-1-1 0,1 0-1,0 1 1,0-1 0,0 0-1,0 0 1,0 1 0,-1-1-1,1 0 1,0 1 0,0-1-1,0 0 1,0 1 0,0-1-1,0 0 1,0 1 0,0-1-1,0 0 1,0 0 0,0 1-1,0-1 1,0 0 0,0 1-1,1-1 1,-1 1 0,6 14-6819,5-5-4162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0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8026,'0'0'13735,"0"18"-13211,0 129 269,0-41 1576,0-111-2264,-1-12 93,1 1 0,1-1 0,1 1 0,0-1 0,6-19 0,0 10-172,1 0-1,1 1 0,2 0 1,16-27-1,-28 51-35,1 0 1,-1 0-1,1 0 0,0 0 0,0 1 0,-1-1 1,1 0-1,0 0 0,0 0 0,0 1 0,0-1 1,0 0-1,0 1 0,0-1 0,0 1 1,0-1-1,0 1 0,0 0 0,0-1 0,0 1 1,0 0-1,1 0 0,-1 0 0,1 0 1,0 0-34,0 1 1,0-1 0,0 1-1,0 0 1,0-1 0,0 1 0,-1 0-1,1 0 1,0 1 0,-1-1-1,1 0 1,2 3 0,4 5-226,-1 0-1,0 0 1,10 18 0,-17-26 244,11 20-47,-2-1 1,14 42-1,-22-58 66,5 2 18,-5-7 7,0 1 732,-1-8-232,0 6-496,0-1-1,0 1 1,0-1-1,0 1 1,0 0-1,1 0 1,-1-1-1,1 1 1,0 0-1,-1-1 1,1 1-1,0 0 1,0 0 0,0 0-1,1 0 1,-1 0-1,3-3 1,-1 3-31,-1 1-1,1-1 1,0 1 0,-1 0 0,1 0 0,0 0 0,0 0 0,0 0 0,0 1 0,0-1 0,0 1 0,0 0 0,0-1 0,4 2 0,-3-1 6,0 1 1,1 0-1,-1 0 0,0 0 1,0 0-1,0 1 1,0 0-1,0 0 1,0 0-1,-1 0 1,1 1-1,-1-1 1,1 1-1,-1 0 1,0 0-1,0 0 0,0 0 1,0 1-1,-1-1 1,4 6-1,-2-2-15,0 0 1,0 0-1,-1 0 0,0 0 0,0 1 0,-1-1 1,0 1-1,0-1 0,0 1 0,0 12 0,2 18-461,0-2-3089,-4-36 3367,0 1 0,0-1 1,1 1-1,-1-1 1,0 0-1,0 1 0,0-1 1,0 0-1,1 1 0,-1-1 1,0 0-1,0 0 1,1 1-1,-1-1 0,0 0 1,1 0-1,-1 1 0,0-1 1,1 0-1,-1 0 0,0 0 1,1 0-1,-1 1 1,0-1-1,1 0 0,-1 0 1,1 0-1,-1 0 0,0 0 1,1 0-1,-1 0 1,0 0-1,1 0 0,-1 0 1,1 0-1,-1 0 0,0 0 1,1-1-1,-1 1 0,1 0 1,4 0-2418,7 0-3656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8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1 904,'0'0'10212,"0"3"-8696,0 7-628,0-3 3819,17-4-2539,10 2-1315,0-1 0,0 0 0,41-2-1,-53-1-1324,0 1 0,-1 0 0,22 6 0,-28-6-1243,0-1-1,-1 0 1,1 0-1,0-1 1,8 0-1,-4 0-3869,-7 0-455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0.8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2 3729,'0'0'16955,"-6"-1"-16025,4 1-874,1-1-1,-1 1 1,0 0-1,0 0 1,1 0 0,-1 0-1,0 1 1,0-1-1,1 0 1,-1 1-1,0-1 1,1 1 0,-1-1-1,0 1 1,-2 1-1,2 0 16,-1 0-1,1 1 1,0-1-1,0 0 1,0 1-1,0-1 1,0 1-1,1 0 0,-1 0 1,-1 4-1,-2 7 45,0 1 0,0 0 0,2 0 0,0 0 0,0 0-1,2 1 1,0-1 0,1 16 0,0-30-112,1 0-1,-1 0 1,0 0 0,1 0-1,-1 0 1,1 0 0,0 0-1,-1 0 1,1-1 0,0 1-1,-1 0 1,1 0-1,0-1 1,0 1 0,-1-1-1,1 1 1,0 0 0,0-1-1,0 1 1,0-1 0,0 0-1,0 1 1,0-1 0,0 0-1,0 0 1,0 0 0,0 1-1,0-1 1,0 0 0,0 0-1,1-1 1,35 0 101,-36 1-96,0-1-1,0 0 0,0 1 0,0-1 1,-1 1-1,1-1 0,0 0 1,0 0-1,-1 1 0,1-1 1,0 0-1,-1 0 0,1 0 0,-1 0 1,1 0-1,-1 0 0,1 0 1,-1 0-1,0 0 0,1 0 1,-1-2-1,4-22 67,-4-26 9,12 52-327,17 51 273,-22-42-134,-5-5 11,1-1-1,0 0 0,-1 0 1,1 0-1,1 0 0,-1 0 1,0-1-1,1 1 0,0-1 1,0 0-1,0 0 0,0 0 1,0-1-1,1 1 0,-1-1 1,1 0-1,8 2 1,47-1-8408,-30-3 2618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1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1 4345,'0'0'16806,"-16"24"-16227,-6 8-438,-45 69 245,58-90-61,5-12 297,3-20 260,1 12-1106,0-115 384,0 124-236,10 1-105,-7 1 179,0 1 1,0-1-1,0 0 0,0 1 1,-1 0-1,1 0 0,-1 0 1,1 0-1,-1 0 0,0 0 1,0 0-1,2 6 0,18 47 181,-20-49-149,5 26 86,-6-26-266,0-1 0,0 1 0,1-1 0,4 11 0,-6-16-35,1 0 0,0 0 0,-1 0 0,1 0 0,0 0 0,0-1 0,0 1-1,-1 0 1,1-1 0,0 1 0,0-1 0,0 1 0,0-1 0,0 1 0,0-1 0,0 1 0,0-1-1,1 0 1,1 0 0,13 2-6263,-3-2-1471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1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4497,'0'0'15995,"9"127"-15659,-9-104-216,0-3-120,0-2-328,0 0-1384,4-6-2769,0-1-3105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2.3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1816,'0'0'15345,"0"23"-13695,1 71-209,2-56-451,4-24-268,-2-5-137,-5-9-513,1 0 1,-1 0 0,0 1-1,0-1 1,0 0 0,0 0-1,0 0 1,0 0-1,0 1 1,0-1 0,1 0-1,-1 0 1,0 0-1,0 0 1,0 0 0,0 1-1,1-1 1,-1 0-1,0 0 1,0 0 0,0 0-1,0 0 1,1 0 0,-1 0-1,0 0 1,0 0-1,0 0 1,1 0 0,-1 0-1,0 0 1,0 0-1,0 0 1,1 0 0,-1 0-1,0 0 1,0 0 0,0 0-1,1 0 1,6-8 973,4-16-938,-9 20 184,19-51 27,-11 29-297,18-34 0,-28 59-47,1 0 0,-1 1 0,1-1 0,-1 0 0,1 1 0,-1-1 0,1 1 0,-1-1 0,1 1 0,0-1 0,-1 1 0,1-1 0,0 1 0,0 0 0,-1 0 0,1-1 0,0 1 0,-1 0-1,1 0 1,0 0 0,0-1 0,0 1 0,-1 0 0,1 0 0,0 0 0,0 0 0,-1 1 0,1-1 0,0 0 0,0 0 0,0 0 0,-1 1 0,1-1 0,0 0 0,-1 1 0,1-1 0,1 1 0,1 1-106,0 0-1,0 0 0,0 1 0,0-1 1,0 1-1,3 3 0,-1 1-134,-1-2 115,0 0 1,0 0-1,1-1 1,-1 1-1,11 7 1,-14-12 191,1 1 1,0-1-1,-1 0 0,1 0 1,0 0-1,0 0 0,-1 0 1,1 0-1,0 0 1,-1-1-1,1 1 0,-1-1 1,1 1-1,0-1 0,-1 1 1,1-1-1,-1 0 1,1 0-1,-1 0 0,0 0 1,1 0-1,-1 0 0,0 0 1,0 0-1,1-1 0,-1 1 1,0 0-1,1-3 1,-1 2-36,1 0 1,-1 0-1,1 0 1,0 0-1,0 1 1,0-1-1,0 1 1,0-1-1,0 1 1,0 0-1,0 0 1,0 0 0,0 0-1,1 0 1,2-1-1,-4 2-13,1-1-1,0 1 0,0 0 1,0 0-1,0 0 1,0 0-1,0 0 1,-1 0-1,1 0 1,0 0-1,0 1 1,0-1-1,0 1 0,0-1 1,-1 1-1,1 0 1,0 0-1,-1 0 1,1 0-1,0 0 1,-1 0-1,1 0 0,-1 0 1,2 3-1,0 1-27,0 0-1,-1 0 1,0 0-1,0 1 0,0-1 1,0 1-1,0 5 1,-2-9 31,2 9-147,0 1 0,-2 0 0,1 18 1,-2-14-1440,1-15 1290,0 0-1,0 0 1,0-1-1,-1 1 0,1 0 1,0 0-1,0-1 1,-1 1-1,1 0 1,-1-1-1,1 1 1,-1 0-1,1-1 1,-1 1-1,1-1 1,-1 1-1,1-1 0,-1 1 1,0-1-1,1 1 1,-1-1-1,0 0 1,1 1-1,-2-1 1,-3 3-2665,-3 2-5338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4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4 3633,'0'0'9782,"-7"0"-8442,-1-1-781,-5-1-56,-1 2 6328,14 14-6217,-2 22-123,1-23-436,0 0 0,1 0 1,1 0-1,2 17 0,-2-29-49,0 0 1,0 0-1,-1 0 0,1 0 0,0 0 1,0-1-1,0 1 0,0 0 0,0 0 1,0-1-1,0 1 0,0-1 0,0 1 1,1-1-1,-1 0 0,0 1 0,0-1 1,0 0-1,0 0 0,1 0 1,-1 0-1,0 0 0,0 0 0,2 0 1,32-2 136,-35 2-143,6-1 68,-1 0 0,0-1 0,0 0 0,0 0-1,0 0 1,0-1 0,0 1 0,0-1 0,-1 0 0,0-1-1,1 1 1,-1-1 0,0 1 0,-1-1 0,1-1 0,-1 1-1,0 0 1,0-1 0,0 1 0,0-1 0,-1 0 0,0 0-1,0 0 1,0-1 0,-1 1 0,0 0 0,0 0 0,0-1-1,0-5 1,-1 9-158,0-14 318,0 15-278,0 1 1,0 0-1,0 0 1,0 0-1,0-1 0,0 1 1,0 0-1,0 0 1,0 0-1,0-1 1,0 1-1,0 0 0,0 0 1,0 0-1,-1 0 1,1-1-1,0 1 1,0 0-1,0 0 0,0 0 1,0 0-1,0-1 1,0 1-1,-1 0 0,1 0 1,0 0-1,0 0 1,0 0-1,0 0 1,-1 0-1,1 0 0,0-1 1,0 1-1,0 0 1,-1 0-1,1 0 1,0 0-1,0 0 0,0 0 1,0 0-1,-1 0 1,1 0-1,0 0 1,0 0-1,0 0 0,-1 0 1,1 0-1,0 1 1,0-1-1,0 0 1,-1 0-1,1 0 0,0 0 1,0 0-1,0 0 1,0 0-1,0 0 1,-1 1-1,1-1 0,0 0 1,0 0-1,0 0 1,0 0-1,0 1 1,-1 0-520,0 0 0,1 0 0,-1 0 0,1 0 0,0 0 0,-1 0 0,1 0 0,0 0 0,-1 0 0,1 0 0,0 0 0,0 0 0,0 1 0,0-1 0,0 1 1,0-1 131,0 11-7974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4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 7786,'0'0'10645,"0"8"-9516,4 18-199,8 31 1,-12-55-1004,0-2 111,0 1 0,0-1-1,0 0 1,0 0-1,0 1 1,0-1 0,0 0-1,0 0 1,0 1-1,1-1 1,-1 0-1,0 0 1,0 0 0,0 1-1,0-1 1,0 0-1,0 0 1,0 1 0,0-1-1,1 0 1,-1 0-1,0 0 1,0 0-1,0 1 1,0-1 0,1 0-1,-1 0 1,0 0-1,0 0 1,0 0 0,1 0-1,-1 0 1,0 1-1,0-1 1,1 0 0,-1 0-1,0 0 1,0 0-1,1 0 1,-1 0-1,0 0 1,0 0 0,0 0-1,1 0 1,-1 0-1,1 0 98,0 0 495,3-16 631,6-6-1074,1 1 0,15-24 0,-26 44-211,1 1 0,-1-1 0,0 1 0,1-1 0,-1 1 0,1-1-1,-1 1 1,1 0 0,-1-1 0,1 1 0,-1 0 0,1-1 0,-1 1 0,1 0 0,-1 0 0,1-1-1,0 1 1,-1 0 0,1 0 0,0 0 0,-1 0 0,1 0 0,-1 0 0,1 0 0,0 0 0,-1 0-1,1 0 1,-1 0 0,1 1 0,0-1 0,-1 0 0,1 0 0,-1 0 0,1 1 0,-1-1 0,1 0-1,-1 1 1,1-1 0,-1 0 0,1 1 0,-1-1 0,1 1 0,0 0 0,22 26-1244,-15-16 726,-6-9 579,-1-1 0,1 1 0,-1 0 0,1-1-1,0 0 1,0 1 0,0-1 0,0 0 0,0 0 0,0 0-1,0 0 1,0-1 0,1 1 0,-1 0 0,0-1 0,0 1-1,0-1 1,1 0 0,-1 0 0,0 0 0,1 0 0,-1 0-1,0-1 1,0 1 0,1-1 0,-1 1 0,0-1-1,0 0 1,0 0 0,0 0 0,0 0 0,0 0 0,2-2-1,11-11 400,-11 11-373,0-1 0,0 0 1,0 0-1,-1 0 0,5-6 0,-7 8-49,-1 1-190,1 1 83,0 0 0,0 1 1,0-1-1,0 0 0,0 0 0,1 1 1,-1-1-1,0 0 0,0 1 1,0-1-1,0 1 0,0 0 1,1 1-1,6 6-190,-2 1 0,11 17 1,2 3-2461,-4-12-3604,-7-11 806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5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9 488,'0'0'21543,"-8"-2"-20526,4 2-934,2-1-24,0 1-1,0-1 1,0 1-1,0-1 1,0 1-1,0 0 1,0 0-1,0 0 1,0 0-1,0 0 1,0 1-1,1-1 1,-1 1 0,0-1-1,0 1 1,0-1-1,0 1 1,0 0-1,1 0 1,-1 0-1,0 0 1,1 0-1,-1 1 1,1-1-1,-1 0 1,1 1-1,0-1 1,-1 1 0,1-1-1,0 1 1,0 0-1,-1 1 1,-3 8 65,0-1 0,0 1 0,1 0 0,1 0 0,0 0 0,0 0 0,1 1 0,1-1 0,0 1 0,0 13 0,2-24-121,-1 0 0,1-1 0,-1 1-1,1 0 1,-1 0 0,1-1 0,0 1 0,-1 0 0,1-1 0,0 1-1,0-1 1,-1 1 0,1-1 0,0 1 0,0-1 0,0 1 0,0-1-1,0 0 1,0 0 0,0 1 0,-1-1 0,1 0 0,0 0 0,0 0-1,0 0 1,0 0 0,0 0 0,2-1 0,35 1 109,-33-1-71,-1 1-23,0-1 0,-1 1 0,1-1 0,0 0 1,0 0-1,-1-1 0,1 1 0,-1-1 0,1 0 0,-1 1 0,0-2 0,1 1 0,-1 0 0,0-1 0,-1 1 1,1-1-1,0 0 0,-1 0 0,1 0 0,1-4 0,0 2 84,-1-1 0,0 0 1,-1 0-1,1-1 0,-1 1 0,-1 0 1,1-1-1,-1 1 0,0-1 0,0-12 0,-1 13-64,0 3-19,1 0 0,-1 0 0,-1 0 0,1 0 0,0 0 1,-1 0-1,1-1 0,-3-3 0,2 6-31,0-1 0,1 1-1,-1 1 1,0-1 0,0 0 0,0 0 0,0 0 0,-1 0-1,1 1 1,0-1 0,0 0 0,0 1 0,-1-1 0,1 1-1,0 0 1,0-1 0,-1 1 0,1 0 0,0 0 0,-1 0-1,1 0 1,0 0 0,-1 0 0,0 0 0,-7 0-647,1 0 417,1 0-1,-1 0 1,0 1 0,-13 3 0,19-4 18,1 1 0,-1-1 0,0 1 1,1 0-1,-1 0 0,0 0 1,1 0-1,-1 0 0,1 0 0,-3 2 1,3-1-179,0-1 1,1 0 0,-1 0 0,0 1-1,0-1 1,1 0 0,-1 1-1,1-1 1,-1 1 0,1-1 0,0 0-1,0 1 1,-1-1 0,1 1-1,0 1 1,0 3-5702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5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44 6585,'0'0'16989,"0"-10"-16042,0-21-513,0 29-371,0 5-22,0 24-25,-8 642 518,10-571 33,21 142-1,-12-170-556,4 115 1,-15-185-12,0 0 0,-1 0-1,1-1 1,0 1 0,0 0 0,0 0 0,0 0-1,-1 0 1,1 0 0,0 0 0,0-1 0,0 1-1,0 0 1,-1 0 0,1 0 0,0 0 0,0 0-1,0 0 1,-1 0 0,1 0 0,0 0 0,0 0-1,-1 0 1,1 0 0,0 0 0,0 0 0,0 0-1,-1 0 1,1 0 0,0 1 0,0-1 0,0 0-1,0 0 1,-1 0 0,1 0 0,0 0 0,0 0-1,0 0 1,0 1 0,-1-1 0,1 0 0,0 0-1,0 0 1,0 0 0,0 1 0,0-1 0,0 0-1,0 0 1,0 0 0,-1 1 0,1-1 0,0 0-1,0 0 1,0 0 0,0 1 0,0-1 0,0 0-1,0 0 1,0 1 0,-10-18 65,1 0 0,1 0 0,-11-30 1,5 13 59,-19-41 122,-19-48 21,46 106-240,1 0 0,1 0 0,1 0 0,0-1 0,0-27 0,3 44-29,-1-4-8,1 0 0,1 0 0,-1 0 0,1-1-1,-1 1 1,4-7 0,-3 9-59,0 0-1,1 1 1,0-1 0,-1 1 0,1-1-1,0 1 1,0 0 0,1 0 0,-1 0-1,0 0 1,1 0 0,-1 1 0,1-1-1,3-1 1,39-18-2013,-10 8-2361,7-1-4793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7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3 7210,'0'0'15049,"-2"0"-13804,-10 0-214,9 0-195,13 0 483,31-1-468,-9 0-473,37 4-1,-60-2-365,0 0 0,0 1 0,0 0 0,0 0 1,-1 1-1,1 0 0,-1 1 0,15 8 0,-21-11-34,1 1 1,-1 0 0,1 0-1,-1 0 1,0 0-1,0 1 1,0-1-1,-1 1 1,1-1 0,0 1-1,-1-1 1,0 1-1,1 0 1,-1 0 0,0 0-1,-1 0 1,1 0-1,0 0 1,-1 0 0,0 0-1,1 0 1,-1 0-1,-1 4 1,1-2-13,-1 1 0,0-2 0,-1 1 1,1 0-1,-1 0 0,0 0 0,0-1 0,0 1 0,-1-1 1,1 1-1,-1-1 0,-6 7 0,-131 119-167,87-82 178,70-45 159,0-5-28,0 0-1,0 0 1,-1-2-1,1 0 1,22-9-1,-16 6-859,44-10-1,-58 17-4276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18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 5457,'0'0'17188,"0"-7"-16532,2 3-551,6 14 98,0 1 0,-1 1-1,0-1 1,-1 1 0,0 1 0,-1-1-1,0 1 1,-1 0 0,0 0-1,2 20 1,-6-40-151,0 1 1,0 0-1,0 0 0,1 0 1,0-1-1,0 1 0,1 0 1,-1 0-1,1 0 0,1 1 0,-1-1 1,1 0-1,6-8 0,-9 13-103,1 1 0,-1 0-1,0-1 1,1 1 0,-1 0-1,1-1 1,-1 1 0,1 0-1,-1 0 1,1 0 0,0-1-1,-1 1 1,1 0 0,-1 0-1,1 0 1,-1 0 0,1 0-1,-1 0 1,1 0 0,0 0-1,-1 0 1,1 0 0,-1 1 0,1-1-1,-1 0 1,1 0 0,-1 0-1,1 1 1,-1-1 0,1 0-1,-1 0 1,1 1 0,-1-1-1,0 1 1,1-1 0,-1 0-1,1 1 1,-1-1 0,0 1-1,1 0 1,9 5 164,-6-7 1,0 1 0,-1-1-1,1 0 1,-1-1 0,1 1-1,-1-1 1,1 0 0,-1 1-1,0-1 1,0-1 0,0 1-1,0 0 1,3-4 0,-4 4-117,1-1 0,0 1 0,-1-1 0,1 1 0,0 0 0,0 0 0,0 1 1,0-1-1,1 1 0,-1-1 0,0 1 0,1 0 0,-1 0 0,1 0 0,-1 1 0,1-1 0,-1 1 0,6 0 1,-6 2-8,-1 1 1,1 0 0,-1-1-1,0 1 1,0 0-1,0 0 1,0 0 0,-1 0-1,1 0 1,-1 1 0,0-1-1,2 4 1,5 12 13,11 27 233,-11-23-2144,3-1-5141,-7-14 316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9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1 496,'6'7'20164,"-3"-7"-19002,174 0 684,-177 0-1868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5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0 278 9114,'0'0'13826,"12"-15"-13132,81-100 947,-88 108-1564,-1 0 1,0 0-1,0 0 1,-1 0-1,1-1 1,-2 0-1,1 0 1,-1 0-1,0 0 1,-1 0-1,0 0 1,0 0-1,-1 0 1,0 0-1,-1-14 1,0 21-81,0 0-1,0 0 1,1 1 0,-1-1 0,0 0-1,0 0 1,0 1 0,0-1 0,0 1-1,0-1 1,0 1 0,0-1-1,0 1 1,0-1 0,0 1 0,0 0-1,0 0 1,0-1 0,-1 1-1,1 0 1,0 0 0,0 0 0,0 0-1,0 0 1,0 1 0,0-1 0,-2 0-1,2 0-2,-1 1 0,1-1-1,0 0 1,0 0 0,-1 0 0,1 1-1,0-1 1,-1 0 0,1 1 0,0-1-1,0 1 1,0 0 0,-1-1 0,1 1-1,0 0 1,0 0 0,0 0 0,0 0-1,0-1 1,1 1 0,-1 1 0,0-1-1,0 0 1,0 2 0,0 1-2,0-1-1,0 1 1,1 0 0,0 0 0,-1 0 0,2 0-1,-1 0 1,0 0 0,1 0 0,0 0-1,0-1 1,0 1 0,0 0 0,0 0-1,1-1 1,0 1 0,-1-1 0,2 1 0,-1-1-1,0 0 1,0 0 0,5 4 0,54 36 31,-49-36-20,-1 0 1,0 1 0,0 0 0,-1 0 0,0 1-1,0 1 1,-1-1 0,10 15 0,-18-23-6,0 1 1,0-1-1,0 0 0,0 1 0,-1-1 1,1 1-1,-1-1 0,1 1 1,-1 0-1,1-1 0,-1 1 1,0-1-1,0 1 0,0 0 0,0-1 1,0 1-1,0 0 0,0-1 1,0 1-1,-1-1 0,1 1 1,-1 0-1,1-1 0,-1 1 0,0-1 1,1 0-1,-1 1 0,0-1 1,0 1-1,0-1 0,0 0 1,0 0-1,0 0 0,-1 1 1,1-1-1,0 0 0,-1-1 0,1 1 1,0 0-1,-1 0 0,1 0 1,-1-1-1,-2 1 0,-20 2 40,-1-1 0,-40-2 0,23-1-10,30 2 298,-1-1-3207,23-5-4695,13-4-4222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6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0 8650,'0'0'13112,"-7"21"-12600,-18 67-203,22-59-27,3-29-266,0 1 1,0 0-1,0 0 0,0 0 0,0 0 0,1-1 0,-1 1 0,0 0 1,1 0-1,-1 0 0,1-1 0,-1 1 0,1 0 0,-1-1 1,1 1-1,1 1 0,-1-2 21,1 1-1,0 0 1,0 0 0,-1-1 0,1 1 0,0-1-1,0 0 1,0 0 0,0 1 0,0-1 0,-1 0-1,1-1 1,3 1 0,4-1 110,-3 1 33,0 0 0,0-1 0,1 0-1,-1 0 1,0 0 0,0-1-1,10-4 1,-15 6-126,1-1-1,-1 0 0,1 0 1,-1 1-1,0-1 0,1 0 1,-1 0-1,0 0 1,0-1-1,0 1 0,0 0 1,0 0-1,0 0 0,0-1 1,0 1-1,0-1 1,-1 1-1,1-1 0,0 1 1,-1-1-1,1 1 0,-1-1 1,0 1-1,1-1 1,-1 1-1,0-1 0,0 0 1,0 1-1,0-1 0,-1 1 1,1-1-1,0 0 1,0 1-1,-1-1 0,1 1 1,-1-1-1,-1-1 0,1 1-52,0 1 0,0-1 0,0 1-1,0-1 1,-1 1 0,1-1-1,0 1 1,-1 0 0,0 0 0,1 0-1,-1 0 1,1 0 0,-1 0-1,0 0 1,0 0 0,0 1-1,1-1 1,-1 1 0,0-1 0,0 1-1,-4 0 1,-49-1-981,35 2-287,20-1 1135,-1 0 0,1 0 0,-1 0 0,1 0 0,-1 0 1,1 0-1,-1 0 0,1 0 0,-1 0 0,0 0 0,1 1 0,-1-1 0,1 0 0,0 0 0,-1 1 0,1-1 0,-1 0 0,1 1 0,-1-1 0,1 0 0,0 1 0,-1-1 0,1 0 0,0 1 0,-1-1 0,1 1 0,0-1 0,0 1 0,-1-1 0,1 1 0,0-1 0,0 1 0,0-1 0,0 1 0,-1-1 0,1 1 0,0-1 0,0 1 0,0-1 1,0 1-1,0-1 0,0 1 0,1-1 0,-1 1 0,0-1 0,0 1 0,0 0 0,1 4-2240,-1 1-4493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6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 5025,'0'0'19051,"-3"-1"-18480,2 1-565,1 0-1,0 0 1,0-1 0,-1 1 0,1 0 0,0 0 0,-1 0 0,1 0 0,0 0 0,-1 0 0,1 0 0,0 0 0,-1 0-1,1 0 1,0 0 0,0 0 0,-1 0 0,1 0 0,0 1 0,-1-1 0,1 0 0,0 0 0,-1 0 0,1 0 0,0 0 0,0 1-1,-1-1 1,1 0 0,0 0 0,0 0 0,0 1 0,-1-1 0,1 0 0,0 0 0,0 1 0,0-1 0,-5 19 219,5 34 300,1-31-219,10 222 903,-6-167-1158,0 6-1706,-5-82 1544,0-1-1,0 0 1,0 1 0,0-1-1,0 0 1,0 1 0,1-1 0,-1 0-1,0 1 1,0-1 0,0 0 0,1 1-1,-1-1 1,0 0 0,0 0 0,1 1-1,-1-1 1,0 0 0,0 0 0,1 1-1,-1-1 1,0 0 0,1 0 0,-1 0-1,0 0 1,1 0 0,-1 1 0,1-1-1,-1 0 1,0 0 0,1 0 0,-1 0-1,0 0 1,1 0 0,-1 0-1,0 0 1,1 0 0,-1 0 0,1 0-1,-1-1 1,0 1 0,1 0 0,-1 0-1,5-1-1744,3 1-2724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7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64 3409,'0'0'16426,"-3"21"-15458,-8 63-228,11-82-692,-1-1 1,1 1-1,0-1 0,0 1 0,0-1 0,0 0 0,0 1 0,0-1 1,0 1-1,0-1 0,1 1 0,-1-1 0,1 1 0,-1-1 0,1 0 0,-1 1 1,1-1-1,0 2 0,0-3-13,-1 0-1,1 0 1,0 0 0,-1 1-1,1-1 1,-1 0 0,1 0-1,-1 0 1,1 0 0,-1 0-1,1 0 1,0 0 0,-1 0-1,1 0 1,-1 0 0,1 0-1,-1 0 1,1-1 0,0 1-1,-1 0 1,1 0 0,3-2 258,2 2-178,-1 0-1,0-1 0,0 0 1,0 0-1,0-1 0,0 1 1,0-1-1,0 0 0,0-1 0,-1 1 1,1-1-1,-1 0 0,0 0 1,0 0-1,0 0 0,0-1 1,0 0-1,-1 0 0,1 0 1,-1 0-1,0 0 0,-1-1 1,1 1-1,-1-1 0,0 0 0,0 0 1,0 0-1,-1 0 0,1 0 1,-1 0-1,0 0 0,-1 0 1,1 0-1,-1-7 0,0-55 0,-4 64-644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7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10610,'0'0'14601,"0"6"-14471,4 69 195,19 105 0,-17-140-328,-2-7 13,-3-20-95,1 0 1,0 0-1,1 0 0,6 17 1,-11-48-1553,2 13 1516,0 0 0,-1 1 0,1-1 0,-1 0 1,0 1-1,-2-7 0,-11-16-737,-1 1 1,-1 1-1,-35-41 1,53 65 1051,0 0 1,-1 1-1,1-1 1,0 1 0,-1-1-1,1 1 1,0 0 0,0 0-1,0 0 1,-1 0 0,1 0-1,2 0 1,-3 0-93,24-1 1358,37-7 1,-7 1-1530,0 6-3668,-42 3-1813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7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5353,'0'0'17740,"34"89"-17468,-30-64-56,1-2-168,-1 0-48,0-2 0,-4-6-264,9-2-1008,-1-1-1569,-4-2-3144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8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54 4977,'0'0'16780,"-4"8"-16124,-13 27-264,17-34-374,-1 0 0,1 0 0,0-1 0,-1 1 0,1 0 0,0 0 0,0-1 0,0 1 0,0 0 0,0 0 0,0 0 0,0-1 0,0 1 0,0 0 0,0 0 0,0-1 0,0 1 1,1 0-1,-1 0 0,0 0 0,0-1 0,1 1 0,-1 0 0,1-1 0,-1 1 0,1 0 0,-1-1 0,1 1 0,-1-1 0,1 1 0,-1-1 0,1 1 0,0-1 0,-1 1 0,1-1 0,0 1 0,-1-1 0,1 0 0,0 1 0,0-1 0,-1 0 0,1 0 0,0 0 0,0 0 1,-1 0-1,1 1 0,0-1 0,1-1 0,1 2 46,-1-1 1,1 0 0,-1 0 0,1 0-1,-1 0 1,1 0 0,-1-1-1,0 1 1,1-1 0,-1 1-1,1-1 1,-1 0 0,2-1 0,-2 0-48,-1 0 0,0 1 0,0-1 1,0 0-1,0 0 0,0 0 1,-1 0-1,1 0 0,-1 0 0,1 1 1,-1-2-1,1 1 0,-1-3 1,-1-31 75,1 19-58,0 16-34,0-1 0,0 1 0,0 0 0,0 0-1,-1-1 1,1 1 0,0 0 0,0-1 0,-1 1-1,1 0 1,-1 0 0,1 0 0,-1-1 0,1 1 0,-1 0-1,0 0 1,0 0 0,1 0 0,-1 0 0,0 0-1,0 0 1,0 1 0,0-1 0,0 0 0,0 0 0,0 1-1,-1-1 1,0 0 0,-3 0-219,0 0 1,0 0-1,1 0 0,-1 0 0,0 1 1,-6 0-1,11 0 140,-1 0 0,1 0 0,-1 1-1,1-1 1,0 0 0,-1 0 0,1 0 0,-1 0 0,1 0-1,0 0 1,-1 1 0,1-1 0,0 0 0,-1 0 0,1 1-1,0-1 1,-1 0 0,1 0 0,0 1 0,-1-1 0,1 0-1,0 1 1,0-1 0,0 1 0,-1-1 0,1 0 0,0 1-1,0-1 1,0 0 0,0 1 0,0-1 0,0 1 0,0 0-1,-1 17-3311,2-10 982,-1 10-3551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8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0 1 5905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8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0 100 5905,'143'-28'3554,"-106"24"-369,-37 4-3123,0 0 0,0 0-1,1 0 1,-1 0 0,0 0 0,0 0-1,1 0 1,-1 0 0,0 0 0,0 1-1,0-1 1,1 0 0,-1 0 0,0 0-1,0 0 1,0 0 0,1 0 0,-1 1-1,0-1 1,0 0 0,0 0 0,0 0-1,1 1 1,-1-1 0,0 0 0,0 0-1,0 0 1,0 1 0,0-1 0,0 0-1,0 0 1,0 0 0,0 1 0,0-1-1,0 0 1,1 0 0,-1 1 0,-1-1-1,1 0 1,2 6 113,0-2 229,0 0 0,-1 0 0,1 0 0,-1 0 0,2 7 0,3 13 2166,-5-24-2479,-1 0 1,0 0-1,0 1 1,0-1-1,0 0 0,0 1 1,0-1-1,0 0 1,0 0-1,1 1 0,-1-1 1,0 0-1,0 0 0,0 1 1,1-1-1,-1 0 1,0 0-1,0 0 0,1 0 1,-1 1-1,0-1 1,0 0-1,1 0 0,-1 0 1,0 0-1,1 0 1,-1 0-1,0 0 0,0 0 1,1 0-1,-1 0 1,0 1-1,1-2 0,-1 1 1,0 0-1,0 0 0,1 0 1,-1 0-1,0 0 1,1 0-1,-1 0 0,0 0 1,0 0-1,1 0 1,-1-1-1,0 1 0,0 0 1,1 0-1,-1 0 1,0-1-1,0 1 0,1 0 1,-1 0-1,0 0 1,0-1-1,11-15 1094,-10 15-1175,19-38 582,-18 31-537,2 1-1,-1 0 1,1 0 0,0 0 0,1 0 0,-1 0 0,1 1 0,7-7 0,-11 12-61,1 0 0,-1 0-1,0 0 1,1 0 0,-1 0 0,1 0 0,-1 0 0,1 1-1,-1-1 1,1 0 0,0 1 0,-1 0 0,1-1 0,0 1 0,-1 0-1,1 0 1,0 0 0,-1 0 0,1 0 0,0 0 0,0 0-1,-1 1 1,1-1 0,-1 1 0,1-1 0,0 1 0,1 0 0,1 2-36,0 0 0,1 0 1,-1 0-1,-1 0 0,1 1 1,0 0-1,3 4 0,17 17-169,-18-20 173,-1 0 0,0 1 0,0-1 0,-1 1 0,6 8 0,-8-11-261,-1 0 0,0 0 0,0 0 0,0 0-1,0 1 1,0-1 0,-1 0 0,1 0-1,-1 6 1,0-5-510,-1 11-5813,-6-7-234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9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18 4305,'0'0'13930,"-5"0"-12630,-12-2-269,13 2 3742,4-1-4771,0 1 1,0-1-1,0 0 1,0 1 0,0-1-1,0 0 1,-1 1-1,1-1 1,0 1-1,0-1 1,-1 0 0,1 1-1,0-1 1,-1 1-1,1-1 1,-1 1-1,1-1 1,0 1-1,-1-1 1,1 1 0,-1-1-1,1 1 1,-1 0-1,0-1 1,1 1-1,-1 0 1,1 0-1,-1-1 1,0 1 0,1 0-1,-1 0 1,0 0-1,1 0 1,-1 0-1,0 0 1,1 0 0,-1 0-1,0 0 1,1 0-1,-1 0 1,1 0-1,-1 0 1,0 0-1,1 1 1,-1-1 0,0 0-1,1 0 1,-1 1-1,1-1 1,-2 1-1,-6 5-99,15-4 97,17-1 11,-23-1-33,0 0-336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19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1536,'0'0'10561,"-3"0"-8840,27 1 5164,111 0-5302,-135-1-1755,0 5-2995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0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174 250 4561,'0'0'13188,"-5"-3"-11628,2 2-1337,1-1-1,-1 1 0,0-1 0,0 1 0,0 0 0,0 0 0,0 0 0,0 1 0,0-1 0,0 1 0,0-1 0,0 1 0,0 0 1,0 0-1,0 1 0,0-1 0,0 1 0,0-1 0,0 1 0,0 0 0,0 0 0,-4 2 0,-2 4-33,0-1 0,1 2 0,-1-1 0,2 1-1,-1 0 1,-10 16 0,14-18-176,0 0 1,1 0-1,0 0 0,0 1 0,1-1 0,-1 1 1,1 0-1,1-1 0,-1 1 0,1 0 0,0 11 1,1-18-15,0 1 1,0-1 0,1 1 0,-1-1 0,0 1-1,0-1 1,1 0 0,-1 1 0,0-1 0,0 0-1,1 1 1,-1-1 0,0 0 0,1 1 0,-1-1 0,0 0-1,1 0 1,-1 1 0,1-1 0,-1 0 0,0 0-1,1 0 1,-1 0 0,1 1 0,-1-1 0,1 0-1,-1 0 1,1 0 0,-1 0 0,0 0 0,2 0 0,18 0 14,-13 0-18,-2 0 7,-1-1 0,1 1 1,0-1-1,-1 1 1,1-1-1,-1-1 1,1 1-1,-1-1 1,1 1-1,-1-1 1,0-1-1,0 1 1,4-3-1,-2-1 8,0 1 0,0-1 0,-1 1 1,0-1-1,0-1 0,0 1 0,4-9 0,-4 4 19,0 1-1,-1 0 1,0-1 0,-1 0 0,0 0 0,0 0-1,1-22 1,-3-83 211,-3 62-176,3 45-59,-1 7 0,0-1 1,0 1-1,0 0 1,0 0-1,0-1 1,0 1-1,-1 0 1,1 0-1,-1-1 1,1 1-1,-1 0 1,0 0-1,0 0 1,0 0-1,0 0 1,0 0-1,-1 0 1,-1-2-1,3 4 61,0 9-20,2 0 1,-1 0-1,1 0 0,1 0 0,3 10 0,5 19 197,1 17-140,-3 0 0,-2 0 0,-1 63 0,-6-62-609,0-20-5055,1-30 1012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1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5433,'0'0'14475,"0"87"-14475,8-67-632,-4-2-1688,5-3-3234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1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8314,'109'103'5349,"-86"-85"-2072,-23-18-3240,0 0 1,0 0-1,0 0 0,0 0 1,0 0-1,0 0 0,0 0 1,0-1-1,1 1 1,-1 0-1,0 0 0,0 0 1,0 0-1,0 0 0,0 0 1,0 0-1,0 0 1,0 0-1,0 0 0,0 0 1,0 0-1,0 0 0,0-1 1,1 1-1,-1 0 1,0 0-1,0 0 0,0 0 1,0 0-1,0 0 0,0 0 1,0 0-1,0-1 1,0 1-1,0 0 0,0 0 1,0 0-1,0 0 0,0 0 1,0 0-1,0 0 1,0 0-1,-1 0 0,1-1 1,0 1-1,0 0 0,0 0 1,0 0-1,0 0 1,0 0-1,0 0 0,0 0 1,0 0-1,0 0 0,0 0 1,0 0-1,-1-1 1,1-1 677,2-2-314,1 1-1,0-1 1,0 1-1,0 0 1,0 0 0,1 0-1,-1 0 1,8-4 0,4-5 156,-13 10-489,0 0-1,0 0 0,0 0 0,0 0 0,-1 0 0,1 0 1,-1-1-1,0 1 0,1-1 0,-1 1 0,0-1 0,-1 1 0,1-1 1,0 0-1,-1 1 0,1-1 0,-1 0 0,0 1 0,0-1 1,0 0-1,-1-5 0,1 2-46,-15 1-427,15 5 394,-1 0-1,1 0 1,-1 0 0,1 0-1,-1 0 1,1 0 0,-1 0-1,1 0 1,-1 0 0,1 0-1,-1 0 1,1 0 0,-1 0-1,1 0 1,-1 1 0,1-1-1,0 0 1,-1 0 0,1 1-1,-1-1 1,1 0 0,-1 1-1,1-1 1,0 0 0,-1 1-1,1-1 1,0 0 0,-1 1-1,1-1 1,0 1 0,0-1-1,-1 1 1,1-1 0,0 1-1,0-1 1,0 1 0,0 2-9,-1 0 13,1 0-1,0 1 1,0-1-1,0 0 0,0 0 1,0 0-1,1 0 0,0 1 1,-1-1-1,1 0 1,0 0-1,1 0 0,-1 0 1,0-1-1,1 1 0,0 0 1,-1-1-1,1 1 0,0-1 1,4 4-1,26 21 9,-23-21 0,0 1 1,-1 0-1,9 10 1,-16-16-14,0 1 1,0-1-1,0 1 1,0 0-1,0-1 1,0 1-1,-1 0 1,1-1 0,0 1-1,-1 0 1,0 0-1,1-1 1,-1 1-1,0 0 1,0 0-1,0 0 1,0 0 0,0-1-1,-1 1 1,1 0-1,0 0 1,-1 0-1,1-1 1,-1 1-1,0 0 1,0-1-1,0 1 1,1-1 0,-1 1-1,-1-1 1,1 1-1,0-1 1,0 1-1,0-1 1,-1 0-1,1 0 1,-1 0 0,1 0-1,-1 0 1,1 0-1,-4 1 1,-31 11-2186,11-7-2420,19-4 2664,-3 0-3246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2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8130,'0'0'14240,"3"18"-13657,20 117 281,7 90-406,-26-128-3647,-22-98-897,15-1 4051,0 0 0,0 0 1,0-1-1,1 1 1,-1-1-1,1 0 1,0 0-1,-1 0 0,1 0 1,0 0-1,1 0 1,-1-1-1,1 1 1,-1 0-1,1-1 0,0 0 1,-1-5-1,-1-4 813,1-1 0,1 0 0,-1-19 1,3 32-738,-1-1 0,1 1 1,0 0-1,-1-1 1,1 1-1,0 0 1,0 0-1,0-1 1,0 1-1,0 0 1,0 0-1,0 0 1,0 0-1,1 0 1,-1 1-1,0-1 1,1 0-1,-1 1 1,0-1-1,1 1 1,-1-1-1,1 1 1,-1-1-1,3 1 1,3-2-127,0 0 1,0 1-1,0 0 1,8 0-1,22 1-4066,-24 0-2096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2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8106,'0'0'12426,"17"114"-12202,-12-99-88,-1-2-136,-4-3-160,0-2-1088,0-1-856,0 1-1753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49:22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5049,'0'0'11174,"1"17"-10495,5 48-203,-3-44 74,1-19 616,-1-2 1907,6-6-1926,-3-3-852,0 1-1,8-19 0,-10 19-254,0 1 0,1-1-1,-1 1 1,12-14 0,-15 20-46,1 1 0,-1-1 0,0 0 0,0 1 0,1-1 0,-1 1 0,0-1 1,1 1-1,-1-1 0,1 1 0,-1 0 0,0 0 0,1 0 0,-1 0 0,1 0 0,-1 0 0,1 0 0,-1 0 0,0 0 1,3 2-1,-2-2-16,0 1 0,0-1 0,0 1 0,0 0 1,0 0-1,0 0 0,0 0 0,-1 0 0,1 0 1,0 0-1,-1 1 0,1-1 0,1 3 0,0 0-333,-1 0 0,0 0 0,0 0 0,0 1 0,-1-1-1,2 8 1,0 14-4500,-3-15 81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08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 3089,'0'0'16227,"-30"0"-12211,26 1-3933,-1-1 1,1 1-1,-1 1 1,1-1-1,0 1 1,-1-1-1,1 1 1,0 1-1,0-1 0,0 0 1,0 1-1,1 0 1,-1 0-1,1 0 1,0 0-1,0 1 1,0-1-1,0 1 1,0 0-1,1-1 1,0 1-1,-1 1 1,1-1-1,1 0 1,-1 0-1,1 1 1,0-1-1,0 1 1,-1 7-1,2-11-81,0 1-1,0-1 1,0 1-1,0 0 1,0-1-1,0 1 1,1-1-1,-1 1 0,1 0 1,-1-1-1,1 1 1,-1-1-1,1 1 1,0-1-1,0 0 1,0 1-1,0-1 1,0 0-1,0 0 1,2 3-1,0-3 2,0 1 0,0-1 0,0 0 0,0 0 0,0 0 0,0 0 0,0-1 0,1 1 0,-1-1 0,4 0 0,60 1-838,-36-1-6165,-19 0-383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09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7 2905,'0'0'15646,"-5"-6"-10181,10 453-4353,-5-445-1351,0 0 0,1 0-1,-1 0 1,1 0 0,0-1 0,0 1-1,0 0 1,0 0 0,0-1 0,1 2 0,7 7-8343,-2-9 740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09.5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3489,'0'0'17187,"43"0"-16330,-18 0-201,1 0-312,-1-3-160,5 1-64,-5-1-112,-8 1-8,-4 2-248,-5 0-984,1 0-1737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45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8226,'2'1'19300,"14"1"-19331,300-17 399,-218 9-1895,-108 19-7831,-9-3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39.8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1 744,'0'0'4042,"3"2"-2535,7 8 2593,-9 11 2300,4 17-5566,-5-33-739,0 1 1,1-1 0,0 1 0,0-1-1,2 9 1,-1 3-307,-2-17 9,0 1 0,0-1 0,0 1 0,0 0 0,-1-1 0,1 1 0,0-1 0,0 1 0,1 0-1,-1-1 1,0 1 0,0-1 0,0 1 0,0 0 0,0-1 0,1 1 0,-1-1 0,0 1 0,1-1 0,-1 1 0,0-1 0,1 1 0,-1-1 0,0 1 0,1-1 0,-1 1 0,1-1 0,-1 0 0,1 1 0,-1-1 0,1 0-1,-1 1 1,1-1 0,0 0 0,-1 0 0,1 0 0,-1 1 0,2-1 0,2 0-3475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20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1064,'1'0'13541,"3"0"-9997,17 0-1762,1 0-1021,-10-1-548,0 1 1,0 1-1,0-1 1,23 6-1,-31-4-185,-3-1 6,2 0-25,-2 0-4,10-1 599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46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6433,'0'0'17148,"2"0"-16577,127-8 1492,2 1-2088,-81 6-64,-18-1-680,43 5 0,-57 1-824,-8-2-748,0-1-3993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46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26 6913,'0'0'14649,"-2"-4"-13656,1 0-682,0 3-211,1-1 0,-1 1 0,1 0 0,-1 0 0,0-1 0,0 1 0,1 0 0,-1 0 0,0 0-1,0 0 1,0 0 0,0 0 0,-3-2 1802,31 18-655,78 26-61,-67-28-1144,-1 2-1,53 28 1,-89-41-42,0-1-1,0 0 1,0 0 0,0 1 0,0-1 0,0 1 0,0-1-1,0 1 1,-1-1 0,1 1 0,-1-1 0,1 1-1,-1-1 1,0 1 0,1 0 0,-1-1 0,0 1 0,0 0-1,0-1 1,0 1 0,-1 0 0,1-1 0,0 1 0,-1 0-1,0 1 1,0 3 21,-1 0 0,0 0 0,0 0 0,-1-1 0,-5 11 0,-98 121 568,61-81-399,-79 87 169,120-139-360,2-2-2,-1 1-1,1-1 1,-1 1 0,1 0-1,0-1 1,0 1-1,0 0 1,1 0-1,-1 0 1,1 0-1,0 1 1,-2 3-1,3-7-237,4 0-1686,-1 0 1278,0 0 0,1-1-1,-1 1 1,0-1 0,0 0 0,1 0-1,-1 0 1,0-1 0,0 1-1,0-1 1,5-3 0,17-13-10668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59 10354,'0'0'15646,"-2"-8"-14708,-9-30 1873,7 230-744,4-149-1988,3 0-1,1 0 1,11 47 0,-9-67-69,0 0 1,2 0 0,0-1-1,1 0 1,2-1 0,0 0 0,17 25-1,-25-43-7,-1 0 0,1 0 0,0 0 0,0 0 0,0 0 0,0 0 0,0-1 0,1 1 0,-1-1-1,1 0 1,0 0 0,-1-1 0,1 1 0,0-1 0,0 1 0,0-1 0,0 0 0,0-1 0,0 1 0,0-1 0,1 0 0,-1 0-1,0 0 1,0 0 0,0-1 0,0 0 0,0 0 0,5-2 0,0 0 15,0 0 0,0-1-1,-1-1 1,1 1 0,-1-2 0,0 1 0,-1-1 0,0 0-1,1 0 1,-2-1 0,8-9 0,3-6-3,-2 0 0,0-2 0,-1 0 0,-2 0 0,0-2 0,-2 1 0,-1-1 0,7-32 0,-5 6 14,-3 1 0,-3-1 1,-1-74-1,-4 70-70,0 56-389,0 3-1073,0 36-4167,0-18-281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49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10778,'0'0'15465,"0"-7"-14878,0-14-17,0 44 112,0 169 210,0-109-2891,3-66-502,2-8-3190,0-5-1049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49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0 176 10746,'0'0'13779,"1"-2"-12704,1-4-672,1 1-1,0 0 0,0 0 1,6-7-1,12-23 300,-18 27-629,-1 0 0,0-1 0,-1 1 0,0-1-1,0 0 1,-1 1 0,-1-13 0,1 3-72,0 18-8,0-1 0,0 1 0,0 0 0,0-1 0,0 1-1,0 0 1,-1-1 0,1 1 0,0 0 0,0 0 0,0-1 0,-1 1-1,1 0 1,0-1 0,0 1 0,-1 0 0,1 0 0,0-1 0,-1 1 0,1 0-1,0 0 1,-1 0 0,1 0 0,0-1 0,-1 1 0,1 0 0,0 0 0,-1 0-1,1 0 1,0 0 0,-1 0 0,1 0 0,0 0 0,-1 0 0,1 0-1,0 0 1,-1 0 0,1 0 0,-1 0 0,1 0 0,0 1 0,-1-1 0,1 0-1,0 0 1,-1 0 0,1 1 0,-2-1-19,1 1 1,0-1-1,0 0 0,0 1 0,0 0 1,0-1-1,0 1 0,0 0 0,0-1 1,1 1-1,-1 0 0,0 0 1,0 0-1,0 0 0,0 1 0,-1 3 11,1 0-1,-1 1 1,1-1-1,1 0 0,-1 0 1,1 0-1,0 1 1,0-1-1,2 8 1,-2-10 9,1 0 1,0-1 0,0 1 0,0 0 0,0 0-1,0-1 1,0 1 0,1 0 0,-1-1 0,1 0-1,0 1 1,0-1 0,0 0 0,0 0 0,0 0-1,0 0 1,5 3 0,21 10 13,1-1 1,46 15-1,-18-8-1,-57-21-11,1 0 0,-1 0-1,0 0 1,0 0 0,1 0 0,-1 0 0,0 1 0,1-1 0,-1 0-1,0 0 1,0 0 0,1 0 0,-1 0 0,0 1 0,0-1-1,1 0 1,-1 0 0,0 0 0,0 1 0,0-1 0,0 0-1,1 0 1,-1 1 0,0-1 0,0 0 0,0 0 0,0 1-1,0-1 1,0 0 0,0 1 0,0-1 0,1 0 0,-1 1 0,-9 5-115,-15 2-30,-16-1-484,-22 5-1493,22-6-3273,22-4-933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0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36 4913,'0'0'20958,"-7"-7"-20526,-24-19-204,30 25-224,0 1-1,-1-1 1,1 1-1,0 0 1,0 0 0,-1-1-1,1 1 1,0 0-1,0 0 1,-1 0 0,1 0-1,0 1 1,0-1-1,-1 0 1,1 0 0,0 1-1,0-1 1,-1 1-1,1-1 1,0 1 0,0-1-1,0 1 1,0 0-1,0 0 1,0-1 0,0 1-1,0 0 1,0 0-1,0 0 1,0 0 0,1 0-1,-1 0 1,0 2-1,-3 1 23,-4 4-16,1 1 0,0-1-1,1 2 1,0-1 0,0 1 0,1-1 0,0 1-1,1 1 1,0-1 0,0 1 0,1-1 0,1 1 0,0 0-1,0 0 1,1 0 0,1 12 0,0-22-8,0 0 0,0 0 1,0 0-1,1 0 0,-1 0 0,0 0 1,1 0-1,-1 0 0,1 0 1,-1 0-1,1-1 0,-1 1 0,1 0 1,-1 0-1,1 0 0,0-1 1,0 1-1,-1 0 0,1-1 0,0 1 1,0-1-1,0 1 0,0-1 1,0 1-1,0-1 0,0 1 0,0-1 1,0 0-1,0 0 0,0 1 1,0-1-1,0 0 0,1 0 0,43 0 115,-30-1 39,-10 1-95,0 0-1,0-1 0,0 0 0,0 0 0,-1 0 0,1-1 0,0 1 0,-1-1 1,1 0-1,-1 0 0,0-1 0,1 1 0,3-5 0,-5 5 0,0 0-1,0-1 1,-1 1 0,0-1-1,1 0 1,-1 0 0,0 0-1,0 0 1,0 0 0,-1 0-1,1 0 1,-1-1 0,0 1-1,0-1 1,0 1 0,0-1-1,-1 1 1,1-7 0,-1 7-28,0 0 0,0 0 0,0 0 0,0 0 1,-1 0-1,1 0 0,-1 0 0,-2-5 0,2 7-32,0-1 0,0 1 0,0-1 0,-1 1-1,1 0 1,0-1 0,-1 1 0,1 0 0,-1 0-1,0 0 1,1 0 0,-1 0 0,0 1 0,1-1-1,-3 0 1,-10-3-363,0 1 0,0 0 0,0 1 0,0 1 0,-29 1 0,34 1-1504,9 7-3334,4-2-1192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0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1 11146,'0'0'13649,"-1"7"-13536,0 38 86,2 1 0,10 74 0,0-22-25,-1 234 295,-14-247-320,-26 159 0,23-203-150,4-24-2,0 0 1,-6 18 0,9-34 6,-1-1 0,1 1 1,-1-1-1,1 0 1,-1 1-1,0-1 0,1 1 1,-1-1-1,0 0 1,1 0-1,-1 1 0,0-1 1,1 0-1,-1 0 1,0 0-1,0 0 0,1 0 1,-1 0-1,0 0 1,1 0-1,-1 0 0,-1 0 1,-16-4 142,12 1-68,1 0 1,0-1-1,0 1 1,0-1-1,0-1 1,1 1-1,-1-1 0,1 1 1,-7-11-1,-2-7 300,-13-24-1,16 24-260,0 0 0,2 0 0,0-1 0,2 0 0,0 0 0,2-1 0,0 0 0,2 0 0,1 0 1,2-37-1,-1 60-124,0-1 0,0 1 0,1-1-1,-1 0 1,0 1 0,1-1 0,-1 1 0,1-1 0,0 1 0,0-1 0,-1 1 0,1-1 0,0 1 0,0 0 0,0-1 0,1 1 0,-1 0 0,0 0 0,0 0 0,1 0 0,-1 0 0,0 0 0,1 0 0,-1 1 0,1-1 0,-1 0 0,1 1 0,2-1-1,4-1-212,1 1 0,0 0 0,-1 0 0,15 1 0,-11 0-127,129 0-4971,-72 0-3450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1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8 8586,'0'0'17568,"-2"-3"-17188,2 3-377,0 0 0,0-1 0,0 1 0,0 0 1,0 0-1,0-1 0,0 1 0,0 0 0,-1 0 1,1 0-1,0-1 0,0 1 0,0 0 0,0 0 1,0 0-1,-1-1 0,1 1 0,0 0 0,0 0 1,0 0-1,-1 0 0,1 0 0,0 0 0,0 0 1,0-1-1,-1 1 0,1 0 0,0 0 0,0 0 0,-1 0 1,1 0-1,0 0 0,0 0 0,-1 0 0,1 0 1,0 0-1,0 0 0,-1 0 0,1 0 0,0 0 1,0 1-1,0-1 0,-1 0 0,1 0 0,0 0 1,0 0-1,-1 0 0,-3 17 52,2 36-5,2-43-8,8 523 691,-8-517-729,1 349 39,-1-358-58,-1 18-131,1-25 143,0 1 0,0 0 0,0-1 0,0 1 0,0-1-1,0 1 1,-1 0 0,1-1 0,0 1 0,0-1 0,-1 1 0,1-1 0,0 1-1,-1-1 1,1 1 0,0-1 0,-1 1 0,1-1 0,-1 1 0,1-1-1,-1 0 1,1 1 0,-1-1 0,1 0 0,-1 0 0,1 1 0,-1-1 0,1 0-1,-1 0 1,0 0 0,1 1 0,-2-1 0,1-1 5,0 1 0,0-1-1,0 1 1,0-1 0,0 0 0,0 1 0,-1-1 0,1 0 0,1 0 0,-1 0-1,0 0 1,0 0 0,0 0 0,0 0 0,1 0 0,-1 0 0,0 0-1,0-2 1,-14-29 62,11 22-44,-23-55 52,3-1 0,-26-113 1,46 156-11,1 0-1,1-1 1,2-26 0,0 48-56,0 0-8,0 1 0,0 0 0,1 0-1,-1 0 1,0 0 0,1-1 0,-1 1 0,1 0-1,-1 0 1,1 0 0,0 0 0,-1 0-1,1 0 1,0 1 0,0-1 0,0 0 0,-1 0-1,1 0 1,0 1 0,0-1 0,0 0 0,0 1-1,0-1 1,1 1 0,-1-1 0,0 1-1,0 0 1,0-1 0,0 1 0,0 0 0,3 0-1,5-1-106,1 0 0,-1 0-1,11 2 1,-9-1-166,87 0-2720,-33 0-3209,-17 0-3231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1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12163,'0'0'10147,"0"15"-9876,0 112-52,0-125-210,0 0 1,0-1 0,0 1 0,1 0 0,-1 0 0,0 0-1,1 0 1,-1 0 0,1-1 0,0 1 0,0 0 0,0 0-1,-1-1 1,2 1 0,-1-1 0,0 1 0,0-1 0,0 1-1,1-1 1,-1 0 0,0 0 0,1 1 0,0-1 0,-1 0-1,3 1 1,-1-1 194,1 0 1,0 1-1,0-1 0,0 0 1,0-1-1,0 1 0,0-1 1,0 0-1,0 0 0,0 0 0,4-1 1,-6 1-118,-1-1 1,1 1-1,-1-1 1,1 0-1,0 1 1,-1-1-1,1 0 1,-1 0-1,0 0 1,1 0-1,-1 0 1,0 0-1,0-1 1,1 1-1,-1 0 1,0-1-1,0 1 1,0-1-1,-1 1 1,1-1 0,0 1-1,-1-1 1,1 1-1,-1-1 1,1 0-1,-1 1 1,1-4-1,0-5 107,1-1 1,-2 1-1,1-14 0,-2 16-163,1-31-493,0 38 403,0 1 0,0 0-1,0 0 1,0 0-1,0 0 1,0-1-1,0 1 1,0 0 0,0 0-1,0 0 1,0 0-1,0 0 1,0-1 0,0 1-1,0 0 1,0 0-1,0 0 1,-1 0-1,1 0 1,0 0 0,0 0-1,0-1 1,0 1-1,0 0 1,0 0 0,-1 0-1,1 0 1,0 0-1,0 0 1,0 0-1,0 0 1,0 0 0,-1 0-1,1 0 1,0 0-1,0 0 1,0 0-1,0 0 1,0 0 0,-1 0-1,1 0 1,0 0-1,0 0 1,0 0 0,0 0-1,-1 0 1,1 0-1,0 0 1,-3 6-6773,3 3-1542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2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84 7722,'0'0'18492,"-2"-14"-17511,-7-42-254,7 42-168,2 22-399,2 10-166,0 0 0,1-1 0,8 30 0,5 21 150,-9 60-41,-2-20-1264,-4-93 485,-2-14 456,1 0 1,0 0-1,0 0 0,0 0 0,0 0 0,0 0 1,0 0-1,0 0 0,1 0 0,-1 0 1,0 0-1,1 0 0,-1 0 0,0-1 1,1 1-1,0 1 0,13 2-7765,-6-4 945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42.4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13 176,'0'0'2654,"3"0"-2603,5 0-3513,10-1 11574,0 0 4418,-10 0-8454,31-6-136,842 4-1201,-880 3-2732,24 0 17,-7 0 467,-6 0-1927,-3 0-4101,-14 0 2629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2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9130,'0'0'13317,"1"22"-12306,0 3-694,-1-6-100,1-1 0,1 1-1,1-1 1,0 0-1,7 21 1,-5-24-53,10 30 171,-3 1 1,-1 0 0,6 58 0,-9-19-1205,-8-85 858,0 1-207,0 0-1,0 0 0,1-1 0,-1 1 1,0 0-1,0 0 0,0 0 1,1 0-1,-1 0 0,1 0 1,-1-1-1,0 1 0,1 0 1,0 0-1,-1 0 0,1-1 1,-1 1-1,1 0 0,1 0 1,5 0-5548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3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1 288 9690,'0'0'14356,"13"-8"-11735,16-13-1011,-23 18-1448,0-1 0,0 0 1,11-10-1,-14 10-124,0 0 0,0 0 0,0 0 0,0 0 0,-1-1 0,1 1-1,-1-1 1,0 1 0,-1-1 0,1 0 0,-1 0 0,1-5 0,0-7-26,-1 1 0,-1-23 0,0 15-61,0 21-3,0 0-1,0 0 0,-1 0 0,1 0 0,-1 0 1,1 0-1,-1 0 0,0 0 0,0 0 1,-1 0-1,1 0 0,-1 0 0,1 1 0,-1-1 1,0 0-1,0 1 0,0 0 0,0-1 1,0 1-1,-1 0 0,1 0 0,-1 0 0,1 0 1,-1 1-1,0-1 0,0 1 0,1 0 1,-1 0-1,0-1 0,0 2 0,0-1 0,0 0 1,-1 1-1,1-1 0,0 1 0,0 0 1,0 0-1,0 0 0,-4 1 0,6 0 17,0 0 0,0 0 0,0 1 0,0-1 0,1 0 0,-1 0 0,0 1 0,1-1 0,-1 0 0,1 1 0,-1-1 0,1 0 0,-1 1 0,1-1 0,0 1 0,0-1 0,0 1 0,0-1 0,0 0 0,0 3 0,0-2 27,0 0 0,-1 0 0,1 1 0,1-1 0,-1 0 1,0 0-1,1 0 0,-1 1 0,1-1 0,-1 0 0,1 0 0,0 0 0,0 0 1,2 4-1,0-4 19,1 0 0,-1 0 1,0-1-1,1 1 1,0-1-1,-1 1 1,1-1-1,0 0 0,-1-1 1,1 1-1,6 0 1,49-1 198,-33-1-189,-20 1 0,0 0 0,0 0 0,0-1-1,0 0 1,0-1 0,0 1 0,0-1-1,9-4 1,-12 4 5,1 0 1,-1 1-1,0-2 0,0 1 0,0 0 1,-1-1-1,1 1 0,-1-1 0,1 0 0,-1 0 1,0 0-1,0 0 0,0 0 0,0 0 1,2-6-1,-2 2-43,2-6 218,-3 12-344,0 8-386,-1 1 498,0 22 21,0 0 1,2 1-1,9 40 0,-10-67-183,-1-1 0,1 0 0,1 0-1,-1 0 1,0 0 0,1 0 0,0 0 0,-1 0 0,1-1 0,0 1 0,1-1-1,-1 1 1,0-1 0,1 0 0,-1 0 0,5 3 0,-3-2-913,1-1 0,0 0 0,0 0 1,0 0-1,10 2 0,9-1-5501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4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10 9026,'0'0'12285,"-9"19"-11633,-28 58-157,35-74-444,1 0-1,-1 0 1,1-1-1,0 1 1,0 0-1,0 0 1,1 0-1,-1 0 1,1 0-1,-1 1 1,1-1-1,0 0 1,1 4-1,0 3 142,-1-9-175,0-1-1,0 1 1,0-1-1,1 1 1,-1-1-1,0 1 1,0 0-1,1-1 1,-1 1-1,0-1 1,1 1-1,-1-1 1,1 0-1,-1 1 1,1-1-1,-1 1 1,1-1-1,-1 0 1,1 1-1,-1-1 1,1 0-1,-1 0 1,1 1 0,0-1-1,-1 0 1,1 0-1,-1 0 1,1 0-1,0 0 1,-1 0-1,1 0 1,0 0-1,27 0 364,-21 0-283,-2 0-54,0 0 0,0 0 0,0-1 0,0 1 0,0-1 0,0 0 0,0-1 0,0 1 0,7-4 0,-9 3-31,0-1 0,0 1-1,0 0 1,0-1 0,0 0 0,-1 1-1,1-1 1,-1 0 0,0 0-1,0-1 1,0 1 0,0 0 0,2-7-1,-1 1 26,0 0-1,-1 0 0,0 0 1,-1 0-1,0-1 0,0 1 0,-1 0 1,-1-10-1,1 18-115,0 17-385,0-1 466,0-10 0,-1 1 1,2 0-1,-1-1 1,0 1-1,1-1 0,0 0 1,2 7-1,-2-10 3,0-1-1,-1 1 1,1-1-1,0 1 1,1-1-1,-1 0 1,0 1-1,0-1 1,1 0-1,-1 0 1,0 0-1,1 0 1,-1 0-1,1 0 1,-1 0-1,1 0 1,0-1-1,-1 1 1,1-1-1,0 1 1,0-1-1,-1 0 1,1 0-1,0 1 1,0-1-1,-1 0 1,4-1-1,-2 2 16,0-1 1,0 0-1,1 0 0,-1 0 1,0-1-1,0 1 1,0-1-1,1 0 0,-1 1 1,0-2-1,0 1 0,0 0 1,-1 0-1,1-1 1,0 0-1,0 1 0,-1-1 1,1 0-1,-1 0 0,1-1 1,3-3-1,5-8 57,-8 10-56,1-1 0,-1 1 0,1 0 0,7-6-1,-10 10-30,-1 0-1,0 0 1,0-1-1,1 1 0,-1 0 1,0 0-1,0 0 0,1 0 1,-1 0-1,0 0 1,0 0-1,1 0 0,-1 0 1,0 0-1,0 0 0,1 0 1,-1 0-1,0 0 1,0 0-1,1 0 0,-1 1 1,0-1-1,0 0 1,1 0-1,-1 0 0,0 0 1,0 0-1,0 1 0,1-1 1,-1 0-1,0 0 1,0 0-1,0 0 0,1 1 1,-1-1-1,0 0 0,0 0 1,0 1-1,0-1 1,5 13-46,-4-10-1,18 79-298,-13-50 345,-6-31 49,0 0 0,0-1 0,0 1 1,0 0-1,1-1 0,-1 1 1,0-1-1,0 1 0,0-1 0,1 1 1,-1-1-1,0 1 0,1 0 1,-1-1-1,1 0 0,-1 1 1,0-1-1,1 1 0,-1-1 0,1 1 1,-1-1-1,1 0 0,-1 1 1,2-1-1,-2 0 14,0 0 0,1 0 0,-1 0 1,1 0-1,-1 0 0,0 0 0,1-1 1,-1 1-1,0 0 0,1 0 0,-1 0 0,0-1 1,1 1-1,-1 0 0,0 0 0,0-1 0,1 1 1,-1 0-1,0-1 0,0 1 0,1 0 0,-1 0 1,0-1-1,0 1 0,0-1 0,0 1 0,1 0 1,-1-1-1,0 1 0,0 0 0,0-1 0,0 1 1,0-1-1,2-7 217,1 0-1,0 0 1,8-15 0,3-9-168,-9 17-68,0 0-1,1 1 0,1 0 0,0 0 0,14-20 0,-20 33-49,-1 0-1,1 1 0,-1-1 1,1 0-1,0 1 0,-1-1 1,1 0-1,0 1 1,0-1-1,0 1 0,0-1 1,-1 1-1,1 0 1,0-1-1,0 1 0,0 0 1,0-1-1,0 1 0,0 0 1,0 0-1,0 0 1,0 0-1,0 0 0,0 0 1,0 0-1,1 1 1,0-1-10,0 1 1,0 0 0,0 0-1,0 0 1,-1 1 0,1-1-1,0 0 1,-1 1 0,1-1 0,-1 1-1,3 2 1,2 5-67,0 0 1,0 1-1,6 15 0,13 50-2832,-21-69 267,1-4-3491,3 1-6405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5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1096,'0'0'23141,"0"21"-22543,0 147 578,0-143-946,-1 54 149,4 0-1,16 105 1,-2-80-668,-18-120-3134,2-1-1,0 1 0,4-18 0,1-26-4518,-4 9 5245,-2-27 12248,-1 21 209,1 56-9633,0 0 0,1-1 0,-1 1 0,1 0 1,-1-1-1,1 1 0,-1 0 0,1 0 0,-1 0 0,1 0 1,0 0-1,0-1 0,0 1 0,0 0 0,0 1 0,0-1 1,0 0-1,0 0 0,0 0 0,0 1 0,0-1 0,0 0 1,1 1-1,-1-1 0,0 1 0,0-1 0,1 1 0,-1 0 1,0 0-1,1 0 0,1-1 0,8 0 2,0 0-1,21 1 0,-20 1 79,-5-1-195,1 0 0,-1 1-1,0 0 1,1 1 0,-1 0 0,0 0 0,0 0 0,9 5 0,-14-6-18,1 0 1,0 1-1,-1-1 1,0 1-1,1-1 1,-1 1-1,0 0 0,0 0 1,0 0-1,0 0 1,0 1-1,0-1 1,-1 0-1,1 1 0,-1-1 1,1 1-1,-1 0 1,0-1-1,0 1 1,0 0-1,-1 0 0,1 0 1,-1-1-1,1 5 1,-1-6 1,0 0 1,0-1 0,-1 1-1,1 0 1,0-1-1,0 1 1,0 0 0,-1-1-1,1 1 1,0-1 0,-1 1-1,1 0 1,-1-1 0,1 1-1,-1-1 1,1 1-1,-1-1 1,1 1 0,-1-1-1,1 1 1,-1-1 0,0 0-1,1 1 1,-1-1-1,0 0 1,1 0 0,-1 1-1,0-1 1,1 0 0,-2 0-1,-25 3 21,18-3-25,-8 1 7,-50 7 33,62-7-35,1 0-1,0 0 0,0 1 1,0-1-1,0 1 0,0 0 1,0 0-1,0 0 0,1 0 1,-1 1-1,1-1 0,-6 6 1,8-7-1,0 1 1,0-1 0,0 0-1,0 1 1,0-1 0,0 1-1,0-1 1,0 1 0,1 0-1,-1-1 1,1 1 0,-1 0-1,1-1 1,0 1 0,0 0-1,-1 0 1,1-1 0,0 1 0,1 0-1,-1 2 1,1-1 18,0-1-1,0 0 1,0 1-1,0-1 1,1 0 0,-1 0-1,1 0 1,-1 0-1,1 0 1,0 0 0,-1-1-1,5 4 1,5 2 115,1 0 0,0-1-1,0 0 1,16 6 0,-20-9-58,106 39 443,37 15-495,-124-45-499,-2 2 0,1 0 1,35 27-1,-9 2-3611,-8-4-6044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7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9938,'0'0'12879,"0"2"-11883,-1 55 1290,0-12-1588,6 68-1,-4-95-622,-2-16-116,1 0 0,0 0 0,0 0 0,0 0 0,0 0-1,0 0 1,0 0 0,1 0 0,-1 0 0,1 0 0,-1 0 0,1-1 0,1 3 0,-2 5-1003,0-6-3823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7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7698,'0'0'16519,"0"-4"-15947,0-11-138,0 11-278,0 8 53,8 124 815,-8-111-1597,3 65 1068,0-55-3620,3-3-4006,-5-19 639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8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8330,'0'0'15556,"0"-3"-14798,-1 3-738,1-1 0,0 0 0,0 1 0,0-1 0,0 1-1,0-1 1,0 0 0,0 1 0,1-1 0,-1 1 0,0-1 0,0 1 0,0-1 0,1 1 0,-1-1 0,0 1 0,0-1 0,1 1 0,-1-1-1,1 1 1,-1-1 0,0 1 0,1-1 0,-1 1 0,1 0 0,-1-1 0,1 1 0,1-1-4,-1 1 0,0 0 1,0 0-1,0 0 0,0 0 0,0 0 1,0 0-1,0 1 0,0-1 0,0 0 1,0 0-1,0 1 0,0-1 0,1 1 1,4 2 29,-1 1 0,1-1 1,-1 1-1,9 8 0,51 59 355,-50-53-367,1 0 0,1 0 0,0-2 0,1 0 0,29 19 0,-42-33-20,0 0 0,1 0 0,-1 0 0,1 0 1,-1-1-1,1 0 0,0 0 0,10 0 1,-3-1 47,0 0 0,24-5 0,-32 4-8,-1 0-1,1-1 0,0 0 0,-1 0 0,1 0 0,-1 0 1,0-1-1,0 1 0,0-1 0,0-1 0,0 1 0,0 0 1,-1-1-1,0 0 0,0 1 0,0-1 0,0-1 1,3-5-1,-1 1 65,-1 0 1,0 0 0,-1-1 0,0 0-1,0 0 1,-1 1 0,2-21 0,-3-64-235,8 122-6630,-1-5-1098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9.1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10426,'0'0'14723,"0"2"-14563,1 42 445,10 75-1,-8-101-503,1 1-1,0-1 1,2 0-1,0 0 1,1 0-1,15 27 1,-18-40-73,-1-1 1,1 0-1,0 0 1,0 0-1,0 0 1,0-1-1,0 1 1,1-1-1,0 0 1,0 0-1,0-1 1,0 0-1,0 0 0,0 0 1,11 2-1,-5-1 124,-1-2-1,1 1 0,0-2 0,0 1 0,0-1 0,0-1 0,14-2 0,-18 1-35,0-1 0,1 1-1,-1-1 1,0 0 0,-1-1 0,1 0-1,0 0 1,-1 0 0,0-1-1,0 0 1,6-7 0,4-5 196,0-1 0,18-28 0,-25 32-168,-1 0 0,0-1 0,0 0 0,-2-1 0,0 1 0,6-28 0,-6 17-19,-2-1-1,-1 0 1,-1-36 0,-1 30-126,-2-36 36,0 62-36,1 0 1,-2 1 0,1-1 0,-1 0-1,0 1 1,0-1 0,-5-9 0,4 15-1571,2 6 868,1 11-353,0-8 426,0-1 1,1 1 0,1 0-1,-1 0 1,1-1 0,0 1 0,7 13-1,7 15-5215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0:59.8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56 4369,'0'0'21499,"-1"-9"-20924,-3-37-163,4 52-466,0-4 40,1-3 39,-1 31 61,2 0 0,2 0-1,6 30 1,25 135 308,-35-195-356,0 0 1,0 1 0,0-1-1,0 1 1,0-1-1,0 0 1,0 1 0,0-1-1,0 1 1,1-1 0,-1 0-1,0 1 1,0-1 0,0 1-1,0-1 1,1 0 0,-1 1-1,0-1 1,0 0 0,1 0-1,-1 1 1,0-1 0,1 0-1,-1 0 1,0 1 0,1-1-1,-1 0 1,0 0 0,1 0-1,-1 1 1,0-1 0,1 0-1,-1 0 1,1 0 0,-1 0-1,0 0 1,1 0 0,-1 0-1,1 0 1,-1 0-1,0 0 1,1 0 0,-1 0-1,1 0 1,-1 0 0,0 0-1,1-1 1,-1 1 0,0 0-1,1 0 1,-1 0 0,1-1-1,-1 1 1,0 0 0,0 0-1,1-1 1,-1 1 0,0 0-1,1 0 1,-1-1 0,0 1-1,1-1 1,20-26 1187,-17 21-1267,10-11 102,1 0-1,0 2 1,1-1 0,24-17-1,-38 32-78,-1 0-1,1-1 1,0 1-1,0 0 1,0 0-1,0 0 1,0 1-1,0-1 1,1 0-1,-1 1 1,0 0-1,0-1 1,0 1 0,1 0-1,-1 0 1,0 0-1,0 0 1,0 1-1,1-1 1,-1 1-1,0-1 1,0 1-1,3 1 1,-3-1-59,1 1 0,-1 0 0,1-1 1,-1 1-1,0 0 0,1 1 0,-1-1 0,0 0 0,-1 1 1,1-1-1,0 1 0,-1-1 0,1 1 0,-1 0 1,2 5-1,0 0-219,-1 1 0,0-1 0,-1 0 0,0 1 0,0-1 0,-1 0 0,0 1 0,0-1 0,-1 1 0,0-1 0,0 0 0,-1 1 0,0-1 0,-1 0 0,0 0 0,-7 14 0,1-6-2550,6-5-2055,2-2-3366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0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8 7986,'0'0'14648,"-14"5"-14157,-41 21 18,53-24-467,-1 0 0,1 0 0,-1 1-1,1-1 1,0 1 0,0 0 0,0-1-1,0 1 1,1 0 0,-1 0-1,1 0 1,0 0 0,0 1 0,0-1-1,0 0 1,0 0 0,1 1 0,-1-1-1,1 0 1,0 1 0,0-1 0,0 1-1,1 2 1,-1 1 10,0 2 18,2 15 92,-2-23-155,1 0 0,-1-1 0,1 1 0,0 0 0,-1 0 0,1-1 0,0 1 0,-1 0 0,1-1-1,0 1 1,0-1 0,-1 1 0,1-1 0,0 1 0,0-1 0,0 1 0,0-1 0,0 0 0,0 0 0,0 1 0,0-1 0,0 0 0,0 0-1,1 0 1,3 1 54,2-1 32,-1 1 0,1-1 1,-1 0-1,12-1 1,-17 1-79,0 0 0,0-1 0,1 1 1,-1 0-1,0-1 0,0 1 0,1-1 0,-1 1 1,0-1-1,0 0 0,0 0 0,0 1 1,0-1-1,0 0 0,0 0 0,0 0 1,0 0-1,0 0 0,-1 0 0,1 0 0,0 0 1,-1-1-1,1 1 0,0 0 0,-1 0 1,0 0-1,1-1 0,-1 1 0,0-2 1,4-89-250,-4 105 199,-1-8 29,1 1 1,0-1-1,1 0 0,-1 0 1,1 0-1,0 1 1,2 6-1,-2-10 8,0 0 0,1 0-1,-1 0 1,0 0 0,1-1 0,-1 1-1,1-1 1,0 1 0,-1-1 0,1 1-1,0-1 1,0 0 0,0 0 0,0 0 0,0 0-1,0 0 1,0 0 0,0-1 0,0 1-1,1-1 1,3 1 0,14 3 99,0-2-1,0 0 1,1-1 0,-1-1 0,0-1 0,26-5-1,-43 6-88,0-1 0,0 0 0,-1 0 0,1 0 0,0-1 0,0 1 0,-1 0 0,1-1 0,-1 0 0,1 0 0,-1 1 0,0-1 0,0-1 0,1 1 0,-2 0 0,1-1 0,0 1 0,0-1 0,-1 1 0,2-5 0,0 1 15,-1-1-1,0 0 1,-1 0 0,0 0 0,0 0-1,0 0 1,-1-9 0,0 14-39,0 1-1,-1 0 1,1 0 0,0-1 0,0 1 0,-1 0 0,1 0-1,0 0 1,-1 0 0,1-1 0,-1 1 0,0 0-1,1 0 1,-1 0 0,0 0 0,1 0 0,-1 0 0,0 0-1,0 1 1,0-1 0,0 0 0,0 0 0,0 1 0,0-1-1,0 0 1,-2 0 0,-1 0-34,0 0 1,0 0-1,0 0 1,0 0-1,0 1 0,0-1 1,-5 1-1,9 0 41,0 0 0,0 0 0,0 0 0,-1 0 0,1 0 0,0 0 0,0 0 0,0 0 0,-1 1 0,1-1 0,0 0 0,0 0 0,0 0 0,-1 0 0,1 0-1,0 0 1,0 1 0,0-1 0,0 0 0,0 0 0,-1 0 0,1 0 0,0 1 0,0-1 0,0 0 0,0 0 0,0 0 0,0 1 0,0-1 0,0 0 0,0 0 0,-1 0 0,1 1 0,0-1-1,0 0 1,0 0 0,0 0 0,0 1 0,1-1 0,-1 0 0,0 0 0,0 1 0,0-1 0,0 0 0,0 0 0,3 8 4,3-3 4,-1 0-1,1-1 1,0 0 0,0 0-1,1-1 1,13 6 0,6 4 7,16 8 2,-27-15-8,0 2-1,0 0 0,-1 0 0,0 1 0,14 14 0,-27-23-3,-1 0-1,1 0 1,-1 1 0,1-1 0,-1 0-1,0 1 1,1-1 0,-1 1 0,0-1-1,1 0 1,-1 1 0,0-1-1,1 1 1,-1-1 0,0 1 0,0-1-1,0 1 1,0-1 0,1 1 0,-1-1-1,0 1 1,0-1 0,0 1 0,0-1-1,0 1 1,0-1 0,0 1-1,0-1 1,0 1 0,0-1 0,-1 1-1,1-1 1,0 1 0,0-1 0,0 1-1,-1-1 1,1 0 0,0 1 0,0-1-1,-1 1 1,1-1 0,0 0-1,-1 1 1,1-1 0,-1 0 0,1 1-1,0-1 1,-1 0 0,1 1 0,-1-1-1,1 0 1,-1 0 0,1 0 0,-1 1-1,0-1 1,-32 7 72,27-6-61,-35 7-124,-15 2-228,20-7-7407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44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0 392,'0'0'2695,"-32"6"16399,30 1-15118,2 24-4830,0-24 2054,1 23-691,0-19-374,0 0 1,-1-1-1,-1 1 1,1-1 0,-2 1-1,-2 10 1,2-14-72,1 0 1,-1 1 0,0 13 0,-3 17 193,2-18-71,0 0 0,1 0-1,1 0 1,4 36 0,-2-4 22,-1 329 698,0-380-900,0-1-2,0 2-42,0-2-161,4-1-3613,-3 0 3527,0 0-1,0 0 1,0 1 0,-1-1-1,1 0 1,0 0-1,0 0 1,0 0 0,-1 0-1,1 0 1,0 0-1,-1-1 1,1 1 0,0-1-1,0-1-1007,8-12-7057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1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183 378 6105,'0'0'17460,"-11"-7"-17025,-37-24-238,46 30-175,0 0 0,0 0 1,0 0-1,0 0 0,0 1 0,0-1 0,0 1 0,0-1 0,0 1 0,0 0 1,0 0-1,0 0 0,-1 0 0,1 0 0,0 0 0,0 0 0,0 1 0,0-1 1,0 1-1,0 0 0,0-1 0,0 1 0,0 0 0,0 0 0,1 0 0,-1 0 1,-2 3-1,-1 0 30,0 1 0,0 1 0,1-1 0,0 0 0,0 1 0,-3 6 0,5-9-41,-2 4 54,0 0 1,1 1-1,-1-1 0,1 1 1,1-1-1,-1 1 0,1 0 1,1 0-1,-2 16 1,5-24-39,1 1 1,0 0 0,0-1-1,0 1 1,0-1 0,-1 0 0,1 0-1,5-1 1,-4 1-19,2 0 14,0 0 1,0 0-1,0-1 0,-1 0 0,1 0 0,0 0 1,0-1-1,0 0 0,8-4 0,-11 5-17,-1-1-1,0 1 1,0-1-1,0 0 1,0 1-1,0-1 1,-1 0 0,1 0-1,0-1 1,-1 1-1,0 0 1,1 0-1,-1-1 1,0 1 0,0-1-1,0 1 1,-1-1-1,1 1 1,-1-1-1,1 1 1,-1-1 0,0 0-1,0-4 1,-2-2-696,-2 11 484,-2 12 55,5-10 127,1 1 1,-1-1 0,1 0-1,0 1 1,0-1-1,2 7 1,-2-10 20,0 0 0,1 0-1,-1 1 1,0-1 0,1 0 0,0 0-1,-1 0 1,1 0 0,0 0 0,-1 0-1,1 0 1,0 0 0,0 0 0,0 0-1,0-1 1,0 1 0,0 0 0,0-1 0,0 1-1,0 0 1,0-1 0,0 1 0,3 0-1,14 2 86,1 0 0,-1-1 0,1 0 0,0-2-1,36-3 1,-48 2-34,0 0-1,0 0 0,0 0 1,-1-1-1,1 0 1,0-1-1,-1 1 1,0-1-1,1 0 0,-1-1 1,8-6-1,-10 7 15,0 0-1,-1 0 1,1-1-1,-1 0 1,0 0-1,0 0 1,0 0-1,-1 0 1,0 0-1,1-1 1,-1 1-1,-1-1 1,1 0-1,-1 1 1,0-1-1,0 0 1,1-7-1,-1-4 42,0 0-1,-2-1 0,1 1 1,-2 0-1,0-1 0,-1 1 1,-1 0-1,-1 1 0,-10-27 0,-73-143 1276,98 224-1671,99 307 206,-102-323-200,1 4-1014,-7-8-2454,-7-21-2357,-1-5 3865,3 3 354,-12-13-5744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1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6905,'0'0'13803,"161"-49"-13755,-127 47-48,0 2-1712,-13-3-2913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2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4561,'0'0'11951,"0"-8"-11261,0-9 2719,0 0-780,0 23-1474,1 27-989,9 7-96,-8-34-69,0 0 0,0 1 0,0-1 0,-1 0 0,0 9 0,0-12 295,1-8 663,0-8-341,-3-1-335,1 3-153,0 0 0,3-18 0,-3 26-131,0 1 0,1-1 0,-1 1 0,1 0 1,0-1-1,0 1 0,0 0 0,0 0 1,0 0-1,1-1 0,-1 1 0,1 0 0,-1 1 1,1-1-1,0 0 0,-1 0 0,5-2 0,-4 3-22,1 0 0,-1 0 0,1 1 0,-1-1 0,1 1 0,0-1 0,-1 1 0,1 0 0,0 0 0,-1 0 0,1 0 0,0 1 0,-1-1 0,1 1 0,-1-1 0,1 1-1,-1 0 1,1 0 0,-1 0 0,1 0 0,-1 1 0,0-1 0,0 0 0,0 1 0,0 0 0,0 0 0,0-1 0,0 1 0,0 0 0,1 3 0,3 3-174,-5-6 111,1 1 1,0 0-1,0-1 0,0 0 1,1 1-1,3 3 0,-4-6 119,-1 1 0,0-1-1,0 0 1,0 1 0,0-1-1,1 0 1,-1 0 0,0 0-1,0 0 1,0 0 0,1 0-1,-1 0 1,0 0 0,0 0-1,0-1 1,1 1 0,-1 0-1,0-1 1,0 1-1,0-1 1,0 0 0,0 1-1,0-1 1,0 0 0,0 1-1,0-1 1,0 0 0,1-1-1,27-32 401,-18 20-359,-8 11-79,0-1 1,0 1-1,1 0 0,-1 0 1,1 0-1,0 1 0,-1-1 1,1 1-1,1 0 0,-1 0 0,0 0 1,0 1-1,1-1 0,-1 1 1,1 0-1,-1 0 0,1 1 1,-1-1-1,1 1 0,8 1 0,-10 0-10,-1-1-1,0 1 0,1 0 0,-1 0 0,0 1 0,0-1 0,1 0 1,-1 1-1,0-1 0,0 1 0,-1 0 0,1-1 0,0 1 0,0 0 1,-1 0-1,1 0 0,-1 1 0,0-1 0,0 0 0,2 5 0,0-1 2,-1 0 0,0 0 0,0 0 0,0 1 0,-1-1 0,0 0 0,0 9 0,-2 0-487,0 12-1367,5-13-5169,3-9-18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3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14 4217,'0'0'15278,"-15"15"-14367,-47 46-390,45-40-257,17-12 124,1-4-45,15-4 801,-10-1-900,-1 0-1,0-1 1,0 1-1,1-1 0,-1 0 1,0 0-1,0-1 1,5-2-1,-8 4-198,0-1 0,-1 0 0,1 0 0,-1 0 0,1 0-1,-1-1 1,1 1 0,-1 0 0,0-1 0,0 1 0,0-1 0,0 1 0,0-1 0,0 1-1,0-1 1,0 0 0,0 0 0,-1 1 0,1-1 0,-1 0 0,1 0 0,-1 0 0,0 1 0,0-1-1,0-3 1,0-56-374,0 61 227,0-1 0,0 1 0,0-1 0,0 1 0,0-1 0,0 1 0,0-1 0,0 0 0,0 1 0,0-1 0,0 1 0,-1-1 0,1 1 0,0-1 0,0 1 0,-1 0 0,1-1 0,0 1 0,-1-1 0,1 1 0,0 0 0,-1-1 0,1 1 0,-1-1 0,1 1 0,-1 0 0,1 0 0,-1-1 0,1 1 0,-1 0 0,1 0 0,-1 0 0,1 0 0,-1-1 0,1 1 0,-1 0 0,1 0 0,-1 0 0,1 0 0,-1 0 0,1 0 0,-1 0 0,1 0 0,-1 1 0,0-1 0,0 0 0,-7 0-5628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3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0 1 10122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3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10122,'87'41'4394,"-87"-40"-4227,1-1-1,0 1 0,0-1 0,0 0 1,0 1-1,0-1 0,0 0 1,1 0-1,-1 1 0,0-1 0,0 0 1,0 0-1,0 0 0,0 0 0,0-1 1,0 1-1,0 0 0,0 0 0,0 0 1,0-1-1,0 1 0,0-1 0,0 1 1,0-1-1,0 1 0,0-1 1,0 1-1,0-1 0,-1 0 0,1 0 1,0 1-1,0-1 0,-1 0 0,1 0 1,-1 0-1,1 0 0,0 0 0,-1 0 1,0 0-1,1 0 0,-1 0 0,1-1 1,3-5 594,-3 5-585,1 0-1,-1-1 1,1 1-1,-1-1 0,0 1 1,0-1-1,0 1 0,0-1 1,0 0-1,-1 1 1,1-1-1,-1 0 0,0 1 1,1-1-1,-1 0 0,0 0 1,-1 1-1,1-1 0,-1-4 1,-2 6-188,0 0 1,0 0-1,0 1 1,0-1-1,1 1 1,-1 0-1,0-1 1,0 1 0,0 1-1,0-1 1,-4 1-1,0-1-174,7 0 177,-1 1 1,1-1-1,0 0 1,-1 1-1,1-1 0,0 0 1,-1 1-1,1-1 1,0 1-1,-1-1 1,1 0-1,0 1 0,-1-1 1,1 1-1,0-1 1,0 1-1,0-1 1,0 1-1,0-1 0,-1 1 1,1-1-1,0 1 1,0-1-1,0 1 1,0-1-1,0 1 1,1 0-1,2 16 2,1-12 8,1 0 0,1-1-1,-1 0 1,1 0 0,0-1 0,8 5-1,2 1 35,2 3-29,1 1 0,27 25-1,-44-37-6,-1 1-1,1 0 0,-1-1 0,1 1 0,-1 0 0,0 0 0,0 0 0,0-1 0,0 1 0,0 1 1,0-1-1,0 0 0,0 2 0,-1-3 2,0 0 1,0-1 0,0 1-1,0 0 1,-1 0 0,1-1-1,0 1 1,0 0 0,-1 0-1,1-1 1,0 1 0,-1 0-1,1-1 1,-1 1 0,1-1-1,-1 1 1,1 0 0,-1-1-1,1 1 1,-1-1-1,0 1 1,1-1 0,-1 0-1,0 1 1,1-1 0,-1 0-1,0 1 1,1-1 0,-1 0-1,0 0 1,0 0 0,1 1-1,-1-1 1,0 0 0,0 0-1,1 0 1,-1 0-1,-1-1 1,-33 4-1576,13-3-4789,16 0-835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4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12427,'0'0'13026,"0"20"-12595,-2 3-325,0-9-47,1-1-1,1 1 0,0-1 0,1 1 1,1-1-1,0 0 0,4 16 0,5 5 30,2 0 0,27 50 0,13 31-534,-52-112 19,0 0 1,-1 0-1,1 0 1,0 0-1,-1 1 1,0-1 0,0 5-1,-9-15-1707,-52-48-2747,4-7 6360,57 62-1364,0 0-1,1 0 0,-1-1 0,0 1 1,0 0-1,0 0 0,0 0 1,0-1-1,0 1 0,1 0 0,-1 0 1,0 0-1,0-1 0,0 1 0,1 0 1,-1 0-1,0 0 0,0 0 0,0 0 1,1 0-1,-1-1 0,0 1 1,0 0-1,1 0 0,-1 0 0,0 0 1,0 0-1,1 0 0,-1 0 0,0 0 1,0 0-1,1 0 0,-1 0 0,0 0 1,0 0-1,1 0 0,-1 1 1,0-1-1,0 0 0,1 0 0,19 0-429,-14 0 722,186 0-1508,-160 0-3081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4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61 7362,'0'0'15952,"-3"-8"-14846,-8-27-433,11 35-654,-1-1 1,1 1-1,0-1 0,0 1 0,0-1 0,0 1 0,0-1 0,0 1 0,0-1 0,0 1 0,0-1 0,0 1 0,0-1 1,0 1-1,0-1 0,1 1 0,-1-1 0,0 1 0,0-1 0,1 1 0,-1-1 0,0 1 0,0-1 0,1 1 0,-1 0 1,0-1-1,1 1 0,-1-1 0,1 1 0,-1 0 0,1 0 0,-1-1 0,0 1 0,1 0 0,-1 0 0,1-1 1,-1 1-1,1 0 0,-1 0 0,1 0 0,0 0 0,-1 0 0,1 0 0,-1 0 0,1 0 0,-1 0 0,1 0 0,-1 0 1,1 0-1,-1 0 0,1 0 0,-1 1 0,2-1 0,0 0 60,23-1 69,1 0-1,-1 2 1,0 0 0,29 6 0,-43-4-151,-1-1 1,1 1 0,-1 1-1,0-1 1,0 2 0,0-1-1,-1 2 1,0-1 0,0 1-1,0 1 1,-1-1-1,11 12 1,-16-16-9,-1 1 0,0 1 0,1-1 0,-1 0 0,-1 0 0,1 1 0,0-1 0,-1 1 0,0-1 0,0 1 0,0 0 0,0 0 0,0 6 0,0-7 9,-1 0 0,-1-1 0,1 1 0,0-1 1,-1 1-1,1 0 0,-1-1 0,1 1 0,-1-1 0,0 0 0,0 1 0,-1-1 1,1 0-1,0 1 0,-1-1 0,1 0 0,-1 0 0,0 0 0,0-1 1,-3 4-1,-18 11 39,-28 13-1,32-20-18,1 2 0,1 0 0,-31 25 0,32-16-79,16-20 63,0 0 1,0 1-1,-1-1 1,1 0-1,0 1 1,0-1-1,0 1 1,-1-1 0,1 0-1,0 1 1,0-1-1,0 1 1,0-1-1,0 1 1,0-1-1,0 0 1,0 1-1,0-1 1,0 1-1,0-1 1,0 1-1,0-1 1,0 0-1,1 1 1,-1-1-1,0 1 1,0-1-1,0 0 1,1 1-1,-1-1 1,0 0-1,0 1 1,1-1-1,-1 0 1,0 1-1,1-1 1,-1 0-1,0 0 1,1 1-1,-1-1 1,0 0-1,1 0 1,-1 0-1,1 0 1,-1 1-1,0-1 1,1 0-1,-1 0 1,1 0-1,-1 0 1,1 0-1,-1 0 1,0 0-1,1 0 1,-1 0-1,1 0 1,0 0-1,240-1 1082,-232 0-1475,1 0-1,-1-1 1,0 0-1,12-4 1,13-9-6141,-19 5-3544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5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7826,'0'0'14145,"0"5"-14031,1 8-3,0 1 1,2-1 0,0 0-1,0 0 1,1 0 0,10 22-1,-14-34-31,1 0-1,-1-1 0,0 1 1,0 0-1,1-1 0,-1 1 1,0-1-1,1 1 0,-1 0 1,1-1-1,-1 1 0,1-1 1,-1 1-1,1-1 0,-1 1 1,1-1-1,0 0 0,0 1 1,4-9 1163,-1-27 42,-4 27-1364,2-4 115,1 1 0,0-1 0,1 1 0,8-17 1,-4 9-110,-7 18 55,-1 1-1,1-1 1,0 1 0,-1-1-1,1 1 1,-1-1 0,1 1-1,0 0 1,-1-1 0,1 1-1,0 0 1,-1 0-1,1-1 1,0 1 0,0 0-1,-1 0 1,1 0 0,0 0-1,0 0 1,-1 0 0,1 0-1,0 0 1,0 0 0,-1 0-1,1 1 1,0-1 0,-1 0-1,1 0 1,1 1-1,20 10-652,-21-10 685,0 1-1,0 0 0,0-1 1,1 0-1,-1 1 0,1-1 1,-1 0-1,1 0 0,0 1 0,-1-1 1,1-1-1,0 1 0,0 0 1,-1 0-1,1-1 0,0 1 1,0-1-1,0 1 0,0-1 0,0 0 1,0 0-1,0 0 0,0 0 1,0 0-1,0 0 0,0 0 1,0-1-1,0 1 0,-1-1 0,1 0 1,0 1-1,0-1 0,0 0 1,-1 0-1,3-1 0,14-8 27,0 0 0,1 2 0,27-9 0,-45 16-40,1 1-1,-1-1 0,0 1 1,1-1-1,-1 1 0,1 0 1,-1 0-1,1-1 0,-1 1 1,1 0-1,-1 0 0,1 1 1,-1-1-1,1 0 0,-1 0 1,1 1-1,-1-1 0,0 1 0,1-1 1,-1 1-1,0 0 0,1-1 1,-1 1-1,0 0 0,0 0 1,3 2-1,-2 1-35,0-1-1,0 1 1,0 0 0,0 0-1,-1 1 1,1-1 0,0 7 0,7 16-144,-6-20 45,17 36-1702,-2-17-4489,-9-13-1882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201 350 7562,'0'0'13158,"-14"-3"-12184,-46-7-201,57 9-704,-1 1 0,1 0 0,-1 0 0,1 0 0,-1 0 0,1 1 0,0-1 0,-1 1 0,1 0 0,0 0 0,-1 0 0,1 0 0,0 1 0,0-1 0,0 1 0,0 0 0,0 0 0,0 0 0,1 0 0,-4 4 0,-1 2 58,1-1-1,0 2 1,0-1-1,-8 17 1,12-20-75,-1 0-18,1 1 0,0-1-1,0 1 1,0 0-1,1 0 1,0 0 0,0 0-1,0 0 1,1 0 0,-1 0-1,2 0 1,-1 0-1,2 6 1,-2-11-27,0 0 1,1-1-1,-1 1 0,1-1 1,-1 1-1,1-1 0,-1 1 1,1-1-1,-1 1 1,1-1-1,-1 1 0,1-1 1,0 0-1,-1 0 0,1 1 1,0-1-1,-1 0 0,1 0 1,0 1-1,-1-1 0,1 0 1,0 0-1,1 0 0,19 0 265,-16 0-155,-4 0-105,9 0 112,0 0 1,0 0-1,-1-1 0,1 0 1,11-4-1,-18 4-81,1-1 0,0 1 0,-1-1 0,1 0 0,-1-1 0,0 1 0,1-1 0,-1 1 0,0-1-1,0 0 1,-1 0 0,1 0 0,-1 0 0,1-1 0,2-5 0,-2 2 38,1-1 0,-1 0 0,0 0 0,-1 0 0,0-1 0,0 1 0,0-17 0,-1-65 130,-2 52-193,0 11 17,-2 0-1,-1 0 0,-1 1 0,-2-1 0,-17-46 1,14 45 50,2 10 96,4 13-97,3 9-154,1 32 95,1 0 0,3 0 1,12 59-1,-9-68-57,31 112 405,-30-117-683,0 0 0,2 0 0,1-1 0,13 21-1,-22-39 14,0-1-1,0 1 1,1 0-1,-1-1 1,1 1-1,-1-1 1,1 0-1,0 0 1,0 0-1,4 2 1,20 5-7368,-6-5-3949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47.1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14 880,'0'0'11659,"-12"-13"1518,12 28-12949,-13 137 67,13-150-371,0 0 0,0 0 0,0 0 0,-1 0 0,1 0-1,-1 0 1,1 0 0,-1 0 0,0 0 0,0 0 0,1 0 0,-1 0 0,-1 0 0,1-1 0,-2 3 0,2-3-198,0 0 1,0 0 0,0 0 0,0-1 0,0 1 0,0 0 0,0-1 0,-1 1 0,1-1 0,0 0 0,0 1 0,-1-1 0,1 0 0,0 0 0,0 0 0,-1 1 0,1-2 0,0 1 0,-1 0-1,1 0 1,0 0 0,0 0 0,-1-1 0,1 1 0,0-1 0,-2 0 0,2 1-49,1-1-1,-1 1 1,1-1-1,0 1 1,-1-1-1,1 0 1,-1 1 0,1-1-1,0 1 1,-1-1-1,1 0 1,0 1-1,0-1 1,0 0-1,-1 1 1,1-1 0,0 0-1,0 1 1,0-1-1,0 0 1,0 1-1,0-1 1,0 0-1,1-1 1,-1-1-1176,0-14-5464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6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5569,'0'0'16676,"0"112"-16548,0-92 104,0 1-232,4-6-416,4-2-2137,5-6-2624,-4-2-5737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7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98 8514,'0'0'15604,"5"-5"-15222,0 0-317,-2 3-19,0-1 1,0 1-1,0-1 1,0 0-1,-1 1 1,1-1 0,-1-1-1,0 1 1,0 0-1,0 0 1,0-1-1,-1 1 1,1-1-1,-1 1 1,1-6-1,-1 4-73,-1 3 15,0 1 1,0-1-1,0 0 1,0 0 0,0 0-1,-1 1 1,1-1 0,0 0-1,-1 0 1,0-2 0,0 3-19,0 0 0,0 1 0,0-1 0,0 1 1,0-1-1,0 1 0,0-1 0,0 1 0,0 0 0,0-1 1,0 1-1,0 0 0,0 0 0,0 0 0,-1-1 0,1 1 0,0 1 1,0-1-1,-1 0 0,1 0-111,1 2 132,0 1 1,0-1 0,0 0 0,1 1 0,-1-1 0,1 0 0,-1 1 0,1-1 0,0 0-1,0 0 1,0 0 0,0 0 0,0 0 0,0 0 0,1 0 0,-1 0 0,1 0-1,-1 0 1,1-1 0,0 1 0,0-1 0,2 3 0,81 71 149,-85-74-157,1-1 0,0 1 0,0 0 0,0-1 0,-1 1-1,1 0 1,0-1 0,-1 1 0,1 0 0,0 0 0,-1 0 0,1 0 0,-1 0 0,0 0-1,1 0 1,-1-1 0,0 1 0,1 0 0,-1 0 0,0 0 0,0 0 0,0 2-1,0-2 35,-1 0 0,1 0 0,0 0 0,-1 0 0,1-1 0,-1 1 0,0 0 0,1 0 0,-1 0 0,0-1 0,1 1-1,-1 0 1,0-1 0,0 1 0,0-1 0,0 1 0,1-1 0,-2 1 0,-23 8-1376,2-7-4107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7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6873,'0'0'16003,"-3"17"-15301,0 0-510,0-5-62,0 0 0,1 0 1,1 0-1,0 0 0,0 0 0,3 23 0,6 4 116,14 48 0,5 17-174,-22-81-115,-3-10-218,1 0 1,0 25-1,-3-38-201,-3-1-979,-3-3 894,-1 0 1,0 0-1,1-1 0,0 0 1,0 0-1,0 0 0,-6-9 1,-17-27 1167,29 40-536,0 1-1,0 0 0,0-1 0,0 1 0,0 0 1,0-1-1,0 1 0,0 0 0,0-1 1,0 1-1,1 0 0,-1 0 0,0-1 1,0 1-1,0 0 0,0-1 0,1 1 0,-1 0 1,0 0-1,0-1 0,1 1 0,-1 0 1,0 0-1,0 0 0,1-1 0,-1 1 1,0 0-1,0 0 0,1 0 0,-1 0 0,0 0 1,1-1-1,-1 1 0,0 0 0,1 0 1,-1 0-1,0 0 0,1 0 0,-1 0 1,0 0-1,1 0 0,-1 0 0,1 1 0,22-3-431,-17 2 644,60-1-1976,-36 1-3988,-9 0-1622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8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7842,'0'0'13619,"25"117"-13411,-25-96-48,4-6-160,-4-2-224,0-1-1537,5-1-2120,-1-6-2328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8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6489,'0'0'11860,"2"18"-11405,2 9-288,-1-7 175,-1 0-1,-1 35 1,0-55-178,-1 0-1,1 0 0,-1 0 1,0 0-1,1-1 0,-1 1 1,0 0-1,1 0 1,-1 0-1,0 0 0,1 0 1,-1 0-1,0 0 0,1-1 1,-1 1-1,0 0 1,1 0-1,-1-1 0,0 1 1,1 0-1,-1 0 0,0-1 1,0 1-1,1 0 0,-1-1 1,0 1-1,0 0 1,0 0-1,1-1 0,4-24 670,-4 18-740,1 0 0,-1 0 0,1 0-1,1 0 1,4-9 0,1-1-38,-5 10-35,0 0-1,1 1 0,8-12 1,-11 17-24,1-1-1,-1 0 1,1 1 0,-1 0 0,1-1 0,-1 1-1,1 0 1,0 0 0,0 0 0,0 0 0,0 0 0,-1 0-1,1 1 1,0-1 0,0 1 0,0-1 0,1 1-1,3-1 1,-5 2-11,0-1 1,-1 0-1,1 1 0,0-1 0,0 1 0,0-1 0,0 1 0,0-1 1,-1 1-1,1 0 0,0-1 0,0 1 0,-1 0 0,1 0 0,-1-1 1,1 1-1,-1 0 0,1 0 0,-1 0 0,1 0 0,-1 0 0,0 0 1,1 2-1,8 30-486,-5-19 65,0 12-1252,-4-9-3229,0-15 3720,0 2-4237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9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5401,'0'0'15966,"-6"10"-15128,-1 2-626,-1 1 70,1 1-1,0 0 1,-8 21 0,12-6-22,3-28-310,0 0 0,0 0 0,0 0 0,0 0-1,0 0 1,0 0 0,1-1 0,-1 1 0,0 0 0,0 0 0,1 0-1,-1 0 1,1 0 0,-1-1 0,1 1 0,-1 0 0,1 0 0,-1-1-1,1 1 1,-1 0 0,1-1 0,0 1 0,0-1 0,-1 1 0,1-1-1,0 1 1,0-1 0,1 1 0,53 2-6738,-29-3 396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09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3 5233,'0'0'19300,"-1"-2"-18506,1 2-778,0 0-1,0 0 1,0 0 0,0 0 0,0 0 0,0 1 0,0-1 0,0 0 0,0 0-1,0 0 1,0 0 0,0 0 0,0 1 0,0-1 0,-1 0 0,1 0 0,0 0-1,0 0 1,0 0 0,0 0 0,0 0 0,0 1 0,0-1 0,0 0 0,0 0-1,-1 0 1,1 0 0,0 0 0,0 0 0,0 0 0,0 0 0,0 0-1,0 0 1,-1 0 0,1 0 0,0 0 0,0 1 0,0-1 0,0 0 0,0 0-1,0 0 1,-1 0 0,1 0 0,0 0 0,0-1 0,0 1 0,0 0 0,0 0-1,-1 0 1,1 0 0,0 0 0,0 0 0,0 0 0,0 0 0,0 0 0,0 0-1,0 0 1,-1 0 0,1-1 0,0 27 227,7 33-139,13 51 142,19 86-106,-30-150-161,6 20-1062,-11-57-4783,-6-18 1720,0 1 4263,-2-1-1049,0 1 0,-1-1 0,0 1 0,0 0 0,-1 0 1,-8-9-1,-9-11 75,-2-1 1347,19 24 1148,1-1 0,0 0-1,-8-12 1,13 18-1511,0 0 0,0-1 1,0 1-1,0 0 0,0 0 0,0-1 0,0 1 1,0 0-1,0 0 0,0-1 0,0 1 0,0 0 1,1 0-1,-1 0 0,0-1 0,0 1 0,0 0 1,0 0-1,0 0 0,1-1 0,-1 1 0,0 0 1,0 0-1,0 0 0,1 0 0,-1 0 0,0 0 1,0-1-1,1 1 0,-1 0 0,0 0 0,0 0 1,1 0-1,-1 0 0,0 0 0,0 0 0,1 0 1,-1 0-1,0 0 0,0 0 0,1 0 0,-1 0 1,0 0-1,0 0 0,1 1 0,17-2-336,-13 1 703,109 0 63,-36 0-3356,-43 0-1958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1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80 231 2905,'0'0'17974,"11"-4"-17054,9-4-385,-2 0-1,1-2 0,-1 0 1,-1-1-1,28-21 0,-38 25-304,-1 1 0,1-1 0,-2 0 0,11-15 1,-13 17-202,-1 0 1,0 1 0,0-1 0,-1 0 0,0 0 0,1 0 0,-2 0 0,1 0 0,-1-1-1,1-5 1,-1 10-22,0 0 0,-1-1 0,1 1 0,0 0 0,0 0 0,-1-1 0,1 1 1,0 0-1,-1 0 0,1 0 0,-1 0 0,0 0 0,1 0 0,-1-1 0,0 1 0,0 1 0,1-1 0,-1 0 0,0 0 0,-2-1 0,0 0 1,0 1 1,1-1-1,-1 1 1,0 0 0,0 0-1,0 0 1,0 0-1,-5 0 1,-2 0-22,1 0 0,-1 1 0,0 0 0,-19 3 0,21-1 9,0 1 1,0 0-1,0 0 1,1 1-1,-1 0 0,1 0 1,0 1-1,0 0 1,1 0-1,0 1 0,0 0 1,-10 11-1,8-8 11,1 0 0,0 1-1,0 0 1,1 0 0,1 0 0,-1 1 0,2 0-1,-7 18 1,9-17 2,-1 1 0,2 0 0,0 0-1,0-1 1,1 1 0,1 0 0,3 22 0,-3-32-2,1 0 0,-1 0 0,1 0 0,0-1 0,-1 1 0,1 0 0,1-1 0,-1 1 0,0-1 0,1 0 0,-1 0 0,1 0 0,-1 0 0,1 0 0,0-1 0,0 1 0,0-1 0,0 0 0,0 0 0,0 0 0,5 1 0,5 1 2,1 0 0,-1-1 0,23 0 0,-2 0-207,2-1-1416,1 0 0,59-8 0,-53-4-4462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1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9778,'0'0'14394,"2"18"-13567,-1-10-764,21 137 635,-19-125-1201,-1-7 785,1 0 0,0 0 0,6 15-1,-8-25-620,1 1 0,0-1 0,0 0 0,0 0 0,0 1 0,4 3 0,-4-5-237,0-1 0,-1 1 0,1-1 0,0 0 0,-1 0 1,1 0-1,0 0 0,0 0 0,0 0 0,0 0 1,0-1-1,4 2 0,10-2-6659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1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0 720,'0'0'21223,"-19"8"-20424,-63 27-76,80-34-686,-1 0-1,0 1 1,0 0-1,1 0 0,-1 0 1,1 0-1,0 0 1,0 0-1,-1 1 1,1-1-1,1 1 1,-1-1-1,0 1 1,1 0-1,-1 0 1,1 0-1,0 0 1,0 0-1,0 0 1,0 0-1,1 0 1,-1 0-1,1 0 1,0 6-1,-1-3 28,0 37 159,2-43-214,-1 1 0,1-1 0,0 1 0,-1 0 0,1-1 0,-1 1 0,1-1 0,0 0 0,0 1 0,-1-1 0,1 1 0,0-1 1,0 0-1,-1 0 0,1 0 0,0 1 0,0-1 0,0 0 0,-1 0 0,1 0 0,0 0 0,0 0 0,0 0 0,0 0 0,0-1 0,26 0 151,-23 0-147,-1 1-1,1-1 1,-1 0 0,1 0 0,-1 0 0,0 0 0,1-1-1,-1 1 1,0-1 0,0 0 0,0 0 0,0 0 0,0 0 0,0-1-1,-1 1 1,1-1 0,-1 0 0,1 1 0,-1-1 0,0 0-1,0 0 1,-1-1 0,1 1 0,1-5 0,1-4 9,-1 1 1,-1 0-1,0-1 1,0 1-1,-1-1 1,-1-15-1,0 28-25,-1 0-1,1 0 0,0 0 1,-1 0-1,1 0 0,0-1 0,-1 1 1,1 0-1,-1 0 0,1-1 1,-1 1-1,0 0 0,1 0 0,-1-1 1,0 1-1,1-1 0,-1 1 1,0-1-1,0 1 0,1-1 0,-1 1 1,0-1-1,0 0 0,0 1 1,0-1-1,0 0 0,0 0 0,0 0 1,1 1-1,-1-1 0,0 0 1,0 0-1,0 0 0,0-1 0,0 1 1,0 0-1,0 0 0,0 0 1,0-1-1,1 1 0,-1 0 0,0-1 1,0 1-1,0-1 0,1 1 1,-1-1-1,0 1 0,0-1 0,1 0 1,-1 1-1,1-1 0,-1 0 1,0 0-1,1 1 0,-1-1 0,1 0 1,0 0-1,-1 0 0,1 0 1,0 1-1,-1-1 0,1 0 0,0 0 1,0 0-1,0 0 0,0 0 1,0 0-1,0 0 0,0-1 0,-5 16 1,0 0 0,1 0 0,1 0 0,0 1 0,-1 21 0,2 79 34,2-81-29,0-3 56,2 0 0,2 0-1,0-1 1,2 1 0,1-1-1,16 39 1,32 74 642,-54-141-690,-1 0 0,1 0 1,-1 0-1,1 0 0,-1 0 0,0 0 0,0 0 0,1 0 0,-2 0 0,1 3 0,0-4-4,0 0-1,-1 0 1,1 0-1,0-1 1,-1 1-1,1 0 1,-1 0-1,1-1 1,-1 1-1,1 0 1,-1-1-1,1 1 1,-1 0-1,1-1 1,-1 1-1,0-1 1,0 1-1,-1 0 1,-2 0 12,-1 0 1,0 0 0,1 0-1,-1 0 1,0-1-1,0 1 1,-8-2 0,12 1-17,-4 0-20,-6 1 87,-1-1-1,1-1 0,0 0 0,-1-1 0,-11-2 1,20 2-18,-1 1 1,0-1 0,0 0 0,1 0 0,0 0 0,-1 0-1,1-1 1,0 1 0,0-1 0,0 0 0,0 0 0,0 0-1,1 0 1,0 0 0,-1-1 0,1 1 0,0-1 0,-1-4-1,0 2-84,1-1-1,0 0 0,0 1 1,1-1-1,0 0 1,0 0-1,1 0 0,0 0 1,0 0-1,0 0 1,1 0-1,0 0 0,1 0 1,-1 0-1,1 0 0,1 1 1,-1-1-1,6-8 1,3 1-646,1 1 0,0 1 1,1 0-1,29-19 0,-27 20-210,51-36-6619,-9 6-7146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4:49.1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49 360,'0'0'2723,"-6"-2"3073,-17-4 855,21-6-2126,1-4-1902,1 15-2622,0 1-1,1-1 1,-1 1 0,0-1 0,1 1-1,-1-1 1,1 1 0,-1 0 0,1-1-1,-1 1 1,1 0 0,-1-1 0,1 1-1,-1 0 1,1-1 0,-1 1 0,1 0-1,0 0 1,-1 0 0,1 0 0,-1 0-1,1-1 1,0 1 0,-1 0 0,1 0-1,0 0 1,-1 1 0,1-1 0,105-5-89,-103 5 83,0 1 0,0 0 1,-1-1-1,1 1 1,0 0-1,-1 1 0,1-1 1,-1 0-1,0 1 1,1-1-1,-1 1 0,0 0 1,0 0-1,0 0 1,0 0-1,0 0 0,-1 0 1,1 1-1,2 3 1,-1-2 0,-1 1 0,1-1 0,-1 1 0,0 0 0,0 0 0,-1 0 0,1 0 0,-1 0-1,1 10 1,-1 0 13,-1-9 1,0-1 0,0 1 0,-1 0 0,1 0 0,-2 6 0,1-10-2,0 0-1,0 1 1,0-1-1,0 0 1,0 0-1,-1 0 0,1 0 1,-1 0-1,1 0 1,-1-1-1,0 1 1,0 0-1,1-1 1,-1 1-1,-4 1 1,-12 6 25,-1 0 0,0-2 1,0 0-1,0-2 0,-31 6 1,42-10-42,8-1 7,-1 0 0,1 0 1,0 1-1,0-1 0,0 0 1,0 1-1,0-1 1,0 0-1,0 1 0,0-1 1,0 0-1,0 1 1,0-1-1,0 0 0,0 0 1,0 1-1,0-1 1,0 0-1,0 1 0,0-1 1,0 0-1,1 1 0,-1-1 1,0 0-1,0 0 1,0 1-1,0-1 0,1 0 1,-1 0-1,0 0 1,0 1-1,1-1 0,-1 0 1,0 0-1,0 0 0,1 1 1,2-1 18,-1 0 1,0 1-1,1-1 1,-1 1-1,0-1 1,1 1-1,-1 0 1,0 0-1,0 0 1,0 0-1,1 0 1,-1 1-1,0-1 1,-1 1-1,1-1 1,0 1-1,3 3 1,2 4 9,-1 0 0,10 18 0,7 9 34,-11-22-35,-5-5-22,0 0-1,17 15 0,-8-7-323,-15-9-4589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2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58 9570,'0'0'10728,"0"5"-10192,0 17 19,0-22-519,0 1 0,0-1 1,0 0-1,1 1 1,-1-1-1,0 0 1,0 0-1,0 1 1,0-1-1,0 0 0,0 0 1,0 1-1,1-1 1,-1 0-1,0 0 1,0 0-1,0 1 1,0-1-1,1 0 0,-1 0 1,0 0-1,0 1 1,0-1-1,1 0 1,-1 0-1,0 0 1,0 0-1,1 0 1,-1 0-1,0 0 0,1 0 1,-1 0-1,0 1 1,0-1-1,1 0 1,-1 0-1,0 0 1,0-1-1,1 1 0,-1 0 1,9-2 586,-8 1-505,1-1-1,-1 1 0,0-1 1,1 0-1,-1 0 0,0 0 0,0 0 1,0 0-1,-1 0 0,1 0 1,0 0-1,-1 0 0,1 0 0,-1 0 1,0 0-1,1-5 0,-1 5-79,0 1 0,0-1-1,0 0 1,0 0 0,0 0 0,0 0-1,0 0 1,0 1 0,-1-1-1,1 0 1,-1 0 0,0 1 0,1-1-1,-1 0 1,0 1 0,0-1-1,0 0 1,0 1 0,0-1 0,-2-1-1,0 1-39,0 1 0,-1-1-1,1 1 1,0-1 0,-1 1 0,1 0-1,-1 0 1,0 0 0,1 1-1,-1-1 1,0 1 0,0 0-1,1 0 1,-1 0 0,0 1 0,1-1-1,-1 1 1,0 0 0,1 0-1,-1 0 1,1 0 0,-1 1-1,1 0 1,0-1 0,0 1 0,0 0-1,0 0 1,0 1 0,0-1-1,0 1 1,1-1 0,-1 1-1,1 0 1,0 0 0,-4 6 0,3 0-16,0 1 0,0 0 0,1 0 1,0 0-1,1 0 0,0 0 1,0 1-1,1-1 0,1 0 1,2 18-1,-2-26-81,0 0 0,-1 0 0,1 0 0,0 1 0,0-1 0,0 0 0,0 0 0,1-1 0,-1 1 0,1 0 0,-1 0 0,1-1 0,-1 1 0,1-1 0,0 1 0,0-1 0,0 0 0,0 1 0,0-1 0,0 0 0,0-1 0,0 1 0,4 1 0,3 0-746,0 0 1,1-1-1,-1 0 0,11 0 1,-18-1 600,43 0-5612,1 0-3939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2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44 5825,'0'0'13810,"-9"14"-13027,-29 48-323,35-56-381,0 0-1,0 1 1,0-1 0,1 1 0,0 0-1,-2 12 1,3-5 3880,2-20-3855,0 0 0,0 0 0,1 0 0,0 0-1,0 0 1,0 0 0,1 1 0,-1-1 0,1 0 0,1 1 0,5-8-1,8-8-116,23-24 0,-35 40 10,0 0-1,0 1 1,0 0-1,1 0 0,-1 0 1,1 1-1,0 0 1,0 0-1,0 0 1,0 1-1,1 0 0,-1 0 1,1 0-1,-1 1 1,1 0-1,-1 1 0,1-1 1,8 1-1,-14 1-4,0-1-1,1 0 1,-1 1-1,0-1 0,0 1 1,0 0-1,0-1 0,0 1 1,0 0-1,0 0 1,0 0-1,0-1 0,0 1 1,0 0-1,0 0 1,0 0-1,-1 1 0,1-1 1,0 0-1,-1 0 1,1 0-1,0 2 0,11 32-40,-12-32 42,3 7-3,-2 1 1,1-1 0,-1 14 0,2 14-521,-3-37 423,1 0-1,-1 0 1,0 0 0,0 0-1,1 0 1,-1 0 0,0 0-1,1 0 1,-1 0 0,1 0-1,-1 0 1,1 0 0,0 0 0,-1 0-1,1 0 1,0-1 0,0 1-1,0 0 1,-1-1 0,1 1-1,0 0 1,0-1 0,0 1-1,1-1 1,25 3-5540,-20-3 3379,10 0-8956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3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 8026,'0'0'17702,"0"-5"-17224,0-10-396,0 10-70,0 11 22,0 4-26,1-1 0,1 0 0,0 1 0,0-1 0,1 0 0,0 0 0,0 0 0,1-1 0,0 1 0,1-1 0,-1 0 0,2 0 0,-1 0 0,1-1 0,0 0 0,8 7 0,-13-13 16,1-1 0,-1 1 0,0 0 0,0 0 0,0-1 0,0 1 1,1-1-1,-1 1 0,0-1 0,0 0 0,1 1 0,-1-1 0,0 0 0,1 0 0,-1 0 1,0 0-1,1 0 0,-1 0 0,0 0 0,1-1 0,-1 1 0,0 0 0,1-1 1,-1 1-1,0-1 0,0 1 0,0-1 0,1 0 0,-1 0 0,0 1 0,0-1 1,0 0-1,0 0 0,0 0 0,0 0 0,1-2 0,4-5 160,0 0 1,-1-1-1,0 1 0,4-12 1,1 1-142,5-11 39,-13 23-207,1 0 0,1 1-1,-1-1 1,1 1 0,0 0 0,1 0-1,5-7 1,-8 12-116,-1 0 0,0 1-1,1-1 1,-1 0 0,1 1 0,-1-1-1,1 1 1,-1-1 0,1 1 0,-1 0-1,1-1 1,-1 1 0,1 0 0,0 0-1,-1 0 1,1 0 0,2 1 0,5-1-3210,3 0-2672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4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184 295 9074,'0'0'13035,"-19"-2"-12431,-61-4 45,77 6-613,0 0 0,1 0 0,-1 1 0,0-1 0,1 1-1,-1-1 1,0 1 0,1 0 0,-1 0 0,1 0 0,-1 0-1,1 1 1,0-1 0,-1 1 0,1-1 0,0 1 0,0 0-1,0 0 1,0 0 0,1 0 0,-1 0 0,0 0 0,1 1 0,0-1-1,-1 0 1,1 1 0,-2 4 0,-2 3 67,2-3-73,0 0-1,1 0 1,0 0 0,0 0-1,0 1 1,1-1-1,0 0 1,0 1-1,1-1 1,1 12 0,-1-19-26,0 1-1,0-1 1,0 1 0,0 0 0,0-1 0,1 1 0,-1-1 0,0 1 0,1 0 0,-1-1 0,0 1-1,1-1 1,-1 1 0,1-1 0,-1 1 0,1-1 0,-1 0 0,1 1 0,-1-1 0,1 0 0,-1 1-1,1-1 1,-1 0 0,1 1 0,0-1 0,-1 0 0,1 0 0,-1 0 0,1 0 0,0 0 0,-1 1 0,2-1-1,26 0 131,-19 0-119,-1 0 5,1 0 1,-1-1-1,0 0 1,1 0-1,-1-1 1,0 0-1,9-4 0,-14 5-14,0 0 0,-1-1 0,0 1 0,1 0 0,-1-1 0,0 1 0,0-1 0,1 0 0,-1 0 0,-1 0 0,1 0 0,0 0 0,0 0 0,-1-1 0,1 1 0,-1 0 0,0-1 0,0 1 0,0-1 0,0 1 0,0-1 0,0 0 0,-1 1 0,1-1 0,-1 0 0,0-3 0,0-37-102,-1 42 66,0 1-1,0 0 1,-1 0-1,1 0 0,0 0 1,0 0-1,0 0 1,0 0-1,-1 0 0,1 1 1,0-1-1,0 0 1,0 1-1,0-1 0,0 1 1,-2 0-1,1 4-19,0 0-1,1-1 1,-1 1-1,1 0 1,-1 9-1,2-12 43,-1 1 0,1 0 0,0 0 1,0 0-1,0-1 0,0 1 0,1 0 0,-1-1 0,1 1 0,0 0 1,-1-1-1,3 5 0,0-4 7,-1 0 0,1-1 0,0 1 0,0 0 1,1-1-1,-1 0 0,0 0 0,1 0 0,-1 0 0,1 0 0,0-1 0,-1 1 1,1-1-1,0 0 0,0 0 0,5 0 0,10 1 10,1-1 0,21-1 0,-22 0 0,-12 0 28,-1 0-1,1 0 1,0 0 0,0-1-1,-1 0 1,1-1-1,0 1 1,7-4-1,-11 3 26,0 0-1,-1 0 1,1 1-1,-1-2 1,1 1-1,-1 0 1,0 0-1,0-1 1,0 1-1,0-1 1,0 0-1,-1 1 1,1-1-1,-1 0 1,0 0-1,0 0 1,0 0-1,0 0 1,1-7-1,1-14 344,-1 0 0,0 0 0,-4-34 0,1 8 14,-1 17-37,-1 0 0,-2 1 0,-1-1 0,-11-33 0,13 83-309,3 17-218,1 9 146,1 0 0,3-1 0,17 83 0,-14-97-141,0 2 253,17 43-1,-21-65-352,1 0-1,0 1 1,1-2 0,-1 1-1,2 0 1,-1-1 0,1 0 0,0 0-1,11 9 1,-15-14 51,0-1 0,0 0 0,0 0 0,0 0 0,0 0 0,0 0 0,0-1 1,0 1-1,0-1 0,1 1 0,3-1 0,15 1-4369,-14-1 1498,11 0-8597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4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11522,'0'0'12383,"2"9"-11949,1-2-367,1 9 43,1-1 1,1 0-1,0 0 0,2 0 1,16 27-1,-22-40-80,1-1 0,-1 1 0,0 0 0,1-1 0,-1 1 0,1-1 0,-1 0 0,1 0 0,0 0 0,-1 0 0,1 0 0,0-1 0,0 1 0,0-1 0,-1 0 0,1 0 0,0 0 0,0 0 0,0 0 0,4-2 0,-4 2 31,1 0 1,-1-1-1,0 0 0,0 0 0,0 0 0,0 0 0,0 0 1,0-1-1,0 1 0,0-1 0,0 0 0,-1 0 0,1 0 0,0 0 1,-1 0-1,0-1 0,3-3 0,-2-1 48,0 0-1,-1-1 1,1 0-1,-2 1 1,1-1-1,-1 0 1,0 0-1,-1 0 1,0 0-1,-1-13 1,0-4-71,1 25-66,0 0-1,0-1 0,1 1 0,-1 0 1,0 0-1,0-1 0,0 1 0,0 0 1,0 0-1,0-1 0,0 1 0,0 0 1,0 0-1,0-1 0,0 1 0,0 0 1,0 0-1,0-1 0,-1 1 1,1 0-1,0 0 0,0-1 0,0 1 1,0 0-1,0 0 0,0 0 0,-1-1 1,1 1-1,0 0 0,0 0 0,0 0 1,-1-1-1,1 1 0,0 0 0,0 0 1,0 0-1,-1 0 0,1 0 0,0 0 1,0 0-1,-1-1 0,0 2-195,1-1 0,0 1 0,-1-1 0,1 0-1,0 1 1,-1-1 0,1 1 0,0-1 0,0 1 0,-1-1-1,1 1 1,0-1 0,0 1 0,0-1 0,0 1 0,0-1-1,0 1 1,0-1 0,0 1 0,0-1 0,0 2 0,0 14-5664,0-1-3812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15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0 276 3777,'0'0'19723,"11"-6"-18618,-7 4-983,5-3 99,0 1 0,-1-1 0,0-1 1,0 1-1,0-2 0,0 1 0,12-15 0,-15 14-122,-1 4 15,-1-1 1,0 0-1,0 0 1,0 0-1,-1 0 1,1 0-1,-1-1 1,0 1-1,0-1 0,-1 0 1,1 1-1,-1-1 1,0 0-1,-1 0 1,1-9-1,-1 12-76,1-3 43,-1 1-1,-1-1 1,1 1-1,-1-1 1,0 1-1,-1-5 1,2 8-79,0 0 1,-1 1-1,1-1 1,0 0 0,-1 1-1,1-1 1,0 1-1,-1-1 1,1 1-1,-1-1 1,1 1-1,-1-1 1,1 1 0,-1-1-1,0 1 1,1-1-1,-1 1 1,0 0-1,0-1 1,0 1-21,0 0 0,-1 0 0,1 0-1,0 0 1,0 0 0,0 0 0,0 0 0,0 1 0,-1-1 0,1 0 0,0 1 0,0-1 0,0 1 0,0-1 0,0 1 0,-1 0-1,-2 2-4,1 0-1,-1 0 0,1 1 1,0-1-1,0 1 0,0-1 1,1 1-1,-1 0 0,1 0 0,0 0 1,0 0-1,-2 9 0,-1-1 12,2 1-1,0 0 0,-2 17 1,4-25 3,1-1-1,0 0 1,0 1 0,0-1 0,0 1 0,1-1 0,1 7 0,-2-10 8,1 1 1,0 0-1,0-1 1,0 1-1,-1-1 1,2 0-1,-1 1 1,0-1-1,0 0 1,0 0 0,0 1-1,1-1 1,-1 0-1,1 0 1,-1-1-1,1 1 1,-1 0-1,1 0 1,-1-1 0,4 2-1,11 1 12,0 0 0,0-1 0,1 0 0,-1-1 0,31-3 0,-6 1 71,-27 1-72,0 0-1,0-1 1,0 0-1,0-1 0,21-6 1,-31 6 3,1 0 0,0 0 0,-1 0 0,0 0 0,1-1 0,-1 0 1,0 0-1,0 0 0,-1 0 0,1-1 0,-1 1 0,1-1 0,-1 0 0,0 0 0,-1 0 0,1-1 1,-1 1-1,0-1 0,3-6 0,0-5 4,-1-1 1,-1 0 0,-1-1-1,0 1 1,-1 0 0,-1-24-1,0 26-16,0 14-1,0 0 0,0-1-1,0 1 1,0 0 0,0 0 0,0-1 0,-1 1 0,1 0 0,0 0 0,-1-1 0,1 1-1,-1 0 1,1 0 0,-1 0 0,1 0 0,-1 0 0,0 0 0,0 0 0,1 0-1,-1 0 1,0 0 0,0 0 0,0 0 0,0 0 0,0 1 0,0-1 0,-2-1-1,-1 1-16,0 0-1,0 1 0,-1-1 0,1 1 0,0-1 0,-8 2 0,2-1-40,10 0 52,-1 0-1,1 1 1,-1-1 0,1 0-1,-1 0 1,1 1-1,-1-1 1,1 1 0,-1-1-1,1 0 1,0 1 0,-1-1-1,1 1 1,0-1-1,-1 1 1,1-1 0,0 1-1,0-1 1,0 1 0,-1-1-1,1 1 1,0-1-1,0 1 1,0 0 0,0-1-1,0 1 1,0-1-1,0 2 1,0 22-36,0-18 4,-1-1 34,1 0 0,1 0 1,-1 0-1,1 0 0,-1 0 0,2 0 1,-1 0-1,3 7 0,-3-10 6,1 1-1,0 0 1,0 0 0,1-1-1,-1 1 1,0-1 0,1 0-1,-1 1 1,1-1 0,0 0-1,0-1 1,0 1-1,4 2 1,16 5 8,0 0 0,47 10 1,-52-15-23,0 1 1,0 0 0,0 1 0,-1 1 0,1 1-1,17 11 1,-33-18 10,0 1 0,-1-1-1,1 1 1,0-1 0,-1 1-1,0-1 1,1 1 0,-1 0 0,0 0-1,0 0 1,0 0 0,0 0-1,0 0 1,0 0 0,-1 0 0,1 0-1,-1 0 1,1 0 0,-1 0 0,0 1-1,0-1 1,0 2 0,0-3 3,-1 0 0,1 0 0,0 0 0,-1-1 1,1 1-1,-1 0 0,0 0 0,1-1 0,-1 1 0,0 0 1,1-1-1,-1 1 0,0-1 0,1 1 0,-1-1 0,0 1 1,0-1-1,0 0 0,1 1 0,-1-1 0,0 0 0,0 0 1,0 0-1,-2 1 0,-26 3 63,26-3-63,-47 5-758,-1-1 0,-71-4 0,109-5-1742,3-7-3370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24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0 262 5233,'0'0'19195,"0"-1"-19059,0 1-1,1-1 1,-1 0 0,0 0-1,0 0 1,0 0 0,1 0-1,-1 1 1,0-1 0,1 0 0,-1 0-1,1 1 1,-1-1 0,1 0-1,0 0 1,6-4 44,0 0 1,1 1-1,-1 0 0,1 0 0,12-3 1,6-5-9,20-8-48,-25 12-55,0-2-1,0-1 1,35-23-1,-54 32-62,0 0 0,0 1 0,-1-1 0,1 0 0,0 0 0,-1 0 0,0 0-1,1 0 1,-1-1 0,0 1 0,0 0 0,0 0 0,0-1 0,-1 1 0,2-4-1,-1-38 92,-2 24-61,1 19-37,0 0 1,-1 0-1,1 0 0,0 0 0,-1 0 1,1 0-1,-1 0 0,1 0 0,-1 0 1,0 0-1,1 0 0,-1 0 0,0 1 1,1-1-1,-1 0 0,0 0 0,0 1 1,0-1-1,0 0 0,0 1 0,0-1 0,0 1 1,0-1-1,0 1 0,0-1 0,0 1 1,0 0-1,0 0 0,0 0 0,0-1 1,-2 1-1,-40-2-103,36 2 97,2 1 5,1 0-1,0-1 0,0 2 0,0-1 0,0 0 1,0 1-1,0 0 0,1 0 0,-1 0 0,0 0 0,1 0 1,-1 1-1,1 0 0,0-1 0,0 1 0,0 0 1,0 1-1,1-1 0,-4 6 0,-4 5-17,1 2 0,1-1 0,-9 22 0,12-19 31,0 0 0,1 1 1,0 0-1,2 0 0,0-1 0,2 35 0,0-50-10,0-1 0,1 1 0,-1-1 0,1 0 0,0 1 0,0-1 0,0 0 0,0 1 0,0-1 0,0 0 0,1 0 0,-1 0 0,1 0 0,-1 0 0,1 0 0,0 0 0,0-1 0,0 1 0,0-1 0,0 1 0,0-1 0,0 0 0,0 0 0,1 0 0,-1 0 0,0 0 0,5 1 0,5 1-399,-1 0 0,1-1 1,0 0-1,21 1 0,35-3-4300,-47 0 1156,18 0-5980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24.6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10178,'0'0'14987,"0"1"-14767,1 3-166,0 0 0,0 0 0,1 0-1,-1-1 1,1 1 0,0 0 0,0-1-1,0 1 1,1-1 0,3 4 0,5 9 99,7 14 38,-7-10-89,0-1-1,2 0 1,19 21-1,-32-39-77,1 0-1,0-1 1,0 1-1,-1 0 1,1-1-1,0 1 1,0 0 0,0-1-1,0 1 1,0-1-1,0 0 1,0 1-1,0-1 1,0 0-1,0 0 1,0 1 0,0-1-1,0 0 1,0 0-1,0 0 1,0 0-1,0 0 1,0 0 0,0-1-1,0 1 1,0 0-1,0-1 1,0 1-1,2-1 1,-2 0 78,1 0 0,0 0 0,-1-1 0,1 1 0,0 0 0,-1-1 0,0 1 0,1-1 0,-1 1 0,0-1 0,0 0 0,0 0 0,2-2 0,48-146 592,-51 149-787,1 0 0,-1 0 1,1 0-1,-1 0 0,1 0 1,-1 0-1,1 1 0,-1-1 1,1 0-1,0 0 0,-1 0 1,1 1-1,0-1 0,0 0 1,0 1-1,-1-1 0,2 0 1,12-1-5442,-7 2-849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25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39 167 4417,'0'0'18869,"11"-16"-18018,7-7-574,0-1 377,20-35 1,-37 57-539,1-1 1,-1 0-1,0 1 0,0-1 1,-1 0-1,1 0 1,0 1-1,-1-1 1,0 0-1,1 0 0,-1 0 1,-1-4-1,1 6-94,-1 1-28,-1-1-1,0 0 1,0 1 0,0 0 0,0-1 0,0 1-1,0 0 1,0 0 0,0 0 0,0 0 0,0 0-1,1 1 1,-1-1 0,0 0 0,0 1 0,-2 0-1,-5 6 4,1 0 0,1 1 0,-1 0 0,1 0 0,0 1 0,1-1 0,0 1 0,1 1 0,-1-1 0,2 1 0,-7 17 0,8-14 8,-1 0-1,2 1 1,0 0-1,0-1 1,1 1-1,1 0 1,2 14-1,-2-26 0,1 0 0,-1 1 0,1-1 0,0 0 0,0 0 0,0 0 0,0 0 0,0 0 0,0 0 0,1 0-1,-1 0 1,1 0 0,-1-1 0,1 1 0,0 0 0,-1-1 0,1 0 0,0 1 0,0-1 0,0 0-1,0 0 1,0 0 0,1 0 0,-1 0 0,0-1 0,0 1 0,1-1 0,-1 1 0,3-1 0,11 2 72,0 0-1,0-1 1,21-2 0,-16 0 1,-8 1-46,0-1 0,0-1-1,0 0 1,0 0 0,0-1 0,-1-1 0,1 0 0,-1-1-1,0 0 1,-1-1 0,1 0 0,-1-1 0,0 0 0,0-1 0,17-17-1,-25 22-25,-1-1 0,0 0 0,1 0 0,-2 0 0,1 0 0,0 0 0,-1 0 0,1 0 0,-1 0 0,-1-1 0,1 1-1,0 0 1,-1-1 0,0 1 0,0-7 0,0 8-34,-1 0 1,1 1-1,0-1 0,-1 0 0,1 0 1,-1 1-1,0-1 0,0 0 0,0 1 1,0-1-1,-1 0 0,1 1 0,-1 0 1,1-1-1,-1 1 0,0 0 0,0 0 1,0 0-1,0 0 0,0 0 0,0 0 0,-1 1 1,1-1-1,-3 0 0,-1 0-107,1 1-1,0 0 1,-1 0 0,1 0-1,-1 1 1,-7 0 0,9 0-21,3 8-156,4-4 285,14-2 82,0-1-1,0 0 1,27-3 0,-2 1-54,98-4-52,-138 6 48,-1 1 1,1-1 0,-1 1 0,0-1 0,0 1 0,0 0 0,0 0 0,0-1 0,0 1-1,0 0 1,-1 0 0,1 0 0,0 0 0,-1 3 0,5 25 35,1 50 0,2 16 171,-7-95-229,-1 0 0,0 0 0,0 0 0,0 0 1,1 0-1,-1 0 0,1 0 0,-1 0 0,1 0 1,-1-1-1,1 1 0,-1 0 0,1 0 0,0 0 1,-1-1-1,1 1 0,0-1 0,-1 1 0,1 0 1,0-1-1,0 1 0,0-1 0,0 1 0,0-1 1,0 0-1,-1 0 0,1 1 0,0-1 0,0 0 0,0 0 1,0 0-1,0 0 0,2 0 0,15-2-2858,-2-5-3898,1-3-7068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26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10442,'0'0'13375,"3"17"-12949,11 52-60,-14-67-349,1-1-1,-1 1 0,1 0 0,0-1 1,-1 1-1,1-1 0,0 1 1,0-1-1,0 0 0,0 1 1,0-1-1,1 0 0,-1 0 1,0 0-1,1 0 0,-1 0 0,0 0 1,1 0-1,-1 0 0,1 0 1,0-1-1,-1 1 0,1 0 1,-1-1-1,1 0 0,0 1 0,-1-1 1,1 0-1,0 0 0,0 0 1,-1 0-1,1 0 0,0 0 1,2-1-1,3 0 60,5 2 35,0-2 1,0 1-1,0-2 1,0 0-1,17-5 1,-25 6-81,-1 0 1,1-1-1,-1 1 1,0-1 0,0 0-1,0 0 1,1 0 0,-2 0-1,1 0 1,0-1 0,0 0-1,-1 1 1,0-1 0,1 0-1,-1 0 1,0 0-1,0 0 1,-1-1 0,1 1-1,-1 0 1,1-1 0,0-6-1,0-3 139,0 0 0,-2-25 0,0 32-126,0 5-47,0 1-1,-1 0 1,1 0 0,0 0-1,-1 0 1,1 0 0,0 0 0,-1-1-1,1 1 1,-1 0 0,1 0 0,0 0-1,-1 0 1,1 0 0,-1 0-1,1 1 1,0-1 0,-1 0 0,1 0-1,0 0 1,-1 0 0,1 0-1,0 0 1,-1 1 0,1-1 0,0 0-1,-1 0 1,1 1 0,0-1 0,-1 0-1,1 0 1,0 1 0,0-1-1,-1 0 1,1 1 0,0-1 0,0 0-1,0 1 1,0-1 0,-1 0 0,1 1-1,0-1 1,0 0 0,0 1-1,0 0 1,-5 14-17,0 1 0,1 0-1,1 1 1,-1 20 0,0 71 10,5-89 53,1-1-1,0 1 0,1 0 1,1-1-1,1 0 0,7 18 0,52 105 636,-23-53-495,-28-60-151,43 111 222,-50-120-227,0 0 0,-2 1 1,0-1-1,-1 1 0,0 26 0,-3-32-22,1-11 1,-1 1 1,0-1 0,0 1 0,0-1-1,-1 0 1,1 1 0,-1-1 0,0 0-1,-1 4 1,1-5-4,0-1 1,0 0-1,0 0 1,0 0-1,0 0 0,-1 0 1,1 0-1,0 0 1,-1-1-1,1 1 0,0 0 1,-1-1-1,1 1 1,-1-1-1,1 1 0,-1-1 1,0 0-1,1 1 1,-1-1-1,1 0 0,-1 0 1,1 0-1,-3-1 0,-5 2 12,1-1 0,0 0 0,-1 0 0,1-1-1,0 0 1,-1-1 0,1 0 0,0 0-1,0-1 1,0 1 0,1-2 0,-1 1-1,-7-6 1,-3-4 19,1-1-1,0 0 0,1-2 1,1 0-1,0-1 0,-12-19 1,20 26-17,0-1 1,1 0-1,0-1 0,1 0 1,0 0-1,1 0 1,0 0-1,1-1 1,1 1-1,0-1 1,-1-21-1,4 29-32,-1 0 0,2 0-1,-1 0 1,0 0 0,1 0 0,0 0 0,0 0 0,1 1-1,-1-1 1,1 1 0,0 0 0,0 0 0,0 0 0,1 0-1,-1 0 1,1 0 0,0 1 0,0 0 0,0 0 0,5-3-1,13-7-509,1 0 1,39-16-1,-52 24 256,56-23-2201,-12 0-2663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5:26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1 100 592,'0'0'2129,"0"-25"20843,0 46-22957,0-35 97,4-31-105,-4 43-7,0-1-1,1 1 1,0 0-1,-1 0 1,1-1 0,0 1-1,0 0 1,0 0-1,0 0 1,1 0 0,-1 0-1,1 0 1,-1 1-1,1-1 1,-1 0 0,3-1-1,-3 3-37,29 0-227,-28 2 266,0 0-1,0-1 0,0 1 0,0 0 1,-1 0-1,1 0 0,-1 0 0,1 0 0,-1 0 1,1 1-1,-1-1 0,0 0 0,0 1 1,0-1-1,0 5 0,1 1-56,-1 0 0,0-1 0,0 15 0,-1-20 77,2 12-6423,8-12-1600,-10-2 7920,5 0-5333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0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45 143 8026,'0'0'16795,"2"0"-16249,10-1-277,0-2 0,-1 1 0,0-1 1,0-1-1,0 0 0,0-1 0,18-10 0,-2 1-80,-18 10-180,0 0 15,0 0 1,-1 0-1,0-1 0,0 0 0,0 0 0,0-1 0,7-7 0,-14 12-19,0 0-1,0 0 0,-1 0 0,1 1 1,0-1-1,-1 0 0,1 0 0,0 0 1,-1 0-1,1 0 0,-1 0 0,0 0 1,1 0-1,-1 0 0,0 0 0,0-1 0,0 1 1,0 0-1,0 0 0,0 0 0,0 0 1,0-2-1,-1 2-8,1 0-1,-1 1 1,1-1 0,-1 0 0,0 0-1,0 0 1,1 1 0,-1-1 0,0 0-1,0 1 1,0-1 0,0 1-1,0-1 1,0 1 0,0-1 0,0 1-1,0 0 1,-2-1 0,-6-1-49,0 1 0,0 0 0,-1 1 0,-8 0 0,12 0 43,-2 0-4,1 1 1,-1 0 0,1 0-1,-1 1 1,1-1 0,0 2 0,-1-1-1,1 1 1,1 0 0,-13 8 0,8-4 6,1 1 1,-1 0 0,1 1 0,1 0 0,-12 14 0,17-18 0,0 1 1,1-1-1,0 0 1,0 1-1,1 0 1,-1 0-1,-2 10 1,5-14 3,-1 1 0,0 0 0,1-1 0,-1 1 0,1-1 0,0 1 0,0 0 0,0-1 0,0 1 0,1-1 0,-1 1 0,1 0 0,-1-1 0,1 1 0,0-1 0,0 1 0,0-1 0,0 0 0,1 1 0,-1-1 0,3 4 0,1-2-40,1 0 1,-1 0-1,1 0 0,0 0 1,0-1-1,0 0 0,0-1 1,1 1-1,-1-1 0,1 0 1,12 2-1,7-1-535,48 0-1,-35-3 47,17 1-4212,-38-1 1278,12 0-5697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0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6001,'0'0'17617,"4"10"-16830,-1-2-669,2 3 6,0 1 1,-1 0-1,-1 0 0,0 0 0,0 0 0,1 18 0,-5-21-183,1-1 0,0 0 0,1 1 0,0-1 0,0 0 0,1 0 0,0 0 0,4 11 0,-5-19-172,-1 1 0,1 0 0,0-1-1,-1 1 1,1 0 0,0-1 0,-1 1-1,1-1 1,0 0 0,0 1 0,0-1 0,-1 0-1,1 1 1,0-1 0,0 0 0,0 0-1,0 1 1,-1-1 0,1 0 0,0 0-1,0 0 1,0 0 0,0 0 0,0-1 0,0 1-1,-1 0 1,1 0 0,0-1 0,0 1-1,1-1 1,10-7-4467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1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1 9882,'0'0'13718,"-10"17"-13244,-30 53-243,29-44-81,12-15-91,0-3-37,-1-7-15,0-1 1,1 1-1,-1 0 0,1 0 1,-1-1-1,1 1 1,-1 0-1,1-1 0,0 1 1,-1-1-1,1 1 0,0-1 1,0 1-1,-1-1 1,1 1-1,0-1 0,0 1 1,0-1-1,-1 0 1,1 0-1,0 1 0,0-1 1,0 0-1,0 0 0,0 0 1,-1 0-1,1 0 1,0 0-1,0 0 0,1-1 1,29-1 135,-29 2-128,0 0 0,0-1 0,0 0 1,-1 1-1,1-1 0,0 0 0,0 0 0,-1 0 0,1 0 1,-1 0-1,1-1 0,-1 1 0,1 0 0,-1-1 0,0 1 1,1-1-1,-1 0 0,0 1 0,0-1 0,0 0 0,0 1 1,-1-1-1,1 0 0,0 0 0,-1 0 0,1-4 0,1-5 68,-1 0 0,0 0-1,-2-20 1,1 12 59,0 18-144,-1 1 0,1 0 1,0 0-1,-1 0 0,1 0 1,-1 0-1,1 0 0,0 0 1,-1 0-1,1 0 0,0 0 1,-1 0-1,1 1 0,0-1 1,0 0-1,-1 0 1,1 0-1,0 0 0,-1 0 1,1 1-1,0-1 0,-1 0 1,1 0-1,0 1 0,0-1 1,0 0-1,-1 0 0,1 1 1,0-1-1,-5 7-7,2 0 0,-1 0-1,1 1 1,0-1 0,0 1-1,1-1 1,0 1 0,0 0 0,0 12-1,-3 78 15,5-70 8,1 0 1,1 0-1,2-1 0,0 1 1,2-1-1,1 0 1,13 32-1,56 98 474,-53-117-331,-3 1 0,-1 1 0,-2 1 0,12 44 0,-27-78-135,-1 0 1,0-1 0,1 13-1,-2-20-11,-1-1 0,1 0 0,0 1 0,0-1-1,0 1 1,-1-1 0,1 0 0,0 1-1,0-1 1,-1 0 0,1 1 0,0-1-1,-1 0 1,1 1 0,0-1 0,-1 0-1,1 1 1,-1-1 0,1 0 0,0 0 0,-1 0-1,1 0 1,-1 1 0,1-1 0,-1 0-1,1 0 1,-1 0 0,1 0 0,-1 0-1,1 0 1,-1 0 0,-20 0 355,15-1-204,0 1-104,0-1 1,0 0-1,0-1 0,0 1 0,0-1 0,0 0 0,0-1 0,1 1 0,-1-1 0,1 0 1,0 0-1,-6-5 0,-10-10 14,-28-27 0,31 27-34,-11-11-111,2-2 1,-35-50 0,59 77-99,0 0 1,1 0-1,0 0 0,0 0 1,0-1-1,1 1 0,-1 0 1,1-1-1,0 1 0,0-1 1,1 0-1,-1 1 1,1-1-1,0 1 0,1-1 1,-1 0-1,1 1 0,-1-1 1,1 1-1,1-1 0,-1 1 1,1-1-1,-1 1 0,1 0 1,1 0-1,-1 0 1,0 0-1,1 0 0,5-5 1,25-28-5657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1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4 141 6993,'0'0'15823,"0"11"-14793,-2 1-733,0 29 939,16-41 25,-8 0-1103,0-1 0,0 0-1,-1 0 1,1-1-1,0 1 1,-1-1 0,0 0-1,1-1 1,-1 1-1,0-1 1,6-5 0,6-4 118,28-27 0,-42 35-256,-1 1 0,1-1 0,-1 0 0,0-1 0,0 1 0,0 0 0,0-1 0,-1 1 0,0 0 0,0-1 0,0 0 0,-1 1 0,1-1 0,-1 0 0,0 1 0,-1-9 0,1 7-15,0 4-7,0 0 0,0 1-1,-1-1 1,1 0 0,0 1 0,-1-1 0,1 1-1,-1-1 1,1 1 0,-1-1 0,0 1-1,0-1 1,0 1 0,1 0 0,-1-1 0,0 1-1,-1 0 1,1 0 0,0 0 0,0 0 0,0 0-1,-1 0 1,1 0 0,-1 0 0,1 0 0,-1 1-1,1-1 1,-1 0 0,1 1 0,-1-1 0,1 1-1,-3-1 1,1 1-11,1 0 0,0 0-1,0 0 1,0 0 0,0 0 0,-1 0-1,1 1 1,0-1 0,0 1 0,0-1-1,0 1 1,0 0 0,0 0 0,0 0-1,0 0 1,0 0 0,0 0 0,0 0-1,1 1 1,-1-1 0,1 1 0,-1-1-1,1 1 1,-2 2 0,-2 5-5,0 0 1,1 0 0,1 1-1,-1-1 1,1 1-1,1 0 1,-2 14-1,1 6-18,1 36 0,2-64 3,0 0 0,0 0 0,0 1 0,0-1 0,0 0 0,0 0 1,1 0-1,-1 0 0,1 0 0,0 0 0,0 0 0,-1 0 0,1 0 0,0 0 0,0-1 1,1 1-1,-1 0 0,0-1 0,1 1 0,-1-1 0,1 1 0,-1-1 0,1 1 0,0-1 0,-1 0 1,1 0-1,0 0 0,3 1 0,3 0-589,-1 0 0,1-1 0,-1 0 0,1 0 0,0-1 0,9-1 0,-1 1-929,13-2-4665,-3-9-2753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2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3697,'0'0'18333,"1"13"-17235,8 121 1295,-9-132-2453,4 22 780,-4-24-697,0 0-1,0 0 1,0 0 0,0 1 0,1-1-1,-1 0 1,0 0 0,0 0 0,0 0 0,0 0-1,0 1 1,0-1 0,0 0 0,0 0-1,0 0 1,0 0 0,1 0 0,-1 0-1,0 0 1,0 1 0,0-1 0,0 0 0,0 0-1,0 0 1,1 0 0,-1 0 0,0 0-1,0 0 1,0 0 0,0 0 0,0 0 0,1 0-1,-1 0 1,0 0 0,0 0 0,0 0-1,0 0 1,0 0 0,1 0 0,-1 0-1,0 0 1,8-13 1037,8-25-750,1 0 1,24-36 0,-39 71-315,-1 1 0,1-1 0,0 0 0,1 1 0,-1-1-1,0 1 1,1-1 0,-1 1 0,1 0 0,0 0 0,0 0 0,0 1 0,0-1 0,0 1 0,0-1 0,0 1 0,0 0 0,1 0-1,-1 1 1,0-1 0,1 1 0,-1-1 0,1 1 0,-1 0 0,0 0 0,1 1 0,-1-1 0,1 1 0,5 1 0,-5 0-5,1-1 1,-1 1 0,1 1 0,-1-1 0,0 1-1,0-1 1,0 1 0,0 0 0,0 0-1,-1 1 1,1-1 0,-1 1 0,0 0 0,0 0-1,-1 0 1,1 0 0,-1 0 0,0 1 0,0-1-1,2 6 1,-2 3-223,0-1 0,0 1-1,-2 0 1,1 0 0,-2 13 0,0 2-3004,2-21-114,6 0-2679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2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4441,'0'0'19996,"3"16"-19261,13 52-228,-14-60-367,-1 0-1,2 0 1,-1 0 0,1-1-1,1 1 1,-1-1 0,1 1 0,7 8-1,-11-15-80,0-1-1,1 1 0,-1 0 0,0-1 1,1 1-1,-1 0 0,1-1 1,-1 1-1,1-1 0,0 1 0,-1-1 1,1 1-1,0-1 0,-1 1 0,1-1 1,0 0-1,-1 1 0,1-1 0,0 0 1,0 0-1,-1 0 0,1 1 1,0-1-1,0 0 0,-1 0 0,1 0 1,0 0-1,0 0 0,0 0 0,-1 0 1,1-1-1,0 1 0,0 0 0,-1 0 1,1-1-1,0 1 0,-1 0 1,1-1-1,0 1 0,-1 0 0,1-1 1,0 1-1,-1-1 0,1 1 0,-1-1 1,1 0-1,-1 1 0,1-1 0,-1 0 1,1 1-1,0-2 0,3-6 244,1 1-1,-1-1 1,5-15-1,-4 13-333,17-41 168,14-26-91,-29 66-414,-1 10-1640,1 17-4138,-3-4 3233,1 1-5101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3.5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103 494 7466,'0'0'17837,"1"-5"-17213,-1 2-558,0 3-54,1-1 0,-1 0 0,0 1-1,1-1 1,-1 1 0,0-1-1,0 0 1,0 1 0,0-1-1,0 0 1,0 1 0,0-1 0,0 0-1,0 1 1,0-1 0,0 0-1,0 1 1,0-1 0,0 1-1,-1-1 1,1 0 0,0 1 0,0-1-1,-1 1 1,1-1 0,0 1-1,-1-1 1,1 1 0,-1-1-1,1 1 1,0-1 0,-1 1 0,1-1-1,-1 1 1,0 0 0,1-1-1,-1 1 1,1 0 0,-1-1-1,1 1 1,-1 0 0,0 0 0,1 0-1,-1-1 1,0 1 0,1 0-1,-1 0 1,0 0 0,1 0-1,-1 0 1,0 0 0,1 0 0,-1 1-1,1-1 1,-1 0 0,-1 1-1,-2 0-6,1 1 0,-1-1 0,1 1 0,-1 0 0,1 0-1,0 1 1,-1-1 0,1 1 0,1 0 0,-1 0-1,0 0 1,-3 5 0,-28 42 116,29-33-107,5-16-15,0-1 1,0 0 0,0 1-1,0-1 1,0 1-1,0-1 1,1 1 0,-1-1-1,0 0 1,0 1-1,1-1 1,-1 0 0,0 1-1,0-1 1,1 0-1,-1 1 1,0-1-1,1 0 1,-1 1 0,0-1-1,1 0 1,-1 0-1,1 1 1,2 0-2,0-1 0,1 1 0,-1-1 0,0 1 0,0-1 0,1 0 0,4-1 0,2 1 16,-9 0-15,1 0 0,-1-1 0,1 1 0,-1 0 0,1-1 1,-1 1-1,1-1 0,-1 0 0,1 0 0,-1 1 0,0-1 0,1 0 1,-1 0-1,0 0 0,0 0 0,0 0 0,0-1 0,0 1 0,0 0 1,0 0-1,0-1 0,0 1 0,-1-1 0,1 1 0,0-1 0,-1 1 1,0-1-1,1 1 0,0-3 0,0-5-20,1 0 0,-1-1-1,0-16 1,-1 26-46,-1 0-96,1 0 154,-1 1 0,1-1 1,-1 0-1,1 1 0,-1-1 0,1 0 1,-1 1-1,1-1 0,0 1 0,-1-1 0,1 1 1,0-1-1,-1 1 0,1-1 0,0 1 1,-1-1-1,1 1 0,0 0 0,0-1 1,0 1-1,0-1 0,0 2 0,-4 17-153,4-14 147,-1-1 14,1 0 1,-1-1 0,1 1-1,0 0 1,0 0 0,1 0-1,-1-1 1,2 5 0,-2-6 2,1-1 0,-1 0 1,1 0-1,0 0 1,-1 1-1,1-1 1,0 0-1,0 0 0,0 0 1,0 0-1,0 0 1,0 0-1,0 0 1,0-1-1,0 1 0,0 0 1,1-1-1,-1 1 1,0-1-1,0 1 0,1-1 1,-1 1-1,0-1 1,1 0-1,1 1 1,3 0 69,1 0 1,-1-1 0,1 1 0,-1-1 0,1 0 0,-1-1 0,1 1 0,-1-1-1,0-1 1,1 1 0,-1-1 0,0 0 0,0 0 0,0-1 0,0 0 0,7-5 0,-2 1 5,-2-1 1,1-1-1,-1 1 1,0-1-1,-1-1 1,0 1-1,9-15 1,-9 9 35,0 1 0,-1-1 0,0-1 0,-1 1 0,6-28 0,-8 18 90,0 0 0,-2 0 0,-1-27 0,0 29-25,-1 10-73,0-1 1,0 0-1,-1 0 1,-1 1-1,-4-19 0,2 18 88,0 0 0,1-1 0,0 1 0,2 0 0,-1-27-1,2 40-49,0 9-116,0 576 226,0-582-355,0 0 0,0 0-1,0 0 1,0 0 0,0 0 0,0-1 0,1 1 0,-1 0 0,1 0 0,-1 0 0,1 0-1,0-1 1,0 1 0,0 0 0,0-1 0,0 1 0,0-1 0,0 1 0,0-1-1,1 1 1,1 1 0,0-2-556,0 1 0,0-1 0,0 0 1,0 0-1,1 0 0,-1 0 0,0-1 0,0 1 0,1-1 0,-1 0 0,5 0 0,5 0-7847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3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10218,'0'0'15486,"3"12"-14822,2 8-500,19 58 314,-21-68-441,1-1 0,0 0 0,0 0 0,1 0 0,1-1 0,8 12-1,-13-18-15,0-1 0,0 1-1,1-1 1,-1 0-1,0 1 1,1-1-1,0 0 1,-1 0-1,1 0 1,0 0-1,-1 0 1,1 0-1,0-1 1,0 1-1,0-1 1,-1 1-1,1-1 1,0 1 0,0-1-1,0 0 1,0 0-1,0 0 1,0 0-1,0 0 1,0-1-1,0 1 1,0 0-1,-1-1 1,1 0-1,0 1 1,0-1-1,0 0 1,-1 0-1,1 0 1,0 0-1,-1 0 1,2-2 0,2-1 71,0-1 0,-1 1 0,0-1 0,0 0 0,0 0 1,-1-1-1,0 1 0,0-1 0,4-11 0,-3 7-14,-1-1-1,-1 1 0,3-21 1,-4 4-8288,-1 37 519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4.3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1 200 6385,'0'0'19489,"9"-5"-18872,30-13-152,-35 16-373,0 0-1,0 0 1,0-1-1,0 0 1,-1 0-1,1 0 1,-1 0-1,1 0 1,-1-1-1,0 1 1,0-1-1,-1 0 1,1 0-1,-1 0 1,0 0-1,0 0 0,3-9 1,-3 1 105,0-1 0,0 1 0,-1 0 0,-1-24 0,0 23-193,0 12-8,0 0 0,0 1 0,0-1 0,-1 1-1,1-1 1,0 1 0,0-1 0,-1 1 0,1 0 0,0-1 0,-1 1 0,1-1 0,0 1 0,-1 0 0,1-1 0,0 1 0,-1 0 0,1-1 0,-1 1 0,1 0 0,-1-1 0,1 1 0,-1 0 0,1 0 0,-1 0 0,1 0 0,-1-1 0,1 1 0,-1 0-1,1 0 1,-1 0 0,-1 0 0,1 0-34,-1 0 0,0 0-1,1 0 1,-1 0 0,0 1-1,1-1 1,-1 0 0,0 1-1,1-1 1,-3 2 0,-3 3 17,2 0 1,-1 0 0,0 1-1,1-1 1,0 1-1,1 1 1,-1-1 0,1 1-1,0-1 1,1 1-1,0 0 1,0 0 0,0 1-1,1-1 1,0 1-1,0-1 1,1 1 0,0-1-1,0 14 1,1-17 7,0-1 1,0 1-1,0 0 0,1-1 1,-1 1-1,1 0 1,0-1-1,1 5 0,-1-7-78,0 1 0,1 0-1,-1-1 1,0 1 0,1 0 0,-1-1-1,1 0 1,0 1 0,-1-1-1,1 0 1,0 0 0,0 0-1,0 0 1,0 0 0,0 0-1,2 0 1,39 14-4390,-19-10-2030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4.9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40 6513,'0'0'16729,"-14"-6"-16139,-49-14-230,61 19-334,0 1 0,0 0 1,1-1-1,-1 1 0,0 0 0,0 0 0,0 0 1,0 0-1,1 0 0,-1 1 0,0-1 1,0 1-1,1-1 0,-1 1 0,0-1 1,0 1-1,1 0 0,-1 0 0,1 0 0,-1 0 1,1 0-1,-1 0 0,1 0 0,0 1 1,-1-1-1,1 1 0,0-1 0,0 0 0,-1 3 1,-3 2 77,0 0-29,1-1 0,0 1 0,0-1 0,0 1 1,1 0-1,0 1 0,0-1 0,0 1 0,1-1 1,0 1-1,1 0 0,-1-1 0,1 1 0,0 0 0,1 8 1,0-15-70,0 1 0,0-1 0,0 1 0,0 0 0,0-1 0,1 1 0,-1 0 0,0-1 0,0 1 0,1-1 0,-1 1 1,0-1-1,1 1 0,-1-1 0,0 1 0,1-1 0,-1 1 0,1-1 0,-1 0 0,1 1 0,-1-1 0,1 1 0,-1-1 0,1 0 0,0 0 1,0 1-1,24 3 280,24-7 186,-41 1-439,-1 1 0,0-1-1,0 0 1,-1-1-1,1 0 1,0 0-1,-1 0 1,0-1-1,0 0 1,11-8-1,-13 9-22,-1-1-1,0 1 1,0-1-1,0 1 0,0-1 1,0 0-1,-1 0 1,1 0-1,-1 0 1,0-1-1,0 1 1,-1 0-1,0-1 1,1 0-1,-1 1 1,-1-1-1,1-7 1,0 9-9,-1 1 0,0 0 1,0 0-1,0 0 0,-1-1 1,1 1-1,0 0 0,-1 0 1,1 0-1,-1 0 0,0 0 1,0-1-1,-1-1 0,1 3-26,-1 0 1,1 0-1,-1 0 0,0 0 0,1 0 0,-1 1 0,0-1 1,1 1-1,-1-1 0,0 1 0,0-1 0,1 1 1,-1 0-1,0 0 0,0 0 0,1 0 0,-3 0 0,-3 0-647,-26 2 538,19 4-2834,14-6 2542,-1 1 0,1-1 0,0 1 0,-1-1 0,1 1 0,-1 0 0,1-1 0,0 1 0,-1-1 0,1 1 0,0 0 0,0-1 0,-1 1-1,1-1 1,0 1 0,0 0 0,0-1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5:27.7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1112,'0'0'3649,"14"-9"13768,0 7-15167,18 2-3648,-24 0 2230,5 0-597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5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 12107,'0'0'13324,"-1"27"-12677,-2 187 239,2-145-801,4 0 0,2 1-1,23 106 1,31 35-56,15 66 13,-72-266-100,0-1-1,-1 21 1,-1-30 52,0-1-1,0 1 0,-1-1 1,1 1-1,0-1 1,-1 1-1,1-1 1,-1 1-1,1-1 1,-1 1-1,1-1 0,-1 0 1,1 1-1,-1-1 1,1 0-1,-1 1 1,1-1-1,-1 0 1,0 0-1,1 1 0,-1-1 1,0 0-1,1 0 1,-1 0-1,1 0 1,-1 0-1,0 0 1,1 0-1,-1 0 0,0 0 1,1 0-1,-2-1 1,-23-2 21,16 0-13,1 0-1,0-1 1,-1 0 0,2-1 0,-1 1 0,0-2 0,-12-10-1,-2-4 10,-21-26 0,33 35 24,1 0-1,1 0 1,0-1 0,1 0 0,0-1 0,0 0 0,2 0 0,0 0-1,0-1 1,1 1 0,1-1 0,0 0 0,1 0 0,-1-18 0,3 27-21,0 0 1,0 0 0,0 0 0,1 0 0,-1 1-1,1-1 1,0 0 0,1 0 0,-1 0 0,3-4-1,-1 6-61,-1-1-1,1 1 1,0 0-1,0 0 1,1 0-1,-1 1 1,0-1-1,1 1 1,0 0-1,-1 0 1,1 0-1,6-2 1,42-16-1807,-11 5-2416,2-3-5658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5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92 11626,'0'0'13145,"-1"7"-12760,1 10-91,0 1 1,1-1-1,1 0 1,1 0-1,6 24 0,31 89 469,-34-111-665,-1-4-48,-1-1 1,13 26 0,-16-38-39,1 0 0,-1 1 1,0-1-1,1 0 0,-1 0 0,1 0 1,-1 0-1,1 0 0,0 0 0,0 0 1,0 0-1,0-1 0,0 1 0,1-1 1,-1 0-1,0 0 0,1 1 0,-1-1 1,1-1-1,-1 1 0,1 0 0,4 0 1,-2-1 92,0 0 0,-1 0 0,1 0 0,-1-1 0,1 0 1,0 0-1,-1 0 0,1-1 0,-1 1 0,0-1 0,0 0 1,1 0-1,-1-1 0,-1 1 0,1-1 0,0 0 0,-1 0 1,1 0-1,4-6 0,3-3 19,0-1 0,-1 0 0,-1-1 0,0 0 0,-1 0 1,0-1-1,-1 0 0,-1 0 0,0-1 0,-1 0 0,5-29 0,-3-9 44,-2 0-1,-3-69 0,-2 115-178,0 7-213,-1 1 55,1 1-1,-1-1 1,0 0 0,0 0-1,1 1 1,-1-1 0,0 0-1,1 1 1,-1-1 0,0 0-1,1 1 1,-1-1 0,1 1-1,-1-1 1,0 1-1,1-1 1,-1 1 0,1 0-1,0-1 1,-1 1 0,1 0-1,0-1 1,-1 1 0,1 0-1,0-1 1,-1 1 0,1 0-1,0 0 1,0-1-1,0 3 1,-2 15-2748,2-7-1843,0-7 1522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6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21 7242,'0'0'13879,"-1"-4"-12946,-7-13 883,35 23-259,-3 6-1499,-9-5 424,-1 0 1,21 15-1,-17-6-3311,-3 3-3457,-10-9-1313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7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5537,'0'0'18096,"0"7"-16816,1 49-355,0 25-1013,-3-30-3319,-2-28-2524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7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4185,'0'0'19060,"-4"61"-18580,4-38-216,-4 2 64,0-2-192,-1-2-136,1 1 144,4-4-144,-4-5-304,4 7-1168,0-7-3561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8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43 200 7578,'0'0'17497,"15"-16"-16995,75-76 76,-87 88-524,0 1 0,0-1 1,-1 0-1,1 0 0,-1 0 1,0 0-1,0 0 0,0 0 0,-1 0 1,1-1-1,0-4 0,-2 8-52,0-1-1,1 1 0,-1 0 1,0 0-1,0-1 1,0 1-1,0 0 0,0-1 1,-1 1-1,1 0 1,0 0-1,0-1 1,-1 1-1,1 0 0,-1 0 1,1 0-1,-1 0 1,0-1-1,1 1 0,-1 0 1,0 0-1,0 0 1,0 0-1,1 0 1,-1 1-1,0-1 0,0 0 1,0 0-1,-1 1 1,1-1-1,0 0 1,0 1-1,0-1 0,0 1 1,-1 0-1,1-1 1,0 1-1,0 0 0,-1 0 1,1 0-1,-3 0 1,-4-1-70,-1 0 0,0 1 0,0 1 0,1 0 1,-1 0-1,0 0 0,-15 6 0,21-6 64,0 0-1,1 0 1,-1 1-1,0-1 1,1 1 0,0-1-1,-1 1 1,1 0 0,0 0-1,0 0 1,0 0-1,0 0 1,0 1 0,1-1-1,-1 0 1,0 1-1,1-1 1,0 1 0,0 0-1,0-1 1,0 1 0,0 0-1,0 0 1,1 0-1,-1-1 1,1 1 0,0 5-1,0-7 9,0 1-1,0-1 0,1 1 0,-1-1 0,0 1 1,1-1-1,-1 0 0,1 1 0,-1-1 1,1 0-1,0 1 0,0-1 0,-1 0 1,1 0-1,0 1 0,0-1 0,0 0 1,0 0-1,0 0 0,3 1 0,28 14 167,-16-10-128,109 56 317,-73-34-335,-44-22-2,-9-3-6,-7-1 9,7-2-20,-80 15-64,-12 2-860,34 1-2527,40-10-2097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9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42 7362,'0'0'14324,"-5"-6"-13153,-16-17-218,19 22-880,1 0 1,-1 0-1,1 0 0,-1 0 0,1 0 0,-1 0 0,1 0 0,-1 0 0,0 0 0,0 1 0,1-1 0,-1 1 0,0-1 0,0 1 0,0 0 0,0 0 1,1 0-1,-1 0 0,0 0 0,0 0 0,0 0 0,0 1 0,1-1 0,-1 1 0,0-1 0,-3 2 0,1 0-18,-1 1 0,1-1 0,0 1-1,-1 0 1,1 0 0,0 0 0,-5 6 0,3-1-19,0-1 0,0 1 0,0 0 0,1 1 0,0-1 0,1 1 0,0 0 0,1 0 0,-1 0 1,2 1-1,-1-1 0,1 1 0,1 0 0,0-1 0,0 20 0,1-29-33,0 0 1,0 1-1,0-1 0,0 1 1,1-1-1,-1 0 1,0 1-1,0-1 0,0 1 1,1-1-1,-1 0 0,0 1 1,0-1-1,1 0 0,-1 1 1,0-1-1,1 0 0,-1 0 1,1 1-1,-1-1 0,0 0 1,1 0-1,-1 0 0,0 0 1,1 1-1,-1-1 0,1 0 1,-1 0-1,1 0 1,-1 0-1,0 0 0,1 0 1,18 0 157,-13 0-88,6 0 23,0-1 0,0-1-1,-1 0 1,1 0-1,-1-1 1,17-6-1,-22 7-79,0-1 0,0 0 0,0 0 0,-1 0 0,1-1 0,-1 1 0,0-1 0,0-1 0,0 1 0,-1-1 0,1 1 0,-1-1 0,5-8 0,-8 11-8,0 0 0,0-1 0,0 1 0,0 0 0,0-1 0,0 1 0,-1-1 0,1 1 1,-1-1-1,1 1 0,-1-1 0,0 1 0,0-1 0,0 1 0,-1-1 0,1 1 0,-1-1 0,1 1 1,-2-3-1,1 3-10,0 0-1,0 0 1,0 0 0,0 1 0,0-1 0,-1 1 0,1-1 0,-1 1 0,1-1 0,-1 1 0,0 0 0,1-1-1,-1 1 1,0 0 0,0 0 0,0 0 0,0 1 0,0-1 0,0 0 0,0 1 0,-2-1 0,-3 0-254,0 0 1,0 0 0,1 1 0,-1 0-1,0 0 1,0 0 0,0 1-1,0 0 1,1 1 0,-1 0 0,0 0-1,1 0 1,-1 0 0,1 1-1,0 0 1,0 1 0,0 0 0,-9 7-1,6-1-3197,8-3-2524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49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1 12779,'0'0'10965,"-1"23"-10805,-10 364 452,10-281-161,5-1-1,22 131 1,-4-123-143,-4-34-200,-5 0-1,6 123 0,-19-200-105,0-1 1,0 1-1,0 0 1,-1-1 0,1 1-1,-1-1 1,1 1-1,-1-1 1,0 1-1,1-1 1,-1 1 0,0-1-1,0 0 1,0 1-1,0-1 1,0 0 0,0 0-1,-1 0 1,1 1-1,0-2 1,-1 1-1,1 0 1,0 0 0,-1 0-1,1 0 1,-1-1-1,1 1 1,-1-1-1,0 1 1,1-1 0,-1 0-1,-2 1 1,-2-1 21,0 1 1,1-1-1,-1 0 0,0 0 1,0-1-1,1 0 1,-1 0-1,1 0 1,-7-2-1,3-2 44,-1 1 1,1-2-1,0 1 0,0-1 1,0-1-1,1 1 0,0-2 1,1 1-1,-11-13 0,0-2 199,2-1 0,-21-37 0,24 38-163,1 0 0,2-2 0,0 1 0,1-1 0,1 0 0,2-1 0,0 0 0,2 0-1,1 0 1,-1-44 0,4 64-142,1 0-1,0 1 0,0-1 1,0 0-1,1 0 1,-1 1-1,1-1 0,0 1 1,0 0-1,1-1 1,-1 1-1,1 0 0,0 0 1,0 1-1,0-1 1,1 1-1,-1-1 0,1 1 1,0 0-1,0 0 1,0 1-1,0-1 0,0 1 1,0 0-1,10-3 0,8-2-899,1 0-1,0 2 1,0 1-1,26-2 1,-27 3-719,29-4-6537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0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1 12547,'0'0'9692,"-1"18"-9324,-3 46 437,3 1 0,11 100-1,41 88-193,-51-253-608,0 0 0,0 1-1,0-1 1,0 0 0,0 0 0,0 1-1,0-1 1,0 0 0,0 0 0,0 1-1,0-1 1,0 0 0,0 0 0,0 1 0,0-1-1,0 0 1,-1 0 0,1 1 0,0-1-1,0 0 1,0 0 0,0 1 0,0-1-1,-1 0 1,1 0 0,0 0 0,0 0-1,0 1 1,-1-1 0,1 0 0,0 0-1,0 0 1,-1 0 0,1 0 0,0 0-1,0 1 1,-1-1 0,1 0 0,0 0-1,0 0 1,-1 0 0,1 0 0,0 0-1,0 0 1,-1 0 0,1 0 0,0 0 0,-14-3 47,13 3-41,-9-4 32,1 0-1,-1-1 1,1 0-1,0 0 1,-15-12-1,3 0 187,-21-21-1,33 29-110,0-1 0,0 0 0,1-1-1,-10-17 1,15 22-88,0 1 0,0-1 1,1 0-1,0 0 0,0 0 0,1 0 0,0-1 0,0 1 0,0 0 0,1-1 0,0-9 1,1 13-29,-1 0-1,1 1 1,0-1 0,-1 1 0,1-1 0,1 1 0,-1 0 0,0-1 0,0 1 0,1 0 0,-1 0 0,1 0 0,0 0 0,0 0 0,0 0 0,0 0 0,0 1 0,0-1 0,0 1 0,0-1 0,1 1 0,2-2 0,8-2-34,0 0 0,0 1 0,17-3 0,-9 1-38,73-17-101,-50 14 7,-1-2 1,60-24-1,-97 32 161,-1 1 0,0-1 1,1 0-1,-1-1 0,0 1 1,-1-1-1,1 0 0,-1 0 1,0 0-1,0-1 0,0 0 1,0 1-1,5-10 0,-6 6 43,0 0 0,0 0 0,-1 1 0,0-1 0,0-1 0,-1 1 0,0 0 0,0 0 0,-1-9 0,0 16 58,0 3-152,-1 54 0,0 6 54,11 89 0,-4-85 29,-3 68-1,-3-124 28,1-18-7,0-1 0,0 1 0,1 0 1,0 0-1,0 0 0,7-12 0,24-45-34,-32 63-17,1 0-1,-1 0 1,0 0 0,1 1-1,-1-1 1,1 0 0,-1 1-1,1-1 1,0 1 0,-1-1-1,1 1 1,0 0 0,0 0-1,0 0 1,0 0 0,0 0 0,1 0-1,-1 0 1,0 1 0,0-1-1,3 1 1,-3 0-2,0 0-1,-1 0 0,1 0 1,0 1-1,0-1 1,-1 1-1,1-1 1,0 1-1,-1 0 1,1 0-1,0-1 1,-1 1-1,1 0 1,-1 1-1,1-1 1,-1 0-1,0 0 1,0 1-1,1-1 1,-1 0-1,0 1 1,0-1-1,0 1 1,-1-1-1,2 3 1,6 13 4,-3-5 4,1 1 0,1-1 0,0 0-1,10 12 1,-15-21 1,1 0 0,0 0 0,0 0 0,0-1 0,0 1 0,0-1-1,1 0 1,-1 0 0,1 0 0,-1 0 0,1 0 0,0-1 0,0 0 0,0 0 0,0 0 0,-1 0 0,1 0 0,8-1-1,0 0 20,-1 0 0,1-1-1,-1 0 1,0-1-1,16-5 1,-22 6-14,0-1 1,-1 0 0,0 0-1,1 0 1,-1-1-1,0 0 1,0 1 0,0-2-1,-1 1 1,1 0-1,-1-1 1,0 1-1,0-1 1,0 0 0,4-6-1,-4 2 14,0 1-1,-1-1 1,1 0-1,-1 0 1,-1 1 0,1-1-1,-1 0 1,-1 0-1,0 0 1,0-10-1,0 13-19,-1 4-3,1 1 1,0-1 0,0 0-1,0 1 1,0-1-1,-1 0 1,1 1-1,0-1 1,-1 1-1,1-1 1,0 1 0,-1-1-1,1 0 1,-1 1-1,1-1 1,-1 1-1,1 0 1,-1-1-1,1 1 1,-1-1-1,0 1 1,1 0 0,-1-1-1,1 1 1,-1 0-1,0 0 1,1 0-1,-1-1 1,0 1-1,1 0 1,-1 0 0,0 0-1,1 0 1,-1 0-1,0 0 1,0 0-1,1 1 1,-1-1-1,0 0 1,1 0-1,-1 0 1,0 1 0,-3 0-5,1-1 1,0 1-1,-1 0 1,1 1 0,0-1-1,0 0 1,0 1 0,-4 2-1,3 0 1,-1 0-1,1 1 1,-1-1-1,1 1 1,1 0 0,-1 0-1,1 0 1,0 1-1,0-1 1,0 1-1,1 0 1,0 0-1,-2 6 1,1 3 44,0 1 0,1-1 1,1 1-1,0 16 0,1-31-35,1 1 0,-1-1 0,1 1 0,-1-1 1,1 0-1,-1 1 0,1-1 0,0 0 0,-1 0 0,1 0 0,0 0 1,0 1-1,0-1 0,0 0 0,0 0 0,0-1 0,0 1 0,1 0 1,-1 0-1,0 0 0,0-1 0,1 1 0,-1-1 0,0 1 0,1-1 0,-1 1 1,1-1-1,-1 0 0,0 0 0,3 0 0,9 2-20,-1 0-1,20-2 1,-19 0-130,61 1-2936,-47-1-2352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1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293 111 13171,'0'0'12366,"-16"-21"-11975,-53-58-132,68 78-256,0 0 1,0 0-1,0 0 1,-1 0-1,1 0 1,0 1-1,-1-1 1,1 0-1,-1 1 1,1-1-1,-1 0 1,1 1-1,-3-1 1,3 1-3,1 0 1,-1 0-1,0 0 1,0 1-1,1-1 1,-1 0-1,0 0 1,0 0-1,1 1 1,-1-1-1,0 0 1,1 1-1,-1-1 1,1 1-1,-1-1 1,0 0-1,1 1 1,-1-1-1,0 2 1,-1 1 12,0 0 0,1 0 1,-1 0-1,1 0 0,-1 1 0,1-1 1,-1 7-1,1-6 26,-10 49 405,3 0 0,1 1-1,2 76 1,1-21-293,-14 207 7,10 22-269,8-282-199,0-55 231,0 1 0,0-1 0,-1 1 0,1-1 0,0 0 0,-1 1 0,1-1 0,-1 1 0,1-1 0,-1 0 0,0 0 0,1 1 0,-1-1 0,0 0 0,0 0 0,-1 2 0,1-3 42,1 0 0,-1 1 1,0-1-1,1 0 1,-1 1-1,1-1 0,-1 0 1,0 0-1,0 0 0,1 0 1,-1 1-1,0-1 1,1 0-1,-1 0 0,0 0 1,1-1-1,-1 1 0,0 0 1,0 0-1,1 0 1,-1 0-1,0-1 0,1 1 1,-1 0-1,1-1 0,-1 1 1,0 0-1,1-1 1,-1 1-1,1-1 0,-1 1 1,1-1-1,-1 1 0,1-1 1,-1 1-1,1-1 1,0 1-1,-1-1 0,1 0 1,-1 0-1,-6-13-837,0 1 1,-10-28-1,7 16-917,-12-26-3967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5:29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2 1096,'0'0'3828,"-23"0"6425,17 0-3299,21-1-6496,-9 1-372,0 0 0,0 0 0,0 0 0,9 2 0,-13-1-75,-1-1-1,1 1 1,0 0-1,0 0 1,0 0-1,-1 0 1,1 0-1,0 0 0,-1 0 1,1 0-1,-1 1 1,1-1-1,-1 0 1,0 1-1,0-1 1,1 1-1,0 3 1,-1-4-4,0 1 0,0 0 0,0 0 0,0-1 0,-1 1 0,1 0 0,-1 0 0,1 0 1,-1 0-1,0 0 0,0 0 0,0 0 0,0 0 0,0 0 0,0 0 0,-1 0 0,1-1 0,0 1 1,-1 0-1,0 0 0,1 0 0,-1 0 0,0-1 0,0 1 0,0 0 0,0-1 0,0 1 0,0 0 1,-1-1-1,1 0 0,-1 1 0,1-1 0,-1 0 0,1 0 0,-1 1 0,1-1 0,-1-1 0,0 1 1,-3 1-1,0 5 73,2-6-76,2-1 382,22 0 91,123 2 407,-144-2-890,-25 0-12952,12 0 4192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1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7042,'0'0'14339,"191"-38"-13563,-144 35-384,-1 3-320,-8 0-72,5 0-1408,-9 0-3113,-5 0-5778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2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50 728,'0'0'23296,"-7"21"-22897,-18 66-50,24-85-333,0-1-1,1 1 1,-1 0 0,1 0-1,-1 0 1,1-1 0,0 1-1,0 0 1,0 0 0,0 0-1,0 0 1,0 0 0,0-1-1,1 1 1,-1 0 0,0 0 0,1 0-1,1 3 1,-1-5-4,0 1 1,0-1-1,0 1 0,-1-1 1,1 1-1,0-1 1,0 1-1,0-1 0,0 0 1,0 1-1,0-1 0,1 0 1,-1 0-1,0 0 1,0 0-1,0 0 0,1 0 1,6 0 97,-2 1-20,0 0 0,-1-1 0,1 0 0,0 0 0,0 0 0,0-1 0,0 0 0,0 0 0,0-1 0,0 1 0,-1-1 0,1 0 0,5-4 0,-7 4-49,-1 0 1,0-1-1,0 1 0,0-1 1,0 0-1,0 0 0,-1 0 1,1 0-1,-1 0 0,0 0 1,0-1-1,0 1 0,-1-1 1,1 0-1,-1 1 0,1-1 1,-1 0-1,-1 0 0,1 0 1,0-7-1,0 3-14,-1 0 0,0-1 0,0 1 0,-1 0 0,0-1 0,0 1 0,-3-8 0,4 14-144,-1 0 1,0 0-1,0 0 0,0 0 0,0 0 1,0 0-1,0 0 0,0 1 0,0-1 1,-1 0-1,1 1 0,-1-1 0,1 1 1,-1-1-1,0 1 0,1 0 0,-1 0 1,0 0-1,0 0 0,0 0 0,0 0 1,0 0-1,0 1 0,0-1 0,0 1 1,0-1-1,0 1 0,0 0 0,-1 0 1,1 0-1,0 0 0,-2 1 0,-5 2-4878,8 8-3310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2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0 339 11002,'0'0'12790,"19"-22"-11898,60-69-224,-75 87-593,0-1-1,0 0 1,0 0-1,0 0 1,-1 0 0,0 0-1,0-1 1,-1 0-1,1 1 1,1-10 0,-1 5 32,0-3-15,-1-1-1,-1 0 1,0 0-1,0 0 1,-2 1-1,-1-16 0,2 28-79,-1-1-1,1 1 1,0-1-1,-1 0 0,1 1 1,-1-1-1,1 1 1,-1-1-1,0 1 0,1-1 1,-1 1-1,0 0 1,0-1-1,0 1 0,0 0 1,-1 0-1,1 0 0,0 0 1,0 0-1,-1 0 1,1 0-1,0 0 0,-1 0 1,-1 0-1,-2-1-6,0 1-1,1 0 0,-1 0 0,0 0 1,0 1-1,-8-1 0,13 2-18,-1 0-1,1 0 0,0 1 1,0-1-1,-1 0 1,1 0-1,0 0 1,0 0-1,0 0 1,0 0-1,1 0 1,-1 0-1,0 0 0,1 2 1,-1-2-12,3 1 20,-1 0 1,1-1-1,-1 0 0,1 1 1,0-1-1,0 0 0,0 0 0,0-1 1,-1 1-1,1-1 0,4 1 1,2 0 0,19 3 5,1-1 0,-1-1 0,44-4 0,-15 1 0,28 1-100,-84 9-42,-1-2 146,-1 0 0,0 0 0,0 0-1,-1-1 1,0 1 0,0-1 0,-1 1-1,0-1 1,0 0 0,0 0 0,-1 0-1,1 0 1,-2-1 0,1 1 0,-10 8-1,9-9-11,0 1-1,1 0 1,0 1-1,-1-1 1,2 1-1,-1 0 1,-4 12-1,7-14-589,0-1 1,0 1-1,0-1 0,1 1 0,-1-1 1,1 1-1,0-1 0,2 8 1,3-2-5381,6 0-4476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3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63 12019,'0'0'10476,"0"16"-10065,1 7-153,1 31-194,-4-22 2879,5-44-2857,1 0 0,1 0 1,0 0-1,1 0 0,0 1 0,0-1 0,2 2 1,-1-1-1,1 1 0,1 0 0,0 1 0,0 0 1,11-8-1,-19 15-85,1 1 1,-1 0-1,1 0 1,-1 0-1,1 0 0,-1 0 1,1 1-1,0-1 1,0 0-1,-1 1 0,1-1 1,0 1-1,0 0 1,0-1-1,0 1 1,-1 0-1,1 0 0,0 0 1,0 0-1,0 1 1,3 0-1,-3 0-4,1 1-1,-1-1 1,0 1 0,0-1-1,0 1 1,-1 0 0,1 0-1,0 0 1,-1 0 0,1 0-1,-1 0 1,0 1 0,0-1 0,2 3-1,31 79-117,-33-83 125,-1-1 0,0 1 0,0-1 0,1 0 0,-1 1 0,1-1 0,-1 0 0,0 1-1,1-1 1,-1 0 0,1 1 0,-1-1 0,1 0 0,-1 0 0,1 1 0,-1-1 0,1 0 0,-1 0 0,1 0 0,-1 0 0,1 0 0,-1 0 0,1 0 0,-1 0 0,1 0 0,-1 0 0,1 0 0,-1 0 0,1 0 0,-1 0 0,1 0 0,0-1 0,0 1 2,0-1 1,1 1 0,-1-1 0,0 0 0,0 1 0,0-1 0,1 0 0,-1 0 0,0 0 0,0 0 0,0 0 0,-1 0-1,1 0 1,0 0 0,1-2 0,13-20 12,-14 21-18,14-27 66,-12 22-35,0 0 0,1 0 0,0 0 0,0 0 1,0 0-1,1 1 0,9-10 0,-13 16-28,0-1-1,0 0 1,-1 1-1,1-1 1,0 1-1,0 0 1,0-1-1,0 1 1,0 0-1,0-1 1,0 1-1,0 0 1,0 0-1,0 0 0,0 0 1,-1 0-1,1 0 1,0 0-1,0 0 1,0 0-1,0 1 1,0-1-1,0 0 1,0 1-1,0-1 1,0 0-1,0 1 1,-1-1-1,1 1 1,0-1-1,0 1 1,0 0-1,-1-1 1,1 1-1,0 0 1,-1-1-1,2 3 0,2 2-20,0 1 0,0 0 0,0 1 0,2 6 0,-2-6 41,2 5 1,0 1 0,-1 0 0,4 15 0,-8-23-128,0 1 0,1 0 0,-2 0 0,1 0-1,-1-1 1,0 1 0,0 0 0,0 0-1,-1 0 1,-2 7 0,3-11-89,-1-1 0,0 0 0,1 1-1,-1-1 1,0 0 0,0 1 0,0-1 0,0 0 0,0 0-1,0 0 1,0 0 0,-1 0 0,1 0 0,0 0-1,-1 0 1,1-1 0,0 1 0,-1 0 0,-2 0 0,-13 5-5812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4.6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131 173 7258,'0'0'17314,"12"-3"-16454,225-79 1174,-217 74-1928,-12 5-67,-1 1-1,1-1 0,-1-1 0,0 0 0,0 0 0,11-8 0,-17 11-36,-1 0 0,1 0 0,0 1-1,0-1 1,-1 0 0,1 0-1,0 0 1,-1 0 0,1 0 0,-1 0-1,1 0 1,-1 0 0,0 0 0,1 0-1,-1 0 1,0 0 0,0 0 0,1 0-1,-1 0 1,0 0 0,0 0 0,0 0-1,-1-1 1,1 1 0,0 0 0,0 0-1,-1 0 1,1 0 0,0 0 0,-1 0-1,1 0 1,-1 0 0,1 0 0,-1 0-1,0 0 1,1 1 0,-1-1-1,0 0 1,1 0 0,-1 1 0,0-1-1,0 0 1,0 1 0,0-1 0,0 0-1,0 1 1,0 0 0,-2-1 0,-12-1-48,0 1 0,-1 0 1,1 2-1,-1 0 0,1 1 1,0 0-1,0 1 0,0 1 0,0 0 1,0 1-1,1 0 0,-22 13 1,15-6 50,0 0 1,1 2-1,1 1 0,0 0 1,1 2-1,1 0 0,-18 22 1,28-30 34,-1 1 0,2 0 0,-1 0 1,2 0-1,-1 0 0,1 1 0,1 0 0,0 0 1,0 1-1,1-1 0,1 1 0,0-1 0,1 1 0,-1 22 1,2-32-25,1 0 0,-1-1 0,0 1 0,1 0 0,-1-1 0,1 1 0,-1 0 0,1-1 1,0 1-1,0-1 0,-1 1 0,1-1 0,0 0 0,0 1 0,1-1 0,-1 0 0,0 0 1,0 1-1,1-1 0,-1 0 0,0 0 0,1-1 0,-1 1 0,1 0 0,-1 0 0,1-1 0,3 2 1,3 0 109,1 0 0,1-1 0,-1 0 0,12 0 0,-9-1 1,18 1 31,0-1 0,0-2 1,-1-1-1,1-1 0,55-16 0,227-77-5168,-259 83-822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5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25 5873,'0'0'15246,"0"-5"-14239,2-14 52,-2 18-309,-1 5-75,0 8-229,-22 108 949,5-28-1362,17-66-1424,1-16-4487,17-10-9344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6.2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70 520,'0'0'18791,"3"-2"-17936,17-5-481,-15 6-167,-1 0-1,0 0 1,0-1 0,0 0-1,6-3 1,-9 4-129,0 0 1,0 0-1,0 0 1,0 0-1,0 0 0,0 0 1,0-1-1,0 1 1,0 0-1,-1 0 0,1-1 1,-1 1-1,1 0 1,-1-1-1,1 1 1,-1-1-1,0 1 0,1-1 1,-1 1-1,0-1 1,0-1-1,0 2-49,-1 0-1,1 0 1,0 0-1,-1 0 1,1 0 0,-1 0-1,1 0 1,-1 1-1,0-1 1,1 0 0,-1 0-1,0 0 1,1 1-1,-1-1 1,0 0 0,0 1-1,0-1 1,0 1-1,0-1 1,0 1 0,0-1-1,0 1 1,0-1-1,0 1 1,0 0 0,0 0-1,0 0 1,0 0-1,0-1 1,0 1 0,0 0-1,0 1 1,0-1-1,-1 0 1,-1 0-34,1 0 0,-1 0 1,1 0-1,-1 1 0,1-1 0,0 1 1,-1-1-1,1 1 0,0 0 0,-1 0 1,1 0-1,0 0 0,0 0 0,-4 4 1,5-4-6,0 0 1,0 0-1,0 0 1,0 1 0,0-1-1,0 0 1,0 1-1,1-1 1,-1 0 0,0 1-1,1-1 1,0 1-1,-1-1 1,1 1 0,0-1-1,-1 1 1,1 0-1,0 1 1,1-2 8,-1 0 1,1 0-1,-1 0 0,1 0 1,0-1-1,-1 1 0,1 0 1,0-1-1,-1 1 0,1 0 1,0-1-1,0 1 1,0-1-1,-1 1 0,1-1 1,0 0-1,0 1 0,0-1 1,0 0-1,0 0 0,0 1 1,0-1-1,0 0 0,0 0 1,0 0-1,0 0 0,0 0 1,1-1-1,90 1 479,-91 0-467,-1 0 0,0 0 0,1 0 1,-1 0-1,1 0 0,-1 0 0,0 0 0,1 0 1,-1 0-1,1 0 0,-1 0 0,0 0 1,1 0-1,-1-1 0,0 1 0,1 0 0,-1 0 1,0 0-1,1-1 0,-1 1 0,0 0 1,1 0-1,-1-1 0,0 1 0,0 0 1,1-1-1,-1 1 0,0 0 0,0-1 0,0 1 1,0-1-1,1 1 0,-1 0 0,0-1 1,0 1-1,0 0 0,0-1 0,0 1 1,0-1-1,0 1 0,0 0 0,0-1 0,0 1 1,0-1-1,0 1 0,0 0 0,-1-1 1,1 1-1,0-1 0,-1 0-4,1 0-1,0-1 1,-1 1-1,0 0 1,1 0-1,-1 0 1,0 0-1,0 0 1,1 0-1,-1 0 1,0 0-1,0 0 1,0 1-1,0-1 1,0 0-1,-2 0 1,-3-1-116,-1 0 0,0 1-1,0 0 1,1 0 0,-1 1 0,0-1 0,0 2 0,0-1 0,-11 3 0,18-3-84,-1 0-1,0 0 1,1 1 0,-1-1-1,1 0 1,-1 1 0,1-1-1,-1 0 1,1 1 0,0-1-1,-1 1 1,1-1 0,-1 1-1,1-1 1,0 1 0,0-1-1,-1 1 1,1-1 0,0 1-1,0 0 1,-1-1 0,1 1 0,0-1-1,0 1 1,0 0 0,0-1-1,0 1 1,0-1 0,0 1-1,0 0 1,0-1 0,1 2-1,-1 0-990,0 6-5410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6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46 10738,'0'0'13818,"-1"-8"-13139,-1 0-505,-3-21 411,-5 75-220,-31 140 1317,18-64-1201,-18 116 41,36-197-467,2-25-39,-1 30 1,4-45-120,-1 5-1379,1-1-779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7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254 56 6209,'0'0'14630,"0"-3"-13490,0-5-654,1 7-371,-1 0 0,0 0 0,0 0-1,1-1 1,-1 1 0,0 0 0,0-1 0,0 1 0,0 0 0,0 0 0,-1-1-1,1 1 1,0 0 0,-1 0 0,1 0 0,0-1 0,-1 1 0,0 0 0,1 0-1,-1 0 1,0 0 0,1 0 0,-1 0 0,0 0 0,0 0 0,0 0 0,0 0 0,0 0-1,0 1 1,0-1 0,0 0 0,0 1 0,0-1 0,-2 0 0,-5-1-93,-1 0 0,0 1 0,1 0 0,-1 1 0,0 0 0,1 0 0,-1 0 0,0 1 0,1 1 0,-1 0 0,1 0 0,-1 0 0,1 1 0,0 0 0,0 1 0,0 0 0,-12 8 0,13-6-22,1 1 0,0 0-1,0 0 1,0 0 0,1 1 0,0 0 0,0 0 0,1 0 0,0 1 0,1-1-1,0 1 1,0 0 0,0 0 0,2 0 0,-1 0 0,1 0 0,0 1 0,1-1-1,0 0 1,0 0 0,4 19 0,-3-24 2,0 0 0,1 0-1,-1 0 1,1-1 0,0 1 0,0 0-1,0-1 1,1 1 0,-1-1 0,1 0-1,0 0 1,0 0 0,0 0 0,0 0-1,1 0 1,-1-1 0,1 0 0,-1 0-1,9 4 1,0-1 10,1 0-1,0 0 1,1-1 0,22 4-1,20-1 49,-1-3 0,100-5-1,-142 0-42,1-1 0,-1 0 0,0 0 1,21-8-1,-27 7-5,0 1 0,-1-1 0,1 0 0,-1-1 0,0 1 0,0-1 0,0-1 1,-1 1-1,0-1 0,9-9 0,-12 11-7,0-1 0,0 0-1,0-1 1,0 1 0,-1 0 0,1 0 0,-1-1 0,0 1 0,-1-1-1,1 1 1,-1-1 0,1 1 0,-2-1 0,1 0 0,-1-4 0,0 3-5,1 1 1,-2-1-1,1 0 1,-1 1 0,1-1-1,-1 1 1,-1 0 0,1-1-1,-1 1 1,0 0 0,-6-7-1,-2 0 5,-1 0 0,-1 1 1,0 0-1,0 1 0,-1 0 0,0 1 0,-1 1 0,0 0 0,0 1 0,-1 1 0,0 0 1,0 1-1,0 1 0,-1 0 0,1 2 0,-1-1 0,-21 1 0,26 2-10,-1 0 0,1 1 0,0 0 0,0 1 0,-13 3-1,21-4-28,1 1 0,0-1 0,-1 1-1,1-1 1,0 1 0,0 0 0,0 0-1,0 0 1,0 0 0,1 1 0,-1-1-1,1 1 1,0 0 0,-1 0-1,1 0 1,0 0 0,1 0 0,-1 0-1,0 0 1,1 0 0,0 1 0,-1 3-1,0-2-442,1 0-1,0 1 0,0-1 1,0 0-1,1 1 0,0-1 1,0 0-1,0 1 0,1-1 1,1 7-1,9 2-5265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9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78 10114,'0'0'14327,"0"-8"-13592,0-46 1580,0 53-2323,0 0 0,0 1-1,0-1 1,0 0 0,0 1-1,0-1 1,0 0 0,0 1-1,-1-1 1,1 0 0,0 1 0,0-1-1,-1 1 1,1-1 0,0 1-1,-1-1 1,1 0 0,-1 1-1,1-1 1,-1 1 0,1 0-1,-1-1 1,1 1 0,-2-1-1,2 1-113,0 0 0,-1 0 0,1 0 0,-1 0 0,1 0 0,0 0 0,-1 0 0,1 0 0,-1 0 0,1 1 0,0-1 0,-1 0 0,1 0 0,0 0 0,-1 1 0,1-1 0,0 0 0,-1 0 0,1 1 0,0-1 0,-1 0 0,1 1 0,0-1 0,0 0 0,0 1 0,-1-1 0,1 0 0,0 1 0,0-1 0,0 0 0,0 1 0,-1-1 0,1 1 0,0-1 0,0 0 0,0 1 0,0-1 0,0 1 0,0-1 0,0 0 0,1 1 0,-5 14-6586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5:50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28923,'5739'0'0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1:59.4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0 7282,'-78'147'4477,"63"-112"-2028,15-4 2520,1-15-4080,0 0-1,-2-1 1,0 1-1,-1 0 0,-5 20 1,-17 50 240,23-79-1271,0 0 0,1 0 0,0 0 0,0 10 0,1-1-2779,0-8-989,6-3-1383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0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56 4641,'0'0'20443,"0"-9"-19564,0-29-139,0 29 207,0 13-823,-18 422 3171,4-328-3044,-29 98-1,34-157-248,7-28-394,0-1 1,1 1-1,1 15 0,0-26 230,-1 0 0,1 0 0,0 0 0,0 0-1,0 0 1,-1 0 0,1 1 0,0-1 0,0 0 0,-1 0 0,1 0 0,0 0-1,0 0 1,-1 0 0,1 0 0,0 0 0,0 0 0,0 0 0,-1 0-1,1 0 1,0 0 0,0 0 0,-1 0 0,1 0 0,0 0 0,0-1 0,-1 1-1,1 0 1,0 0 0,0 0 0,0 0 0,-1 0 0,1 0 0,0-1 0,-1-9-4478,1-6-2960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0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44 11258,'0'0'13705,"0"-6"-13305,0 2-364,0 3-30,1 0-1,-1 1 1,0-1 0,0 0-1,0 0 1,0 0 0,0 1-1,0-1 1,0 0 0,0 0-1,0 1 1,0-1 0,-1 0-1,1 0 1,0 0 0,-1 1-1,1-1 1,0 0 0,-1 1-1,1-1 1,-1 0 0,1 1-1,-1-1 1,1 1 0,-1-1-1,1 0 1,-1 1 0,0-1-1,1 1 1,-1 0 0,0-1-1,1 1 1,-1 0 0,0-1-1,0 1 1,1 0 0,-1 0-1,0-1 1,0 1 0,1 0-1,-1 0 1,0 0 0,0 0-1,0 0 1,1 0 0,-3 1-1,-1-1 2,1 1 0,-1-1 0,0 1 0,1 0 0,-1 0-1,1 1 1,-1-1 0,1 1 0,0 0 0,-1 0-1,1 0 1,0 0 0,0 0 0,0 1 0,-3 3-1,-7 8 66,-21 30 0,16-21 26,10-13-78,1-1 0,0 1-1,1 0 1,0 1 0,0-1 0,1 1-1,1 0 1,-1 1 0,2-1 0,0 1-1,0 0 1,1-1 0,1 1 0,-1 15-1,2-25-15,1-1 0,-1 0-1,0 1 1,1-1-1,-1 0 1,1 0 0,0 1-1,-1-1 1,1 0-1,0 0 1,0 0 0,-1 0-1,1 0 1,0 0 0,0 0-1,0 0 1,0 0-1,1-1 1,-1 1 0,0 0-1,0 0 1,0-1 0,1 1-1,-1-1 1,0 0-1,0 1 1,1-1 0,-1 0-1,0 1 1,3-1 0,8 1 22,0 0 1,19 0 0,-22-1-10,30 0 89,0-2 1,40-6-1,-64 5-88,-1 0-1,1-1 1,-1-1-1,0 0 1,0-1-1,0 0 1,-1-1 0,19-13-1,-28 17-5,0 0-1,-1 0 0,1-1 1,0 1-1,-1-1 1,0 0-1,0 0 0,0 0 1,0 0-1,-1 0 1,0-1-1,0 1 0,0-1 1,2-6-1,-2-2 13,0 0 1,0-1-1,-1 1 0,-1-14 1,0 24-27,0-1 6,-1 0 0,1 0 0,0 0 0,-1 0 0,0 0 0,0 0 0,0 0 0,-1 0 0,1 0 0,-1 0 0,0 0 0,0 1 0,0-1 0,-1 1 0,1-1 0,-1 1 0,0 0 0,0 0 0,0 0 0,0 1 0,0-1 0,-1 1 0,1-1 0,-1 1 0,1 0 0,-1 1 0,-7-3 0,-4-1-67,-1 1 0,1 1 1,0 0-1,-1 1 0,0 1 1,-18 0-1,31 1 15,1 0 1,-1 0-1,0 0 0,0 1 1,1-1-1,-1 0 0,0 1 1,1 0-1,-1 0 0,0 0 1,1 0-1,-1 0 0,1 0 1,-1 1-1,1-1 0,0 1 1,0-1-1,0 1 0,0 0 1,-2 2-1,2-1-292,0-1 0,1 0 1,0 1-1,0 0 0,0-1 0,0 1 0,-1 4 1,-1 24-7347,3-17-5712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1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 8634,'0'0'15188,"2"-12"-10117,24 5-4716,2 1 1,-1 1-1,32 0 1,14 2-979,-1 3-4114,-37 0 166,-26 0-1498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2.2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4961,'0'0'18339,"3"0"-18159,8 1-46,1 0 0,-1 1 0,0 1 0,0 0 0,0 0 0,0 1 0,0 0-1,-1 1 1,0 1 0,0-1 0,0 1 0,9 9 0,-17-14-131,-1 0-1,1 1 1,-1-1-1,0 0 1,0 1 0,1-1-1,-1 1 1,0 0-1,-1-1 1,1 1-1,0 0 1,0-1-1,-1 1 1,1 0-1,-1 0 1,1 0-1,-1 0 1,0 0-1,0-1 1,0 1-1,0 0 1,0 0 0,0 0-1,-1 0 1,1 0-1,0 0 1,-2 1-1,1 1 6,-1-1-1,1 0 1,-1 0 0,0 0-1,0 0 1,0-1-1,-1 1 1,1 0 0,-1-1-1,1 0 1,-1 1 0,0-1-1,-3 2 1,-1 0-277,-25 18 720,31-21-762,0 0 0,-1 1 1,1-1-1,0 1 1,0-1-1,0 1 0,0-1 1,0 1-1,0 0 1,0 0-1,0-1 0,1 1 1,-1 0-1,1 0 0,-1 0 1,1 0-1,0 2 1,0 2-5869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3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36 323 5777,'0'0'19456,"1"-3"-18387,1-2-972,0 0 0,1 0 1,0 0-1,0 1 0,0-1 0,0 1 1,1 0-1,0 0 0,-1 0 1,2 0-1,-1 1 0,0-1 0,6-2 1,-4 2-79,0 0 0,-1-1 1,1 1-1,-1-1 0,0 0 0,-1-1 1,1 1-1,-1-1 0,6-11 1,-6 5 4,-1 0 0,-1 0 1,0 0-1,0-1 1,-1 1-1,-1-1 0,-1-14 1,1 6-11,0 18-28,0 0 0,-1 1 0,1-1 0,0 1 0,-1-1 0,0 1 0,0-1 0,1 1 1,-2-1-1,1 1 0,0 0 0,0-1 0,-1 1 0,1 0 0,-1 0 0,0 0 0,1 0 0,-1 0 0,0 1 0,0-1 0,0 0 0,-1 1 0,1-1 0,0 1 0,0 0 0,-1 0 1,1 0-1,-1 0 0,1 0 0,-5 0 0,3 0-24,0 0 1,1 1-1,-1 0 0,0-1 1,0 1-1,0 1 1,1-1-1,-1 0 0,0 1 1,1 0-1,-1 0 1,0 0-1,1 0 1,-1 1-1,1-1 0,0 1 1,-1 0-1,1 0 1,0 0-1,-4 4 0,3-2 12,1 0 0,0 1-1,0 0 1,0-1-1,0 1 1,-3 10-1,5-14 26,1 0 0,-1 0 0,1 0 0,0 0 0,-1 0 0,1 0 0,0 0 0,-1 0-1,1 0 1,0 0 0,0 0 0,0 0 0,0 0 0,0 0 0,0 0 0,0 0 0,1 0-1,-1 0 1,0 0 0,0 0 0,1 0 0,-1 0 0,1 0 0,-1 0 0,1 0 0,-1 0-1,1 0 1,0 0 0,-1 0 0,1-1 0,0 1 0,0 0 0,-1 0 0,1-1 0,0 1-1,0-1 1,0 1 0,0-1 0,2 2 0,28 3 30,1 0 1,-1-2-1,1-1 1,42-4-1,-18 1 5,-54 1-20,1 0 1,-1 0-1,0-1 0,1 1 0,-1-1 0,1 0 0,-1 1 0,0-1 0,0 0 0,1 0 1,-1-1-1,0 1 0,0 0 0,0-1 0,0 1 0,0-1 0,-1 0 0,4-3 0,-5 8-46,1 0 0,0-1 0,-1 1-1,1 0 1,-1-1 0,0 1-1,0 0 1,0 3 0,0 159-2277,0-164 2096,0 0 0,0 0 0,0-1 0,0 1 0,0 0 0,1 0 0,-1-1 0,0 1 0,0 0 0,1 0 0,-1-1 0,1 1 0,-1 0 0,0-1 0,1 1 0,-1 0 0,1-1 0,-1 1 0,1-1 0,0 1 0,-1-1 0,1 1 0,-1-1 0,1 1 0,0-1 0,0 0 0,-1 1 0,2-1 0,15 2-5360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4.2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0 100 9338,'0'0'13366,"6"4"-12310,-3-1-959,0-1 1,1 0 0,-1-1-1,1 1 1,-1 0 0,1-1-1,-1 0 1,1 0-1,0 0 1,0 0 0,-1-1-1,1 1 1,0-1 0,0 0-1,0 0 1,0-1-1,-1 1 1,1-1 0,0 1-1,0-1 1,-1 0 0,1-1-1,4-1 1,-5 1-82,0 1 0,0-1 0,-1 1 0,1-1 1,0 0-1,-1 0 0,1 0 0,-1-1 0,0 1 0,0-1 0,0 1 1,0-1-1,0 0 0,-1 1 0,3-5 0,-2-1 11,0 0 0,-1 0-1,1 0 1,-2-1 0,1 1 0,-1-10-1,-1 18-26,1-1-1,0 1 0,0 0 0,0-1 1,0 1-1,0 0 0,0-1 1,-1 1-1,1 0 0,0 0 0,0-1 1,-1 1-1,1 0 0,0-1 1,0 1-1,-1 0 0,1 0 0,0 0 1,0-1-1,-1 1 0,1 0 1,0 0-1,-1 0 0,1 0 0,-1-1 1,1 1-1,0 0 0,-1 0 1,1 0-1,0 0 0,-1 0 0,1 0 1,0 0-1,-1 0 0,1 0 1,-1 0-1,1 0 0,0 0 0,-1 1 1,1-1-1,-1 0 0,-16 7-109,13-3 107,0 1 0,0-1 0,0 1 0,1-1-1,0 1 1,0 0 0,0 0 0,1 0 0,-1 0-1,1 1 1,1-1 0,-2 7 0,0 2 1,1 1 0,0 0 0,1 22 0,1-35-18,1 1-1,-1-1 1,1 1-1,-1-1 1,1 1 0,0-1-1,0 0 1,0 0-1,0 1 1,0-1 0,1 0-1,-1 0 1,1 0-1,-1 0 1,1 0 0,0-1-1,0 1 1,-1 0-1,1-1 1,0 1 0,1-1-1,-1 0 1,0 0-1,4 2 1,3 1-474,0-1-1,0 0 1,1 0-1,16 2 1,13 0-3728,-1-4-2722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5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110 530 9194,'0'0'13367,"-11"8"-12494,9-6-855,-6 2 109,0 2 0,1-1-1,-1 1 1,1 0 0,1 1 0,-1-1-1,1 1 1,0 1 0,1-1 0,0 1-1,0 0 1,-5 11 0,8-13-81,0 1 0,1 0-1,-1 0 1,1-1 0,0 11 0,1-17-40,0 1 0,1 0 0,-1-1 1,0 1-1,0-1 0,1 1 0,-1-1 0,0 1 1,1-1-1,-1 0 0,0 1 0,1-1 1,-1 1-1,1-1 0,-1 0 0,1 1 0,-1-1 1,1 0-1,-1 1 0,1-1 0,-1 0 1,1 0-1,-1 0 0,1 1 0,-1-1 0,2 0 1,14 3 47,-14-3-50,18 2 73,30-3-1,-19 1-114,-28 0 38,0 0 1,0-1-1,0 1 0,0-1 0,0 1 1,0-1-1,0 0 0,0 0 1,-1 0-1,1 0 0,0-1 0,-1 1 1,1-1-1,-1 0 0,1 0 0,-1 0 1,0 0-1,1 0 0,-1 0 0,-1 0 1,1-1-1,0 1 0,0-1 0,1-3 1,0-1-21,0 0 1,0 0-1,-1-1 1,0 1 0,-1 0-1,0-1 1,0 1 0,0-14-1,-1 20-19,-8 3-223,5 0 248,1-1 1,0 1-1,0 0 1,0 0-1,1 0 1,-1 0-1,0 1 1,1-1-1,0 0 1,-1 1-1,1-1 1,0 1-1,0-1 1,0 1-1,1 0 1,-1-1-1,1 1 1,-1 0-1,1-1 1,0 1-1,0 0 1,0 2-1,0-4 19,1 0-1,-1 0 1,1 0-1,-1 0 1,1 0 0,0 0-1,-1 0 1,1 0-1,0 0 1,-1-1-1,1 1 1,0 0 0,0 0-1,0-1 1,0 1-1,0-1 1,0 1 0,0-1-1,0 1 1,0-1-1,0 1 1,0-1-1,0 0 1,0 0 0,0 1-1,0-1 1,0 0-1,2 0 1,37 2 169,-38-2-170,29 1 137,-15 0 24,34-2 1,-46 0-143,0 1 1,0-1-1,-1 0 0,1 0 1,0 0-1,0-1 0,0 1 1,-1-1-1,1 0 0,-1 0 1,1 0-1,-1 0 0,4-4 1,-2 0 53,0 0 0,0-1 0,0 1 0,-1-1-1,0 0 1,-1 0 0,0 0 0,0-1 0,0 1 0,-1-1 0,0 1 0,2-14 0,-1-8 187,-1 0-1,-3-33 0,0 21-158,0-32 87,-14-79 1,-3 21 1041,14 116-801,4 15-431,0 0 1,0 0-1,0 0 1,0 0-1,0-1 0,0 1 1,0 0-1,0 0 0,0 0 1,0 0-1,0 0 0,0 0 1,-1 0-1,1 0 1,0 0-1,0 0 0,0 0 1,0 0-1,0 0 0,0 0 1,0 0-1,0 0 1,0 0-1,0 0 0,-1 0 1,1 0-1,0 0 0,0 0 1,0 0-1,0 0 1,0 0-1,0 0 0,0 0 1,0 0-1,0 0 0,0 0 1,0 1-1,-1-1 1,1 0-1,0 0 0,0 0 1,0 0-1,0 0 0,0 0 1,0 0-1,0 0 0,0 0 1,0 0-1,0 0 1,0 0-1,0 0 0,0 1 1,0-1-1,0 0 0,0 0 1,0 0-1,0 0 1,0 0-1,0 0 0,0 0 1,0 0-1,0 0 0,0 1 1,-5 25-190,-1 59 150,6 91 1,2-71 45,5 122-1218,-6-220 631,0 1 1,1-1-1,0 0 1,0 1 0,1-1-1,-1 0 1,1 0-1,1-1 1,0 1-1,0-1 1,7 10 0,-11-16 498,17 24-6107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5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34 8794,'0'0'12392,"-1"8"-11772,-5 113 1100,5-72-377,6-52 59,0-4-1167,1 0 1,-1-1 0,0 1-1,7-18 1,14-20 38,-15 30-229,0 1 0,2 0 1,18-17-1,-26 27-39,0 0 0,0 1 0,0-1 0,0 1 0,0 0 0,1 1 0,0-1 1,-1 1-1,1 0 0,0 1 0,0-1 0,0 1 0,0 0 0,7 0 0,-10 2-9,1-1 0,-1 1-1,0 0 1,1 0 0,-1 0-1,0 0 1,0 1 0,0-1 0,0 1-1,0-1 1,0 1 0,-1 0-1,1 1 1,0-1 0,-1 0-1,0 1 1,0-1 0,1 1 0,-1-1-1,2 5 1,-1-2-32,0 1 1,0-1-1,0 1 1,-1-1-1,0 1 1,0 0-1,0 0 1,-1 0-1,0 0 0,1 10 1,-3 0-590,0 14-1487,4-13-7202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6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51 9034,'0'0'11765,"-3"21"-11067,-8 64-180,10-83-472,1 0 0,-1 0 0,1 0 0,0 0 0,0 0 0,0 0 0,0 0 0,0 0 0,0 0 0,1 0 0,-1-1 0,1 1 0,-1 0 0,2 2 0,-2-4-21,1 1 0,-1-1 0,1 0-1,-1 1 1,1-1 0,-1 0 0,1 0 0,-1 0 0,1 1 0,-1-1-1,1 0 1,-1 0 0,1 0 0,-1 0 0,1 0 0,0 0 0,-1 0 0,1 0-1,-1 0 1,1 0 0,-1-1 0,1 1 0,0 0 0,7-1 369,6 1 208,-5 0-308,1 0 0,-1 0 0,0-1 0,13-3 1,-18 3-254,0 0 0,-1-1 0,1 1 1,-1-1-1,0 0 0,0 0 0,1 0 0,-1-1 1,0 1-1,-1-1 0,1 1 0,0-1 1,-1 0-1,3-4 0,-2 3 11,0-1 0,-1 1 1,0-1-1,0 0 0,0 0 0,0 1 1,-1-1-1,1-1 0,0-6 0,-1-48 45,-2 33-373,1 27 216,0 0 1,0 0 0,0 0-1,0-1 1,0 1 0,0 0-1,0 0 1,0-1 0,0 1-1,0 0 1,0 0 0,0 0-1,0-1 1,0 1-1,0 0 1,0 0 0,0 0-1,0-1 1,-1 1 0,1 0-1,0 0 1,0 0 0,0 0-1,0-1 1,-1 1 0,1 0-1,0 0 1,0 0 0,0 0-1,0 0 1,-1 0 0,1 0-1,0-1 1,0 1 0,-1 0-1,1 0 1,0 0-1,0 0 1,0 0 0,-1 0-1,1 0-282,-1 0-1,1 1 0,0-1 1,-1 0-1,1 0 0,0 0 0,-1 0 1,1 0-1,0 1 0,-1-1 1,1 0-1,0 0 0,-2 2-2056,2-2 2057,0 1-1,0-1 0,0 0 0,-1 1 1,1 9-9466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01.4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5 160,'0'0'22343,"8"0"-22089,-8 0-39,26-5-22223,-22 5 21212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6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10242,'0'0'10993,"2"3"-10830,1 4-69,-1-1 0,0 1 1,0 0-1,1 8 0,5 21 480,-8-36-504,0 1 0,1-1 0,-1 1 0,1-1 0,-1 1 0,0-1 0,1 1 0,-1-1 0,1 0 0,-1 1 0,1-1 0,-1 1 0,1-1 0,-1 0 0,1 0 0,0 1-1,-1-1 1,1 0 0,0 0 0,-1 0 0,1 0 0,-1 1 0,1-1 0,0 0 0,-1 0 0,1 0 0,0 0 0,-1-1 0,1 1 0,-1 0 0,1 0 0,0 0 0,-1 0-1,1-1 1,-1 1 0,2-1 0,0 0 81,0 1 0,0-1 0,0 0-1,0 0 1,0-1 0,0 1 0,0 0 0,2-3-1,81-112 1107,-85 115-1271,1 1 0,-1 0 0,0 0 1,0 0-1,0-1 0,0 1 0,1 0 1,-1 0-1,0 0 0,0 0 0,0-1 1,1 1-1,-1 0 0,0 0 1,0 0-1,0 0 0,1 0 0,-1 0 1,0 0-1,0 0 0,1 0 0,-1 0 1,0 0-1,0-1 0,1 2 0,-1-1 1,0 0-1,0 0 0,1 0 0,-1 0 1,0 0-1,0 0 0,1 0 0,-1 0 1,0 0-1,0 0 0,0 0 1,1 1-1,-1-1 0,0 0 0,0 0 1,0 0-1,1 0 0,-1 1 0,0-1 1,0 0-1,0 0 0,0 0 0,0 1 1,1-1-1,-1 0 0,0 0 0,0 1 1,0-1-1,0 0 0,0 0 1,0 1-1,0-1 0,0 0 0,0 0 1,0 1-1,0-1 0,0 0 0,7 29-581,0-3 117,-5-25 520,0 0-1,1-1 0,-1 0 1,0 1-1,0-1 1,1 0-1,-1 0 1,0-1-1,4 1 0,-2-1 205,-3 1-221,2 1 22,-1-1 1,0 0-1,1 0 1,-1 0-1,0-1 0,0 1 1,1 0-1,-1-1 0,0 1 1,0-1-1,0 0 1,0 0-1,1 0 0,-1 0 1,2-2-1,0 0-31,1 1-1,-1 0 0,0 0 1,1 0-1,0 0 0,-1 1 1,1-1-1,0 1 1,0 1-1,-1-1 0,1 1 1,0-1-1,0 1 0,7 1 1,-10 0-23,0 1 0,0-1-1,0 1 1,0 0 0,-1-1 0,1 1 0,0 0 0,-1 0-1,1 0 1,-1 0 0,0 0 0,1 0 0,0 5-1,0-4-2,-1 0-1,1 0 1,0 0-1,0 0 0,0-1 1,0 1-1,3 2 0,1 0-47,-4-5-61,2-11-6085,0-6-160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7.2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1 12995,'0'0'12682,"0"10"-12537,0 469 1067,0-482-1211,0 0 1,0 0 0,1 0 0,-1 0-1,1 0 1,0 0 0,0 0-1,0 0 1,0 1 0,1-1 0,-1 0-1,1 0 1,-1 1 0,1-1-1,0 1 1,0 0 0,0 0 0,1-1-1,-1 1 1,0 0 0,1 1-1,-1-1 1,1 0 0,0 1-1,0 0 1,-1-1 0,1 1 0,0 0-1,0 0 1,0 1 0,6-2-1,-7 2-9,0 0-1,-1 0 1,1 0-1,0 1 1,0-1-1,0 0 1,0 1-1,-1-1 1,1 1-1,0 0 1,0-1-1,-1 1 1,1 0-1,-1 0 1,1 0-1,0 0 1,1 2-1,-2-1 0,1 0-1,-1 0 1,1 1 0,-1-1-1,0 1 1,0-1 0,0 1-1,0-1 1,0 1 0,-1-1-1,1 1 1,0 3 0,0 0 9,2 28 7,-3-32-6,0 0 0,0-1 0,-1 1 0,1 0 0,0 0 0,-1 0 0,1-1 0,-1 1 0,0 0 0,1-1 0,-1 1 0,0 0 0,0-1 0,0 1 0,0-1 0,-2 2 0,-1 1 15,0-1 0,-1 1 0,0-1 0,0 0 1,0-1-1,0 1 0,0-1 0,-1 0 0,1 0 0,-1-1 0,-9 2 1,-4 0-11,0-2-1,-22-1 1,20 0-164,21 0 118,-1 0 0,1 0 0,0 0 0,-1 0 0,1 1 0,0-1 0,-1 0 0,1 0 0,0 0 0,-1 0 1,1-1-1,0 1 0,-1 0 0,1 0 0,0 0 0,-1 0 0,1 0 0,0 0 0,0 0 0,-1-1 0,1 1 0,0 0 0,-1 0 0,1 0 0,0-1 0,0 1 0,-1 0 0,1 0 0,0-1 0,0 1 0,0 0 0,-1-1 0,1 1 0,0 0 0,0 0 1,0-1-1,0 1 0,0 0 0,0-1 0,0 1 0,-1 0 0,1-1 0,0 1 0,0 0 0,0-1 0,0 1 0,1 0 0,-1-1 0,0 1 0,0 0 0,0-1 0,0 0 0,0-2-1128,0-6-3217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08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1 186 5025,'0'0'17961,"11"1"-16878,37 1-475,-44-2-569,0 0 1,-1 0-1,1-1 0,0 0 0,0 1 1,-1-2-1,1 1 0,-1 0 0,1-1 1,-1 1-1,1-1 0,-1 0 0,0 0 0,0 0 1,0-1-1,0 1 0,0-1 0,-1 0 1,1 1-1,-1-1 0,4-5 0,-2 1 7,-1 0-1,1 0 0,-1 0 1,0 0-1,-1 0 0,0-1 1,0 1-1,1-13 0,-2-21 337,-1 40-378,-1 1 0,1 0 0,0-1 1,0 1-1,-1 0 0,1-1 1,0 1-1,-1 0 0,1 0 0,0-1 1,-1 1-1,1 0 0,0 0 1,-1 0-1,1-1 0,-1 1 0,1 0 1,0 0-1,-1 0 0,1 0 1,-1 0-1,1 0 0,0 0 0,-1 0 1,1 0-1,-1 0 0,1 0 1,0 0-1,-1 0 0,-14 2-100,10 0 86,1 0-1,-1 0 1,1 0 0,0 1 0,0 0 0,0 0 0,0 0 0,0 0-1,1 1 1,-1-1 0,1 1 0,0 0 0,-4 6 0,1 0-3,0 0 0,0 0 1,1 1-1,-6 17 0,10-24 12,-1 0 0,1 0 0,1 0 0,-1 0 0,0 0 0,1 0 0,0 0 0,0 7 0,1-10 1,-1 1 1,1-1 0,-1 1-1,1-1 1,-1 0 0,1 1-1,0-1 1,0 0 0,0 0-1,-1 1 1,1-1 0,0 0-1,1 0 1,-1 0 0,0 0-1,0 0 1,0 0 0,0 0-1,1-1 1,-1 1 0,1 0 0,-1-1-1,0 1 1,1-1 0,1 1-1,5 1 28,1 0 0,0-1-1,0 0 1,0 0 0,0-1-1,0-1 1,0 1 0,-1-1-1,1-1 1,0 1 0,0-2-1,-1 1 1,1-1 0,-1 0-1,0-1 1,0 0 0,0 0-1,-1-1 1,12-8 0,-16 11-29,22-15 22,-1-1-1,-1-1 1,22-23-1,-43 40-16,0-1 0,0 1-1,-1-1 1,1 0 0,-1 0-1,0 1 1,1-1 0,-1 0 0,-1 0-1,1 0 1,0-4 0,0 5-7,-1 1 0,0 0 0,0 0 0,0 0 0,0 0 0,0-1 0,0 1 0,0 0 0,0 0 0,-1 0 0,1 0 0,0-1 0,-1 1 0,1 0 0,-1 0 0,1 0 0,-1 0 0,1 0 0,-1 0 0,0 0 0,0 0 0,1 0 1,-1 0-1,0 1 0,0-1 0,0 0 0,0 0 0,-1 0 0,-23-4-186,21 4-83,16 1 205,14-1 97,-17 0-11,0 1 0,-1 0-1,1 0 1,-1 1-1,1 0 1,-1 0-1,1 1 1,-1 0-1,13 5 1,-15-4-28,0 0 1,0 1-1,0 0 1,0 0-1,-1 0 1,0 1-1,8 8 1,-10-10 3,-1 1 1,1-1-1,-1 1 0,0 0 1,0-1-1,-1 1 1,1 0-1,-1 0 1,0 0-1,0 1 1,0-1-1,-1 0 1,1 0-1,-1 5 1,0 148-395,0-157 248,0 1 0,0 0 0,0 0 0,-1 0 0,1 0 0,0-1 1,0 1-1,-1 0 0,1 0 0,0 0 0,-1-1 0,1 1 0,-1 0 0,1-1 0,-1 1 0,1 0 0,-2 0 1,-12 7-6795,5-7 97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2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4033,'0'0'4359,"-7"0"-4035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7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5025,'0'0'13779,"-8"102"-13507,8-87-24,0 8-184,0 0-64,0 2-120,0 1-528,13-3-904,-5-6-1273,5-6-4465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0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8554,'0'0'11986,"127"-13"-11842,-93 8-8,4 5-128,0 0-8,-4 0-264,26-10-1008,-9 5-1040,-9-3-3618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0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8906,'0'0'11210,"169"15"-10121,-135-12-521,-4-3-216,0 0-352,-1 0 120,9 0-120,1 0-880,3 0-585,5 0-479,4 0 71,-9 0-2287,-4 0-5186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0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6241,'0'0'12070,"26"-1"-11116,87-3-197,139-2 1540,-99 6-4719,-25 1-4838,-88-1 2489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0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5513,'0'0'12932,"26"-2"-11473,86-5-495,-10-2-234,78-1-313,-68 10-430,-65 0-3670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1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8690,'0'0'7081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03:40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1376,'0'0'8249,"0"15"-5474,0 83 2462,9-64-5197,-9-34-499,13 8-5917,-5-6 3336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02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3 864,'0'0'6714,"-33"0"-1860,49-2-14495,-11 2 8130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1 374 5617,'0'0'12372,"0"-18"-9575,0-83 1436,0-1-3407,0-33-8216,0 117 2066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6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16 7042,'0'0'15024,"0"-3"-14364,0-7-152,0 8 1671,0 6-2043,-6 43-59,0 7-1439,6-16-4203,0-26 509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6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6665,'0'0'10659,"0"66"-10091,0-48-152,0 0-240,0 5-160,0-8-16,0 5 0,0 0-1312,0-2-1153,0-8-3272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6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4913,'0'0'10914,"-8"130"-10033,8-107-329,0-1-368,0 1 24,0-10-144,0 2-64,0-7-840,0 2-1921,8-10-3728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7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6305,'0'0'13659,"0"-31"-12923,9 29-255,8 2-305,-1 0-8,6 0-168,-1 0 0,4 0-176,9 0-1009,17 0-911,-4 0-2057,-1 0-3073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8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8250,'0'0'9482,"148"-15"-9482,-114 15-80,0 0-832,13 2-905,-5 6-2200,-4-3-5481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8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7962,'0'0'8097,"157"0"-7624,-119 8-337,9-3 16,0-5-152,3 3-160,10-1-841,-5-2-831,-13 0-2113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8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6265,'0'0'9506,"161"0"-8769,-110 0-313,4 0-112,-4 0-232,0 0-80,-5 0 0,-3 0-392,-9 0-489,0 0-767,-13 0-1545,-8 3-2592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8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5521,'0'0'4209,"68"0"-3721,-56 0-384,5 0-104,0-5-88,0 3-496,0-1-488,-4 3-769,-5 0-2960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29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5729,'0'0'7874,"93"-28"-7874,-84 28-120,-5 0-32,0-5-416,5 5-200,-1 0-1321,1 0 673,-1 0-1113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09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67 22068,'5343'0'0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2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0 194 7162,'0'0'14203,"0"-66"-13931,0 53-40,0 3-232,4-3-8,5-2-256,-9 2-497,4-2-607,-4-3-416,0 0-1089,0 6-1984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2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0 164 6793,'0'0'9644,"0"-11"-8503,0-90 783,0 77-2975,0 6-6322,0 9 2208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1 176 6241,'0'0'10293,"1"-11"-9343,10-57 218,-10 56-1088,0 0 0,-2-24 1,1 11-4159,0 14-2975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3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12 426 568,'0'0'17431,"-2"-6"-16341,-1-13-195,0 0 0,1 0 0,0-29-1,4-29-3873,-1 11-7127,-1 65 9182,0-8 2363,0-5-1278,0 9-3736,1-12 5721,1 1 0,4-20 0,0 1-1483,-4-1-7270,-2 34 2926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3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6057,'0'0'8890,"0"-38"-19316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4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9 596 7698,'0'0'17679,"-1"-15"-16924,-7-116 819,8 125-1543,0 0 1,0-1-1,1 1 0,-1 0 0,1 0 1,1 0-1,-1 0 0,1 0 1,0 0-1,0 0 0,1 1 0,0-1 1,0 1-1,7-10 0,21-25 12,2 2 0,1 1 0,2 1 0,42-32 0,-62 58-44,0 0 0,1 0 0,0 2 0,0 0 0,23-7 0,96-22-7,-68 21 7,-45 10-436,1 2-1,41-3 0,-15 6-8357,-34 1 1138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5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6009,'0'0'13929,"11"0"-12985,3 0-691,-10-1-188,1 1 0,-1 0 0,1 0 0,-1 0 0,1 1 0,0-1-1,-1 1 1,0 1 0,1-1 0,-1 0 0,8 4 0,99 38 1240,-84-34-1238,0 0 0,-1 2 0,0 1 0,46 29 0,-70-40-97,-1 0-1,0-1 0,0 1 1,0 0-1,1 0 0,-1 0 1,0 1-1,0-1 0,-1 0 1,1 0-1,0 0 0,0 1 0,-1-1 1,1 0-1,0 1 0,-1-1 1,1 1-1,-1-1 0,0 1 1,1-1-1,-1 0 0,0 1 1,0-1-1,0 3 0,-1-2 19,1-1-1,-1 1 1,0 0 0,0-1-1,1 1 1,-1-1 0,0 1-1,0-1 1,-1 1-1,1-1 1,0 0 0,0 1-1,-1-1 1,1 0-1,0 0 1,-1 0 0,0 0-1,1 0 1,-3 1-1,-41 18 323,23-11-231,1 1-1,0 1 0,0 0 1,-30 24-1,50-34-150,0 0 1,0 0-1,0 0 1,0 0-1,0 0 1,0 1-1,1-1 0,-1 0 1,0 0-1,0 1 1,1-1-1,-1 0 0,1 1 1,-1-1-1,1 2 1,-1 14-4410,1-14 3263,0 7-6145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6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6569,'0'0'13917,"-1"13"-12948,0 0-744,0-2-108,0 0 0,1 0 0,1 0 0,-1 0 0,4 13 0,-1-2 85,9 34 51,-10-52-235,-1 1 0,1-1 0,0 0 0,0 0 0,0 0-1,0 0 1,1 0 0,-1 0 0,1-1 0,4 5 0,-4-7 19,0 1 0,0 0-1,1-1 1,-1 0 0,0 0-1,1 0 1,-1 0-1,1 0 1,-1-1 0,1 1-1,-1-1 1,1 0 0,4-1-1,1 1 128,0-1 1,0 0-1,0-1 0,12-3 0,-16 3-89,0 0 0,0-1 1,1 1-1,-2-1 0,1 0 0,0-1 0,-1 1 1,1-1-1,-1 0 0,0 0 0,0 0 0,-1 0 1,1-1-1,-1 0 0,0 0 0,0 1 0,-1-2 1,1 1-1,2-9 0,-1-3 40,0 1 0,-1 0 1,-1-1-1,0 0 0,-2-23 0,0 40-143,0-1 0,0 1 0,0 0-1,0 0 1,0-1 0,0 1 0,0 0 0,0-1 0,0 1 0,0 0 0,-1 0-1,1-1 1,0 1 0,0 0 0,0 0 0,0-1 0,-1 1 0,1 0-1,0 0 1,0 0 0,-1-1 0,1 1 0,0 0 0,0 0 0,-1 0-1,1 0 1,0 0 0,0-1 0,-1 1 0,1 0 0,0 0 0,-1 0 0,1 0-1,0 0 1,-1 0 0,1 0 0,0 0 0,0 0 0,-1 0 0,1 0-1,0 0 1,-1 0 0,1 1 0,-1-1-218,1 0 0,-1 0 0,0 0 0,1 0 0,-1 1 0,1-1 0,-1 0 0,1 0 1,-1 1-1,1-1 0,-1 0 0,1 1 0,-1-1 0,1 1 0,-1-1 0,1 0 0,0 1 0,-1-1 0,1 1 0,0-1 0,-1 1 0,1 0 0,-1 9-5043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6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53 9378,'0'0'12159,"3"3"-11945,-1 0-171,1 1 1,-1 0-1,0 0 0,0 0 0,0 0 0,-1 0 0,1 0 1,-1 0-1,0 1 0,0-1 0,0 8 0,0-4 49,1 1 0,0-1 0,4 11 0,-6-18-43,0-1-1,0 1 1,0-1 0,0 1 0,0-1 0,0 1-1,1-1 1,-1 1 0,0-1 0,0 1 0,1-1-1,-1 1 1,0-1 0,0 1 0,1-1 0,-1 1-1,1-1 1,-1 1 0,0-1 0,1 0 0,-1 1-1,1-1 1,-1 0 0,1 1 0,-1-1 0,1 0-1,-1 0 1,1 0 0,-1 1 0,1-1 0,-1 0-1,1 0 1,-1 0 0,1 0 0,0 0 0,-1 0-1,1 0 1,-1 0 0,1 0 0,-1 0 0,1 0-1,-1-1 1,1 1 0,-1 0 0,1 0 0,0 0-1,-1-1 1,0 1 0,1 0 0,-1-1 0,1 1-1,-1 0 1,1-1 0,-1 1 0,0 0 0,1-1-1,-1 1 1,0-1 0,1 1 0,-1-1 0,0 1-1,1-1 1,18-36 1365,-16 32-1365,54-99 651,-56 103-706,0 0 0,-1 0 0,1 0 0,-1 1 0,1-1 0,0 0 0,0 0 0,-1 0 0,1 1 0,0-1 0,0 0 0,0 1 0,0-1 0,0 1 0,0-1 0,0 1 1,0-1-1,0 1 0,0 0 0,0-1 0,0 1 0,0 0 0,1 0 0,-1 0 0,0 0 0,0 0 0,0 0 0,0 0 0,0 0 0,0 1 0,0-1 0,0 0 0,0 1 0,0-1 0,1 0 0,0 2 0,0-1-45,0 0 0,0 1 0,0-1-1,0 0 1,0 1 0,0 0 0,0-1-1,0 1 1,-1 0 0,1 0 0,-1 0 0,0 0-1,1 0 1,-1 1 0,1 3 0,12 52-3295,-14-56 3075,0-1 0,1 0 0,-1 0 1,1 0-1,-1 0 0,1 0 0,-1 0 0,1 0 1,-1 0-1,1 0 0,0 0 0,0 0 1,-1 0-1,1-1 0,0 1 0,0 0 1,0 0-1,0-1 0,1 1 0,9 4-5897,-3-3-2367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6105,'0'0'16332,"21"97"-16036,-17-79-288,-4-3 136,0 0-144,0-2-568,0-5-849,0 2-1415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23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31554,'22513'0'0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7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9298,'0'0'14876,"14"23"-13953,2 0-707,-2-1-40,-1-1 1,-1 1-1,-1 1 0,15 42 1,9 41 242,81 169 1,-106-249-1370,-10-26 928,0 0 0,0 0-1,0 0 1,0 0 0,-1 0-1,1 0 1,0 0 0,0 0-1,0 0 1,0 0 0,0 0-1,0 0 1,0 0 0,0 0-1,0 0 1,0 0 0,0 0-1,0 1 1,0-1 0,0 0-1,0 0 1,0 0 0,-1 0-1,1 0 1,0 0 0,0 0-1,0 0 1,0 0 0,0 0-1,0 0 1,0 0 0,0 0-1,0 0 1,0 0 0,0 0-1,0 0 1,0 0 0,0 0 0,0 0-1,0 1 1,0-1 0,0 0-1,0 0 1,0 0 0,0 0-1,0 0 1,0 0 0,0 0-1,0 0 1,0 0 0,0 0-1,0 0 1,0 0 0,0 0-1,0 0 1,0 1 0,0-1-1,0 0 1,0 0 0,0 0-1,-7-13-546,-7-15-165,2 6-312,1 1 0,2-1 0,0-1 0,-11-46 0,19 50 3155,1 18-1392,6 1 422,107 0 1290,-38 0-6609,-52 0-1140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9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50 9858,'0'0'14569,"-2"-8"-13784,-7-24-102,9 31-649,0 1 1,0-1-1,0 1 1,-1-1 0,1 1-1,0-1 1,0 1-1,-1-1 1,1 1-1,0-1 1,-1 1-1,1 0 1,-1-1-1,1 1 1,0 0-1,-1-1 1,1 1-1,-1 0 1,1-1 0,-1 1-1,1 0 1,-1 0-1,1 0 1,-1-1-1,1 1 1,-1 0-1,1 0 1,-1 0-1,1 0 1,-1 0-1,1 0 1,-1 0-1,1 0 1,-1 0 0,1 0-1,-1 1 1,1-1-1,-1 0 1,1 0-1,-1 0 1,1 1-1,-1-1 1,1 0-1,-1 1 1,0-1 45,-4 3-60,1 0 0,0 0 0,0 0 0,1 0 0,-1 1 0,1-1 0,-1 1 0,1 0 0,0 0 0,-4 8 0,-23 46 57,27-49-172,0-1 1,1 1-1,0-1 1,0 1-1,1 0 1,0-1-1,1 17 1,0-24 30,0 0 0,1 1 0,-1-1 0,0 0 0,1 1 0,-1-1 0,1 0-1,-1 0 1,1 0 0,-1 1 0,1-1 0,0 0 0,0 0 0,-1 0 0,1 0 0,0 0 0,0 0 0,0-1 0,0 1 0,0 0 0,0 0 0,1-1 0,-1 1 0,0 0 0,0-1 0,0 1 0,1-1 0,1 1 0,4 1-314,0-1 0,0 0 0,13 1 1,-15-1 47,39 0-3256,2-1-1421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39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76 6937,'0'0'15530,"-16"12"-15173,-46 37-209,61-49-144,0 1 1,-1 0 0,1 0 0,0 0 0,0 0 0,0 0 0,0 0-1,0 1 1,0-1 0,0 0 0,0 0 0,1 1 0,-1-1-1,0 1 1,1-1 0,-1 0 0,1 1 0,0-1 0,-1 1 0,1-1-1,0 1 1,0-1 0,0 1 0,0-1 0,0 1 0,1 2 0,-1 2 29,1-5-26,-1 0 0,0 0 0,0 0 0,0 0 1,1 0-1,-1 0 0,0 0 0,1 0 0,-1 0 0,1 0 0,-1 0 0,1 0 0,0 0 1,-1 0-1,1-1 0,0 1 0,0 0 0,-1 0 0,1-1 0,0 1 0,0-1 1,0 1-1,0 0 0,0-1 0,0 0 0,0 1 0,0-1 0,0 0 0,0 1 1,0-1-1,0 0 0,2 0 0,5 1 135,1 0 0,-1-1 0,12-1 0,-12 0 76,-3 0-139,0 0-1,0 0 1,0 0 0,0-1-1,0 0 1,-1 0 0,1 0 0,0 0-1,-1-1 1,0 0 0,1 0 0,-1 0-1,0 0 1,-1-1 0,7-6 0,-6 5-36,-1 1 0,1-1 1,-1 1-1,0-1 0,0 0 1,-1-1-1,1 1 0,-1 0 1,0-1-1,0 1 0,-1-1 1,0 0-1,1-11 0,-1 12-38,-1 0 0,-1 0 0,1 0 0,-1 0 0,0 0 0,0 0-1,0 0 1,-3-6 0,3 10-63,0-1 1,0 0-1,0 1 0,0-1 0,-1 0 1,1 1-1,-1 0 0,1-1 0,-1 1 0,1 0 1,-1 0-1,0 0 0,0 0 0,0 0 1,1 0-1,-1 0 0,0 1 0,0-1 1,0 1-1,0-1 0,0 1 0,0 0 0,-4 0 1,-13-1-2465,13 1-103,-3 0-2803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40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7938,'0'0'11932,"11"12"-11526,36 38-63,-46-49-329,1 1 1,0-1-1,-1 1 0,0 0 0,1-1 0,-1 1 1,0 0-1,0 0 0,0 0 0,0 0 0,-1 0 1,1 0-1,0 0 0,-1 0 0,1 4 1,4 7 162,-5-12-92,0-1-1,1 0 0,-1 0 0,0 0 1,0 0-1,1 0 0,-1 0 0,0 0 1,0 0-1,1 0 0,-1 0 0,0 0 1,0 0-1,1 0 0,-1 0 0,0-1 1,0 1-1,1 0 0,-1 0 0,0 0 1,0 0-1,1 0 0,-1 0 0,0-1 1,0 1-1,0 0 0,1 0 0,-1 0 1,0-1-1,0 1 0,0 0 0,0 0 1,0 0-1,1-1 0,-1 1 0,0 0 1,0 0-1,0-1 0,0 1 0,0 0 1,0 0-1,0-1 0,0 1 0,0-1 1,5-12 220,-5 13-135,6-14 38,0-1 0,0 1 0,2 1 0,-1 0 0,20-24 0,-26 35-257,1 0 1,0 1-1,0-1 0,0 1 0,0-1 1,0 1-1,0 0 0,0 0 0,5-2 1,-7 3 5,1-1 1,0 1 0,-1 0-1,1 0 1,0 0 0,-1-1 0,1 1-1,0 0 1,-1 0 0,1 0-1,0 0 1,0 0 0,-1 0 0,1 1-1,0-1 1,-1 0 0,1 0-1,0 0 1,0 1 0,-1-1 0,1 0-1,-1 1 1,1-1 0,0 0-1,-1 1 1,1-1 0,-1 1 0,1-1-1,-1 1 1,1-1 0,-1 1-1,1-1 1,-1 1 0,0 0 0,1 0-1,4 10-327,0 0-1,1-1 1,0 0-1,10 13 1,-14-22 445,-1-1 0,0 1 0,1 0 0,-1-1 0,0 1 1,1-1-1,-1 1 0,1-1 0,-1 0 0,1 0 0,-1 0 0,1 1 0,-1-1 0,1-1 1,-1 1-1,1 0 0,-1 0 0,3-1 0,25-8 1160,-21 4-1214,0 1 1,1 0 0,-1 0-1,1 1 1,0 0-1,0 0 1,0 1 0,0 0-1,16-1 1,-24 7-160,0-1-1,0 0 1,0 0 0,-1 1 0,1-1-1,-1 0 1,0 1 0,0-1 0,-1 7 0,1-4-262,0-4 454,0 22-2677,0-1-4927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40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8554,'0'0'16798,"5"20"-16068,69 293 1267,3 275-1581,-72-485-2583,-5-102 1747,-1-1 375,1 0 1,-1 0-1,1 0 0,-1 0 1,1 0-1,-1 0 0,1 0 1,-1-1-1,1 1 0,-1 0 0,1 0 1,0 0-1,-1 0 0,1-1 1,-1 1-1,1 0 0,0-1 0,-1 1 1,1 0-1,0-1 0,-1 1 1,1 0-1,0-1 0,-1 1 0,1-1 1,0 1-1,0 0 0,-1-1 1,1 1-1,0-1 0,0 1 0,0-1 1,0 1-1,0-1 0,0 1 1,0-1-1,0 0 0,-8-42-3165,4 8-1870,2-5-4078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40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10730,'0'0'12602,"19"4"-11944,63 15 116,-72-15-616,1-1 1,-1 1-1,0 0 0,-1 1 1,16 10-1,2 0 160,-26-15-305,0 1 0,0-1 0,0 1 0,0-1 0,0 1 0,0-1 0,0 1 0,0 0 0,0-1 0,0 1-1,-1 0 1,1 0 0,0 0 0,0 0 0,-1 0 0,1 0 0,0 0 0,0 1 0,-1-2-7,0 1 0,-1-1 0,1 1 0,0-1 0,0 1 0,-1-1-1,1 1 1,0-1 0,-1 1 0,1-1 0,0 0 0,-1 1 0,1-1 0,-1 0 0,1 1 0,-1-1 0,1 0 0,-1 1 0,1-1 0,-1 0-1,1 0 1,-1 0 0,1 1 0,-1-1 0,1 0 0,-1 0 0,-11 2 56,1 0-1,-18 1 1,20-3-17,-145 5-1070,119-5-399,35 0 1367,0 0 1,0 0 0,0 0 0,0 0 0,0 0 0,-1 0 0,1 0 0,0 0 0,0 0 0,0 0 0,0 0 0,0 0 0,0 0 0,-1 0 0,1 0 0,0 0 0,0 0 0,0 0 0,0 0 0,0 0 0,0 0 0,0 0 0,-1 0 0,1-1 0,0 1 0,0 0-1,0 0 1,0 0 0,0 0 0,0 0 0,0 0 0,0 0 0,0-1 0,0 1 0,0 0 0,-1 0 0,1 0 0,0 0 0,0 0 0,0 0 0,0-1 0,0 1 0,0 0 0,0 0 0,0 0 0,0 0 0,0 0 0,0 0 0,1-1 0,4-8-1820,10-6-2826,9-8-7576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41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5281,'0'0'20182,"3"0"-19914,-1 1-224,1 0-1,-1 0 1,0 0 0,0 0-1,0 0 1,0 0 0,0 0-1,0 1 1,0-1 0,0 1-1,0-1 1,-1 1 0,1 0-1,-1 0 1,2 2 0,22 37 508,-16-26-386,20 37 166,-3 2-1,-2 0 1,21 70-1,4 78-2813,-48-199 1768,4 20-229,1-15-2195,4-5-5654,-7-3 4069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41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0 147 7946,'0'0'16645,"14"2"-15816,-13-2-819,111 8 1198,-109-8-1190,1 0 1,-1-1 0,1 1-1,-1-1 1,1 0 0,-1 0 0,1 0-1,-1 0 1,0-1 0,0 0-1,0 1 1,0-1 0,0 0-1,0 0 1,0-1 0,0 1 0,-1-1-1,1 1 1,-1-1 0,0 0-1,0 0 1,3-4 0,-1 0 15,-1 0 1,0 0 0,0 0-1,-1 0 1,0 0-1,0 0 1,-1-1 0,0 1-1,1-15 1,-2 21-47,0 0 0,0 0 1,0 0-1,-1 0 0,1 0 0,0 0 0,0 0 1,0 0-1,-1 0 0,1 0 0,0 0 1,-1 0-1,1 0 0,-1 1 0,1-1 0,-1 0 1,0 0-1,1 0 0,-1 1 0,0-1 1,0 0-1,1 1 0,-1-1 0,0 0 0,0 1 1,0-1-1,0 1 0,0 0 0,1-1 1,-1 1-1,-2-1 0,-1 0-85,-1 1 0,0-1 0,0 1 1,0 0-1,-7 1 0,-1-1-7,11 0 97,-1 0-1,1 1 1,-1-1 0,1 0-1,-1 1 1,1 0 0,0-1-1,-1 1 1,1 0-1,0 0 1,-1 1 0,1-1-1,0 0 1,0 1-1,0-1 1,0 1 0,0 0-1,1 0 1,-1 0-1,0 0 1,1 0 0,-1 0-1,1 0 1,0 0-1,-1 3 1,0-1 3,0 0 0,1 0 0,0 0 0,0 0 0,0 0 0,0 0 0,1 1 0,0-1 0,0 0 0,0 1 0,0-1 0,1 0 0,-1 0 0,3 6 0,-2-8-3,0 0 0,1 0 0,-1 0 0,1 0-1,-1 0 1,1 0 0,0 0 0,-1-1 0,1 1 0,0-1-1,0 1 1,0-1 0,1 0 0,-1 0 0,0 0 0,4 1-1,43 13-1099,10-6-1719,-17-5-2139,6-1-5122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2:42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38 9058,'0'0'15151,"-6"10"-14520,-11 18-337,-27 44 326,39-65-588,0 0 0,0 0 0,-1 0 0,0-1 0,-1 0 0,0 0 0,-7 5 0,13-10-79,1-1 0,-1 1 0,1-1 1,-1 0-1,1 1 0,-1-1 0,0 0 1,1 0-1,-1 0 0,1 1 1,-1-1-1,0 0 0,1 0 0,-1 0 1,0 0-1,1 0 0,-1 0 1,0 0-1,1 0 0,-1 0 0,1 0 1,-1-1-1,0 1 0,1 0 1,-1 0-1,1-1 0,-1 1 0,0-1 1,0 0-10,0 0 0,0 0 0,0 0 1,0-1-1,0 1 0,1 0 0,-1 0 1,1-1-1,-1 1 0,1-1 0,-1 1 1,1-2-1,-2-8-183,1 1 0,0-20 1,1 25 80,0-126 1032,2 130-822,0 1-1,-1 0 0,1 0 1,-1 0-1,1 0 0,0 0 1,-1 1-1,1-1 0,-1 0 0,1 1 1,-1-1-1,1 1 0,-1-1 1,3 2-1,6 10 15,0-1 0,0 1 0,15 27 0,13 16 325,-27-44-272,0 1 0,0-2 0,2 1 0,-1-2 0,17 11 1,12 5-2685,-25-16 303,-7-3-3770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6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21 6185,'0'0'15921,"-2"-3"-14823,0 1-791,2 2-148,-1-1 0,0 0 0,0 0 0,0 0 0,0 0-1,1 0 1,-1 0 0,1 0 0,-1-1 0,1 1-1,-1 0 1,0-2 0,-3 11 2732,-5 119-1624,0-36-1133,6-24-672,-4 59 1354,6-91-4093,0-7-3585,1-45-102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34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1240,'0'0'1558,"9"-6"8625,-9 66-1802,0 1-3414,0 135-2585,0 2-1960,-4-114-277,4 80 89,0-163-260,0 5 462,0-4-1255,1-25-7486,3 6 2605,8-5-3469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6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1 143 880,'0'0'23528,"4"-5"-22941,1 1-498,0-1 0,1 1 0,0 0 1,0 0-1,0 0 0,0 1 0,0 0 1,1 0-1,7-2 0,75-18 491,-45 13-405,34-11-90,63-15-142,-126 33-254,-1 1 0,21-1 0,-32 3-46,-1 0 1,1 0 0,0 0-1,-1 0 1,1 0 0,0 1-1,-1-1 1,1 1-1,0 0 1,-1-1 0,1 1-1,-1 1 1,1-1 0,-1 0-1,0 0 1,0 1 0,1 0-1,-1-1 1,0 1 0,2 2-1,6 16-6470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10242,'0'0'15179,"140"-5"-14434,-89-8-233,0 1-272,-5-1-128,-3-2-104,-1 2-8,1-2-144,-5 5-728,8-1-737,-12 6-2512,-4 5-4232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7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9282,'0'0'14244,"0"8"-14062,10 141 1267,1 16-487,-10 23 1306,3-199-2243,0 0-1,1 0 0,0 0 0,1 0 1,0 1-1,1 0 0,0 0 0,1 0 1,0 1-1,16-15 0,-22 23-33,0-1 0,0 1 0,0-1 0,1 1 0,-1 0 0,1 0 0,-1 0 0,1 0 0,-1 0 0,1 1 0,-1-1 0,1 1 0,-1-1 0,1 1 0,0 0 0,-1 0 0,1 0 0,0 1 0,-1-1 0,1 1 0,-1-1 0,1 1 0,4 2 0,-3-1 3,0 0 0,1 0 0,-2 1 0,1 0 0,0-1 0,0 2 0,-1-1 0,0 0 0,0 1 1,0-1-1,0 1 0,3 5 0,-1 0-246,0 1 1,0 0 0,-1 0-1,0 1 1,-1-1 0,-1 1-1,1 0 1,-1-1 0,-1 1-1,0 16 1,3 2-5289,1-16-361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 8482,'0'0'15030,"-15"13"-14370,-47 46-175,58-55-450,1 0 0,-1 0-1,1 1 1,-1 0-1,1 0 1,0 0 0,1 0-1,-1 0 1,1 0-1,0 1 1,1-1 0,-1 1-1,1-1 1,0 1 0,0 0-1,1-1 1,0 1-1,0 0 1,1 7 0,-1 4-12,0-17-22,1 1-1,-1-1 0,0 1 0,0-1 1,1 1-1,-1-1 0,0 0 0,0 1 1,1-1-1,-1 1 0,1-1 0,-1 0 0,0 1 1,1-1-1,-1 0 0,1 1 0,-1-1 1,1 0-1,-1 1 0,1-1 0,-1 0 1,1 0-1,-1 0 0,1 0 0,-1 0 1,1 1-1,-1-1 0,1 0 0,-1 0 1,1 0-1,0-1 0,22 1 27,-18 0-10,0 0-5,-1 0 0,1-1 0,0 1 0,-1-1 0,1 0 0,0 0 0,-1-1-1,1 1 1,-1-1 0,0 0 0,0 0 0,0-1 0,0 1 0,0-1 0,0 0 0,0 0-1,-1 0 1,0-1 0,5-5 0,-4 3 4,0 0-1,-1 0 1,1 0-1,-1-1 1,0 0 0,-1 1-1,0-1 1,0 0-1,-1 0 1,1 0-1,-1 0 1,-1-15 0,0 21-137,0 10-31,0-7 143,0 1 0,0 0 0,1 0 0,-1-1 0,0 1 0,1 0-1,0-1 1,-1 1 0,1 0 0,0-1 0,1 1 0,-1-1 0,0 1-1,1-1 1,-1 0 0,1 0 0,0 1 0,3 2 0,-2-3 0,1 0 0,-1 0 0,0 0 0,1 0 0,-1-1 1,1 0-1,-1 0 0,1 0 0,0 0 0,-1 0 1,1-1-1,0 0 0,6 0 0,-5 1 17,0-1 1,0 0-1,-1 0 0,1 0 1,0-1-1,0 0 0,-1 0 1,1 0-1,-1 0 0,1-1 0,-1 0 1,1 0-1,-1 0 0,0 0 1,0-1-1,0 1 0,0-1 1,-1 0-1,1 0 0,-1-1 1,0 1-1,1-1 0,-2 1 0,1-1 1,4-8-1,-1-1 97,-5 10-80,0 1 0,0-1 0,0 1-1,0 0 1,0-1 0,0 1 0,1 0 0,-1 0-1,1 0 1,0 0 0,3-3 0,-5 5-60,2 1 28,-1 1 1,1 0-1,-1 0 0,0 0 1,0-1-1,0 1 0,0 0 0,0 1 1,0-1-1,0 0 0,-1 0 0,1 0 1,-1 0-1,0 0 0,1 3 1,1 7-9,0-8 14,2 9-1,0-1 0,1 0 0,0 0 0,1 0 0,0 0 0,1-1 0,14 17 0,-20-27 45,0 1-1,0-1 0,0 0 1,1 0-1,-1 0 0,0 0 0,1 0 1,-1-1-1,1 1 0,-1 0 1,1-1-1,-1 1 0,1-1 0,-1 1 1,1-1-1,0 0 0,-1 1 0,1-1 1,0 0-1,-1 0 0,1 0 1,-1-1-1,1 1 0,0 0 0,-1-1 1,1 1-1,-1 0 0,1-1 1,-1 0-1,3-1 0,0 0 85,-1 0 0,0 0-1,0-1 1,0 1 0,0-1-1,-1 0 1,1 0 0,0 0 0,-1 0-1,0-1 1,3-4 0,1-5 270,-1-1 0,0 1 1,3-17-1,-3-6-1381,-7 6-6163,5 41 135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9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9450,'0'0'16226,"13"2"-15263,43 3-269,-53-5-637,0 0 0,0 0 0,-1 0 0,1 0 0,0 0 0,0-1 0,0 1 0,-1-1 1,1 0-1,0 0 0,-1 0 0,1 0 0,0 0 0,-1-1 0,0 1 0,1-1 0,-1 0 1,0 1-1,3-4 0,-2 1-24,1 0 1,-1-1-1,0 1 0,0-1 1,-1 0-1,1 0 1,1-6-1,-2 4-10,0 1-1,-1-1 1,0 0 0,0 0-1,0 0 1,-1-12 0,-2 19-100,0 0 1,0 0-1,-1 0 1,1 0-1,0 0 1,0 1-1,0-1 1,0 1-1,0-1 1,-3 3-1,1-1 59,1 1 0,0 1 0,1-1 0,-1 0-1,0 1 1,1-1 0,0 1 0,0 0 0,0 0-1,0 0 1,1 0 0,-1 0 0,0 7 0,-1 1-10,1 0 0,0 0 1,0 21-1,2-32 28,0 0 0,0-1 1,1 1-1,-1 0 0,0-1 0,1 1 0,-1-1 1,0 1-1,1-1 0,-1 1 0,1 0 0,-1-1 1,0 0-1,1 1 0,-1-1 0,1 1 0,0-1 1,-1 1-1,1-1 0,-1 0 0,1 0 0,0 1 1,-1-1-1,1 0 0,-1 0 0,1 0 0,0 1 1,-1-1-1,1 0 0,0 0 0,0 0 0,28 1-44,-23-2 5,93 7-3919,-84-4 2154,23 1-7712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29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52 9754,'0'0'15298,"-5"-8"-14612,-18-24-205,21 30-442,0 1 1,0 0-1,-1-1 0,1 1 1,-1 0-1,1 0 0,-1 1 1,1-1-1,-1 1 0,0-1 1,1 1-1,-1 0 0,0 0 1,1 0-1,-1 0 1,0 0-1,-4 2 0,-4-1 68,3-1-80,0 2 1,0-1-1,1 1 1,-1 0 0,1 1-1,-1-1 1,1 2-1,0-1 1,0 1-1,0 0 1,0 0 0,1 1-1,0 0 1,0 0-1,0 0 1,-5 7-1,5-6-26,1 1 0,-1-1 0,1 1 0,0 0 0,0 1 0,1-1-1,0 1 1,1 0 0,0 0 0,0 0 0,0 1 0,1-1 0,0 0-1,0 14 1,2-22-3,0 1 0,0 0 0,0 0 0,0-1 0,0 1 0,0 0 0,0-1 0,1 1 0,-1 0 0,0 0 0,0-1-1,1 1 1,-1 0 0,1-1 0,-1 1 0,0-1 0,1 1 0,-1 0 0,1-1 0,0 1 0,-1-1 0,1 1 0,-1-1 0,1 0 0,0 1 0,-1-1 0,1 0 0,0 1-1,0-1 1,-1 0 0,1 0 0,1 1 0,28 0 46,-19-2-16,2 1-15,-1 0-1,1-1 1,-1-1 0,0 0-1,0-1 1,1 0-1,-2 0 1,1-2-1,0 1 1,-1-2 0,0 1-1,0-2 1,19-13-1,-27 17-15,0 0-1,0 0 1,0 0-1,0-1 0,-1 1 1,1 0-1,-1-1 1,0 0-1,0 0 1,-1 1-1,1-1 1,-1 0-1,1 0 0,-1-1 1,-1 1-1,1 0 1,-1 0-1,1 0 1,-1-1-1,-1-6 1,1 11-109,0 9-60,0 98 168,0-105-2,1-1 1,-1 0 0,0 0 0,1 1 0,-1-1 0,1 0-1,0 0 1,-1 0 0,1 1 0,0-1 0,0 0 0,-1 0-1,1 0 1,0 0 0,0 0 0,0 0 0,0-1 0,1 1-1,-1 0 1,0-1 0,0 1 0,0 0 0,1-1 0,-1 1-1,0-1 1,0 0 0,1 1 0,-1-1 0,0 0 0,1 0-1,-1 0 1,2 0 0,10 1-438,-1 0 0,21-2 0,-18 0-418,23 1-2726,-4 0-3779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0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10578,'0'0'14987,"-17"18"-14354,-53 55-264,67-69-334,0-1-1,-1 1 1,1 0-1,1 0 1,-1 1 0,0-1-1,1 0 1,0 1 0,0-1-1,1 1 1,-1 0-1,1 0 1,0-1 0,0 1-1,0 0 1,1 9-1,-2 7 19,2-19-28,0 0-38,-1 0-1,1 0 1,0 0-1,0 0 1,0 0 0,0 0-1,0 0 1,0 0-1,0-1 1,2 5-1,-2-5-42,1-1 1,0 1-1,0 0 1,0 0-1,-1-1 0,1 1 1,0 0-1,0-1 0,0 1 1,0-1-1,0 0 0,0 1 1,0-1-1,0 0 0,1 1 1,-1-1-1,0 0 0,0 0 1,0 0-1,0 0 0,0 0 1,0 0-1,2 0 0,45 0-2976,-13 0-2899,4 0-6542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0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 4977,'0'0'20187,"-9"7"-19311,-7 7-434,1 0 0,-15 18 0,26-27-364,-1 0 0,1 1 0,1-1 0,-1 1 0,1-1 0,0 1 0,0 0 0,1 0 0,0 1 0,0-1 0,0 0 0,1 1 0,-1 7 0,2-9-59,-1-3-39,1 0 0,0 0-1,0 0 1,0 0-1,0-1 1,0 1 0,1 0-1,-1 0 1,0 0-1,1 0 1,0 0-1,-1 0 1,2 2 0,0-3-102,0 0 1,0 1-1,1-1 1,-1 0-1,0-1 1,0 1-1,0 0 1,1 0-1,-1-1 1,1 0-1,-1 1 1,5-1-1,66 7-5512,-36-7-1133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1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8674,'0'0'14256,"0"10"-13494,0 29-195,0-38-545,0-1 0,0 1 0,0 0 0,0-1 0,0 1 0,0-1 0,1 1 0,-1-1 0,0 1 0,0-1 0,0 1 0,0-1 0,1 1 0,-1-1 0,0 1 0,0-1 0,1 1 0,-1-1 0,0 0 0,1 1 0,-1-1 0,0 0 0,1 1 0,-1-1 0,1 0 0,-1 1 0,1-1 0,-1 0 0,1 0 0,-1 1 0,1-1 0,-1 0 0,1 0 0,-1 0 1,1 0-1,-1 0 0,1 1 0,-1-1 0,1 0 0,-1 0 0,1-1 0,-1 1 0,1 0 0,-1 0 0,1 0 0,-1 0 0,1 0 0,-1-1 0,2 1 0,1-1 114,4 1-38,0 0 0,0 0 0,-1-1 0,1 0 0,0-1 0,-1 1 0,0-1 0,1-1 0,6-2 0,-10 3-79,-1 0 0,1 1 0,0-1 0,-1 0 0,1 0 0,-1-1 0,1 1 0,-1-1 0,0 1 0,0-1 0,0 0 0,-1 1 0,1-1 0,-1 0 0,1 0 0,-1 0 0,0 0 0,0-1 0,0 1 0,-1 0 0,1-4 0,0-51 339,-1 57-360,-1 1 0,1-1 0,0 1 0,-1-1-1,1 1 1,-1-1 0,1 1 0,-1-1 0,1 1-1,-1 0 1,1-1 0,-1 1 0,1 0 0,-1-1-1,0 1 1,1 0 0,-1 0 0,0 0 0,1 0-1,-1-1 1,0 1 0,1 0 0,-1 0 0,1 0-1,-1 0 1,0 0 0,1 0 0,-1 1 0,0-1-1,1 0 1,-1 0 0,0 0 0,0 1 0,-2 0-10,-1-1 1,1 1-1,0 0 1,0 0-1,0 0 1,0 0-1,-2 2 1,2 0 7,1-1 0,-1 0 0,1 1 0,-1 0 0,1-1 0,0 1 0,0 0 1,1 0-1,-1 0 0,0 0 0,1 1 0,0-1 0,0 0 0,-1 6 0,0 3 41,1-1-1,0 25 0,1-35-28,0 1 0,0-1-1,1 1 1,-1-1 0,1 1-1,0-1 1,-1 1 0,1-1-1,0 0 1,0 1 0,0-1-1,-1 0 1,2 0 0,-1 1-1,0-1 1,0 0 0,0 0-1,0 0 1,1 0 0,-1 0-1,0-1 1,1 1 0,-1 0-1,1-1 1,-1 1 0,1-1-1,-1 1 1,1-1 0,-1 0-1,3 1 1,7 0 85,-1 1 0,1-1 0,12-1 0,-19 0-57,8 0 30,1-1-1,-1 0 1,1 0 0,-1-2-1,0 1 1,1-2 0,18-7-1,-25 9-55,-1-1 0,0 0 0,0 0-1,-1 0 1,1 0 0,-1-1 0,1 1-1,-1-1 1,0 0 0,-1-1-1,1 1 1,-1-1 0,0 1 0,0-1-1,0 0 1,0 0 0,-1 0 0,0-1-1,2-7 1,-2 3-10,-1 0 0,0 0 0,-1-12 0,0 21-5,0 1 1,0-1-1,0 1 0,-1-1 0,1 1 0,0-1 1,0 1-1,-1-1 0,1 1 0,0 0 1,-1-1-1,1 1 0,0-1 0,-1 1 0,1 0 1,0 0-1,-1-1 0,1 1 0,-1 0 1,1-1-1,-1 1 0,1 0 0,-1 0 1,1 0-1,-1 0 0,1 0 0,-1-1 0,1 1 1,-1 0-1,1 0 0,-1 0 0,0 0 1,1 0-6,0 0 0,0 0 0,0 0 0,-1 0 0,1 0 0,0 0 0,0 0 0,-1 0 0,1 0 0,0 0 0,0 0 0,-1 0 1,1 0-1,0 0 0,0 0 0,-1 0 0,1 0 0,0 0 0,0 0 0,0 1 0,-1-1 0,1 0 0,0 0 0,0 0 0,0 0 1,-1 0-1,1 1 0,0-1 0,0 0 0,0 0 0,0 0 0,-1 0 0,1 1 0,0-1 0,0 0 0,0 0 0,0 1 0,0-1 1,0 0-1,0 0 0,0 0 0,0 1 0,0-1 0,0 0 0,0 0 0,0 1 0,0-1 0,0 0 0,0 0 0,0 1 0,0-1 1,0 0-1,0 0 0,0 1 0,0-1 0,0 0 0,0 0 0,0 0 0,1 1 0,-1-1 0,5 5 0,0-1 1,0 1-1,0-1 0,1-1 0,0 1 0,9 4 1,12 7 15,6 9 13,-1 2 0,30 30 0,-60-54 5,0 0 1,0 0-1,-1 0 1,1 0-1,0 0 0,-1 0 1,1 1-1,-1-1 1,0 0-1,0 1 1,0-1-1,0 1 0,0 0 1,-1-1-1,2 6 1,4-13-36,20-14 3,-1-1-1,39-41 1,-55 51 24,1-1 1,-2 0-1,0-1 1,0 0-1,-1 0 0,0-1 1,-1 1-1,8-26 1,-12 31 9,-1-1 0,0 1 0,0-1 0,-1-12 0,0 16-28,-1 3-7,0 1 0,0 0 0,0-1-1,1 1 1,-1-1 0,0 1 0,0 0 0,-1 0 0,1 0 0,0-1 0,0 1 0,0 0 0,0 0 0,0 0 0,0 1 0,0-1 0,0 0 0,0 0 0,0 1 0,0-1-1,0 0 1,0 1 0,0-1 0,0 1 0,1-1 0,-1 1 0,0-1 0,-1 2 0,1 4-24,0 1 0,1 0 0,0-1 0,1 13 0,-1 1 15,1-18 21,-1 0 1,1 0-1,-1 0 0,1 0 0,0 0 0,-1 0 1,1-1-1,0 1 0,0 0 0,0 0 0,0-1 0,1 1 1,-1-1-1,0 1 0,2 1 0,29 23 76,-15-13-67,1 2 45,-8-6-44,0 0 0,18 19-1,-25-25-9,-1 1 0,0-1-1,0 1 1,0-1 0,0 1-1,0 0 1,-1 0 0,1 0 0,-1 0-1,0 0 1,0 0 0,-1 0-1,1 8 1,-1-11 1,-1 1 0,1-1 0,-1 1 0,0-1 1,1 0-1,-1 1 0,0-1 0,0 0 0,0 1 0,0-1 0,0 0 0,0 0 0,0 0 0,-1 0 0,1 0 1,0 0-1,-1 0 0,1 0 0,0-1 0,-1 1 0,1 0 0,-1-1 0,1 1 0,-3-1 0,-41 12-6,42-12-9,-68 14-1825,42-8-4777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2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13587,'0'0'11354,"0"30"-11042,1 3-178,-1 7 130,2 0-1,12 66 1,44 193 548,-57-243-2434,-1-56 1571,0 0 0,0 1 0,0-1 0,0 0 0,0 0 0,0 0 0,0 0 0,0 0 0,0 1 0,0-1 0,0 0 0,0 0 0,0 0 0,0 0 0,0 0 0,0 0 0,0 1 0,0-1 0,0 0 0,0 0 0,0 0 0,0 0 0,-1 0 0,1 0 0,0 0 0,0 0 0,0 1 0,0-1 0,0 0 0,0 0 0,0 0 0,-1 0 0,1 0 0,0 0 0,0 0 0,0 0 0,0 0 0,0 0 0,0 0 0,-1 0 0,1 0 0,0 0 0,0 0 0,0 0 0,0 0 0,0 0 0,0 0 0,-1 0 0,1 0 0,0 0 0,0 0 0,0 0 0,0 0 0,0 0 0,-3 0-446,1 0 174,-5 0-538,1 0-1,-1 0 1,1 0-1,-1-1 1,1 0-1,-1 0 1,1 0-1,0-1 1,0 0-1,0 0 1,0-1-1,-6-3 1,-22-16-6186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36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18 776,'0'0'5963,"0"6"-4698,-1-1 344,6 14 14495,14-23-15856,1 1-1,-1 1 0,1 1 0,-1 0 0,27 4 0,6-2 222,168-8-11,39 1-443,-224 6-15,87-12-39,-42 7-1,43-2 429,-58 3-4628,-69 4 3529,0 1 0,0-1 0,0 0 0,0 1-1,0 0 1,0 0 0,-7 3 0,-6 4-4851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2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41 904,'0'0'21629,"68"-41"-21389,-26 41-176,9 5 40,0 3-104,17 7-392,-17 0-2113,-9-2-4728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2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52 5217,'0'0'17328,"-6"18"-16641,-14 55-25,20-72-639,0 0-1,-1 0 1,1 0-1,0-1 1,0 1-1,0 0 1,0 0-1,0 0 0,0-1 1,0 1-1,0 0 1,1 0-1,-1-1 1,0 1-1,0 0 1,1 0-1,-1-1 0,0 1 1,1 0-1,-1 0 1,1-1-1,-1 1 1,1-1-1,-1 1 1,1 0-1,-1-1 0,1 1 1,0-1-1,-1 1 1,1-1-1,0 0 1,-1 1-1,1-1 1,0 0-1,0 1 0,-1-1 1,1 0-1,0 0 1,0 0-1,-1 1 1,1-1-1,0 0 1,0 0-1,0 0 0,-1-1 1,1 1-1,0 0 1,0 0-1,0 0 1,1-1-1,3 1 166,4 1 62,1-1-1,-1 0 1,1 0 0,-1-1 0,10-2 0,-16 2-201,0 0 0,0 0 0,0 0-1,0 0 1,-1-1 0,1 1 0,0-1 0,-1 1 0,1-1 0,-1 0-1,0 0 1,0 0 0,0-1 0,0 1 0,0 0 0,0-1 0,0 1 0,-1-1-1,2-3 1,1-3 133,0 0 0,-1 0 0,4-15 0,-7 20-159,1 1 0,0-1 1,-1 0-1,0 0 0,0 0 0,0 1 1,0-1-1,0 0 0,-1 0 1,0 0-1,-2-6 0,2 9-23,0-1 0,0 1 0,0 0-1,0 0 1,0-1 0,0 1 0,0 0 0,0 0-1,-1 0 1,1 1 0,0-1 0,-1 0 0,1 0-1,-1 1 1,1-1 0,-1 1 0,1-1 0,-1 1 0,0-1-1,-2 1 1,-37-1-315,29 1 59,8 0 120,0 0-1,0 0 1,0 0-1,0 1 1,1 0-1,-1-1 1,0 1-1,0 1 1,0-1-1,-6 4 0,8-4-167,0 1 0,0 0 0,0 0-1,0-1 1,0 1 0,1 0 0,-1 1-1,1-1 1,-1 0 0,1 0-1,0 1 1,0-1 0,0 1 0,0-1-1,0 1 1,0-1 0,0 4 0,0 12-8090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3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34 8706,'0'0'15853,"-1"-5"-15153,-5-15-153,5 19-503,1 1 1,-1-1-1,1 0 1,-1 1 0,1-1-1,-1 1 1,0-1 0,1 1-1,-1-1 1,0 1-1,1-1 1,-1 1 0,0 0-1,0 0 1,1-1 0,-1 1-1,0 0 1,0 0 0,0 0-1,1 0 1,-3 0-1,-18 0 447,15 0-316,-2 1-80,0 0 0,0 0 0,1 0 0,-1 1 1,1 1-1,-1-1 0,1 1 0,0 0 0,0 1 1,0 0-1,0 0 0,-11 9 0,7-4-57,1-1-1,1 2 0,0-1 1,0 1-1,1 1 0,-14 22 1,12-1-60,10-32 18,-1 1 0,1 0-1,0 0 1,0-1 0,-1 1 0,1 0 0,0 0 0,0-1-1,0 1 1,0 0 0,0 0 0,0-1 0,0 1 0,1 0-1,-1 0 1,0-1 0,0 1 0,0 0 0,1-1 0,-1 1-1,0 0 1,1-1 0,-1 1 0,1 0 0,-1-1 0,1 1-1,-1-1 1,1 1 0,-1-1 0,1 1 0,0-1 0,-1 1-1,1-1 1,-1 1 0,1-1 0,0 0 0,0 1 0,0-1-1,11 1 22,1-1-1,-1 0 0,0-1 0,0-1 0,0 1 0,23-8 1,-27 6-23,0 0 0,0 0 0,0-1 0,0 0 0,-1 0 0,0-1 0,0 0 0,0 0 0,-1 0 0,11-13 0,-15 16-16,-1 0-1,1-1 1,-1 1-1,0-1 1,0 1-1,0-1 1,0 0-1,-1 1 1,1-1-1,-1 0 1,0 1-1,1-1 1,-1 0-1,-1-5 1,1 4-43,-8 6-483,7 1 531,1 0 1,-1 0 0,1 1-1,-1-1 1,1 0-1,0 1 1,0-1 0,1 0-1,-1 1 1,1-1 0,-1 0-1,1 1 1,0-1-1,1 0 1,-1 0 0,0 0-1,1 0 1,-1 0 0,1 0-1,0 0 1,4 3 0,0-2 1,0 0 1,1-1-1,-1 0 1,1 0-1,0-1 1,0 1-1,0-1 1,0-1-1,11 2 1,10-1-775,31-1 1,-31-1-466,30 1-4351,-5-1-5237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4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9154,'0'0'15683,"7"10"-15404,5 8-193,39 57 315,-45-68-319,0 1 0,1-1 0,-1-1 1,1 1-1,1-1 0,-1 0 0,15 8 0,-19-13 18,-1 0 0,1 0 0,-1 0 0,1-1 0,-1 1 0,1-1 0,-1 0 0,1 0 0,-1 0-1,1 0 1,0 0 0,-1 0 0,1-1 0,-1 1 0,1-1 0,-1 0 0,1 0 0,-1 0 0,0 0 0,1 0-1,-1 0 1,0-1 0,0 1 0,0-1 0,0 1 0,0-1 0,0 0 0,0 0 0,-1 0 0,3-3 0,3-5 109,0 0 1,-1 0 0,0 0-1,0-1 1,4-12 0,40-110-402,-49 132-55,0 0 0,-1 1 1,1-1-1,-1 0 0,1 0 1,0 1-1,-1-1 0,1 1 1,0-1-1,0 1 0,0-1 1,-1 1-1,1-1 0,0 1 1,0 0-1,0-1 0,0 1 1,0 0-1,0 0 0,0 0 1,0 0-1,0 0 0,0 0 1,-1 0-1,1 0 0,0 0 0,0 0 1,0 0-1,0 0 0,0 1 1,0-1-1,0 0 0,1 2 1,11 6-8500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4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12427,'0'0'13823,"16"-8"-13235,5-2-424,-10 6-51,0-2 0,0 1 0,-1-2 0,20-14 0,-27 19-28,-1 0 0,1 0 0,0 0 0,-1 0-1,0-1 1,0 1 0,1-1 0,-2 0 0,1 0 0,0 1 0,0-1-1,-1 0 1,0-1 0,1 1 0,-1 0 0,0 0 0,-1 0 0,1-1-1,-1 1 1,1 0 0,-1-1 0,0 1 0,0-6 0,-1 9-88,1-1 0,-1 0 0,1 1 0,-1-1 0,1 0 0,-1 1 0,0-1 0,1 1 0,-1-1 0,0 1 0,1-1 0,-1 1 1,0 0-1,0-1 0,1 1 0,-1 0 0,0-1 0,0 1 0,1 0 0,-1 0 0,0 0 0,0 0 0,0 0 0,0 0 0,1 0 0,-1 0 0,0 0 1,-1 0-1,-27 3-172,25-1 165,-1 0 1,1 0-1,0 0 1,0 1-1,0-1 1,0 1-1,0 0 1,0 0 0,1 1-1,-1-1 1,1 1-1,0-1 1,0 1-1,1 0 1,-4 6 0,1-2 20,1 0 1,0 1-1,1-1 1,0 1-1,0 0 1,1 0-1,-2 9 1,4-16-13,-1 0 1,1 0-1,0-1 0,0 1 1,-1 0-1,1 0 0,0 0 1,1 0-1,-1-1 0,0 1 1,0 0-1,1 0 1,-1-1-1,1 1 0,0 0 1,-1 0-1,1-1 0,0 1 1,0-1-1,0 1 0,0-1 1,0 1-1,0-1 0,1 0 1,-1 1-1,3 1 0,0-2-40,0 1 0,1-1 0,0 0 0,-1 0-1,1 0 1,0 0 0,0-1 0,-1 0 0,7 0 0,26 0-944,-4 0-1368,43-4 0,-28-5-3744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0 8058,'0'0'18102,"-16"20"-17474,-46 64-150,60-82-442,0 0-1,0 1 1,1 0 0,-1-1-1,0 1 1,1 0 0,0 0-1,0 0 1,0 0 0,0 0-1,0 0 1,1 0 0,-1 1-1,1-1 1,0 0 0,0 0 0,0 0-1,0 0 1,1 4 0,1 6 69,-2-11-127,0-1 1,0 1 0,1-1 0,-1 0-1,0 1 1,1-1 0,0 1-1,-1-1 1,1 0 0,0 0 0,-1 0-1,1 1 1,0-1 0,0 0 0,0 0-1,0 0 1,0 0 0,0 0-1,1 0 1,-1-1 0,0 1 0,0 0-1,0-1 1,1 1 0,-1 0 0,1-1-1,-1 0 1,0 1 0,1-1-1,-1 0 1,1 0 0,-1 1 0,2-1-1,9 1-582,1-1-1,-1 0 0,14-1 0,-6 0-659,28-1-4713,-1-6-3954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5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0 13051,'0'0'10917,"-5"27"-10428,0-3-352,-2 13 175,1 0-1,-1 72 1,-1 321-397,-1-444-550,0-9 597,2 0-1,1-1 0,0 1 1,2-1-1,-2-41 0,24 65 567,69-1-218,-2-1-2178,-30 3-4702,-24 1-2997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5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29 8434,'0'0'14455,"-12"19"-13871,-39 59-107,49-75-436,0 0-1,1-1 1,-1 2-1,1-1 0,0 0 1,0 0-1,0 0 1,0 0-1,0 1 0,1-1 1,-1 4-1,1-6-15,0 0 0,1 0 0,-1 1 0,0-1 0,0 0-1,1 0 1,-1 0 0,1 0 0,-1-1 0,1 1 0,-1 0 0,1 0 0,-1 0 0,1 0-1,0 0 1,-1-1 0,1 1 0,0 0 0,0-1 0,0 1 0,0 0 0,1 0 0,3 1 129,0-1-1,1 1 1,-1-1 0,0-1 0,1 1 0,-1-1 0,1 1 0,9-2 0,-5 1 203,-6 0-297,0-1 0,0 1 0,0-1 0,0 1 0,-1-1 0,1 0 1,0 0-1,-1-1 0,1 1 0,-1-1 0,1 1 0,-1-1 0,1-1 0,-1 1 0,0 0 1,0-1-1,0 1 0,-1-1 0,4-3 0,-3 1 27,0 1 0,0-1 0,-1 0-1,1 0 1,-1 0 0,0 0 0,0 0 0,-1 0-1,0 0 1,0-1 0,0 1 0,0-1 0,-1-6 0,0 7-62,0-1 0,0 1 0,0 0 0,-1 0 1,0-1-1,0 1 0,0 0 0,-1 0 0,-2-5 1,3 8-101,0 0-1,-1 0 1,1 0 0,-1 1 0,1-1 0,-1 1 0,0-1 0,1 1 0,-1 0 0,0-1-1,0 1 1,0 0 0,0 0 0,0 0 0,0 1 0,0-1 0,-1 0 0,1 1 0,0-1-1,0 1 1,0 0 0,-1 0 0,1 0 0,-3 0 0,3 0-139,0 0-74,0 0 0,0 0 0,1 0 0,-1 0 0,0 0 0,0 1-1,1-1 1,-1 0 0,0 1 0,0-1 0,1 1 0,-1 0 0,0 0 0,1 0 0,-1-1 0,-1 3 0,-10 11-7028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6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1 197 9314,'0'0'17977,"23"-10"-17229,73-35-192,-91 43-477,1 0-1,-1-1 0,0 1 0,-1-1 0,1-1 1,0 1-1,-1-1 0,0 1 0,0-1 0,4-6 1,-6 8-41,-1-1 0,0 0-1,0 0 1,0 0 0,0 0 0,-1 0 0,1 0 0,-1 0 0,0 0 0,1 0 0,-2-6 0,1 6-31,0 1-14,-1 1 0,1-1-1,-1 1 1,1-1-1,-1 1 1,0-1 0,0 1-1,0 0 1,0-1 0,0 1-1,0 0 1,0 0-1,0-1 1,0 1 0,0 0-1,-1 0 1,1 0 0,0 1-1,-1-1 1,1 0-1,-1 0 1,1 1 0,-1-1-1,1 1 1,-1-1 0,1 1-1,-3-1 1,-35-5-1425,40 6 355,194-16 1485,-163 12-148,-30 4-262,-1-1 0,1 1 0,-1 0 0,0 0 0,1 0 0,-1 0 0,1 0-1,-1 0 1,1 0 0,-1 1 0,0-1 0,1 0 0,-1 1 0,1-1 0,-1 1 0,0 0-1,0-1 1,2 2 0,-1 0-4,-1 0 0,0 0 0,1 0 0,-1 0 0,0 0-1,0 0 1,0 1 0,1 3 0,1 5 60,3 6 243,4 31 0,-7-34-101,0 1 0,1-1 0,9 23 0,-5-18-198,5 8-5823,-9-21-800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7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 4417,'0'0'20746,"-3"-4"-19631,-8-11-178,8 11-239,2 4-632,0 1 0,1-1 0,-1 1 0,1-1 0,-1 1 0,0-1 0,1 1 1,-1 0-1,1-1 0,-1 1 0,1-1 0,-1 1 0,1 0 0,0 0 0,-1-1 1,1 1-1,0 0 0,0 0 0,-1 0 0,1-1 0,0 1 0,0 0 0,0 1 0,-3 23-204,11 281 625,-7-232-766,-1-44-2352,0-30 2532,0 1 0,0-1 0,0 0 0,0 1 0,0-1 0,1 0 0,-1 1 0,0-1 0,0 0 0,1 0 0,-1 1 0,0-1 0,0 0 0,1 0 0,-1 1 0,0-1 0,1 0 0,-1 0 0,0 0 0,1 1 0,-1-1 0,0 0 0,1 0 0,-1 0 0,0 0 0,1 0 0,-1 0 0,1 0 0,-1 0 0,0 0 0,1 0 0,18 0-3165,-12 0 731,17 0-4614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1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27939,'26'812'0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7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72,'0'0'23837,"0"5"-23455,0 10-306,1 0 1,0-1 0,0 1 0,2-1 0,0 0-1,1 0 1,0 0 0,1 0 0,0 0 0,1-1-1,1 0 1,0-1 0,1 1 0,16 19 0,-18-24-31,1-2 1,-1 1-1,1-1 0,0 0 1,1 0-1,-1-1 0,1 0 1,11 5-1,-16-8 53,0-1-1,0 0 0,1 0 1,-1-1-1,1 1 1,-1-1-1,1 1 1,-1-1-1,0 0 0,1 0 1,-1-1-1,1 1 1,-1-1-1,1 1 1,-1-1-1,0 0 1,0-1-1,1 1 0,-1 0 1,0-1-1,0 0 1,0 1-1,0-1 1,-1-1-1,4-2 0,13-13 409,-1-2 0,-1 0 0,27-43-1,-29 41-443,1 0 0,0 1-1,31-30 1,-47 50-145,1 0 1,0 1-1,-1-1 0,1 0 0,0 0 0,0 1 1,0-1-1,0 0 0,0 1 0,0-1 0,-1 1 1,1-1-1,1 1 0,-1-1 0,0 1 1,0 0-1,0 0 0,0-1 0,0 1 0,0 0 1,0 0-1,0 0 0,0 0 0,0 0 0,1 0 1,-1 1-1,0-1 0,0 0 0,0 0 0,0 1 1,0-1-1,0 1 0,0-1 0,0 1 0,0-1 1,0 1-1,0 0 0,-1-1 0,2 2 0,-1-1-297,0 1-1,0-1 0,0 1 0,0-1 0,-1 1 0,1 0 0,0-1 0,-1 1 0,1 0 1,-1 2-1,1-1-483,-1-1 1,0 1 0,0-1 0,-1 0-1,1 1 1,0-1 0,-1 1-1,0 2 1,-6 8-8367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8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 9114,'0'0'16842,"0"0"-16815,0 0 0,0-1 0,0 1-1,0 0 1,0 0 0,0 0 0,0-1 0,0 1-1,0 0 1,0 0 0,-1 0 0,1 0-1,0-1 1,0 1 0,0 0 0,0 0 0,0 0-1,-1 0 1,1 0 0,0-1 0,0 1 0,0 0-1,0 0 1,-1 0 0,1 0 0,0 0 0,0 0-1,0 0 1,-1 0 0,1 0 0,0 0 0,0 0-1,-1 0 1,-1 9 107,0 1 0,1-1 0,0 1 0,0 0 0,1 0-1,0-1 1,2 11 0,0 12 481,-1 44 85,-6 124-261,4-174-975,2-16-8384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8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12259,'0'0'14327,"-4"7"-14131,4-3-185,-1 0 1,1 0 0,0 0-1,1 0 1,-1 0 0,1 0-1,-1 0 1,1-1 0,1 1-1,-1 0 1,0 0 0,1-1-1,0 1 1,0 0 0,0-1-1,0 0 1,0 1-1,3 2 1,8 9 81,0-1 0,20 17 0,-31-29-88,63 52 94,-33-28-94,31 31 1,-62-56-17,0 1 0,0-1 0,0 0 0,0 1 0,0-1 0,0 1 0,0 0 0,-1-1 0,1 1 0,-1 0 1,1-1-1,-1 1 0,0 0 0,1 0 0,-1-1 0,0 1 0,0 0 0,0 0 0,-1 0 0,1-1 0,0 1 1,-1 0-1,1 0 0,-1-1 0,1 1 0,-1-1 0,0 1 0,0 0 0,-1 2 0,-4 5 41,-1 0-1,1-1 0,-16 15 0,6-6-15,-14 18 127,6-7-24,1 1 0,-31 48-1,52-67-3832,11-9-3473,-7-1 6689,14 0-11753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39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58 3849,'0'0'22527,"-5"-11"-21593,-15-35-397,20 46-534,0 0-1,0 0 1,0 0-1,0 0 0,0 0 1,0 0-1,0 0 1,0 0-1,0 0 0,0 0 1,0 1-1,0-1 1,0 0-1,0 0 0,0 0 1,0 0-1,0 0 1,0 0-1,0 0 1,0 0-1,0 0 0,0 0 1,0 0-1,-1 0 1,1 0-1,0 0 0,0 0 1,0 0-1,0 0 1,0 0-1,0 0 1,0 0-1,0 0 0,0 0 1,0 0-1,0 0 1,0 0-1,0 0 0,0 0 1,0 0-1,0 0 1,-1 0-1,1 0 0,0 0 1,0 0-1,0 0 1,0 0-1,0 0 1,0 0-1,0 0 0,0 0 1,0 0-1,0 0 1,0 0-1,0 0 0,-2 11 70,1 16-40,18 327 449,-13-226-362,-4-127-115,0 0 1,0-1-1,0 1 1,0 0-1,0-1 0,0 1 1,-1 0-1,1-1 0,0 1 1,-1 0-1,1-1 0,0 1 1,-1-1-1,1 1 0,-1-1 1,1 1-1,-1-1 0,1 1 1,-1-1-1,1 1 0,-1-1 1,1 1-1,-1-1 0,0 0 1,1 0-1,-1 1 1,0-1-1,1 0 0,-1 0 1,0 0-1,1 1 0,-1-1 1,0 0-1,-1 0 0,-29-2 228,24 1-197,-2 0-10,1 0-1,0-1 1,-1-1 0,1 0 0,0 0 0,1 0-1,-1-1 1,0 0 0,1 0 0,0-1-1,0 0 1,-9-9 0,12 10-25,0 0 0,0 0 1,0 0-1,1 0 0,-1-1 0,1 1 1,0-1-1,0 0 0,1 0 0,0 0 1,0 0-1,0 0 0,0-1 0,1 1 0,0-1 1,0 1-1,0-1 0,1 1 0,0-12 1,1 16-16,-1-1 1,0 1-1,1-1 1,0 1-1,-1 0 1,1-1-1,0 1 1,0 0 0,0-1-1,0 1 1,0 0-1,0 0 1,0 0-1,0 0 1,0 0-1,0 0 1,1 0-1,-1 0 1,2 0-1,31-13-174,-24 10 150,46-16 58,72-38-1,-112 50 12,-1-2 1,1 1-1,-2-2 0,1 0 1,-2-1-1,0 0 0,0-1 1,-1 0-1,11-17 0,-19 25-10,-3 3 8,1 0-1,-1 0 0,0 0 0,1 0 0,-1 0 0,0 0 0,-1 0 0,1 0 0,0-1 0,0 1 0,-1 0 0,0-1 0,1-3 0,-1 6-83,1 2-475,9 36 405,8 51 0,-10-42 123,2 16 6,4 27 2,-11-80-3,0 0 0,0 0 0,1 0 0,0 0 0,0 0 0,7 9 0,-7-15 43,-3-4-20,0 0-1,-1 0 1,1 0 0,0 0-1,0 0 1,0 0 0,0 0-1,0 0 1,-1 0-1,1-1 1,0 1 0,0 0-1,0-1 1,0 1 0,-1 0-1,1-1 1,0 1-1,-1-1 1,1 1 0,0-1-1,-1 0 1,1 1 0,0-1-1,-1 1 1,1-1 0,-1 0-1,1 0 1,-1 1-1,1-1 1,-1 0 0,1-1-1,3-4 74,4-2-115,0 0 0,1 1 0,-1 0 0,13-7 0,-15 12-31,-1-1-1,0 1 1,1 0 0,-1 0-1,1 0 1,-1 1 0,1 0 0,0 0-1,0 0 1,6 1 0,-8 0-21,1 0 0,-1 0 0,1 0 0,-1 1 0,1 0 1,-1 0-1,0 0 0,1 1 0,-1-1 0,0 1 0,4 2 0,-6-2-85,0-1-1,0 1 0,0-1 0,-1 1 0,1 0 0,0 0 0,-1 0 1,0 0-1,1 0 0,-1 0 0,0 0 0,0 0 0,0 1 0,0-1 1,0 0-1,-1 1 0,1-1 0,-1 1 0,0-1 0,1 1 1,-2 4-1,1 17-3479,0-8-2290,0-6-2063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0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75 521 8434,'0'0'14915,"-11"9"-14456,-35 32-147,44-40-292,1 0 0,-1 1 0,1-1 0,0 1 0,0-1 1,-1 1-1,1-1 0,0 1 0,0 0 0,1-1 0,-1 1 0,0 0 1,0 0-1,1 0 0,0 0 0,-1 0 0,1 0 0,0-1 0,0 1 0,0 0 1,0 0-1,0 0 0,0 3 0,1-4-8,-1 0-1,1 1 1,0-1 0,-1 0 0,1 0-1,0 0 1,0 0 0,0 0-1,-1 0 1,1 0 0,0 0 0,0 0-1,0 0 1,0-1 0,1 1 0,-1 0-1,0-1 1,0 1 0,0-1-1,1 1 1,-1-1 0,0 0 0,0 1-1,3-1 1,5 1 96,0 0-1,0-1 1,0 0 0,0-1-1,0 0 1,10-2 0,-16 2-81,0 0 1,-1 0 0,1 0 0,-1 0 0,1-1 0,-1 1-1,1-1 1,-1 0 0,0 0 0,0 0 0,0 0 0,0 0-1,0 0 1,-1 0 0,1-1 0,0 1 0,-1 0 0,0-1-1,0 0 1,1 1 0,-2-1 0,1 0 0,1-4 0,0-4-1,-1 0 0,0 0 0,-1-19 0,0 15-37,0 15-8,0 0-1,0 1 1,0-1 0,0 0-1,0 0 1,0 0-1,0 1 1,0-1-1,0 0 1,0 0 0,0 0-1,0 0 1,-1 0-1,1 1 1,0-1 0,0 0-1,0 0 1,0 0-1,0 0 1,-1 0-1,1 1 1,0-1 0,0 0-1,0 0 1,0 0-1,-1 0 1,1 0-1,0 0 1,0 0 0,0 0-1,0 0 1,-1 0-1,1 0 1,0 0-1,0 0 1,0 0 0,-1 0-1,1 0 1,0 0-1,0 0 1,0 0-1,0 0 1,-1 0 0,1 0-1,0 0 1,0 0-1,0 0 1,0 0-1,-1-1 1,1 1 0,0 0-1,0 0 1,0 0-1,0 0 1,0 0-1,-1-1 1,1 1 0,0 0-1,0 0 1,0 0-1,0 0 1,0-1 0,0 1-1,0 0 1,-1 16-220,3 25 5,-1-38 230,-1-1 1,1 0 0,0 1 0,0-1 0,0 1-1,0-1 1,0 0 0,0 0 0,1 0 0,-1 0-1,1 0 1,-1 0 0,1 0 0,2 2 0,2 1 3,1 0 0,0-1 1,0 0-1,0 0 0,0-1 1,1 1-1,-1-2 0,1 1 1,0-1-1,14 2 0,2-1 273,-1-2 0,35-2 0,-53 0-193,1 0 0,-1 0 0,1-1 0,-1 1 1,1-1-1,-1 0 0,0-1 0,0 1 0,0-1 0,0 0 0,0-1 1,-1 1-1,1-1 0,-1 1 0,0-2 0,0 1 0,-1 0 0,1-1 1,-1 1-1,0-1 0,5-10 0,2-4 188,-2-1-1,0 0 1,-1-1 0,6-29-1,-2-1 211,6-101 0,-13-54 681,-4 197-1088,-3-4 49,1 24-466,3 83 193,5 1-1,3-1 1,38 164 0,-42-239-7,-1-9-559,-2 1 0,1 0 0,-1-1 0,0 15 0,-8-26-1373,1 1 1035,-1-2-1,0 1 1,1-1 0,0 0 0,-1 0-1,1 0 1,0-1 0,-9-5 0,-12-10-3616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2833,'0'0'17787,"110"-26"-16682,-64 26-353,1 0-416,-5 0-336,14 0-48,-18 0-2025,-4 0-4920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1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12763,'0'0'12904,"0"4"-12751,13 212 39,-13-212-623,0-1 0,1 0-1,-1 1 1,1-1 0,0 0-1,0 0 1,0 0 0,2 4 0,2 4-4262,-1-1-3183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1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9898,'0'0'15686,"20"-15"-15134,60-44-116,-75 56-370,-1 0 0,0 0 0,0-1-1,-1 0 1,1 1 0,-1-1-1,5-6 1,-8 9-54,1-1 0,-1 1 0,1-1 0,-1 1 0,0 0 0,1-1-1,-1 1 1,0-1 0,0 1 0,0 0 0,0-1 0,0 1 0,0-1 0,-1-1 0,0-11 14,0 13-34,1 1 0,0-1 0,0 0 0,-1 1 0,1-1 0,0 0 0,-1 1 0,1-1 0,-1 0 0,1 1 0,-1-1 0,1 1 0,-1-1 0,0 1 0,1-1 0,-1 1 0,1-1 0,-1 1 0,0 0 0,1-1 0,-1 1 0,0 0 0,0 0 0,1-1 0,-1 1 0,0 0 0,0 0 0,1 0 0,-1 0 0,-1 0 0,-31 0-251,25 0 207,6 0 35,0 0 0,-1 0-1,1 0 1,-1 0-1,1 0 1,0 1-1,-1-1 1,1 1 0,0-1-1,-1 1 1,1 0-1,0 0 1,-3 2-1,4-2 7,0 0-1,0 0 0,1 1 1,-1-1-1,0 0 0,0 1 1,1-1-1,-1 1 0,1-1 1,-1 1-1,1-1 0,0 1 1,0-1-1,0 1 1,0 0-1,0-1 0,0 1 1,0-1-1,0 1 0,0-1 1,1 1-1,0 1 0,-1-1 12,1 0-1,-1-1 0,1 1 1,0 0-1,0-1 0,0 1 1,0-1-1,0 1 0,0-1 1,0 1-1,0-1 0,1 0 1,-1 1-1,1-1 0,-1 0 1,1 0-1,2 1 0,33 15 32,-24-12-28,31 12 62,-17-6-33,0 0 1,26 15-1,-51-24-36,0 0-1,1 0 1,-1 0-1,0 0 1,-1 0-1,1 0 1,0 0-1,2 5 1,-4-6 2,1 0 1,0-1-1,-1 1 1,0 0 0,1 0-1,-1 0 1,0 0-1,1 0 1,-1 0 0,0 0-1,0 0 1,0 0-1,1 0 1,-1 0 0,0 0-1,-1 0 1,1 0-1,0 0 1,0 0 0,0-1-1,0 1 1,-1 0-1,1 0 1,-1 0 0,1 0-1,0 0 1,-1 0-1,1 0 1,-2 1 0,-4 2 2,-1 0 1,0 0-1,0-1 1,0 0-1,0 0 1,-1 0-1,1-1 1,-1 0-1,0-1 1,-9 1-1,-37 11-1226,23-2-1044,9 0-2867,5-1-3734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33 4809,'0'0'15746,"-2"-5"-14884,-7-16-245,8 20-569,0 1 0,0-1 0,0 0 0,0 1-1,0-1 1,0 1 0,0-1 0,0 1 0,0-1 0,0 1 0,0 0-1,-1 0 1,1-1 0,0 1 0,0 0 0,0 0 0,0 0 0,-1 0-1,1 1 1,0-1 0,0 0 0,-2 1 0,-2-1 158,-4 1-75,0 0 0,0 0 1,0 1-1,0 0 0,0 1 0,0 0 1,1 0-1,-1 1 0,1 0 0,-12 8 1,2 0-87,0 2 0,1-1 0,-20 21 0,37-34-48,0 0-1,0 0 1,-1 0 0,1 1-1,0-1 1,0 0-1,0 0 1,0 0 0,0 0-1,-1 0 1,1 1-1,0-1 1,0 0-1,0 0 1,0 0 0,0 1-1,0-1 1,0 0-1,0 0 1,0 0-1,0 0 1,0 1 0,0-1-1,0 0 1,0 0-1,0 0 1,0 1 0,0-1-1,0 0 1,0 0-1,0 0 1,0 1-1,0-1 1,0 0 0,0 0-1,0 0 1,0 1-1,0-1 1,1 0-1,9 3-30,21-2 107,-23-1-52,12 0 56,32 0-1,-49 0-64,0-1-1,0 1 0,0-1 1,0 0-1,-1 0 1,1 0-1,0 0 1,-1 0-1,1 0 0,-1-1 1,1 1-1,-1-1 1,1 0-1,-1 0 1,2-2-1,-3 2 3,0 0-1,0 0 0,0 0 1,0 0-1,-1 0 1,1 0-1,-1-1 1,0 1-1,1 0 1,-1 0-1,0-1 1,0 1-1,0 0 1,-1-4-1,0-8 42,1 13-129,2 3 51,0-1-1,0 1 1,-1 0 0,1 0 0,-1-1 0,1 1 0,-1 0-1,1 0 1,-1 0 0,0 0 0,1 4 0,5 6 35,-3-8-6,-1 0 0,1 0-1,0 0 1,1-1 0,-1 1-1,0-1 1,1 0-1,0-1 1,-1 1 0,1-1-1,0 0 1,10 3 0,4-1-585,1 0 0,23 1 1,-18-2-1276,17 2-4072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6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1 301 10658,'0'0'14769,"14"-8"-14241,111-65 275,-112 67-659,0-1 1,-1-1-1,0 0 1,-1-1-1,19-17 1,-25 21-88,-1 0 1,0-1-1,0 1 0,0-1 1,0 0-1,-1 0 0,0 0 0,0-1 1,-1 1-1,0-1 0,0 0 1,0 1-1,0-14 0,-1-20 119,-1 39-182,0 0-1,-1 0 0,1 0 0,0 0 1,-1 1-1,1-1 0,-1 0 0,1 0 0,-1 0 1,1 1-1,-1-1 0,1 0 0,-1 1 0,0-1 1,0 1-1,1-1 0,-1 0 0,0 1 0,0 0 1,1-1-1,-1 1 0,0-1 0,0 1 1,0 0-1,0 0 0,0-1 0,0 1 0,0 0 1,1 0-1,-1 0 0,-2 0 0,-39 0-413,29 0 249,7 0 136,-1 1 0,1 0-1,-1 0 1,0 0 0,1 0 0,0 1-1,-1 0 1,1 1 0,0-1 0,0 1-1,-7 5 1,9-5 24,1-1-1,0 0 0,0 1 1,0 0-1,0-1 1,1 1-1,-1 0 1,1 1-1,0-1 0,0 0 1,0 1-1,0-1 1,1 1-1,-1 0 1,1-1-1,0 1 1,0 0-1,0 0 0,0 0 1,1 0-1,0 4 1,0-6 7,1 0 1,-1-1-1,1 1 1,0 0-1,0 0 1,-1 0-1,1 0 0,1-1 1,-1 1-1,0 0 1,0-1-1,1 1 1,-1-1-1,1 1 1,-1-1-1,1 0 1,-1 0-1,1 0 0,0 0 1,2 1-1,43 20-1,-41-19 5,69 22 43,-51-17-1,0 0 0,31 16 0,-53-24-45,-1 1 1,1 0-1,-1 0 0,1 0 0,-1 1 0,1-1 1,-1 0-1,0 1 0,0-1 0,0 0 0,0 1 0,0-1 1,0 1-1,0 0 0,1 2 0,-2-3 3,0 0-1,0 0 1,1 0-1,-1 0 1,0 0-1,0 0 1,0 0-1,-1 0 1,1 0-1,0 0 1,0 0-1,0-1 1,-1 1-1,1 0 1,0 0-1,-1 0 1,1 0-1,-1 0 1,1 0-1,-1-1 1,0 1-1,1 0 1,-1 0-1,0-1 1,1 1-1,-1 0 1,0-1-1,0 1 1,0-1-1,1 1 1,-1-1-1,-1 1 1,-13 6 40,0-1 1,0 0 0,0-1-1,-32 5 1,-67 4-818,84-11 9,26-2-2536,9 0 1718,15-1-1791,17 0-5294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38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1672,'1'0'20182,"2"0"-21044,195 0 5791,99 0-3245,-199-5-1434,-8 3 132,36-3-13,87-3 41,-115 8-316,-96 0-96,0-4-25,-2 3 16,-6 1-5820,-12-1 1007,16-6 228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6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 8666,'0'0'13904,"-23"14"-13364,-69 48-178,89-60-343,0 0 0,1 0 1,-1 1-1,0-1 0,1 1 0,-1 0 1,1 0-1,0 0 0,0 0 1,-2 4-1,3-6-9,1 1 0,-1 0-1,1 0 1,0 0 0,0 0 0,-1-1 0,1 1 0,0 0 0,1 0-1,-1 0 1,1 2 0,0 7 89,-1-9-92,0-1 0,0 1 0,1-1 1,-1 0-1,1 1 0,-1-1 0,1 0 0,-1 1 0,1-1 0,0 0 0,0 0 0,0 1 1,0-1-1,-1 0 0,1 0 0,1 0 0,-1 0 0,0 0 0,0-1 0,0 1 0,0 0 1,1 0-1,-1-1 0,0 1 0,1-1 0,-1 1 0,0-1 0,1 1 0,-1-1 0,3 0 1,7 2 102,-1-1 1,1 0 0,12-1 0,-16 0-12,0 0 24,-1 0 0,1 0 0,-1-1 0,1 0 0,-1 0 0,1 0 0,10-5 0,-15 5-65,0 0 0,1-1-1,-1 1 1,0-1 0,0 1 0,0-1 0,0 0 0,0 0 0,-1 0 0,1 0-1,-1 0 1,1 0 0,-1 0 0,0 0 0,0-1 0,0 1 0,0-1 0,0 1 0,0 0-1,0-1 1,-1 0 0,1-4 0,-1 4-45,1 0-1,-1 1 0,0-1 1,0 0-1,0 1 1,0-1-1,0 0 1,-1 0-1,1 1 1,-1-1-1,0 0 0,1 1 1,-1-1-1,-1 1 1,1-1-1,0 1 1,0-1-1,-1 1 1,0 0-1,1 0 0,-3-2 1,0 1-34,0 0-1,-1 0 1,1 1 0,-1 0 0,1 0-1,-1 0 1,0 0 0,0 1 0,1 0-1,-10-2 1,0 1-643,-1 0 0,0 1 0,0 0 0,1 1 1,-17 2-1,22 3-3328,8 2-2793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7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54 4017,'0'0'21415,"-1"-9"-20569,-6-28-273,3 29-421,0 11-61,0 10-56,0 0 0,0 0 0,2 0 1,-1 1-1,1 16 0,0-12 34,-12 385-128,15-325-1488,-2-76 1222,1 0-1,0 0 1,0-1-1,0 1 1,0 0-1,1-1 1,-1 1-1,0 0 1,1-1-1,-1 1 1,1 0 0,0-1-1,-1 1 1,1-1-1,0 1 1,0-1-1,0 1 1,1 1-1,14 5-6079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7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8 137 4257,'0'0'17209,"-2"18"-16541,-3 54-161,5-69-457,0-1 0,-1 0 1,1 1-1,1-1 0,-1 0 0,0 0 0,0 1 1,1-1-1,-1 0 0,1 0 0,0 0 0,0 1 1,0-1-1,0 0 0,0 0 0,0 0 1,0 0-1,1-1 0,-1 1 0,1 0 0,-1-1 1,1 1-1,0 0 0,0-1 0,0 0 1,-1 1-1,1-1 0,0 0 0,1 0 0,1 1 1,4-1 239,-1 1 0,0-1 0,1 0 1,-1-1-1,0 0 0,14-1 0,-13 1-35,-3-1-158,0 1 1,0-1-1,0 0 0,0-1 0,0 1 0,0-1 0,0 0 0,-1 0 0,1 0 0,-1-1 0,1 0 0,-1 0 0,0 0 1,0 0-1,-1 0 0,1-1 0,0 0 0,-1 0 0,0 0 0,0 0 0,0 0 0,-1 0 0,0-1 0,1 0 0,1-6 1,1-4 16,0 0 1,-1-1-1,-1 0 1,0 1-1,-1-1 1,-1-28-1,0 36-285,-1 2 163,0 0 0,0 0 0,-1 0 0,-2-12 0,3 17-191,-1-1 0,1 1 0,-1 0 0,1 0 0,-1 0 0,1 0 0,-1 0 0,0 0 0,1 0 0,-1 0 0,0 0 1,0 0-1,0 0 0,1 1 0,-1-1 0,0 0 0,0 0 0,0 1 0,-1-1 0,1 1 0,0-1 0,0 1 0,0-1 0,0 1 0,0 0 0,-1-1 0,1 1 1,0 0-1,0 0 0,-2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7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9578,'0'0'15193,"0"8"-15064,26 301 1468,-5-116-1411,-15-143-144,-3-26-735,0 27 0,-3-50 411,-1-1 275,-1 0 0,0-1 0,1 1 0,-1-1 0,1 1 0,-1-1-1,1 1 1,-1-1 0,1 0 0,-1 1 0,1-1 0,0 0 0,-1 0-1,1 0 1,-2-3 0,-17-21 23,14 16-18,-2-2 64,0 0 0,1-1 1,1 0-1,0 0 0,0-1 0,2 0 0,-1 0 0,2 0 0,0 0 0,0-1 0,1 1 0,0-21 0,2 33-50,0 0 1,0 0-1,0 0 0,1 0 0,-1 0 0,0 0 0,1 0 1,-1 0-1,0 0 0,1 0 0,-1 1 0,1-1 0,-1 0 1,1 0-1,0 0 0,-1 1 0,1-1 0,0 0 0,0 1 1,-1-1-1,1 1 0,0-1 0,0 1 0,0-1 0,1 0 1,27-7-53,-18 6 59,24-6-220,63-7-1,-41 12-7352,-44 3-19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7058,'0'0'16555,"0"137"-16235,0-109-64,0 0-184,0-5-72,0-3 0,0-4-344,5 2-888,-1-6-1785,4-4-3576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8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55 8970,'0'0'12699,"0"17"-12050,-3 51-227,3-67-395,0 0 0,-1 1 1,1-1-1,0 0 1,0 1-1,1-1 0,-1 0 1,0 1-1,0-1 0,1 0 1,-1 0-1,0 1 1,1-1-1,0 0 0,-1 0 1,1 0-1,0 1 1,-1-1-1,1 0 0,0 0 1,0 0-1,0 0 1,0-1-1,0 1 0,0 0 1,0 0-1,0 0 1,0-1-1,0 1 0,3 0 1,0 0 66,-1 0 1,1-1-1,0 1 1,0-1-1,1 0 1,-1 0-1,5-1 1,1 0 193,-4 1-155,0 0-1,-1 0 0,1 0 1,0-1-1,-1 0 0,1 0 0,0 0 1,5-3-1,-9 3-82,-1 0 0,1-1 0,0 1 1,-1 0-1,1-1 0,-1 1 0,1-1 0,-1 1 0,0-1 0,0 0 0,0 1 0,0-1 1,0 0-1,0 0 0,0 0 0,0 0 0,-1 0 0,1 0 0,-1 0 0,1 0 1,-1 0-1,0 0 0,0 0 0,0 0 0,0-3 0,0-4 55,0 0-7,0 0 1,0 0-1,-1 1 0,0-1 1,-4-15-1,4 22-118,0-1 0,0 1 0,0 0-1,-1 0 1,1-1 0,-1 1 0,1 0 0,-1 0 0,1 1-1,-1-1 1,0 0 0,0 1 0,0-1 0,0 1 0,0-1-1,0 1 1,-1 0 0,1 0 0,0 0 0,-1 0 0,1 0-1,0 0 1,-1 1 0,1-1 0,-4 1 0,3-1-316,1 1 0,-1-1 1,1 1-1,-1 0 0,0 0 1,1 0-1,-1 0 0,1 0 1,-1 0-1,0 1 0,1 0 1,-1-1-1,1 1 0,-1 0 1,1 0-1,-4 2 0,-3 10-5900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8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8834,'0'0'12400,"8"12"-11917,0 0-351,-1-3 31,0 1 0,-1-1 0,0 2 1,-1-1-1,7 19 0,-11-23 7,-1-6-131,0 0 0,0 0 1,0 0-1,0 1 0,0-1 0,0 0 1,0 0-1,0 0 0,0 1 1,1-1-1,-1 0 0,0 0 0,0 0 1,0 1-1,0-1 0,0 0 1,0 0-1,0 0 0,1 0 0,-1 1 1,0-1-1,0 0 0,0 0 1,0 0-1,1 0 0,-1 0 0,0 0 1,0 0-1,0 1 0,1-1 1,-1 0-1,0 0 0,0 0 0,0 0 1,1 0-1,-1 0 0,0 0 1,0 0-1,1 0 0,-1 0 0,0 0 1,0 0-1,0 0 0,1 0 1,-1-1-1,0 1 0,0 0 0,1 0 1,0-7 1215,5-12-1131,0 0 1,1 1-1,1 0 1,1 0 0,1 1-1,20-29 1,-27 42-133,0 0 0,1 1 0,-1-1 0,1 1 0,0 0 0,-1 0 0,1 0 0,1 0 0,4-2 0,-7 4 2,-1 0 0,0 1 0,1-1 0,-1 1 0,1-1 0,-1 1-1,0 0 1,1-1 0,-1 1 0,1 0 0,-1 0 0,1 0 0,-1 0 0,1 1 0,-1-1 0,1 0 0,-1 0 0,0 1 0,1-1 0,-1 1 0,0 0 0,1-1-1,-1 1 1,0 0 0,1 0 0,-1-1 0,0 1 0,0 0 0,0 0 0,0 0 0,0 1 0,0-1 0,0 0 0,1 2 0,6 14-7,0 0 1,-1 1 0,8 25 0,-7-18 7,3 13-90,-7-23-130,0-1 0,1 0 1,0-1-1,1 1 0,1-1 0,0 0 0,11 15 1,-5-11-4001,-4-2-4014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9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3913,'0'0'21258,"0"-10"-20417,0 0-624,-1-21 9,2 29-183,0 22-31,25 162 209,-17-130-152,15 72 92,10 68-123,-33-177-880,5 41 1197,-5-37-4576,-1-1-5110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4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9418,'0'0'15099,"123"0"-14491,-68 8-272,-4-1-144,-4 1-192,-1 0-136,-3 7-464,-9-5-1592,-9 0-4722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0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45 6425,'0'0'15657,"-9"22"-15003,-28 72-182,36-91-430,0 0 0,0 1 0,0-1 0,0 0 0,1 1 0,-1-1 0,1 1 0,0-1-1,0 1 1,0-1 0,1 1 0,0 3 0,-1-5-16,1 0-1,0-1 0,-1 1 1,1-1-1,0 1 0,0-1 1,0 1-1,0-1 0,0 0 1,1 1-1,-1-1 1,0 0-1,0 0 0,1 0 1,-1 0-1,1 0 0,1 1 1,4 0 63,-1 0 1,0 0 0,1-1 0,0 0 0,-1 0 0,1 0 0,0-1 0,8-1 0,-7 1 38,4 0 48,-2 1-11,0-1 0,0-1-1,0 0 1,17-4 0,-25 5-127,1-1-1,-1 0 1,0 0 0,1 0 0,-1 0 0,0 0 0,0 0 0,0-1-1,0 1 1,0-1 0,0 1 0,-1-1 0,1 0 0,0 0 0,-1 0-1,1 0 1,-1 0 0,0 0 0,0 0 0,0 0 0,0-1 0,0 1 0,0 0-1,0-1 1,0-2 0,1-12 118,-1 0 0,-2-34 0,0 16-118,1 32-68,0 0-1,0 0 1,0 0 0,-1 0 0,1 1 0,-1-1 0,0 0 0,0 0 0,0 0 0,0 1 0,0-1 0,0 0 0,-1 1 0,0-1 0,1 1 0,-1 0 0,0 0-1,0-1 1,0 1 0,0 0 0,0 1 0,-1-1 0,1 0 0,-1 1 0,1-1 0,-1 1 0,1 0 0,-1-1 0,0 1 0,0 1 0,-5-2 0,5 1-263,-1 1 1,1 0-1,0 0 1,0 1-1,0-1 0,-1 0 1,1 1-1,0 0 1,0 0-1,0 0 1,0 0-1,0 0 1,0 1-1,0-1 1,1 1-1,-1 0 1,0 0-1,-4 4 1,-14 14-6326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3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8 1776,'-8'-8'20927,"8"10"-18638,3 13-1217,2 19-1130,29 98 1619,-30-119-1470,0-1 0,-1 1 0,-1 0 0,2 20 0,-4-32-196,0-1 0,1 1-1,-1 0 1,0-1 0,0 1 0,1 0 0,-1-1-1,1 1 1,-1-1 0,0 1 0,1 0 0,-1-1-1,1 1 1,0-1 0,-1 0 0,1 1 0,-1-1-1,1 1 1,0-1 0,-1 0 0,1 1 0,0-1-1,-1 0 1,1 0 0,0 0 0,-1 0 0,1 1-1,0-1 1,0 0 0,-1 0 0,1 0 0,0 0-1,-1-1 1,1 1 0,0 0 0,0 0 0,-1 0-1,1 0 1,0-1 0,-1 1 0,2-1 0,28-19-3340,-9 2-1719,5-4-5270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3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52 9658,'0'0'15437,"-7"-3"-14697,-21-7-188,21 7 160,-1 19 196,-2 47 611,-6 116 0,14-109-1393,1-29-105,6 75 0,-5-112-18,1 0-1,0 1 1,0-2-1,0 1 1,1 0-1,0 0 1,-1 0-1,1-1 1,1 1-1,-1-1 0,0 1 1,1-1-1,0 0 1,0 0-1,0 0 1,0 0-1,0-1 1,0 1-1,1-1 1,-1 0-1,1 0 1,0 0-1,-1 0 0,1-1 1,0 0-1,0 1 1,0-1-1,0-1 1,0 1-1,0-1 1,0 1-1,8-1 1,-6 0 14,3 0 7,1 0 1,-1 0-1,1-1 1,-1 0-1,1-1 1,-1 0-1,0 0 1,11-5-1,0-2 8,-1-1 1,0 0-1,0-2 0,28-23 0,-38 27 7,0 0 0,-1 0 0,0-1 0,-1 0-1,1-1 1,-2 0 0,1 0 0,-2 0 0,1-1-1,4-15 1,-2-3 62,-3 0-1,0 0 1,-2-1-1,-1 0 1,-3-50-1,1 32-56,-1 33-44,0 0 0,-1 0 0,0 0 0,-2 0 0,-7-23 0,10 34-17,1 3-221,0 14-3447,1-8 3028,-1 0-1,1 0 1,0 0-1,1 0 1,-1 0-1,1 0 1,0 0-1,0-1 1,0 1-1,1-1 1,3 5-1,-3-3-978,10 14-7887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3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6449,'0'0'19415,"-4"3"-19135,2-2-229,0 0-1,0 1 0,0 0 1,1-1-1,-1 1 0,1 0 1,-1 0-1,1 0 1,0 0-1,0 0 0,0 0 1,0 0-1,0 0 0,0 0 1,0 1-1,1-1 1,-1 0-1,1 0 0,0 1 1,0-1-1,0 0 0,0 5 1,1 12 496,6 38 0,-2-13-63,-2 9-189,-2-1 0,-12 102 0,6-98-1979,6-55 1567,-1-1 1,1 1-1,0-1 1,-1 0-1,1 1 1,-1-1-1,1 0 0,0 1 1,-1-1-1,1 0 1,0 0-1,-1 0 1,1 0-1,0 0 0,-1 0 1,1 0-1,0 0 1,0 0-1,-1 0 1,1 0-1,1 0 0,17-3-1994,6-7-3235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5737,'0'0'17549,"-1"9"-16789,1 4-508,0-1-1,0 1 0,2-1 0,-1 1 0,5 14 0,-5-22-198,1 4 31,1-1 0,0 1-1,0 0 1,6 8 0,-8-15-77,0 0 0,0 0 0,0-1 0,0 1 0,1 0 0,-1-1 0,1 1 0,-1-1 0,1 1 0,0-1 0,0 0 0,-1 0-1,1 0 1,0 0 0,0 0 0,0 0 0,0 0 0,0-1 0,0 1 0,0-1 0,1 1 0,-1-1 0,2 0 0,4 1 120,-1-1-1,1-1 1,-1 1-1,0-1 0,1 0 1,-1-1-1,0 0 1,0 0-1,1 0 1,-2-1-1,1 0 0,0-1 1,-1 1-1,13-10 1,40-39 718,-46 39-709,0 0 0,2 1 0,-1 1 0,29-17 0,-42 27-186,1 0 0,-1 1-1,1-1 1,0 0-1,-1 1 1,1-1 0,0 1-1,0-1 1,-1 1-1,1 0 1,0 0-1,0 0 1,0 0 0,-1 0-1,1 0 1,0 0-1,3 1 1,-4 0-135,0-1 1,0 1-1,-1 0 0,1 0 0,0 0 1,0 0-1,0 0 0,0 0 0,-1 0 1,1 0-1,-1 0 0,1 0 0,0 0 1,-1 0-1,0 0 0,1 0 0,-1 1 1,0-1-1,0 0 0,1 0 0,-1 0 1,0 1-1,0-1 0,0 0 1,-1 2-1,1 14-3826,0-5-1678,0-2-3722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4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8650,'0'0'16299,"0"4"-15804,13 162 2600,-12-131-2938,-1-11-128,0 0-1,-1 0 1,-7 39-1,4-33-1072,3-9-3105,1-21 3976,2 5-3539,5-2-1625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5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4441,'0'0'20816,"0"4"-20554,1 1-171,0 0 1,0 0 0,0 0 0,1 0-1,-1 0 1,1 0 0,0-1-1,1 1 1,-1-1 0,1 1-1,0-1 1,0 0 0,0 0 0,1 0-1,6 5 1,-2-1-56,1-1 0,0 0 0,0-1 1,1 0-1,-1 0 0,18 7 0,8-1-18,-22-8-13,1 1 0,-1 0 0,0 1 0,0 0 0,-1 1 0,1 0 0,-2 1 0,17 14 0,-26-20-5,0 1 0,0-1 1,0 1-1,0 0 0,0 0 1,0 0-1,-1 0 0,1 0 1,-1 0-1,0 1 0,0-1 1,0 0-1,0 4 0,-1-5 2,0 0 0,0 1 0,0-1 0,0 0 0,0 0 0,0 0-1,-1 0 1,1 0 0,-1 0 0,0 0 0,1 0 0,-1 0 0,0 0-1,0 0 1,0 0 0,0-1 0,-1 1 0,1 0 0,0-1-1,-1 1 1,-2 1 0,-14 12 21,-16 10 127,2 2-1,0 2 1,2 0-1,-35 45 1,65-74-156,0 0 0,0 1 0,0-1 0,0 0 0,0 0 0,0 0 0,0 0 0,0 0 0,-1 0 0,1 0 0,0 1 0,0-1 0,0 0 0,0 0 0,0 0 0,0 0 0,0 0 0,0 1 0,0-1 0,0 0 0,0 0 0,0 0 0,0 0 0,0 0 0,0 0 0,0 1 0,0-1 0,0 0 0,0 0 0,0 0 0,1 0 0,-1 0 0,0 1 0,0-1 0,0 0 1,0 0-1,0 0 0,0 0 0,0 0 0,0 0 0,0 0 0,1 0 0,-1 0 0,0 1 0,0-1 0,0 0 0,10 1-806,13-3-2212,10-7-2333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4121,'0'0'21540,"68"0"-21003,-26 0-129,-3 0-232,3 0-88,-4-5-88,0 0-48,-8 3-456,-5 2-705,-12 0-1471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5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9858,'0'0'12155,"148"-7"-11195,-101-1-560,4 0-280,-9 3-120,9 3-1048,-13-1-3649,-8 1-6970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6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4849,'0'0'21050,"0"-4"-20125,0-8-455,0 8-242,0 9 141,2 13-338,0-1 0,1 1 0,1 0 0,1-1 0,1 0-1,12 29 1,11 30 67,-19-34 78,-2 0 0,-1 1 0,1 83 0,-8-145 96,0-1 1,2 1-1,4-23 0,-3 33-264,-1-1 0,1 1 0,1 0-1,0 0 1,0 0 0,1 1-1,0 0 1,8-10 0,-9 12-10,7-8-28,0 0 1,1 0-1,17-14 1,-25 25 20,1-1 1,-1 1 0,1 0 0,0 0-1,1 0 1,-1 1 0,0 0-1,1 0 1,-1 0 0,1 1 0,-1 0-1,1 0 1,0 0 0,7 0 0,-7 1 4,-4 0-26,0 0-1,0 0 1,0 0-1,0 0 0,0 0 1,-1 0-1,1 1 1,0-1-1,0 1 0,3 1 1,-4-2-30,-1 1-1,1 0 1,0 0 0,0 0 0,-1 0 0,1 0 0,-1 0 0,1 0-1,-1 0 1,1 1 0,-1-1 0,0 0 0,1 0 0,-1 0 0,0 0-1,0 1 1,0-1 0,0 0 0,0 0 0,0 2 0,-1-2 40,1 0 1,0 0 0,0 0 0,0 0 0,-1-1-1,1 1 1,0 0 0,-1 0 0,1-1-1,-1 1 1,1 0 0,-1 0 0,1-1 0,-1 1-1,0 0 1,1-1 0,-1 1 0,0-1-1,1 1 1,-1-1 0,0 1 0,1-1 0,-1 0-1,0 1 1,0-1 0,-1 1 0,-28 5-126,20-4 61,-8 0-49,-33 2 0,-7 0-12,58-3 143,-1-1 1,0 0-1,1 0 1,-1 1-1,1-1 1,-1 1-1,0-1 0,1 0 1,-1 1-1,1-1 1,0 1-1,-1-1 1,1 1-1,-1 0 1,1-1-1,0 1 1,-1-1-1,1 1 1,0 0-1,0-1 0,-1 1 1,1 0-1,0-1 1,0 1-1,0 0 1,0-1-1,0 1 1,0 0-1,0-1 1,0 1-1,0 0 1,0-1-1,0 1 1,0 0-1,1 0 0,-1 2 10,1 0 0,0-1-1,-1 1 1,1-1 0,0 1-1,0-1 1,1 1-1,2 3 1,1 0 111,1-1 1,-1 0-1,1 0 0,1-1 1,-1 1-1,1-1 0,12 5 0,59 21 582,-32-14-413,-25-8-324,-13-6-50,0 1 0,-1 0 0,1 0 0,-1 0 0,0 1 0,0 0 0,0 1 0,-1-1 0,8 8 0,-12-2-2519,-2-7-847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31 8346,'0'0'15642,"-2"-5"-14555,-6-18-255,5 21 853,1 9-1377,0 9-322,2 415 1710,0-429-1792,0 0-1,0 0 0,0 0 1,1 0-1,-1 0 1,0 0-1,1 0 0,-1 0 1,1 0-1,0 0 1,1 3-1,-2-5-244,1 1 0,0-1 0,-1 1 0,1-1 0,-1 1 0,1-1 0,0 1 0,0-1 0,-1 0 0,1 1 0,0-1 0,0 0 0,-1 0 0,1 1 0,0-1 0,0 0 0,-1 0 0,1 0 0,0 0 0,0 0 0,0 0 0,-1 0 0,1 0 0,0-1 0,0 1 0,0 0 0,-1 0 0,1-1 0,0 1 0,0-1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7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5673,'0'0'16844,"6"20"-16147,18 61-183,-21-68-372,2 1 1,-1-1-1,2 1 1,0-1-1,1-1 1,10 17 0,-15-27-117,-1 0 9,0 0 0,1 0 0,-1 0 0,1 0 0,-1 0 1,1-1-1,0 1 0,-1-1 0,1 1 0,0-1 0,0 0 0,0 1 0,0-1 0,4 1 0,-1-1 279,1 0 0,-1 0 0,0-1 0,1 1 0,5-1 0,-10 0-288,1-1 61,0 1-1,0 0 1,1-1-1,-1 1 1,0-1-1,0 0 1,0 0-1,0 0 1,0 0-1,0 0 1,0 0-1,0-1 1,3-2-1,23-25 479,-14 14-361,-6 6-99,20-19 61,0 0 1,38-26-1,-65 53-199,0 0-1,0 1 1,0-1 0,0 0 0,0 1 0,1-1-1,-1 1 1,0-1 0,0 1 0,1-1 0,-1 1 0,0 0-1,0 0 1,1 0 0,-1 0 0,0 0 0,2 0-1,-2 0-53,0 0-1,-1 1 0,1-1 0,0 1 0,-1-1 1,1 1-1,0-1 0,-1 1 0,1-1 0,-1 1 1,1 0-1,-1-1 0,0 1 0,1 0 0,-1-1 1,1 1-1,-1 0 0,0-1 0,0 1 0,1 0 1,-1 0-1,0-1 0,0 1 0,0 0 0,0 0 1,0-1-1,0 1 0,0 0 0,0 1 0,-3 33-4127,2-31 2991,0 0 0,-1 0 0,1 0 0,-1 0 0,1 0 1,-5 5-1,-3 6-5124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4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19 1512,'0'0'8509,"-2"-2"-6486,-21-11 12698,23 10-13581,0 3-894,0 7-384,5 117 536,-3-109-345,1-1 1,0 0-1,0 0 1,2 0-1,0 0 0,11 22 1,-10-20 11,-5-14-69,-1 0 0,1 0 0,-1 0 1,1 0-1,0 0 0,0 0 0,0-1 0,0 1 0,0 0 0,0-1 0,0 1 0,0 0 0,2 1 0,-2-3-32,0-12-8226,-2 3 2211,1 0-73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8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8586,'0'0'16291,"-2"1"-15961,1 1-307,0-1 0,0 0 1,0 0-1,0 1 0,0-1 1,0 1-1,1-1 0,-1 0 1,0 1-1,1-1 0,-1 1 1,1 0-1,-1-1 0,1 1 1,0-1-1,0 1 0,-1 0 1,2 1-1,-1 41 557,1-24-274,11 187 1079,-3-93-2980,-9-114 1447,0 0-1,0 0 1,0 1 0,0-1 0,0 0 0,0 1 0,0-1 0,0 0 0,0 0-1,0 1 1,0-1 0,1 0 0,-1 0 0,0 0 0,0 1 0,0-1 0,0 0-1,0 0 1,1 0 0,-1 1 0,0-1 0,0 0 0,0 0 0,1 0 0,-1 0-1,0 1 1,0-1 0,1 0 0,-1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8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4657,'0'0'19452,"-9"10"-18820,-25 31-76,33-39-506,-1 1-1,1-1 1,0 1-1,0-1 1,0 1-1,0-1 1,0 1-1,1 0 1,-1-1-1,1 1 1,0 0-1,0 0 1,0-1-1,0 1 1,0 0-1,0 0 1,1-1-1,1 6 1,0-3 36,0 0-1,0 0 1,1 0 0,-1 0 0,1-1 0,7 9 0,1-2 31,0-1-1,0-1 1,1 0-1,0 0 1,0-1-1,1-1 0,20 9 1,-16-7-90,1 0-1,-1 1 1,19 16 0,-34-24-29,0 0 1,0 0-1,0 0 0,-1 0 1,1 0-1,-1 1 1,1-1-1,-1 0 0,0 1 1,0-1-1,0 1 1,0 0-1,0-1 0,-1 1 1,1 0-1,-1 0 0,0-1 1,1 1-1,-1 0 1,-1 0-1,1-1 0,0 1 1,-1 0-1,1 0 0,-2 2 1,-1 4 17,0-1 0,0 0 0,-1 0 0,0 0 0,0 0 1,-11 12-1,-11 15 14,-33 44 341,52-68-310,1 0 0,1 0 0,-1 0 0,2 1 1,-7 22-1,8-8-12,3-25-108,0 0 1,0 0-1,0-1 1,0 1-1,1 0 1,-1 0-1,0 0 1,0 0-1,1 0 1,-1-1-1,1 1 1,-1 0-1,1 0 1,-1-1-1,1 1 1,-1 0-1,1-1 1,-1 1-1,1 0 1,0-1-1,-1 1 1,1-1-1,0 1 1,0-1-1,1 1 0,6 2-1421,0 0-1,0-1 0,12 2 0,5-3-6493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3:5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13 2473,'0'0'16315,"-6"-2"-14459,0-1-1182,-8-3-285,2 4 5243,12 9-11425,0 4-1774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9826,'0'0'12915,"-3"22"-12159,-8 111 244,4-77-381,0-1-1164,5-19-6039,2-30 744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1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8 3649,'0'0'22793,"-3"-3"-22396,-9-2-304,7 9-106,3 23-94,3-10 125,14 420 366,-11-405-450,2 53-2681,-6-84 1852,0-11-1689,2-19-922,7-37 0,-1 11 2874,-6 37 530,0-7 687,2-1 0,10-39-1,-12 59-196,0-1 0,0 1 0,1 0 0,0 0 0,0-1 0,0 2 0,1-1 0,0 0 0,0 1 0,1 0 0,-1 0 0,1 0 0,0 0 0,11-7 0,-13 11-303,-1 0 0,1-1 1,-1 1-1,1 0 0,0 0 0,0 0 1,-1 0-1,1 1 0,0-1 0,0 1 0,0 0 1,0 0-1,0 0 0,0 0 0,-1 0 1,1 0-1,0 1 0,0 0 0,4 1 1,-5-1-86,0 0 0,0 0 0,0 0 0,0 1 0,0-1 0,0 1 0,0-1 0,-1 1-1,1 0 1,0 0 0,-1-1 0,1 1 0,-1 0 0,0 0 0,0 1 0,0-1 0,0 0 0,0 0 0,0 1 0,-1-1 0,1 0 0,0 5 0,0-2 2,-1-1 1,0 1-1,1 0 0,-1-1 0,-1 1 1,1-1-1,-2 8 0,1-10 3,0 0 0,0 0-1,0 0 1,0 0 0,0-1-1,0 1 1,-1 0 0,1 0 0,-1-1-1,1 1 1,-1-1 0,0 1-1,1-1 1,-1 0 0,0 0-1,0 1 1,-4 0 0,-8 4 52,0-2 1,0 0-1,-1 0 0,1-1 1,-30 2-1,0 0 574,43-5-618,1 0 0,-1 0 0,1 0 0,0 0 0,-1 0 1,1 1-1,-1-1 0,1 0 0,-1 0 0,1 0 0,0 0 1,-1 1-1,1-1 0,0 0 0,-1 0 0,1 1 0,-1-1 1,1 0-1,0 1 0,0-1 0,-1 0 0,1 1 0,0-1 1,0 1-1,-1-1 0,1 0 0,0 1 0,0-1 0,0 1 0,0-1 1,0 1-1,0-1 0,0 0 0,-1 1 0,1-1 0,0 1 1,1-1-1,-1 1 0,0-1 0,0 1 0,0-1 0,0 0 1,0 1-1,0-1 0,0 1 0,1-1 0,-1 0 0,0 1 1,0-1-1,1 1 0,-1 0 0,18 19 262,16 4 394,1-2 1,64 29 0,-44-24-330,-25-11-4,44 15 0,-19-17-1888,2-8-6047,-40-6-344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5281,'0'0'20156,"51"0"-19803,-17 0-249,0 0-16,0 0-88,0 0-289,8 0-671,-12 0-1656,-9 0-4762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1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2969,'0'0'22428,"166"-5"-22428,-132 0-128,-1 2-1224,1 3-2953,-12 0-4513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2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48 156 3953,'0'0'16367,"9"0"-11574,42 0-3096,-31-2-1597,0 0-1,1-1 1,-1-1 0,-1-1 0,1-1 0,-1-1 0,0 0 0,0-1 0,22-14 0,-38 20-89,-1 1 1,0-1 0,1 0 0,-1 0-1,0 0 1,0 0 0,0 0 0,0 0-1,-1 0 1,1 0 0,-1-1 0,1 1 0,-1-1-1,2-4 1,-1 1-2,-1 0 0,0 0 1,0 0-1,-1 0 0,0-9 0,0 14-15,0 1 0,0-1 0,0 1 0,0 0 0,0-1 0,0 1 0,0 0 1,0-1-1,-1 1 0,1 0 0,0-1 0,0 1 0,0 0 0,-1-1 0,1 1 0,0 0 0,0-1 0,-1 1 0,1 0 0,0 0 0,-1-1 1,1 1-1,0 0 0,-1 0 0,1 0 0,0 0 0,-1 0 0,1-1 0,-1 1 0,1 0 0,0 0 0,-1 0 0,0 0 0,-17 0-136,10 1 67,-7-1 18,-1 0 0,1 2-1,-1 0 1,1 1 0,0 0 0,0 1-1,0 1 1,1 0 0,-17 9-1,16-6 44,0 0-1,1 0 1,0 2-1,1-1 1,-20 20-1,28-23 22,-1-1-1,2 1 1,-1 0-1,1 0 1,-1 1-1,2 0 1,-1-1-1,1 1 0,0 0 1,0 1-1,1-1 1,0 0-1,0 1 1,0 9-1,1-12 19,1-1 0,0 1 0,0-1-1,0 0 1,0 1 0,1-1 0,-1 0 0,1 1 0,0-1-1,1 0 1,2 7 0,-2-8 0,1 0 0,-1 0 0,1 0 0,0 0-1,0 0 1,0-1 0,0 1 0,0-1 0,1 0 0,-1 0 0,1 0 0,-1-1-1,6 3 1,10 2 93,-1 0 1,1-1-1,0-1 0,0-1 0,25 1 0,103-3 162,-80-2-251,-42 1-533,3 1 200,47-6 0,-43-2-2980,0-5-3452,-14 2-9191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2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5153,'0'0'17104,"0"3"-16653,-3 124 2378,2-61-3373,0 0-6476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3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1872,'0'0'15705,"0"8"-14739,2 28 29,-2-35-960,0-1 0,0 1 0,1-1 0,-1 1 1,0 0-1,1-1 0,-1 1 0,0-1 1,1 1-1,-1-1 0,1 1 0,-1-1 0,1 0 1,-1 1-1,1-1 0,-1 1 0,1-1 1,-1 0-1,1 1 0,-1-1 0,1 0 0,0 0 1,-1 0-1,1 1 0,-1-1 0,1 0 1,0 0-1,-1 0 0,1 0 0,0 0 0,-1 0 1,1 0-1,0 0 0,-1-1 0,1 1 1,-1 0-1,1 0 0,0-1 0,2 1 118,10 0 169,-11 1-206,0-1-1,0 0 1,-1 0 0,1 0-1,0 0 1,0-1 0,0 1 0,-1 0-1,1-1 1,3 0 0,-4 0-63,0 0-1,-1 0 1,1 0 0,0 0 0,-1 0 0,1 0 0,-1 0 0,1 0 0,-1 0 0,0 0 0,1 0 0,-1 0 0,0 0 0,0-1 0,1 1 0,-1 0 0,0 0 0,0 0 0,-1 0-1,1-2 1,0-4 54,0 5-70,1 0 0,-1 0 0,-1-1 0,1 1 0,0 0-1,0 0 1,-1 0 0,1-1 0,-2-1 0,2 3-39,-1 1 0,0-1 1,1 0-1,-1 0 0,0 1 1,0-1-1,0 0 0,1 1 0,-1-1 1,0 1-1,0-1 0,0 1 1,0 0-1,0-1 0,0 1 1,0 0-1,0 0 0,0 0 1,0 0-1,0-1 0,0 1 1,0 0-1,-2 1 0,-37-1-62,131 0 434,-90 0-266,-26 0-1919,24 0 1565,1 0 0,-1 0-1,1 0 1,-1 0 0,1 0 0,-1 0 0,1 0 0,-1 0 0,1 0 0,-1 0 0,1 1 0,-1-1 0,1 0 0,-1 0 0,1 0 0,-1 1 0,1-1 0,0 0 0,-1 1 0,1-1 0,0 0 0,-1 1 0,1-1 0,0 1 0,-1-1 0,1 0 0,0 1 0,0-1 0,-1 1 0,1-1 0,0 1 0,0-1 0,0 1 0,0-1 0,-1 1 0,-3 12-12421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16:45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24 336,'0'0'2667,"-33"0"1121,-22 0 14245,59 0-18940,132-3 2896,-52 1-1892,1 2-3415,-85-11-6108,0 4 2824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3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13515,'0'0'12696,"-2"13"-12607,-16 246 1548,13-131-989,0-48-437,-7 212 102,12-171-1287,17-121-4361,-9 0-429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0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29 4113,'0'0'14471,"-4"-4"-12799,0 1-1419,1 0 0,-1 1 0,1 0 0,-1 0 0,0 0 0,0 0 0,0 0 0,0 1 0,0 0 0,0-1 0,0 1 0,0 1 0,-1-1 0,-4 1-1,4 0-135,1 0-1,-1 0 1,1 1-1,-1 0 1,1 0-1,0 0 0,-1 0 1,1 1-1,-5 2 1,-35 26 428,28-18-340,1 0-1,-25 27 0,37-35-193,-1 0-1,1 1 0,-1-1 1,1 1-1,1 0 0,-1 0 1,1 0-1,0 0 0,0 1 1,0-1-1,1 0 0,0 1 1,0-1-1,-1 9 0,2-11-7,0 0 0,0-1 0,0 1 0,1 0 1,-1-1-1,0 1 0,1 0 0,0-1 0,0 1 0,-1-1 0,2 1 0,1 4 0,-1-5-2,1 0 1,-1 0-1,0 0 0,1 0 1,-1 0-1,1-1 0,0 1 1,0-1-1,-1 0 1,1 0-1,3 1 0,11 3 26,-1 0-1,0-1 1,1-2-1,0 1 0,17-1 1,85-6 210,-108 3-184,-1-1-1,0 0 0,0 0 0,0-1 0,0-1 1,0 0-1,-1 0 0,0 0 0,0-1 1,17-12-1,-21 13-15,0 0 0,-1 0-1,1-1 1,-1 1 0,0-1 0,0 0 0,0 0 0,-1-1 0,0 1 0,0-1 0,0 1 0,-1-1-1,1 0 1,-2 0 0,1 0 0,0 0 0,-1 0 0,0 0 0,-1-8 0,1 10-30,-1 1-1,0-1 1,-1 0 0,1 0 0,-1 0 0,1 0-1,-1 0 1,-3-6 0,3 8-6,-1 0 1,1 0-1,-1 0 1,0 0-1,0 0 1,0 0-1,0 1 0,0-1 1,0 1-1,0-1 1,0 1-1,-1 0 1,-4-2-1,-7-3 0,-1 0-1,0 2 1,-1 0-1,1 0 1,-22-1-1,-78 1-418,102 4 285,12 0 48,-1 0-1,0 0 1,1 0-1,-1 0 1,1 0 0,-1 0-1,1 0 1,-1 1-1,1-1 1,-1 1 0,1-1-1,-1 1 1,1-1 0,-1 1-1,1 0 1,0 0-1,-1 0 1,1 0 0,0 0-1,0 0 1,-2 2 0,1 0-536,1-1 0,0 1 1,1 0-1,-1 0 1,0-1-1,1 1 1,-1 0-1,1 0 1,0 0-1,1 4 0,-1 11-7698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1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21 2713,'0'0'22084,"-2"-5"-20857,2 4-1162,-1 0 0,1 0-1,0 0 1,-1 0 0,1 0-1,0 0 1,-1 0 0,0 0-1,1 0 1,-1 0 0,1 0 0,-1 0-1,0 1 1,0-1 0,-1-1-1,1 17 1141,10 43-361,-9-57-858,8 57 231,-4 1 1,-3 68-1,2 35-545,-2-109-1367,-1-33-2483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11 2865,'0'0'18473,"8"-1"-17544,11-3-405,-1 2 0,1 0-1,30 1 1,-42 1-465,0 0 1,0 1-1,0 0 0,0 1 1,-1-1-1,1 1 0,0 0 1,-1 1-1,1 0 0,-1 0 1,0 0-1,0 1 0,0-1 1,8 8-1,-12-9-52,-1 1 0,1-1 0,0 1 0,-1-1 0,0 1 0,1-1 0,-1 1-1,0 0 1,0-1 0,-1 1 0,1 0 0,-1 0 0,1 0 0,-1 0 0,0 0 0,0-1 0,0 1 0,0 0 0,0 0-1,-1 0 1,0 0 0,1 0 0,-1-1 0,0 1 0,0 0 0,-1-1 0,1 1 0,0-1 0,-1 1 0,0-1 0,1 1 0,-1-1-1,0 0 1,0 0 0,0 0 0,-1 0 0,1 0 0,0-1 0,-1 1 0,1-1 0,-6 3 0,-17 5 56,-1 0 1,-48 9 0,19-6-97,40-9-214,10-3-4897,16 0-179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2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12 9210,'0'0'14379,"-4"16"-13791,-16 53-192,18-62-354,0 0 1,1 0-1,0 0 0,0 0 0,1 0 0,0 1 1,0-1-1,1 0 0,1 11 0,0-15-35,-1 1 0,0-1 0,1 1-1,-1-1 1,1 0 0,0 0 0,0 0 0,0 0-1,1 0 1,-1 0 0,1-1 0,-1 1 0,1-1-1,0 1 1,0-1 0,4 2 0,-4-2 22,1-1 0,-1 0-1,0 1 1,1-1 0,-1-1 0,1 1 0,0 0 0,-1-1 0,1 0 0,-1 0 0,1 0 0,0 0-1,-1 0 1,1-1 0,-1 0 0,1 1 0,4-3 0,0 0 84,-1 0-1,1 0 1,-1-1-1,1 0 1,-1-1-1,7-4 1,-7 3-24,1 0-1,-1 0 1,0-1-1,0 1 1,-1-1 0,0-1-1,-1 1 1,1-1-1,-1 0 1,-1-1-1,1 1 1,-1-1 0,-1 0-1,0 0 1,0 0-1,-1 0 1,0 0 0,0-1-1,-1 1 1,0-16-1,-1 19-587,0-7 519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2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0 10114,'0'0'16157,"0"7"-16068,3 37 60,2 1 0,15 65 0,7 49 35,-23-15-1125,-4-129 195,-1-15 674,0 0 0,-1 0-1,1 0 1,0 0 0,-1 0 0,1 0-1,0 0 1,0 0 0,-1 0 0,1 0-1,-2-1 1,-3-4 20,1 1 0,-1-1 0,1-1 0,0 1-1,-6-8 1,-10-11-234,-1 3 173,-31-23 0,46 36 122,10 5 54,20 2 80,-15 2-133,176-13 234,-67 3-3527,-73 7-1544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26 4545,'0'0'19840,"-2"-3"-19530,2 4-308,0-1 0,0 0 0,0 0 0,0 0 0,0 0 1,0 0-1,0 0 0,0 0 0,0 0 0,0 1 0,0-1 1,0 0-1,0 0 0,0 0 0,-1 0 0,1 0 0,0 0 0,0 0 1,0 0-1,0 0 0,0 0 0,0 0 0,0 0 0,0 1 1,0-1-1,-1 0 0,1 0 0,0 0 0,0 0 0,0 0 1,0 0-1,0 0 0,0 0 0,0 0 0,-1 0 0,1 0 0,0 0 1,0 0-1,0 0 0,0 0 0,0 0 0,0-1 0,0 1 1,-1 0-1,1 0 0,0 0 0,0 0 0,0 0 0,0 0 1,0 0-1,0 0 0,0 0 0,0 0 0,0 0 0,0-1 0,-3 24 114,3 44 85,0-47-140,13 134 274,0 0-206,-13-93-125,-1-60-1,1 0-1,-1-1 0,1 1 0,-1-1 1,1 1-1,-1-1 0,0 1 0,1-1 1,-1 1-1,0-1 0,1 0 0,-1 1 1,0-1-1,1 0 0,-1 1 0,0-1 1,0 0-1,1 0 0,-1 0 0,0 0 1,0 0-1,1 0 0,-1 0 0,0 0 1,0 0-1,0 0 0,0 0 0,-27-4 92,18 0-79,0 0 1,1 0 0,0-1 0,0-1 0,1 1 0,-13-11 0,-46-47 1,62 59-17,1 0 0,0-1 0,0 0 0,0 0 0,1 0 0,0 0 1,0-1-1,0 1 0,0-1 0,1 0 0,0 0 0,0 0 1,1 0-1,-1 0 0,1 0 0,0-12 0,1 16-6,1-1-1,-1 1 0,1-1 1,0 1-1,0 0 1,0-1-1,0 1 0,0-1 1,0 1-1,0 0 1,1 0-1,-1 0 1,1 0-1,0 0 0,-1 0 1,1 0-1,0 1 1,0-1-1,0 1 0,0-1 1,4-1-1,7-4-41,-1 1-1,24-8 1,-24 9-3,41-14-60,-23 9 79,-1-1-1,-1-1 0,39-23 0,-64 32 47,1 0-1,0 0 0,0-1 1,-1 1-1,0-1 0,0 0 0,0 0 1,0 0-1,0-1 0,-1 1 1,0-1-1,0 1 0,0-1 0,2-9 1,-2 4 295,0-1 0,-1 1-1,1-19 1,15 233-411,0 3 167,-9-120-100,1-100 475,6-18-303,18-28-1,-30 53-131,-2 5-27,27-40-99,-27 39 66,0 1-1,0-1 1,0 1 0,0-1 0,0 1-1,1 0 1,-1 0 0,1 0-1,-1-1 1,1 1 0,-1 0 0,1 1-1,-1-1 1,1 0 0,0 0-1,0 1 1,-1-1 0,1 1 0,0 0-1,0-1 1,0 1 0,-1 0 0,3 0-1,-1 2-8,-1 1 0,0-1 0,0 1 0,0 0 0,0 0 0,0 0 0,0 0 0,-1 0 0,3 6 0,0 0-155,0 0 158,1-1 0,0 0 0,0 0 0,0 0 0,1-1 0,10 10-1,-12-14 104,0 0 0,1 1-1,-1-1 1,1-1 0,0 1-1,-1-1 1,1 0 0,0 0-1,1 0 1,-1-1-1,0 0 1,11 2 0,1-2 197,0 0 0,29-2 0,-41 1-200,0-1-1,0 0 1,0 0-1,0 0 1,0 0-1,0-1 1,0 0-1,0 0 1,0-1-1,-1 1 1,1-1-1,-1 0 1,4-3-1,-6 4-18,-1 0 0,0 0 1,0 0-1,0 0 0,0 0 0,0 0 0,0-1 1,-1 1-1,1 0 0,-1 0 0,1 0 0,-1-1 1,0 1-1,0 0 0,0 0 0,0-1 0,-1-3 0,1-4-14,-3 9-63,1 0 0,-1 0 0,0 1 0,1-1 0,-1 1 0,0 0 0,1 0 0,-1 0 0,0 0 0,1 0 0,-5 1 0,5 0 28,-1 1-1,1-1 1,0 0-1,-1 1 0,1 0 1,0-1-1,0 1 1,0 0-1,0 0 1,0 0-1,0 0 1,1 0-1,-1 1 0,1-1 1,-1 0-1,1 1 1,0-1-1,-1 4 1,0-2 24,1 0 0,-1 0 1,1 0-1,0 0 0,0 0 0,0 0 1,1 0-1,0 1 0,-1-1 1,1 0-1,1 0 0,0 6 0,-1-9-1,1-1-1,0 1 1,-1 0-1,1 0 1,0-1-1,0 1 1,0 0-1,-1-1 0,1 1 1,0-1-1,0 1 1,0-1-1,0 1 1,0-1-1,0 1 1,0-1-1,0 0 1,0 0-1,0 0 0,0 0 1,0 0-1,0 0 1,0 0-1,0 0 1,0 0-1,0 0 1,2-1-1,4 2-70,106 1-3179,-57-2-2125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4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3649,'0'0'19817,"-2"5"-19715,1 0-30,-1-1 0,1 1 0,0 0 0,0 0 1,0 0-1,1 0 0,0 0 0,0 0 0,0 0 0,0 0 1,1-1-1,0 1 0,0 0 0,0 0 0,1 0 0,0-1 0,4 9 1,8 20 279,27 56 281,-35-79-577,0 0 0,0-1 0,1 0 0,0 0 0,1 0 0,10 9 0,-17-17 1,1 0-1,-1 0 1,0 0-1,0 0 1,1 0-1,-1 0 1,0 0-1,1-1 0,-1 1 1,1-1-1,-1 1 1,1-1-1,-1 1 1,1-1-1,-1 0 1,1 0-1,-1 0 1,1 0-1,-1 0 1,1 0-1,-1 0 1,1 0-1,-1-1 1,1 1-1,-1-1 0,1 1 1,-1-1-1,1 1 1,-1-1-1,0 0 1,1 0-1,-1 0 1,0 1-1,0-1 1,0-1-1,1 1 1,-1 0-1,0 0 1,0 0-1,-1 0 1,2-3-1,3-3 91,0 0 0,-1-1 0,-1 0 0,1 0 0,-1 0 0,2-8 0,2-16-225,-1 0 0,-2-1 0,-1 1-1,-2-40 1,-1 71 24,0 1 0,0 0 0,0 0 0,0 0 0,0 0 0,0 0 0,0 0-1,0-1 1,0 1 0,0 0 0,0 0 0,0 0 0,0 0 0,0 0 0,0 0 0,0-1-1,0 1 1,0 0 0,0 0 0,0 0 0,0 0 0,0 0 0,1 0 0,-1 0 0,0-1 0,0 1-1,0 0 1,0 0 0,0 0 0,0 0 0,0 0 0,0 0 0,1 0 0,-1 0 0,0 0 0,0 0-1,0 0 1,0 0 0,0 0 0,0 0 0,1-1 0,-1 1 0,0 0 0,0 0 0,0 0-1,0 0 1,0 1 0,0-1 0,1 0 0,-1 0 0,0 0 0,0 0 0,0 0 0,0 0 0,0 0-1,0 0 1,1 0 0,-1 0 0,0 0 0,0 0 0,0 0 0,0 0 0,0 1 0,0-1 0,0 0-1,0 0 1,1 0 0,6 8-3608,1 8-3376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4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1 4385,'0'0'17649,"-27"11"-17055,-84 39-116,105-48-429,1 1-1,-1 0 0,1 1 1,0-1-1,0 1 1,-8 8-1,11-10-10,0 1 0,0-1 1,1 1-1,-1 0 0,1 0 0,0-1 1,-2 7-1,-4 8 123,6-14-105,0-1 0,0 1 1,0-1-1,0 1 0,0 0 0,0-1 1,1 1-1,-1 0 0,1 4 1,14-6 455,-4-2-446,0 0 0,1 0 0,-1-1 0,0 0-1,0-1 1,-1 0 0,1 0 0,-1-1 0,1 0 0,-1-1 0,0 0 0,12-10 0,-20 14-74,1 0 0,0-1 1,-1 1-1,0-1 0,1 0 0,-1 1 0,0-1 0,0 0 0,0 0 0,0 0 1,0 0-1,0 0 0,-1 0 0,1 0 0,0 0 0,-1 0 0,0 0 0,0 0 1,1 0-1,-1 0 0,0 0 0,-1 0 0,1-4 0,0-2-63,-1 8 49,1-1-1,0 1 1,-1-1 0,1 1-1,0 0 1,-1-1 0,1 1-1,0-1 1,-1 1 0,1 0-1,-1-1 1,1 1-1,-1 0 1,1-1 0,-1 1-1,1 0 1,-1 0 0,1 0-1,-1 0 1,1-1 0,-1 1-1,1 0 1,-1 0 0,0 0-1,1 0 1,-1 0-1,1 0 1,-1 0 0,1 0-1,-1 0 1,1 1 0,-1-1-1,1 0 1,-1 0 0,1 0-1,-1 1 1,0-1 0,-1 1-14,0-1 0,1 0 0,-1 1 0,0 0 0,1-1 0,-1 1 0,0 0 0,1 0 0,-1 0 1,1 0-1,-1 0 0,0 2 0,-1 2 20,0 0 0,1 0-1,0 0 1,0 1 0,1-1 0,0 0 0,0 1 0,0 0 0,0-1 0,1 10-1,0-12 54,0-1-1,0 1 0,0 0 0,1-1 1,-1 1-1,1-1 0,0 1 0,-1-1 0,1 1 1,0-1-1,1 1 0,-1-1 0,0 0 1,1 0-1,-1 1 0,1-1 0,-1 0 0,1-1 1,0 1-1,0 0 0,0 0 0,0-1 1,0 1-1,4 1 0,8 1 139,-1-1 0,0-1-1,1 0 1,-1 0 0,1-1 0,0-1 0,18-2-1,5 1-42,-31 1-160,1-1-1,-1 1 1,1-1 0,-1 0 0,1-1 0,-1 1 0,0-1-1,1 0 1,9-6 0,-9 4-1345,0-1-1,0 0 1,0 0 0,7-7-1,2-3-5688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04:54:15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10114,'0'0'15526,"0"16"-15044,-4 281 1138,4-241-1832,1 85 675,2-112-2406,6 34 1,-5-55-2552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1542-55C2-FAA0-FF6A-865D0A0B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835E-B95F-9DD8-3479-370E9E68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EA22D-EC92-B454-85F5-4C8BCDEC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8AB9-0633-E7F5-FED6-1180F72D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8B0A-4496-D77D-2D88-EB137D67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42E7-08AA-D752-CD7B-FE4C1DC9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9F66-A931-7ABE-71FE-DB36D250E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068B-C72B-2721-E4AC-414682D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9B57-C8E3-9758-725D-3C263E64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3FFA-B521-0A83-8C00-C82C48F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FAED1-77B6-4DD0-F496-D007DB83D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9DAE2-8F6B-F2C3-610D-0E3F3CB56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2894-787E-BB0D-77F0-6F06A903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3DD3-861D-2CEB-2F27-CCE48665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E331-FD0A-9BA4-9C19-9EF5A3F2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D38E-EC21-180D-95DC-57A776BD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114B-9E26-714F-7468-7516DE08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8CE61-57B6-AA84-2D16-9E7CBB32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CF7B-E7D6-73A8-78B0-8165EF25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A5C3-A1D9-2479-B298-2F4D1FC6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9C0-F2F4-6B41-579A-84B462A2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C6AF-8E0D-BB15-7273-34B08CA1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79D8-79D4-8C30-1C5F-23888ED7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CA0D-6A93-919D-18A1-45EC6BE0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8681-8F13-8295-F37B-C9913C96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F1DC-C1E2-CB30-9778-6C30813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E76C-B7F5-CFA7-6FD3-ED6F26566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23B0B-AF50-843E-8AB8-CBE8FE89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A03B-8EAE-014D-B5C6-51BE0DF7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C2AE-15B5-6E7E-3B7A-CA59E614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2EA83-8596-2F7F-DE2B-F36826DF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5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A2C8-A562-3EA0-9068-BB22509E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CA6B-90D2-BD21-50D6-4E89088A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B5BA3-2E44-A77D-02A6-9AA93491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E8600-7173-9C47-2C58-9CB13561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92285-A03C-6DCD-A415-5E294E9B6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AB7D-51E9-0E14-D1FF-F2296E6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E8C88-85D9-10C6-64E7-80E4E41A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FAE4A-72EF-09E4-723C-D67A571B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1939-7474-0AD4-9424-8FA1FD1A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10730-3C92-88BD-927B-DC22EBE2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2801F-D237-DF7E-F5B2-24B26FDE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7A03E-AEE1-11C5-680D-A6041FD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9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ACA1-4683-B4C7-94DD-FF6DF12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C2A26-F462-23C5-BFED-35D9A55D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F231-8003-F170-7756-CD649A68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3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D3CF-A0D7-EF64-9073-4A4CF3EC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0987-577E-083D-3FF6-3B2ED0EA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EBED4-3C5E-F6E1-59C0-6AAF97AC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C684D-5866-0A71-151A-21881A8C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CF28-150E-2EAB-84DE-462C609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02570-29AD-BF22-927C-CA2E3B8B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9EE9-8D58-779C-1D78-94437DF1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643E4-27F0-646E-EC0C-9E5E196FA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4595D-153A-2AFE-15E9-B58920FD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95C88-70F6-916F-DB84-8882D31B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FD582-0D27-7596-AC65-2DEE0195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CD80D-F3E0-C3F5-C56F-AF14EE89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3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26BE-06C2-A95E-0B24-30EF33D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2041-A7F2-2ABC-A762-D16E46CB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1331-3773-6494-3273-5EB37F37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652E4-83BF-4DA0-8586-6F996C1074E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E0C9-1A87-D046-0BAA-5B7E7CCD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B506-CAB0-213A-AF47-698E7DE30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799FD-A6F9-4E71-B1A7-73ACF6E50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5.png"/><Relationship Id="rId299" Type="http://schemas.openxmlformats.org/officeDocument/2006/relationships/customXml" Target="../ink/ink2332.xml"/><Relationship Id="rId21" Type="http://schemas.openxmlformats.org/officeDocument/2006/relationships/image" Target="../media/image2118.png"/><Relationship Id="rId63" Type="http://schemas.openxmlformats.org/officeDocument/2006/relationships/image" Target="../media/image2138.png"/><Relationship Id="rId159" Type="http://schemas.openxmlformats.org/officeDocument/2006/relationships/image" Target="../media/image2186.png"/><Relationship Id="rId324" Type="http://schemas.openxmlformats.org/officeDocument/2006/relationships/customXml" Target="../ink/ink2345.xml"/><Relationship Id="rId366" Type="http://schemas.openxmlformats.org/officeDocument/2006/relationships/customXml" Target="../ink/ink2366.xml"/><Relationship Id="rId170" Type="http://schemas.openxmlformats.org/officeDocument/2006/relationships/customXml" Target="../ink/ink2267.xml"/><Relationship Id="rId226" Type="http://schemas.openxmlformats.org/officeDocument/2006/relationships/image" Target="../media/image2216.png"/><Relationship Id="rId268" Type="http://schemas.openxmlformats.org/officeDocument/2006/relationships/image" Target="../media/image2237.png"/><Relationship Id="rId32" Type="http://schemas.openxmlformats.org/officeDocument/2006/relationships/customXml" Target="../ink/ink2198.xml"/><Relationship Id="rId74" Type="http://schemas.openxmlformats.org/officeDocument/2006/relationships/customXml" Target="../ink/ink2219.xml"/><Relationship Id="rId128" Type="http://schemas.openxmlformats.org/officeDocument/2006/relationships/customXml" Target="../ink/ink2246.xml"/><Relationship Id="rId335" Type="http://schemas.openxmlformats.org/officeDocument/2006/relationships/image" Target="../media/image2270.png"/><Relationship Id="rId377" Type="http://schemas.openxmlformats.org/officeDocument/2006/relationships/image" Target="../media/image2291.png"/><Relationship Id="rId5" Type="http://schemas.openxmlformats.org/officeDocument/2006/relationships/image" Target="../media/image2110.png"/><Relationship Id="rId181" Type="http://schemas.openxmlformats.org/officeDocument/2006/relationships/image" Target="../media/image2196.png"/><Relationship Id="rId237" Type="http://schemas.openxmlformats.org/officeDocument/2006/relationships/customXml" Target="../ink/ink2301.xml"/><Relationship Id="rId279" Type="http://schemas.openxmlformats.org/officeDocument/2006/relationships/customXml" Target="../ink/ink2322.xml"/><Relationship Id="rId43" Type="http://schemas.openxmlformats.org/officeDocument/2006/relationships/image" Target="../media/image2129.png"/><Relationship Id="rId139" Type="http://schemas.openxmlformats.org/officeDocument/2006/relationships/image" Target="../media/image2176.png"/><Relationship Id="rId290" Type="http://schemas.openxmlformats.org/officeDocument/2006/relationships/image" Target="../media/image2248.png"/><Relationship Id="rId304" Type="http://schemas.openxmlformats.org/officeDocument/2006/relationships/image" Target="../media/image2255.png"/><Relationship Id="rId346" Type="http://schemas.openxmlformats.org/officeDocument/2006/relationships/customXml" Target="../ink/ink2356.xml"/><Relationship Id="rId388" Type="http://schemas.openxmlformats.org/officeDocument/2006/relationships/image" Target="../media/image2296.png"/><Relationship Id="rId85" Type="http://schemas.openxmlformats.org/officeDocument/2006/relationships/image" Target="../media/image2149.png"/><Relationship Id="rId150" Type="http://schemas.openxmlformats.org/officeDocument/2006/relationships/customXml" Target="../ink/ink2257.xml"/><Relationship Id="rId192" Type="http://schemas.openxmlformats.org/officeDocument/2006/relationships/customXml" Target="../ink/ink2278.xml"/><Relationship Id="rId206" Type="http://schemas.openxmlformats.org/officeDocument/2006/relationships/customXml" Target="../ink/ink2285.xml"/><Relationship Id="rId248" Type="http://schemas.openxmlformats.org/officeDocument/2006/relationships/image" Target="../media/image2227.png"/><Relationship Id="rId12" Type="http://schemas.openxmlformats.org/officeDocument/2006/relationships/customXml" Target="../ink/ink2188.xml"/><Relationship Id="rId108" Type="http://schemas.openxmlformats.org/officeDocument/2006/relationships/customXml" Target="../ink/ink2236.xml"/><Relationship Id="rId315" Type="http://schemas.openxmlformats.org/officeDocument/2006/relationships/image" Target="../media/image2260.png"/><Relationship Id="rId357" Type="http://schemas.openxmlformats.org/officeDocument/2006/relationships/image" Target="../media/image2281.png"/><Relationship Id="rId54" Type="http://schemas.openxmlformats.org/officeDocument/2006/relationships/customXml" Target="../ink/ink2209.xml"/><Relationship Id="rId96" Type="http://schemas.openxmlformats.org/officeDocument/2006/relationships/customXml" Target="../ink/ink2230.xml"/><Relationship Id="rId161" Type="http://schemas.openxmlformats.org/officeDocument/2006/relationships/image" Target="../media/image2187.png"/><Relationship Id="rId217" Type="http://schemas.openxmlformats.org/officeDocument/2006/relationships/image" Target="../media/image2213.png"/><Relationship Id="rId259" Type="http://schemas.openxmlformats.org/officeDocument/2006/relationships/customXml" Target="../ink/ink2312.xml"/><Relationship Id="rId23" Type="http://schemas.openxmlformats.org/officeDocument/2006/relationships/image" Target="../media/image2119.png"/><Relationship Id="rId119" Type="http://schemas.openxmlformats.org/officeDocument/2006/relationships/image" Target="../media/image2166.png"/><Relationship Id="rId270" Type="http://schemas.openxmlformats.org/officeDocument/2006/relationships/image" Target="../media/image2238.png"/><Relationship Id="rId326" Type="http://schemas.openxmlformats.org/officeDocument/2006/relationships/customXml" Target="../ink/ink2346.xml"/><Relationship Id="rId65" Type="http://schemas.openxmlformats.org/officeDocument/2006/relationships/image" Target="../media/image2139.png"/><Relationship Id="rId130" Type="http://schemas.openxmlformats.org/officeDocument/2006/relationships/customXml" Target="../ink/ink2247.xml"/><Relationship Id="rId368" Type="http://schemas.openxmlformats.org/officeDocument/2006/relationships/customXml" Target="../ink/ink2367.xml"/><Relationship Id="rId172" Type="http://schemas.openxmlformats.org/officeDocument/2006/relationships/customXml" Target="../ink/ink2268.xml"/><Relationship Id="rId228" Type="http://schemas.openxmlformats.org/officeDocument/2006/relationships/image" Target="../media/image2217.png"/><Relationship Id="rId281" Type="http://schemas.openxmlformats.org/officeDocument/2006/relationships/customXml" Target="../ink/ink2323.xml"/><Relationship Id="rId337" Type="http://schemas.openxmlformats.org/officeDocument/2006/relationships/image" Target="../media/image2271.png"/><Relationship Id="rId34" Type="http://schemas.openxmlformats.org/officeDocument/2006/relationships/customXml" Target="../ink/ink2199.xml"/><Relationship Id="rId76" Type="http://schemas.openxmlformats.org/officeDocument/2006/relationships/customXml" Target="../ink/ink2220.xml"/><Relationship Id="rId141" Type="http://schemas.openxmlformats.org/officeDocument/2006/relationships/image" Target="../media/image2177.png"/><Relationship Id="rId379" Type="http://schemas.openxmlformats.org/officeDocument/2006/relationships/image" Target="../media/image2292.png"/><Relationship Id="rId7" Type="http://schemas.openxmlformats.org/officeDocument/2006/relationships/image" Target="../media/image2111.png"/><Relationship Id="rId183" Type="http://schemas.openxmlformats.org/officeDocument/2006/relationships/image" Target="../media/image2197.png"/><Relationship Id="rId239" Type="http://schemas.openxmlformats.org/officeDocument/2006/relationships/customXml" Target="../ink/ink2302.xml"/><Relationship Id="rId390" Type="http://schemas.openxmlformats.org/officeDocument/2006/relationships/image" Target="../media/image2297.png"/><Relationship Id="rId250" Type="http://schemas.openxmlformats.org/officeDocument/2006/relationships/image" Target="../media/image2228.png"/><Relationship Id="rId292" Type="http://schemas.openxmlformats.org/officeDocument/2006/relationships/image" Target="../media/image2249.png"/><Relationship Id="rId306" Type="http://schemas.openxmlformats.org/officeDocument/2006/relationships/customXml" Target="../ink/ink2336.xml"/><Relationship Id="rId45" Type="http://schemas.openxmlformats.org/officeDocument/2006/relationships/image" Target="../media/image653.png"/><Relationship Id="rId87" Type="http://schemas.openxmlformats.org/officeDocument/2006/relationships/image" Target="../media/image2150.png"/><Relationship Id="rId110" Type="http://schemas.openxmlformats.org/officeDocument/2006/relationships/customXml" Target="../ink/ink2237.xml"/><Relationship Id="rId348" Type="http://schemas.openxmlformats.org/officeDocument/2006/relationships/customXml" Target="../ink/ink2357.xml"/><Relationship Id="rId152" Type="http://schemas.openxmlformats.org/officeDocument/2006/relationships/customXml" Target="../ink/ink2258.xml"/><Relationship Id="rId194" Type="http://schemas.openxmlformats.org/officeDocument/2006/relationships/customXml" Target="../ink/ink2279.xml"/><Relationship Id="rId208" Type="http://schemas.openxmlformats.org/officeDocument/2006/relationships/customXml" Target="../ink/ink2286.xml"/><Relationship Id="rId261" Type="http://schemas.openxmlformats.org/officeDocument/2006/relationships/customXml" Target="../ink/ink2313.xml"/><Relationship Id="rId14" Type="http://schemas.openxmlformats.org/officeDocument/2006/relationships/customXml" Target="../ink/ink2189.xml"/><Relationship Id="rId56" Type="http://schemas.openxmlformats.org/officeDocument/2006/relationships/customXml" Target="../ink/ink2210.xml"/><Relationship Id="rId317" Type="http://schemas.openxmlformats.org/officeDocument/2006/relationships/image" Target="../media/image2261.png"/><Relationship Id="rId359" Type="http://schemas.openxmlformats.org/officeDocument/2006/relationships/image" Target="../media/image2282.png"/><Relationship Id="rId98" Type="http://schemas.openxmlformats.org/officeDocument/2006/relationships/customXml" Target="../ink/ink2231.xml"/><Relationship Id="rId121" Type="http://schemas.openxmlformats.org/officeDocument/2006/relationships/image" Target="../media/image2167.png"/><Relationship Id="rId163" Type="http://schemas.openxmlformats.org/officeDocument/2006/relationships/image" Target="../media/image2188.png"/><Relationship Id="rId219" Type="http://schemas.openxmlformats.org/officeDocument/2006/relationships/image" Target="../media/image1160.png"/><Relationship Id="rId370" Type="http://schemas.openxmlformats.org/officeDocument/2006/relationships/customXml" Target="../ink/ink2368.xml"/><Relationship Id="rId230" Type="http://schemas.openxmlformats.org/officeDocument/2006/relationships/image" Target="../media/image2218.png"/><Relationship Id="rId25" Type="http://schemas.openxmlformats.org/officeDocument/2006/relationships/image" Target="../media/image2120.png"/><Relationship Id="rId67" Type="http://schemas.openxmlformats.org/officeDocument/2006/relationships/image" Target="../media/image2140.png"/><Relationship Id="rId272" Type="http://schemas.openxmlformats.org/officeDocument/2006/relationships/image" Target="../media/image2239.png"/><Relationship Id="rId328" Type="http://schemas.openxmlformats.org/officeDocument/2006/relationships/customXml" Target="../ink/ink2347.xml"/><Relationship Id="rId132" Type="http://schemas.openxmlformats.org/officeDocument/2006/relationships/customXml" Target="../ink/ink2248.xml"/><Relationship Id="rId174" Type="http://schemas.openxmlformats.org/officeDocument/2006/relationships/customXml" Target="../ink/ink2269.xml"/><Relationship Id="rId381" Type="http://schemas.openxmlformats.org/officeDocument/2006/relationships/image" Target="../media/image2293.png"/><Relationship Id="rId241" Type="http://schemas.openxmlformats.org/officeDocument/2006/relationships/customXml" Target="../ink/ink2303.xml"/><Relationship Id="rId36" Type="http://schemas.openxmlformats.org/officeDocument/2006/relationships/customXml" Target="../ink/ink2200.xml"/><Relationship Id="rId283" Type="http://schemas.openxmlformats.org/officeDocument/2006/relationships/customXml" Target="../ink/ink2324.xml"/><Relationship Id="rId339" Type="http://schemas.openxmlformats.org/officeDocument/2006/relationships/image" Target="../media/image2272.png"/><Relationship Id="rId78" Type="http://schemas.openxmlformats.org/officeDocument/2006/relationships/customXml" Target="../ink/ink2221.xml"/><Relationship Id="rId101" Type="http://schemas.openxmlformats.org/officeDocument/2006/relationships/image" Target="../media/image2157.png"/><Relationship Id="rId143" Type="http://schemas.openxmlformats.org/officeDocument/2006/relationships/image" Target="../media/image2178.png"/><Relationship Id="rId185" Type="http://schemas.openxmlformats.org/officeDocument/2006/relationships/image" Target="../media/image2198.png"/><Relationship Id="rId350" Type="http://schemas.openxmlformats.org/officeDocument/2006/relationships/customXml" Target="../ink/ink2358.xml"/><Relationship Id="rId9" Type="http://schemas.openxmlformats.org/officeDocument/2006/relationships/image" Target="../media/image2112.png"/><Relationship Id="rId210" Type="http://schemas.openxmlformats.org/officeDocument/2006/relationships/customXml" Target="../ink/ink2287.xml"/><Relationship Id="rId392" Type="http://schemas.openxmlformats.org/officeDocument/2006/relationships/image" Target="../media/image2298.png"/><Relationship Id="rId252" Type="http://schemas.openxmlformats.org/officeDocument/2006/relationships/image" Target="../media/image2229.png"/><Relationship Id="rId294" Type="http://schemas.openxmlformats.org/officeDocument/2006/relationships/image" Target="../media/image2250.png"/><Relationship Id="rId308" Type="http://schemas.openxmlformats.org/officeDocument/2006/relationships/customXml" Target="../ink/ink2337.xml"/><Relationship Id="rId47" Type="http://schemas.openxmlformats.org/officeDocument/2006/relationships/image" Target="../media/image2130.png"/><Relationship Id="rId89" Type="http://schemas.openxmlformats.org/officeDocument/2006/relationships/image" Target="../media/image2151.png"/><Relationship Id="rId112" Type="http://schemas.openxmlformats.org/officeDocument/2006/relationships/customXml" Target="../ink/ink2238.xml"/><Relationship Id="rId154" Type="http://schemas.openxmlformats.org/officeDocument/2006/relationships/customXml" Target="../ink/ink2259.xml"/><Relationship Id="rId361" Type="http://schemas.openxmlformats.org/officeDocument/2006/relationships/image" Target="../media/image2283.png"/><Relationship Id="rId196" Type="http://schemas.openxmlformats.org/officeDocument/2006/relationships/customXml" Target="../ink/ink2280.xml"/><Relationship Id="rId16" Type="http://schemas.openxmlformats.org/officeDocument/2006/relationships/customXml" Target="../ink/ink2190.xml"/><Relationship Id="rId221" Type="http://schemas.openxmlformats.org/officeDocument/2006/relationships/customXml" Target="../ink/ink2293.xml"/><Relationship Id="rId242" Type="http://schemas.openxmlformats.org/officeDocument/2006/relationships/image" Target="../media/image2224.png"/><Relationship Id="rId263" Type="http://schemas.openxmlformats.org/officeDocument/2006/relationships/customXml" Target="../ink/ink2314.xml"/><Relationship Id="rId284" Type="http://schemas.openxmlformats.org/officeDocument/2006/relationships/image" Target="../media/image2245.png"/><Relationship Id="rId319" Type="http://schemas.openxmlformats.org/officeDocument/2006/relationships/image" Target="../media/image2262.png"/><Relationship Id="rId37" Type="http://schemas.openxmlformats.org/officeDocument/2006/relationships/image" Target="../media/image2126.png"/><Relationship Id="rId58" Type="http://schemas.openxmlformats.org/officeDocument/2006/relationships/customXml" Target="../ink/ink2211.xml"/><Relationship Id="rId79" Type="http://schemas.openxmlformats.org/officeDocument/2006/relationships/image" Target="../media/image2146.png"/><Relationship Id="rId102" Type="http://schemas.openxmlformats.org/officeDocument/2006/relationships/customXml" Target="../ink/ink2233.xml"/><Relationship Id="rId123" Type="http://schemas.openxmlformats.org/officeDocument/2006/relationships/image" Target="../media/image2168.png"/><Relationship Id="rId144" Type="http://schemas.openxmlformats.org/officeDocument/2006/relationships/customXml" Target="../ink/ink2254.xml"/><Relationship Id="rId330" Type="http://schemas.openxmlformats.org/officeDocument/2006/relationships/customXml" Target="../ink/ink2348.xml"/><Relationship Id="rId90" Type="http://schemas.openxmlformats.org/officeDocument/2006/relationships/customXml" Target="../ink/ink2227.xml"/><Relationship Id="rId165" Type="http://schemas.openxmlformats.org/officeDocument/2006/relationships/image" Target="../media/image2189.png"/><Relationship Id="rId186" Type="http://schemas.openxmlformats.org/officeDocument/2006/relationships/customXml" Target="../ink/ink2275.xml"/><Relationship Id="rId351" Type="http://schemas.openxmlformats.org/officeDocument/2006/relationships/image" Target="../media/image2278.png"/><Relationship Id="rId372" Type="http://schemas.openxmlformats.org/officeDocument/2006/relationships/customXml" Target="../ink/ink2369.xml"/><Relationship Id="rId393" Type="http://schemas.openxmlformats.org/officeDocument/2006/relationships/customXml" Target="../ink/ink2380.xml"/><Relationship Id="rId211" Type="http://schemas.openxmlformats.org/officeDocument/2006/relationships/image" Target="../media/image2211.png"/><Relationship Id="rId232" Type="http://schemas.openxmlformats.org/officeDocument/2006/relationships/image" Target="../media/image2219.png"/><Relationship Id="rId253" Type="http://schemas.openxmlformats.org/officeDocument/2006/relationships/customXml" Target="../ink/ink2309.xml"/><Relationship Id="rId274" Type="http://schemas.openxmlformats.org/officeDocument/2006/relationships/image" Target="../media/image2240.png"/><Relationship Id="rId295" Type="http://schemas.openxmlformats.org/officeDocument/2006/relationships/customXml" Target="../ink/ink2330.xml"/><Relationship Id="rId309" Type="http://schemas.openxmlformats.org/officeDocument/2006/relationships/image" Target="../media/image2257.png"/><Relationship Id="rId27" Type="http://schemas.openxmlformats.org/officeDocument/2006/relationships/image" Target="../media/image2121.png"/><Relationship Id="rId48" Type="http://schemas.openxmlformats.org/officeDocument/2006/relationships/customXml" Target="../ink/ink2206.xml"/><Relationship Id="rId69" Type="http://schemas.openxmlformats.org/officeDocument/2006/relationships/image" Target="../media/image2141.png"/><Relationship Id="rId113" Type="http://schemas.openxmlformats.org/officeDocument/2006/relationships/image" Target="../media/image2163.png"/><Relationship Id="rId134" Type="http://schemas.openxmlformats.org/officeDocument/2006/relationships/customXml" Target="../ink/ink2249.xml"/><Relationship Id="rId320" Type="http://schemas.openxmlformats.org/officeDocument/2006/relationships/customXml" Target="../ink/ink2343.xml"/><Relationship Id="rId80" Type="http://schemas.openxmlformats.org/officeDocument/2006/relationships/customXml" Target="../ink/ink2222.xml"/><Relationship Id="rId155" Type="http://schemas.openxmlformats.org/officeDocument/2006/relationships/image" Target="../media/image2184.png"/><Relationship Id="rId176" Type="http://schemas.openxmlformats.org/officeDocument/2006/relationships/customXml" Target="../ink/ink2270.xml"/><Relationship Id="rId197" Type="http://schemas.openxmlformats.org/officeDocument/2006/relationships/image" Target="../media/image2204.png"/><Relationship Id="rId341" Type="http://schemas.openxmlformats.org/officeDocument/2006/relationships/image" Target="../media/image2273.png"/><Relationship Id="rId362" Type="http://schemas.openxmlformats.org/officeDocument/2006/relationships/customXml" Target="../ink/ink2364.xml"/><Relationship Id="rId383" Type="http://schemas.openxmlformats.org/officeDocument/2006/relationships/image" Target="../media/image2294.png"/><Relationship Id="rId201" Type="http://schemas.openxmlformats.org/officeDocument/2006/relationships/image" Target="../media/image2206.png"/><Relationship Id="rId222" Type="http://schemas.openxmlformats.org/officeDocument/2006/relationships/image" Target="../media/image2214.png"/><Relationship Id="rId243" Type="http://schemas.openxmlformats.org/officeDocument/2006/relationships/customXml" Target="../ink/ink2304.xml"/><Relationship Id="rId264" Type="http://schemas.openxmlformats.org/officeDocument/2006/relationships/image" Target="../media/image2235.png"/><Relationship Id="rId285" Type="http://schemas.openxmlformats.org/officeDocument/2006/relationships/customXml" Target="../ink/ink2325.xml"/><Relationship Id="rId17" Type="http://schemas.openxmlformats.org/officeDocument/2006/relationships/image" Target="../media/image2116.png"/><Relationship Id="rId38" Type="http://schemas.openxmlformats.org/officeDocument/2006/relationships/customXml" Target="../ink/ink2201.xml"/><Relationship Id="rId59" Type="http://schemas.openxmlformats.org/officeDocument/2006/relationships/image" Target="../media/image2136.png"/><Relationship Id="rId103" Type="http://schemas.openxmlformats.org/officeDocument/2006/relationships/image" Target="../media/image2158.png"/><Relationship Id="rId124" Type="http://schemas.openxmlformats.org/officeDocument/2006/relationships/customXml" Target="../ink/ink2244.xml"/><Relationship Id="rId310" Type="http://schemas.openxmlformats.org/officeDocument/2006/relationships/customXml" Target="../ink/ink2338.xml"/><Relationship Id="rId70" Type="http://schemas.openxmlformats.org/officeDocument/2006/relationships/customXml" Target="../ink/ink2217.xml"/><Relationship Id="rId91" Type="http://schemas.openxmlformats.org/officeDocument/2006/relationships/image" Target="../media/image2152.png"/><Relationship Id="rId145" Type="http://schemas.openxmlformats.org/officeDocument/2006/relationships/image" Target="../media/image2179.png"/><Relationship Id="rId166" Type="http://schemas.openxmlformats.org/officeDocument/2006/relationships/customXml" Target="../ink/ink2265.xml"/><Relationship Id="rId187" Type="http://schemas.openxmlformats.org/officeDocument/2006/relationships/image" Target="../media/image2199.png"/><Relationship Id="rId331" Type="http://schemas.openxmlformats.org/officeDocument/2006/relationships/image" Target="../media/image2268.png"/><Relationship Id="rId352" Type="http://schemas.openxmlformats.org/officeDocument/2006/relationships/customXml" Target="../ink/ink2359.xml"/><Relationship Id="rId373" Type="http://schemas.openxmlformats.org/officeDocument/2006/relationships/image" Target="../media/image2289.png"/><Relationship Id="rId394" Type="http://schemas.openxmlformats.org/officeDocument/2006/relationships/image" Target="../media/image22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88.xml"/><Relationship Id="rId233" Type="http://schemas.openxmlformats.org/officeDocument/2006/relationships/customXml" Target="../ink/ink2299.xml"/><Relationship Id="rId254" Type="http://schemas.openxmlformats.org/officeDocument/2006/relationships/image" Target="../media/image2230.png"/><Relationship Id="rId28" Type="http://schemas.openxmlformats.org/officeDocument/2006/relationships/customXml" Target="../ink/ink2196.xml"/><Relationship Id="rId49" Type="http://schemas.openxmlformats.org/officeDocument/2006/relationships/image" Target="../media/image2131.png"/><Relationship Id="rId114" Type="http://schemas.openxmlformats.org/officeDocument/2006/relationships/customXml" Target="../ink/ink2239.xml"/><Relationship Id="rId275" Type="http://schemas.openxmlformats.org/officeDocument/2006/relationships/customXml" Target="../ink/ink2320.xml"/><Relationship Id="rId296" Type="http://schemas.openxmlformats.org/officeDocument/2006/relationships/image" Target="../media/image2251.png"/><Relationship Id="rId300" Type="http://schemas.openxmlformats.org/officeDocument/2006/relationships/image" Target="../media/image2253.png"/><Relationship Id="rId60" Type="http://schemas.openxmlformats.org/officeDocument/2006/relationships/customXml" Target="../ink/ink2212.xml"/><Relationship Id="rId81" Type="http://schemas.openxmlformats.org/officeDocument/2006/relationships/image" Target="../media/image2147.png"/><Relationship Id="rId135" Type="http://schemas.openxmlformats.org/officeDocument/2006/relationships/image" Target="../media/image2174.png"/><Relationship Id="rId156" Type="http://schemas.openxmlformats.org/officeDocument/2006/relationships/customXml" Target="../ink/ink2260.xml"/><Relationship Id="rId177" Type="http://schemas.openxmlformats.org/officeDocument/2006/relationships/image" Target="../media/image2194.png"/><Relationship Id="rId198" Type="http://schemas.openxmlformats.org/officeDocument/2006/relationships/customXml" Target="../ink/ink2281.xml"/><Relationship Id="rId321" Type="http://schemas.openxmlformats.org/officeDocument/2006/relationships/image" Target="../media/image2263.png"/><Relationship Id="rId342" Type="http://schemas.openxmlformats.org/officeDocument/2006/relationships/customXml" Target="../ink/ink2354.xml"/><Relationship Id="rId363" Type="http://schemas.openxmlformats.org/officeDocument/2006/relationships/image" Target="../media/image2284.png"/><Relationship Id="rId384" Type="http://schemas.openxmlformats.org/officeDocument/2006/relationships/customXml" Target="../ink/ink2375.xml"/><Relationship Id="rId202" Type="http://schemas.openxmlformats.org/officeDocument/2006/relationships/customXml" Target="../ink/ink2283.xml"/><Relationship Id="rId223" Type="http://schemas.openxmlformats.org/officeDocument/2006/relationships/customXml" Target="../ink/ink2294.xml"/><Relationship Id="rId244" Type="http://schemas.openxmlformats.org/officeDocument/2006/relationships/image" Target="../media/image2225.png"/><Relationship Id="rId18" Type="http://schemas.openxmlformats.org/officeDocument/2006/relationships/customXml" Target="../ink/ink2191.xml"/><Relationship Id="rId39" Type="http://schemas.openxmlformats.org/officeDocument/2006/relationships/image" Target="../media/image2127.png"/><Relationship Id="rId265" Type="http://schemas.openxmlformats.org/officeDocument/2006/relationships/customXml" Target="../ink/ink2315.xml"/><Relationship Id="rId286" Type="http://schemas.openxmlformats.org/officeDocument/2006/relationships/image" Target="../media/image2246.png"/><Relationship Id="rId50" Type="http://schemas.openxmlformats.org/officeDocument/2006/relationships/customXml" Target="../ink/ink2207.xml"/><Relationship Id="rId104" Type="http://schemas.openxmlformats.org/officeDocument/2006/relationships/customXml" Target="../ink/ink2234.xml"/><Relationship Id="rId125" Type="http://schemas.openxmlformats.org/officeDocument/2006/relationships/image" Target="../media/image2169.png"/><Relationship Id="rId146" Type="http://schemas.openxmlformats.org/officeDocument/2006/relationships/customXml" Target="../ink/ink2255.xml"/><Relationship Id="rId167" Type="http://schemas.openxmlformats.org/officeDocument/2006/relationships/image" Target="../media/image2190.png"/><Relationship Id="rId188" Type="http://schemas.openxmlformats.org/officeDocument/2006/relationships/customXml" Target="../ink/ink2276.xml"/><Relationship Id="rId311" Type="http://schemas.openxmlformats.org/officeDocument/2006/relationships/image" Target="../media/image2258.png"/><Relationship Id="rId332" Type="http://schemas.openxmlformats.org/officeDocument/2006/relationships/customXml" Target="../ink/ink2349.xml"/><Relationship Id="rId353" Type="http://schemas.openxmlformats.org/officeDocument/2006/relationships/image" Target="../media/image2279.png"/><Relationship Id="rId374" Type="http://schemas.openxmlformats.org/officeDocument/2006/relationships/customXml" Target="../ink/ink2370.xml"/><Relationship Id="rId71" Type="http://schemas.openxmlformats.org/officeDocument/2006/relationships/image" Target="../media/image2142.png"/><Relationship Id="rId92" Type="http://schemas.openxmlformats.org/officeDocument/2006/relationships/customXml" Target="../ink/ink2228.xml"/><Relationship Id="rId213" Type="http://schemas.openxmlformats.org/officeDocument/2006/relationships/image" Target="../media/image2.png"/><Relationship Id="rId234" Type="http://schemas.openxmlformats.org/officeDocument/2006/relationships/image" Target="../media/image2220.png"/><Relationship Id="rId2" Type="http://schemas.openxmlformats.org/officeDocument/2006/relationships/customXml" Target="../ink/ink2183.xml"/><Relationship Id="rId29" Type="http://schemas.openxmlformats.org/officeDocument/2006/relationships/image" Target="../media/image2122.png"/><Relationship Id="rId255" Type="http://schemas.openxmlformats.org/officeDocument/2006/relationships/customXml" Target="../ink/ink2310.xml"/><Relationship Id="rId276" Type="http://schemas.openxmlformats.org/officeDocument/2006/relationships/image" Target="../media/image2241.png"/><Relationship Id="rId297" Type="http://schemas.openxmlformats.org/officeDocument/2006/relationships/customXml" Target="../ink/ink2331.xml"/><Relationship Id="rId40" Type="http://schemas.openxmlformats.org/officeDocument/2006/relationships/customXml" Target="../ink/ink2202.xml"/><Relationship Id="rId115" Type="http://schemas.openxmlformats.org/officeDocument/2006/relationships/image" Target="../media/image2164.png"/><Relationship Id="rId136" Type="http://schemas.openxmlformats.org/officeDocument/2006/relationships/customXml" Target="../ink/ink2250.xml"/><Relationship Id="rId157" Type="http://schemas.openxmlformats.org/officeDocument/2006/relationships/image" Target="../media/image2185.png"/><Relationship Id="rId178" Type="http://schemas.openxmlformats.org/officeDocument/2006/relationships/customXml" Target="../ink/ink2271.xml"/><Relationship Id="rId301" Type="http://schemas.openxmlformats.org/officeDocument/2006/relationships/customXml" Target="../ink/ink2333.xml"/><Relationship Id="rId322" Type="http://schemas.openxmlformats.org/officeDocument/2006/relationships/customXml" Target="../ink/ink2344.xml"/><Relationship Id="rId343" Type="http://schemas.openxmlformats.org/officeDocument/2006/relationships/image" Target="../media/image2274.png"/><Relationship Id="rId364" Type="http://schemas.openxmlformats.org/officeDocument/2006/relationships/customXml" Target="../ink/ink2365.xml"/><Relationship Id="rId61" Type="http://schemas.openxmlformats.org/officeDocument/2006/relationships/image" Target="../media/image2137.png"/><Relationship Id="rId82" Type="http://schemas.openxmlformats.org/officeDocument/2006/relationships/customXml" Target="../ink/ink2223.xml"/><Relationship Id="rId199" Type="http://schemas.openxmlformats.org/officeDocument/2006/relationships/image" Target="../media/image2205.png"/><Relationship Id="rId203" Type="http://schemas.openxmlformats.org/officeDocument/2006/relationships/image" Target="../media/image2207.png"/><Relationship Id="rId385" Type="http://schemas.openxmlformats.org/officeDocument/2006/relationships/image" Target="../media/image2295.png"/><Relationship Id="rId19" Type="http://schemas.openxmlformats.org/officeDocument/2006/relationships/image" Target="../media/image2117.png"/><Relationship Id="rId224" Type="http://schemas.openxmlformats.org/officeDocument/2006/relationships/image" Target="../media/image2215.png"/><Relationship Id="rId245" Type="http://schemas.openxmlformats.org/officeDocument/2006/relationships/customXml" Target="../ink/ink2305.xml"/><Relationship Id="rId266" Type="http://schemas.openxmlformats.org/officeDocument/2006/relationships/image" Target="../media/image2236.png"/><Relationship Id="rId287" Type="http://schemas.openxmlformats.org/officeDocument/2006/relationships/customXml" Target="../ink/ink2326.xml"/><Relationship Id="rId30" Type="http://schemas.openxmlformats.org/officeDocument/2006/relationships/customXml" Target="../ink/ink2197.xml"/><Relationship Id="rId105" Type="http://schemas.openxmlformats.org/officeDocument/2006/relationships/image" Target="../media/image2159.png"/><Relationship Id="rId126" Type="http://schemas.openxmlformats.org/officeDocument/2006/relationships/customXml" Target="../ink/ink2245.xml"/><Relationship Id="rId147" Type="http://schemas.openxmlformats.org/officeDocument/2006/relationships/image" Target="../media/image2180.png"/><Relationship Id="rId168" Type="http://schemas.openxmlformats.org/officeDocument/2006/relationships/customXml" Target="../ink/ink2266.xml"/><Relationship Id="rId312" Type="http://schemas.openxmlformats.org/officeDocument/2006/relationships/customXml" Target="../ink/ink2339.xml"/><Relationship Id="rId333" Type="http://schemas.openxmlformats.org/officeDocument/2006/relationships/image" Target="../media/image2269.png"/><Relationship Id="rId354" Type="http://schemas.openxmlformats.org/officeDocument/2006/relationships/customXml" Target="../ink/ink2360.xml"/><Relationship Id="rId51" Type="http://schemas.openxmlformats.org/officeDocument/2006/relationships/image" Target="../media/image2132.png"/><Relationship Id="rId72" Type="http://schemas.openxmlformats.org/officeDocument/2006/relationships/customXml" Target="../ink/ink2218.xml"/><Relationship Id="rId93" Type="http://schemas.openxmlformats.org/officeDocument/2006/relationships/image" Target="../media/image2153.png"/><Relationship Id="rId189" Type="http://schemas.openxmlformats.org/officeDocument/2006/relationships/image" Target="../media/image2200.png"/><Relationship Id="rId375" Type="http://schemas.openxmlformats.org/officeDocument/2006/relationships/image" Target="../media/image2290.png"/><Relationship Id="rId3" Type="http://schemas.openxmlformats.org/officeDocument/2006/relationships/image" Target="../media/image2109.png"/><Relationship Id="rId214" Type="http://schemas.openxmlformats.org/officeDocument/2006/relationships/customXml" Target="../ink/ink2289.xml"/><Relationship Id="rId235" Type="http://schemas.openxmlformats.org/officeDocument/2006/relationships/customXml" Target="../ink/ink2300.xml"/><Relationship Id="rId256" Type="http://schemas.openxmlformats.org/officeDocument/2006/relationships/image" Target="../media/image2231.png"/><Relationship Id="rId277" Type="http://schemas.openxmlformats.org/officeDocument/2006/relationships/customXml" Target="../ink/ink2321.xml"/><Relationship Id="rId298" Type="http://schemas.openxmlformats.org/officeDocument/2006/relationships/image" Target="../media/image2252.png"/><Relationship Id="rId116" Type="http://schemas.openxmlformats.org/officeDocument/2006/relationships/customXml" Target="../ink/ink2240.xml"/><Relationship Id="rId137" Type="http://schemas.openxmlformats.org/officeDocument/2006/relationships/image" Target="../media/image2175.png"/><Relationship Id="rId158" Type="http://schemas.openxmlformats.org/officeDocument/2006/relationships/customXml" Target="../ink/ink2261.xml"/><Relationship Id="rId302" Type="http://schemas.openxmlformats.org/officeDocument/2006/relationships/image" Target="../media/image2254.png"/><Relationship Id="rId323" Type="http://schemas.openxmlformats.org/officeDocument/2006/relationships/image" Target="../media/image2264.png"/><Relationship Id="rId344" Type="http://schemas.openxmlformats.org/officeDocument/2006/relationships/customXml" Target="../ink/ink2355.xml"/><Relationship Id="rId20" Type="http://schemas.openxmlformats.org/officeDocument/2006/relationships/customXml" Target="../ink/ink2192.xml"/><Relationship Id="rId41" Type="http://schemas.openxmlformats.org/officeDocument/2006/relationships/image" Target="../media/image2128.png"/><Relationship Id="rId62" Type="http://schemas.openxmlformats.org/officeDocument/2006/relationships/customXml" Target="../ink/ink2213.xml"/><Relationship Id="rId83" Type="http://schemas.openxmlformats.org/officeDocument/2006/relationships/image" Target="../media/image2148.png"/><Relationship Id="rId179" Type="http://schemas.openxmlformats.org/officeDocument/2006/relationships/image" Target="../media/image2195.png"/><Relationship Id="rId365" Type="http://schemas.openxmlformats.org/officeDocument/2006/relationships/image" Target="../media/image2285.png"/><Relationship Id="rId386" Type="http://schemas.openxmlformats.org/officeDocument/2006/relationships/customXml" Target="../ink/ink2376.xml"/><Relationship Id="rId190" Type="http://schemas.openxmlformats.org/officeDocument/2006/relationships/customXml" Target="../ink/ink2277.xml"/><Relationship Id="rId204" Type="http://schemas.openxmlformats.org/officeDocument/2006/relationships/customXml" Target="../ink/ink2284.xml"/><Relationship Id="rId225" Type="http://schemas.openxmlformats.org/officeDocument/2006/relationships/customXml" Target="../ink/ink2295.xml"/><Relationship Id="rId246" Type="http://schemas.openxmlformats.org/officeDocument/2006/relationships/image" Target="../media/image2226.png"/><Relationship Id="rId267" Type="http://schemas.openxmlformats.org/officeDocument/2006/relationships/customXml" Target="../ink/ink2316.xml"/><Relationship Id="rId288" Type="http://schemas.openxmlformats.org/officeDocument/2006/relationships/image" Target="../media/image2247.png"/><Relationship Id="rId106" Type="http://schemas.openxmlformats.org/officeDocument/2006/relationships/customXml" Target="../ink/ink2235.xml"/><Relationship Id="rId127" Type="http://schemas.openxmlformats.org/officeDocument/2006/relationships/image" Target="../media/image2170.png"/><Relationship Id="rId313" Type="http://schemas.openxmlformats.org/officeDocument/2006/relationships/image" Target="../media/image2259.png"/><Relationship Id="rId10" Type="http://schemas.openxmlformats.org/officeDocument/2006/relationships/customXml" Target="../ink/ink2187.xml"/><Relationship Id="rId31" Type="http://schemas.openxmlformats.org/officeDocument/2006/relationships/image" Target="../media/image2123.png"/><Relationship Id="rId52" Type="http://schemas.openxmlformats.org/officeDocument/2006/relationships/customXml" Target="../ink/ink2208.xml"/><Relationship Id="rId73" Type="http://schemas.openxmlformats.org/officeDocument/2006/relationships/image" Target="../media/image2143.png"/><Relationship Id="rId94" Type="http://schemas.openxmlformats.org/officeDocument/2006/relationships/customXml" Target="../ink/ink2229.xml"/><Relationship Id="rId148" Type="http://schemas.openxmlformats.org/officeDocument/2006/relationships/customXml" Target="../ink/ink2256.xml"/><Relationship Id="rId169" Type="http://schemas.openxmlformats.org/officeDocument/2006/relationships/image" Target="../media/image2191.png"/><Relationship Id="rId334" Type="http://schemas.openxmlformats.org/officeDocument/2006/relationships/customXml" Target="../ink/ink2350.xml"/><Relationship Id="rId355" Type="http://schemas.openxmlformats.org/officeDocument/2006/relationships/image" Target="../media/image2280.png"/><Relationship Id="rId376" Type="http://schemas.openxmlformats.org/officeDocument/2006/relationships/customXml" Target="../ink/ink2371.xml"/><Relationship Id="rId4" Type="http://schemas.openxmlformats.org/officeDocument/2006/relationships/customXml" Target="../ink/ink2184.xml"/><Relationship Id="rId180" Type="http://schemas.openxmlformats.org/officeDocument/2006/relationships/customXml" Target="../ink/ink2272.xml"/><Relationship Id="rId215" Type="http://schemas.openxmlformats.org/officeDocument/2006/relationships/image" Target="../media/image2212.png"/><Relationship Id="rId236" Type="http://schemas.openxmlformats.org/officeDocument/2006/relationships/image" Target="../media/image2221.png"/><Relationship Id="rId257" Type="http://schemas.openxmlformats.org/officeDocument/2006/relationships/customXml" Target="../ink/ink2311.xml"/><Relationship Id="rId278" Type="http://schemas.openxmlformats.org/officeDocument/2006/relationships/image" Target="../media/image2242.png"/><Relationship Id="rId303" Type="http://schemas.openxmlformats.org/officeDocument/2006/relationships/customXml" Target="../ink/ink2334.xml"/><Relationship Id="rId42" Type="http://schemas.openxmlformats.org/officeDocument/2006/relationships/customXml" Target="../ink/ink2203.xml"/><Relationship Id="rId84" Type="http://schemas.openxmlformats.org/officeDocument/2006/relationships/customXml" Target="../ink/ink2224.xml"/><Relationship Id="rId138" Type="http://schemas.openxmlformats.org/officeDocument/2006/relationships/customXml" Target="../ink/ink2251.xml"/><Relationship Id="rId345" Type="http://schemas.openxmlformats.org/officeDocument/2006/relationships/image" Target="../media/image2275.png"/><Relationship Id="rId387" Type="http://schemas.openxmlformats.org/officeDocument/2006/relationships/customXml" Target="../ink/ink2377.xml"/><Relationship Id="rId191" Type="http://schemas.openxmlformats.org/officeDocument/2006/relationships/image" Target="../media/image2201.png"/><Relationship Id="rId205" Type="http://schemas.openxmlformats.org/officeDocument/2006/relationships/image" Target="../media/image2208.png"/><Relationship Id="rId247" Type="http://schemas.openxmlformats.org/officeDocument/2006/relationships/customXml" Target="../ink/ink2306.xml"/><Relationship Id="rId107" Type="http://schemas.openxmlformats.org/officeDocument/2006/relationships/image" Target="../media/image2160.png"/><Relationship Id="rId289" Type="http://schemas.openxmlformats.org/officeDocument/2006/relationships/customXml" Target="../ink/ink2327.xml"/><Relationship Id="rId11" Type="http://schemas.openxmlformats.org/officeDocument/2006/relationships/image" Target="../media/image2113.png"/><Relationship Id="rId53" Type="http://schemas.openxmlformats.org/officeDocument/2006/relationships/image" Target="../media/image2133.png"/><Relationship Id="rId149" Type="http://schemas.openxmlformats.org/officeDocument/2006/relationships/image" Target="../media/image2181.png"/><Relationship Id="rId314" Type="http://schemas.openxmlformats.org/officeDocument/2006/relationships/customXml" Target="../ink/ink2340.xml"/><Relationship Id="rId356" Type="http://schemas.openxmlformats.org/officeDocument/2006/relationships/customXml" Target="../ink/ink2361.xml"/><Relationship Id="rId95" Type="http://schemas.openxmlformats.org/officeDocument/2006/relationships/image" Target="../media/image2154.png"/><Relationship Id="rId160" Type="http://schemas.openxmlformats.org/officeDocument/2006/relationships/customXml" Target="../ink/ink2262.xml"/><Relationship Id="rId216" Type="http://schemas.openxmlformats.org/officeDocument/2006/relationships/customXml" Target="../ink/ink2290.xml"/><Relationship Id="rId258" Type="http://schemas.openxmlformats.org/officeDocument/2006/relationships/image" Target="../media/image2232.png"/><Relationship Id="rId22" Type="http://schemas.openxmlformats.org/officeDocument/2006/relationships/customXml" Target="../ink/ink2193.xml"/><Relationship Id="rId64" Type="http://schemas.openxmlformats.org/officeDocument/2006/relationships/customXml" Target="../ink/ink2214.xml"/><Relationship Id="rId118" Type="http://schemas.openxmlformats.org/officeDocument/2006/relationships/customXml" Target="../ink/ink2241.xml"/><Relationship Id="rId325" Type="http://schemas.openxmlformats.org/officeDocument/2006/relationships/image" Target="../media/image2265.png"/><Relationship Id="rId367" Type="http://schemas.openxmlformats.org/officeDocument/2006/relationships/image" Target="../media/image2286.png"/><Relationship Id="rId171" Type="http://schemas.openxmlformats.org/officeDocument/2006/relationships/image" Target="../media/image2192.png"/><Relationship Id="rId227" Type="http://schemas.openxmlformats.org/officeDocument/2006/relationships/customXml" Target="../ink/ink2296.xml"/><Relationship Id="rId269" Type="http://schemas.openxmlformats.org/officeDocument/2006/relationships/customXml" Target="../ink/ink2317.xml"/><Relationship Id="rId33" Type="http://schemas.openxmlformats.org/officeDocument/2006/relationships/image" Target="../media/image2124.png"/><Relationship Id="rId129" Type="http://schemas.openxmlformats.org/officeDocument/2006/relationships/image" Target="../media/image2171.png"/><Relationship Id="rId280" Type="http://schemas.openxmlformats.org/officeDocument/2006/relationships/image" Target="../media/image2243.png"/><Relationship Id="rId336" Type="http://schemas.openxmlformats.org/officeDocument/2006/relationships/customXml" Target="../ink/ink2351.xml"/><Relationship Id="rId75" Type="http://schemas.openxmlformats.org/officeDocument/2006/relationships/image" Target="../media/image2144.png"/><Relationship Id="rId140" Type="http://schemas.openxmlformats.org/officeDocument/2006/relationships/customXml" Target="../ink/ink2252.xml"/><Relationship Id="rId182" Type="http://schemas.openxmlformats.org/officeDocument/2006/relationships/customXml" Target="../ink/ink2273.xml"/><Relationship Id="rId378" Type="http://schemas.openxmlformats.org/officeDocument/2006/relationships/customXml" Target="../ink/ink2372.xml"/><Relationship Id="rId6" Type="http://schemas.openxmlformats.org/officeDocument/2006/relationships/customXml" Target="../ink/ink2185.xml"/><Relationship Id="rId238" Type="http://schemas.openxmlformats.org/officeDocument/2006/relationships/image" Target="../media/image2222.png"/><Relationship Id="rId291" Type="http://schemas.openxmlformats.org/officeDocument/2006/relationships/customXml" Target="../ink/ink2328.xml"/><Relationship Id="rId305" Type="http://schemas.openxmlformats.org/officeDocument/2006/relationships/customXml" Target="../ink/ink2335.xml"/><Relationship Id="rId347" Type="http://schemas.openxmlformats.org/officeDocument/2006/relationships/image" Target="../media/image2276.png"/><Relationship Id="rId44" Type="http://schemas.openxmlformats.org/officeDocument/2006/relationships/customXml" Target="../ink/ink2204.xml"/><Relationship Id="rId86" Type="http://schemas.openxmlformats.org/officeDocument/2006/relationships/customXml" Target="../ink/ink2225.xml"/><Relationship Id="rId151" Type="http://schemas.openxmlformats.org/officeDocument/2006/relationships/image" Target="../media/image2182.png"/><Relationship Id="rId389" Type="http://schemas.openxmlformats.org/officeDocument/2006/relationships/customXml" Target="../ink/ink2378.xml"/><Relationship Id="rId193" Type="http://schemas.openxmlformats.org/officeDocument/2006/relationships/image" Target="../media/image2202.png"/><Relationship Id="rId207" Type="http://schemas.openxmlformats.org/officeDocument/2006/relationships/image" Target="../media/image2209.png"/><Relationship Id="rId249" Type="http://schemas.openxmlformats.org/officeDocument/2006/relationships/customXml" Target="../ink/ink2307.xml"/><Relationship Id="rId13" Type="http://schemas.openxmlformats.org/officeDocument/2006/relationships/image" Target="../media/image2114.png"/><Relationship Id="rId109" Type="http://schemas.openxmlformats.org/officeDocument/2006/relationships/image" Target="../media/image2161.png"/><Relationship Id="rId260" Type="http://schemas.openxmlformats.org/officeDocument/2006/relationships/image" Target="../media/image2233.png"/><Relationship Id="rId316" Type="http://schemas.openxmlformats.org/officeDocument/2006/relationships/customXml" Target="../ink/ink2341.xml"/><Relationship Id="rId55" Type="http://schemas.openxmlformats.org/officeDocument/2006/relationships/image" Target="../media/image2134.png"/><Relationship Id="rId97" Type="http://schemas.openxmlformats.org/officeDocument/2006/relationships/image" Target="../media/image2155.png"/><Relationship Id="rId120" Type="http://schemas.openxmlformats.org/officeDocument/2006/relationships/customXml" Target="../ink/ink2242.xml"/><Relationship Id="rId358" Type="http://schemas.openxmlformats.org/officeDocument/2006/relationships/customXml" Target="../ink/ink2362.xml"/><Relationship Id="rId162" Type="http://schemas.openxmlformats.org/officeDocument/2006/relationships/customXml" Target="../ink/ink2263.xml"/><Relationship Id="rId218" Type="http://schemas.openxmlformats.org/officeDocument/2006/relationships/customXml" Target="../ink/ink2291.xml"/><Relationship Id="rId271" Type="http://schemas.openxmlformats.org/officeDocument/2006/relationships/customXml" Target="../ink/ink2318.xml"/><Relationship Id="rId24" Type="http://schemas.openxmlformats.org/officeDocument/2006/relationships/customXml" Target="../ink/ink2194.xml"/><Relationship Id="rId66" Type="http://schemas.openxmlformats.org/officeDocument/2006/relationships/customXml" Target="../ink/ink2215.xml"/><Relationship Id="rId131" Type="http://schemas.openxmlformats.org/officeDocument/2006/relationships/image" Target="../media/image2172.png"/><Relationship Id="rId327" Type="http://schemas.openxmlformats.org/officeDocument/2006/relationships/image" Target="../media/image2266.png"/><Relationship Id="rId369" Type="http://schemas.openxmlformats.org/officeDocument/2006/relationships/image" Target="../media/image2287.png"/><Relationship Id="rId173" Type="http://schemas.openxmlformats.org/officeDocument/2006/relationships/image" Target="../media/image2193.png"/><Relationship Id="rId229" Type="http://schemas.openxmlformats.org/officeDocument/2006/relationships/customXml" Target="../ink/ink2297.xml"/><Relationship Id="rId380" Type="http://schemas.openxmlformats.org/officeDocument/2006/relationships/customXml" Target="../ink/ink2373.xml"/><Relationship Id="rId240" Type="http://schemas.openxmlformats.org/officeDocument/2006/relationships/image" Target="../media/image2223.png"/><Relationship Id="rId35" Type="http://schemas.openxmlformats.org/officeDocument/2006/relationships/image" Target="../media/image2125.png"/><Relationship Id="rId77" Type="http://schemas.openxmlformats.org/officeDocument/2006/relationships/image" Target="../media/image2145.png"/><Relationship Id="rId100" Type="http://schemas.openxmlformats.org/officeDocument/2006/relationships/customXml" Target="../ink/ink2232.xml"/><Relationship Id="rId282" Type="http://schemas.openxmlformats.org/officeDocument/2006/relationships/image" Target="../media/image2244.png"/><Relationship Id="rId338" Type="http://schemas.openxmlformats.org/officeDocument/2006/relationships/customXml" Target="../ink/ink2352.xml"/><Relationship Id="rId8" Type="http://schemas.openxmlformats.org/officeDocument/2006/relationships/customXml" Target="../ink/ink2186.xml"/><Relationship Id="rId142" Type="http://schemas.openxmlformats.org/officeDocument/2006/relationships/customXml" Target="../ink/ink2253.xml"/><Relationship Id="rId184" Type="http://schemas.openxmlformats.org/officeDocument/2006/relationships/customXml" Target="../ink/ink2274.xml"/><Relationship Id="rId391" Type="http://schemas.openxmlformats.org/officeDocument/2006/relationships/customXml" Target="../ink/ink2379.xml"/><Relationship Id="rId251" Type="http://schemas.openxmlformats.org/officeDocument/2006/relationships/customXml" Target="../ink/ink2308.xml"/><Relationship Id="rId46" Type="http://schemas.openxmlformats.org/officeDocument/2006/relationships/customXml" Target="../ink/ink2205.xml"/><Relationship Id="rId293" Type="http://schemas.openxmlformats.org/officeDocument/2006/relationships/customXml" Target="../ink/ink2329.xml"/><Relationship Id="rId307" Type="http://schemas.openxmlformats.org/officeDocument/2006/relationships/image" Target="../media/image2256.png"/><Relationship Id="rId349" Type="http://schemas.openxmlformats.org/officeDocument/2006/relationships/image" Target="../media/image2277.png"/><Relationship Id="rId88" Type="http://schemas.openxmlformats.org/officeDocument/2006/relationships/customXml" Target="../ink/ink2226.xml"/><Relationship Id="rId111" Type="http://schemas.openxmlformats.org/officeDocument/2006/relationships/image" Target="../media/image2162.png"/><Relationship Id="rId153" Type="http://schemas.openxmlformats.org/officeDocument/2006/relationships/image" Target="../media/image2183.png"/><Relationship Id="rId195" Type="http://schemas.openxmlformats.org/officeDocument/2006/relationships/image" Target="../media/image2203.png"/><Relationship Id="rId209" Type="http://schemas.openxmlformats.org/officeDocument/2006/relationships/image" Target="../media/image2210.png"/><Relationship Id="rId360" Type="http://schemas.openxmlformats.org/officeDocument/2006/relationships/customXml" Target="../ink/ink2363.xml"/><Relationship Id="rId220" Type="http://schemas.openxmlformats.org/officeDocument/2006/relationships/customXml" Target="../ink/ink2292.xml"/><Relationship Id="rId15" Type="http://schemas.openxmlformats.org/officeDocument/2006/relationships/image" Target="../media/image2115.png"/><Relationship Id="rId57" Type="http://schemas.openxmlformats.org/officeDocument/2006/relationships/image" Target="../media/image2135.png"/><Relationship Id="rId262" Type="http://schemas.openxmlformats.org/officeDocument/2006/relationships/image" Target="../media/image2234.png"/><Relationship Id="rId318" Type="http://schemas.openxmlformats.org/officeDocument/2006/relationships/customXml" Target="../ink/ink2342.xml"/><Relationship Id="rId99" Type="http://schemas.openxmlformats.org/officeDocument/2006/relationships/image" Target="../media/image2156.png"/><Relationship Id="rId122" Type="http://schemas.openxmlformats.org/officeDocument/2006/relationships/customXml" Target="../ink/ink2243.xml"/><Relationship Id="rId164" Type="http://schemas.openxmlformats.org/officeDocument/2006/relationships/customXml" Target="../ink/ink2264.xml"/><Relationship Id="rId371" Type="http://schemas.openxmlformats.org/officeDocument/2006/relationships/image" Target="../media/image2288.png"/><Relationship Id="rId26" Type="http://schemas.openxmlformats.org/officeDocument/2006/relationships/customXml" Target="../ink/ink2195.xml"/><Relationship Id="rId231" Type="http://schemas.openxmlformats.org/officeDocument/2006/relationships/customXml" Target="../ink/ink2298.xml"/><Relationship Id="rId273" Type="http://schemas.openxmlformats.org/officeDocument/2006/relationships/customXml" Target="../ink/ink2319.xml"/><Relationship Id="rId329" Type="http://schemas.openxmlformats.org/officeDocument/2006/relationships/image" Target="../media/image2267.png"/><Relationship Id="rId68" Type="http://schemas.openxmlformats.org/officeDocument/2006/relationships/customXml" Target="../ink/ink2216.xml"/><Relationship Id="rId133" Type="http://schemas.openxmlformats.org/officeDocument/2006/relationships/image" Target="../media/image2173.png"/><Relationship Id="rId175" Type="http://schemas.openxmlformats.org/officeDocument/2006/relationships/image" Target="../media/image372.png"/><Relationship Id="rId340" Type="http://schemas.openxmlformats.org/officeDocument/2006/relationships/customXml" Target="../ink/ink2353.xml"/><Relationship Id="rId200" Type="http://schemas.openxmlformats.org/officeDocument/2006/relationships/customXml" Target="../ink/ink2282.xml"/><Relationship Id="rId382" Type="http://schemas.openxmlformats.org/officeDocument/2006/relationships/customXml" Target="../ink/ink237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image" Target="../media/image149.png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customXml" Target="../ink/ink162.xml"/><Relationship Id="rId170" Type="http://schemas.openxmlformats.org/officeDocument/2006/relationships/image" Target="../media/image85.png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image" Target="../media/image172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48" Type="http://schemas.openxmlformats.org/officeDocument/2006/relationships/customXml" Target="../ink/ink124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image" Target="../media/image157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172" Type="http://schemas.openxmlformats.org/officeDocument/2006/relationships/image" Target="../media/image86.png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customXml" Target="../ink/ink169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3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61" Type="http://schemas.openxmlformats.org/officeDocument/2006/relationships/image" Target="../media/image130.png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image" Target="../media/image158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customXml" Target="../ink/ink175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customXml" Target="../ink/ink170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4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26" Type="http://schemas.openxmlformats.org/officeDocument/2006/relationships/image" Target="../media/image13.png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customXml" Target="../ink/ink165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69.png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4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6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customXml" Target="../ink/ink160.xml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1.xml"/><Relationship Id="rId201" Type="http://schemas.openxmlformats.org/officeDocument/2006/relationships/customXml" Target="../ink/ink100.xml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customXml" Target="../ink/ink155.xml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6.xml"/><Relationship Id="rId35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image" Target="../media/image160.png"/><Relationship Id="rId342" Type="http://schemas.openxmlformats.org/officeDocument/2006/relationships/image" Target="../media/image170.png"/><Relationship Id="rId202" Type="http://schemas.openxmlformats.org/officeDocument/2006/relationships/image" Target="../media/image101.png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image" Target="../media/image155.png"/><Relationship Id="rId332" Type="http://schemas.openxmlformats.org/officeDocument/2006/relationships/image" Target="../media/image165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customXml" Target="../ink/ink17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customXml" Target="../ink/ink156.xml"/><Relationship Id="rId333" Type="http://schemas.openxmlformats.org/officeDocument/2006/relationships/customXml" Target="../ink/ink167.xml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image" Target="../media/image171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image" Target="../media/image156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6.png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image" Target="../media/image123.png"/><Relationship Id="rId107" Type="http://schemas.openxmlformats.org/officeDocument/2006/relationships/customXml" Target="../ink/ink53.xml"/><Relationship Id="rId289" Type="http://schemas.openxmlformats.org/officeDocument/2006/relationships/image" Target="../media/image144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7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image" Target="../media/image162.png"/><Relationship Id="rId171" Type="http://schemas.openxmlformats.org/officeDocument/2006/relationships/customXml" Target="../ink/ink85.xml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40.xml"/><Relationship Id="rId336" Type="http://schemas.openxmlformats.org/officeDocument/2006/relationships/image" Target="../media/image167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6" Type="http://schemas.openxmlformats.org/officeDocument/2006/relationships/image" Target="../media/image3.png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customXml" Target="../ink/ink174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image" Target="../media/image124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62" Type="http://schemas.openxmlformats.org/officeDocument/2006/relationships/image" Target="../media/image81.png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image" Target="../media/image163.png"/><Relationship Id="rId173" Type="http://schemas.openxmlformats.org/officeDocument/2006/relationships/customXml" Target="../ink/ink86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customXml" Target="../ink/ink141.xml"/><Relationship Id="rId33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5.xml"/><Relationship Id="rId671" Type="http://schemas.openxmlformats.org/officeDocument/2006/relationships/customXml" Target="../ink/ink519.xml"/><Relationship Id="rId769" Type="http://schemas.openxmlformats.org/officeDocument/2006/relationships/image" Target="../media/image550.png"/><Relationship Id="rId21" Type="http://schemas.openxmlformats.org/officeDocument/2006/relationships/image" Target="../media/image184.png"/><Relationship Id="rId324" Type="http://schemas.openxmlformats.org/officeDocument/2006/relationships/customXml" Target="../ink/ink343.xml"/><Relationship Id="rId531" Type="http://schemas.openxmlformats.org/officeDocument/2006/relationships/image" Target="../media/image432.png"/><Relationship Id="rId629" Type="http://schemas.openxmlformats.org/officeDocument/2006/relationships/customXml" Target="../ink/ink498.xml"/><Relationship Id="rId170" Type="http://schemas.openxmlformats.org/officeDocument/2006/relationships/image" Target="../media/image258.png"/><Relationship Id="rId836" Type="http://schemas.openxmlformats.org/officeDocument/2006/relationships/image" Target="../media/image583.png"/><Relationship Id="rId268" Type="http://schemas.openxmlformats.org/officeDocument/2006/relationships/image" Target="../media/image305.png"/><Relationship Id="rId475" Type="http://schemas.openxmlformats.org/officeDocument/2006/relationships/customXml" Target="../ink/ink420.xml"/><Relationship Id="rId682" Type="http://schemas.openxmlformats.org/officeDocument/2006/relationships/image" Target="../media/image507.png"/><Relationship Id="rId32" Type="http://schemas.openxmlformats.org/officeDocument/2006/relationships/customXml" Target="../ink/ink192.xml"/><Relationship Id="rId128" Type="http://schemas.openxmlformats.org/officeDocument/2006/relationships/image" Target="../media/image237.png"/><Relationship Id="rId335" Type="http://schemas.openxmlformats.org/officeDocument/2006/relationships/image" Target="../media/image336.png"/><Relationship Id="rId542" Type="http://schemas.openxmlformats.org/officeDocument/2006/relationships/customXml" Target="../ink/ink454.xml"/><Relationship Id="rId181" Type="http://schemas.openxmlformats.org/officeDocument/2006/relationships/customXml" Target="../ink/ink267.xml"/><Relationship Id="rId402" Type="http://schemas.openxmlformats.org/officeDocument/2006/relationships/customXml" Target="../ink/ink383.xml"/><Relationship Id="rId847" Type="http://schemas.openxmlformats.org/officeDocument/2006/relationships/customXml" Target="../ink/ink608.xml"/><Relationship Id="rId279" Type="http://schemas.openxmlformats.org/officeDocument/2006/relationships/image" Target="../media/image310.png"/><Relationship Id="rId486" Type="http://schemas.openxmlformats.org/officeDocument/2006/relationships/customXml" Target="../ink/ink426.xml"/><Relationship Id="rId693" Type="http://schemas.openxmlformats.org/officeDocument/2006/relationships/customXml" Target="../ink/ink530.xml"/><Relationship Id="rId707" Type="http://schemas.openxmlformats.org/officeDocument/2006/relationships/customXml" Target="../ink/ink537.xml"/><Relationship Id="rId43" Type="http://schemas.openxmlformats.org/officeDocument/2006/relationships/image" Target="../media/image195.png"/><Relationship Id="rId139" Type="http://schemas.openxmlformats.org/officeDocument/2006/relationships/customXml" Target="../ink/ink246.xml"/><Relationship Id="rId346" Type="http://schemas.openxmlformats.org/officeDocument/2006/relationships/customXml" Target="../ink/ink354.xml"/><Relationship Id="rId553" Type="http://schemas.openxmlformats.org/officeDocument/2006/relationships/image" Target="../media/image443.png"/><Relationship Id="rId760" Type="http://schemas.openxmlformats.org/officeDocument/2006/relationships/customXml" Target="../ink/ink564.xml"/><Relationship Id="rId192" Type="http://schemas.openxmlformats.org/officeDocument/2006/relationships/customXml" Target="../ink/ink273.xml"/><Relationship Id="rId206" Type="http://schemas.openxmlformats.org/officeDocument/2006/relationships/customXml" Target="../ink/ink280.xml"/><Relationship Id="rId413" Type="http://schemas.openxmlformats.org/officeDocument/2006/relationships/customXml" Target="../ink/ink389.xml"/><Relationship Id="rId858" Type="http://schemas.openxmlformats.org/officeDocument/2006/relationships/image" Target="../media/image594.png"/><Relationship Id="rId497" Type="http://schemas.openxmlformats.org/officeDocument/2006/relationships/image" Target="../media/image415.png"/><Relationship Id="rId620" Type="http://schemas.openxmlformats.org/officeDocument/2006/relationships/image" Target="../media/image476.png"/><Relationship Id="rId718" Type="http://schemas.openxmlformats.org/officeDocument/2006/relationships/image" Target="../media/image525.png"/><Relationship Id="rId357" Type="http://schemas.openxmlformats.org/officeDocument/2006/relationships/customXml" Target="../ink/ink360.xml"/><Relationship Id="rId54" Type="http://schemas.openxmlformats.org/officeDocument/2006/relationships/image" Target="../media/image200.png"/><Relationship Id="rId217" Type="http://schemas.openxmlformats.org/officeDocument/2006/relationships/customXml" Target="../ink/ink286.xml"/><Relationship Id="rId564" Type="http://schemas.openxmlformats.org/officeDocument/2006/relationships/customXml" Target="../ink/ink465.xml"/><Relationship Id="rId771" Type="http://schemas.openxmlformats.org/officeDocument/2006/relationships/image" Target="../media/image551.png"/><Relationship Id="rId869" Type="http://schemas.openxmlformats.org/officeDocument/2006/relationships/customXml" Target="../ink/ink619.xml"/><Relationship Id="rId424" Type="http://schemas.openxmlformats.org/officeDocument/2006/relationships/image" Target="../media/image379.png"/><Relationship Id="rId631" Type="http://schemas.openxmlformats.org/officeDocument/2006/relationships/customXml" Target="../ink/ink499.xml"/><Relationship Id="rId729" Type="http://schemas.openxmlformats.org/officeDocument/2006/relationships/customXml" Target="../ink/ink548.xml"/><Relationship Id="rId270" Type="http://schemas.openxmlformats.org/officeDocument/2006/relationships/image" Target="../media/image306.png"/><Relationship Id="rId65" Type="http://schemas.openxmlformats.org/officeDocument/2006/relationships/customXml" Target="../ink/ink209.xml"/><Relationship Id="rId130" Type="http://schemas.openxmlformats.org/officeDocument/2006/relationships/image" Target="../media/image238.png"/><Relationship Id="rId368" Type="http://schemas.openxmlformats.org/officeDocument/2006/relationships/image" Target="../media/image352.png"/><Relationship Id="rId575" Type="http://schemas.openxmlformats.org/officeDocument/2006/relationships/customXml" Target="../ink/ink471.xml"/><Relationship Id="rId782" Type="http://schemas.openxmlformats.org/officeDocument/2006/relationships/customXml" Target="../ink/ink575.xml"/><Relationship Id="rId228" Type="http://schemas.openxmlformats.org/officeDocument/2006/relationships/customXml" Target="../ink/ink292.xml"/><Relationship Id="rId435" Type="http://schemas.openxmlformats.org/officeDocument/2006/relationships/customXml" Target="../ink/ink400.xml"/><Relationship Id="rId642" Type="http://schemas.openxmlformats.org/officeDocument/2006/relationships/image" Target="../media/image487.png"/><Relationship Id="rId281" Type="http://schemas.openxmlformats.org/officeDocument/2006/relationships/customXml" Target="../ink/ink320.xml"/><Relationship Id="rId502" Type="http://schemas.openxmlformats.org/officeDocument/2006/relationships/customXml" Target="../ink/ink434.xml"/><Relationship Id="rId76" Type="http://schemas.openxmlformats.org/officeDocument/2006/relationships/image" Target="../media/image211.png"/><Relationship Id="rId141" Type="http://schemas.openxmlformats.org/officeDocument/2006/relationships/customXml" Target="../ink/ink247.xml"/><Relationship Id="rId379" Type="http://schemas.openxmlformats.org/officeDocument/2006/relationships/customXml" Target="../ink/ink371.xml"/><Relationship Id="rId586" Type="http://schemas.openxmlformats.org/officeDocument/2006/relationships/image" Target="../media/image459.png"/><Relationship Id="rId793" Type="http://schemas.openxmlformats.org/officeDocument/2006/relationships/image" Target="../media/image562.png"/><Relationship Id="rId807" Type="http://schemas.openxmlformats.org/officeDocument/2006/relationships/image" Target="../media/image569.png"/><Relationship Id="rId7" Type="http://schemas.openxmlformats.org/officeDocument/2006/relationships/image" Target="../media/image178.png"/><Relationship Id="rId239" Type="http://schemas.openxmlformats.org/officeDocument/2006/relationships/customXml" Target="../ink/ink298.xml"/><Relationship Id="rId446" Type="http://schemas.openxmlformats.org/officeDocument/2006/relationships/image" Target="../media/image390.png"/><Relationship Id="rId653" Type="http://schemas.openxmlformats.org/officeDocument/2006/relationships/customXml" Target="../ink/ink510.xml"/><Relationship Id="rId292" Type="http://schemas.openxmlformats.org/officeDocument/2006/relationships/customXml" Target="../ink/ink326.xml"/><Relationship Id="rId306" Type="http://schemas.openxmlformats.org/officeDocument/2006/relationships/image" Target="../media/image322.png"/><Relationship Id="rId860" Type="http://schemas.openxmlformats.org/officeDocument/2006/relationships/image" Target="../media/image595.png"/><Relationship Id="rId87" Type="http://schemas.openxmlformats.org/officeDocument/2006/relationships/customXml" Target="../ink/ink220.xml"/><Relationship Id="rId513" Type="http://schemas.openxmlformats.org/officeDocument/2006/relationships/image" Target="../media/image423.png"/><Relationship Id="rId597" Type="http://schemas.openxmlformats.org/officeDocument/2006/relationships/customXml" Target="../ink/ink482.xml"/><Relationship Id="rId720" Type="http://schemas.openxmlformats.org/officeDocument/2006/relationships/image" Target="../media/image526.png"/><Relationship Id="rId818" Type="http://schemas.openxmlformats.org/officeDocument/2006/relationships/image" Target="../media/image574.png"/><Relationship Id="rId152" Type="http://schemas.openxmlformats.org/officeDocument/2006/relationships/image" Target="../media/image249.png"/><Relationship Id="rId457" Type="http://schemas.openxmlformats.org/officeDocument/2006/relationships/customXml" Target="../ink/ink411.xml"/><Relationship Id="rId664" Type="http://schemas.openxmlformats.org/officeDocument/2006/relationships/image" Target="../media/image498.png"/><Relationship Id="rId14" Type="http://schemas.openxmlformats.org/officeDocument/2006/relationships/customXml" Target="../ink/ink183.xml"/><Relationship Id="rId317" Type="http://schemas.openxmlformats.org/officeDocument/2006/relationships/image" Target="../media/image327.png"/><Relationship Id="rId524" Type="http://schemas.openxmlformats.org/officeDocument/2006/relationships/customXml" Target="../ink/ink445.xml"/><Relationship Id="rId731" Type="http://schemas.openxmlformats.org/officeDocument/2006/relationships/customXml" Target="../ink/ink549.xml"/><Relationship Id="rId98" Type="http://schemas.openxmlformats.org/officeDocument/2006/relationships/image" Target="../media/image222.png"/><Relationship Id="rId163" Type="http://schemas.openxmlformats.org/officeDocument/2006/relationships/customXml" Target="../ink/ink258.xml"/><Relationship Id="rId370" Type="http://schemas.openxmlformats.org/officeDocument/2006/relationships/image" Target="../media/image353.png"/><Relationship Id="rId829" Type="http://schemas.openxmlformats.org/officeDocument/2006/relationships/customXml" Target="../ink/ink599.xml"/><Relationship Id="rId230" Type="http://schemas.openxmlformats.org/officeDocument/2006/relationships/customXml" Target="../ink/ink293.xml"/><Relationship Id="rId468" Type="http://schemas.openxmlformats.org/officeDocument/2006/relationships/image" Target="../media/image401.png"/><Relationship Id="rId675" Type="http://schemas.openxmlformats.org/officeDocument/2006/relationships/customXml" Target="../ink/ink521.xml"/><Relationship Id="rId25" Type="http://schemas.openxmlformats.org/officeDocument/2006/relationships/image" Target="../media/image186.png"/><Relationship Id="rId328" Type="http://schemas.openxmlformats.org/officeDocument/2006/relationships/customXml" Target="../ink/ink345.xml"/><Relationship Id="rId535" Type="http://schemas.openxmlformats.org/officeDocument/2006/relationships/image" Target="../media/image434.png"/><Relationship Id="rId742" Type="http://schemas.openxmlformats.org/officeDocument/2006/relationships/image" Target="../media/image537.png"/><Relationship Id="rId174" Type="http://schemas.openxmlformats.org/officeDocument/2006/relationships/image" Target="../media/image260.png"/><Relationship Id="rId381" Type="http://schemas.openxmlformats.org/officeDocument/2006/relationships/customXml" Target="../ink/ink372.xml"/><Relationship Id="rId602" Type="http://schemas.openxmlformats.org/officeDocument/2006/relationships/image" Target="../media/image467.png"/><Relationship Id="rId241" Type="http://schemas.openxmlformats.org/officeDocument/2006/relationships/customXml" Target="../ink/ink299.xml"/><Relationship Id="rId479" Type="http://schemas.openxmlformats.org/officeDocument/2006/relationships/customXml" Target="../ink/ink422.xml"/><Relationship Id="rId686" Type="http://schemas.openxmlformats.org/officeDocument/2006/relationships/image" Target="../media/image509.png"/><Relationship Id="rId36" Type="http://schemas.openxmlformats.org/officeDocument/2006/relationships/customXml" Target="../ink/ink194.xml"/><Relationship Id="rId339" Type="http://schemas.openxmlformats.org/officeDocument/2006/relationships/image" Target="../media/image338.png"/><Relationship Id="rId546" Type="http://schemas.openxmlformats.org/officeDocument/2006/relationships/customXml" Target="../ink/ink456.xml"/><Relationship Id="rId753" Type="http://schemas.openxmlformats.org/officeDocument/2006/relationships/image" Target="../media/image542.png"/><Relationship Id="rId101" Type="http://schemas.openxmlformats.org/officeDocument/2006/relationships/customXml" Target="../ink/ink227.xml"/><Relationship Id="rId185" Type="http://schemas.openxmlformats.org/officeDocument/2006/relationships/customXml" Target="../ink/ink269.xml"/><Relationship Id="rId406" Type="http://schemas.openxmlformats.org/officeDocument/2006/relationships/customXml" Target="../ink/ink385.xml"/><Relationship Id="rId392" Type="http://schemas.openxmlformats.org/officeDocument/2006/relationships/customXml" Target="../ink/ink378.xml"/><Relationship Id="rId613" Type="http://schemas.openxmlformats.org/officeDocument/2006/relationships/customXml" Target="../ink/ink490.xml"/><Relationship Id="rId697" Type="http://schemas.openxmlformats.org/officeDocument/2006/relationships/customXml" Target="../ink/ink532.xml"/><Relationship Id="rId820" Type="http://schemas.openxmlformats.org/officeDocument/2006/relationships/image" Target="../media/image575.png"/><Relationship Id="rId252" Type="http://schemas.openxmlformats.org/officeDocument/2006/relationships/image" Target="../media/image297.png"/><Relationship Id="rId47" Type="http://schemas.openxmlformats.org/officeDocument/2006/relationships/image" Target="../media/image197.png"/><Relationship Id="rId112" Type="http://schemas.openxmlformats.org/officeDocument/2006/relationships/image" Target="../media/image229.png"/><Relationship Id="rId557" Type="http://schemas.openxmlformats.org/officeDocument/2006/relationships/image" Target="../media/image445.png"/><Relationship Id="rId764" Type="http://schemas.openxmlformats.org/officeDocument/2006/relationships/customXml" Target="../ink/ink566.xml"/><Relationship Id="rId196" Type="http://schemas.openxmlformats.org/officeDocument/2006/relationships/customXml" Target="../ink/ink275.xml"/><Relationship Id="rId417" Type="http://schemas.openxmlformats.org/officeDocument/2006/relationships/customXml" Target="../ink/ink391.xml"/><Relationship Id="rId624" Type="http://schemas.openxmlformats.org/officeDocument/2006/relationships/image" Target="../media/image478.png"/><Relationship Id="rId831" Type="http://schemas.openxmlformats.org/officeDocument/2006/relationships/customXml" Target="../ink/ink600.xml"/><Relationship Id="rId263" Type="http://schemas.openxmlformats.org/officeDocument/2006/relationships/customXml" Target="../ink/ink310.xml"/><Relationship Id="rId470" Type="http://schemas.openxmlformats.org/officeDocument/2006/relationships/image" Target="../media/image402.png"/><Relationship Id="rId58" Type="http://schemas.openxmlformats.org/officeDocument/2006/relationships/image" Target="../media/image202.png"/><Relationship Id="rId123" Type="http://schemas.openxmlformats.org/officeDocument/2006/relationships/customXml" Target="../ink/ink238.xml"/><Relationship Id="rId330" Type="http://schemas.openxmlformats.org/officeDocument/2006/relationships/customXml" Target="../ink/ink346.xml"/><Relationship Id="rId568" Type="http://schemas.openxmlformats.org/officeDocument/2006/relationships/customXml" Target="../ink/ink467.xml"/><Relationship Id="rId775" Type="http://schemas.openxmlformats.org/officeDocument/2006/relationships/image" Target="../media/image553.png"/><Relationship Id="rId428" Type="http://schemas.openxmlformats.org/officeDocument/2006/relationships/image" Target="../media/image381.png"/><Relationship Id="rId635" Type="http://schemas.openxmlformats.org/officeDocument/2006/relationships/customXml" Target="../ink/ink501.xml"/><Relationship Id="rId842" Type="http://schemas.openxmlformats.org/officeDocument/2006/relationships/image" Target="../media/image586.png"/><Relationship Id="rId274" Type="http://schemas.openxmlformats.org/officeDocument/2006/relationships/customXml" Target="../ink/ink316.xml"/><Relationship Id="rId481" Type="http://schemas.openxmlformats.org/officeDocument/2006/relationships/customXml" Target="../ink/ink423.xml"/><Relationship Id="rId702" Type="http://schemas.openxmlformats.org/officeDocument/2006/relationships/image" Target="../media/image517.png"/><Relationship Id="rId69" Type="http://schemas.openxmlformats.org/officeDocument/2006/relationships/customXml" Target="../ink/ink211.xml"/><Relationship Id="rId134" Type="http://schemas.openxmlformats.org/officeDocument/2006/relationships/image" Target="../media/image240.png"/><Relationship Id="rId579" Type="http://schemas.openxmlformats.org/officeDocument/2006/relationships/customXml" Target="../ink/ink473.xml"/><Relationship Id="rId786" Type="http://schemas.openxmlformats.org/officeDocument/2006/relationships/customXml" Target="../ink/ink577.xml"/><Relationship Id="rId341" Type="http://schemas.openxmlformats.org/officeDocument/2006/relationships/image" Target="../media/image339.png"/><Relationship Id="rId439" Type="http://schemas.openxmlformats.org/officeDocument/2006/relationships/customXml" Target="../ink/ink402.xml"/><Relationship Id="rId646" Type="http://schemas.openxmlformats.org/officeDocument/2006/relationships/image" Target="../media/image489.png"/><Relationship Id="rId201" Type="http://schemas.openxmlformats.org/officeDocument/2006/relationships/image" Target="../media/image273.png"/><Relationship Id="rId285" Type="http://schemas.openxmlformats.org/officeDocument/2006/relationships/customXml" Target="../ink/ink322.xml"/><Relationship Id="rId506" Type="http://schemas.openxmlformats.org/officeDocument/2006/relationships/customXml" Target="../ink/ink436.xml"/><Relationship Id="rId853" Type="http://schemas.openxmlformats.org/officeDocument/2006/relationships/customXml" Target="../ink/ink611.xml"/><Relationship Id="rId492" Type="http://schemas.openxmlformats.org/officeDocument/2006/relationships/customXml" Target="../ink/ink429.xml"/><Relationship Id="rId713" Type="http://schemas.openxmlformats.org/officeDocument/2006/relationships/customXml" Target="../ink/ink540.xml"/><Relationship Id="rId797" Type="http://schemas.openxmlformats.org/officeDocument/2006/relationships/image" Target="../media/image564.png"/><Relationship Id="rId145" Type="http://schemas.openxmlformats.org/officeDocument/2006/relationships/customXml" Target="../ink/ink249.xml"/><Relationship Id="rId352" Type="http://schemas.openxmlformats.org/officeDocument/2006/relationships/customXml" Target="../ink/ink357.xml"/><Relationship Id="rId212" Type="http://schemas.openxmlformats.org/officeDocument/2006/relationships/image" Target="../media/image278.png"/><Relationship Id="rId657" Type="http://schemas.openxmlformats.org/officeDocument/2006/relationships/customXml" Target="../ink/ink512.xml"/><Relationship Id="rId864" Type="http://schemas.openxmlformats.org/officeDocument/2006/relationships/image" Target="../media/image597.png"/><Relationship Id="rId296" Type="http://schemas.openxmlformats.org/officeDocument/2006/relationships/image" Target="../media/image317.png"/><Relationship Id="rId517" Type="http://schemas.openxmlformats.org/officeDocument/2006/relationships/image" Target="../media/image425.png"/><Relationship Id="rId724" Type="http://schemas.openxmlformats.org/officeDocument/2006/relationships/image" Target="../media/image528.png"/><Relationship Id="rId60" Type="http://schemas.openxmlformats.org/officeDocument/2006/relationships/image" Target="../media/image203.png"/><Relationship Id="rId156" Type="http://schemas.openxmlformats.org/officeDocument/2006/relationships/image" Target="../media/image251.png"/><Relationship Id="rId363" Type="http://schemas.openxmlformats.org/officeDocument/2006/relationships/customXml" Target="../ink/ink363.xml"/><Relationship Id="rId570" Type="http://schemas.openxmlformats.org/officeDocument/2006/relationships/customXml" Target="../ink/ink468.xml"/><Relationship Id="rId223" Type="http://schemas.openxmlformats.org/officeDocument/2006/relationships/customXml" Target="../ink/ink289.xml"/><Relationship Id="rId430" Type="http://schemas.openxmlformats.org/officeDocument/2006/relationships/image" Target="../media/image382.png"/><Relationship Id="rId668" Type="http://schemas.openxmlformats.org/officeDocument/2006/relationships/image" Target="../media/image500.png"/><Relationship Id="rId18" Type="http://schemas.openxmlformats.org/officeDocument/2006/relationships/customXml" Target="../ink/ink185.xml"/><Relationship Id="rId528" Type="http://schemas.openxmlformats.org/officeDocument/2006/relationships/customXml" Target="../ink/ink447.xml"/><Relationship Id="rId735" Type="http://schemas.openxmlformats.org/officeDocument/2006/relationships/customXml" Target="../ink/ink551.xml"/><Relationship Id="rId167" Type="http://schemas.openxmlformats.org/officeDocument/2006/relationships/customXml" Target="../ink/ink260.xml"/><Relationship Id="rId374" Type="http://schemas.openxmlformats.org/officeDocument/2006/relationships/image" Target="../media/image355.png"/><Relationship Id="rId581" Type="http://schemas.openxmlformats.org/officeDocument/2006/relationships/customXml" Target="../ink/ink474.xml"/><Relationship Id="rId71" Type="http://schemas.openxmlformats.org/officeDocument/2006/relationships/customXml" Target="../ink/ink212.xml"/><Relationship Id="rId234" Type="http://schemas.openxmlformats.org/officeDocument/2006/relationships/customXml" Target="../ink/ink295.xml"/><Relationship Id="rId679" Type="http://schemas.openxmlformats.org/officeDocument/2006/relationships/customXml" Target="../ink/ink523.xml"/><Relationship Id="rId802" Type="http://schemas.openxmlformats.org/officeDocument/2006/relationships/customXml" Target="../ink/ink585.xml"/><Relationship Id="rId2" Type="http://schemas.openxmlformats.org/officeDocument/2006/relationships/customXml" Target="../ink/ink177.xml"/><Relationship Id="rId29" Type="http://schemas.openxmlformats.org/officeDocument/2006/relationships/image" Target="../media/image188.png"/><Relationship Id="rId441" Type="http://schemas.openxmlformats.org/officeDocument/2006/relationships/customXml" Target="../ink/ink403.xml"/><Relationship Id="rId539" Type="http://schemas.openxmlformats.org/officeDocument/2006/relationships/image" Target="../media/image436.png"/><Relationship Id="rId746" Type="http://schemas.openxmlformats.org/officeDocument/2006/relationships/image" Target="../media/image539.png"/><Relationship Id="rId178" Type="http://schemas.openxmlformats.org/officeDocument/2006/relationships/image" Target="../media/image262.png"/><Relationship Id="rId301" Type="http://schemas.openxmlformats.org/officeDocument/2006/relationships/customXml" Target="../ink/ink331.xml"/><Relationship Id="rId82" Type="http://schemas.openxmlformats.org/officeDocument/2006/relationships/image" Target="../media/image214.png"/><Relationship Id="rId385" Type="http://schemas.openxmlformats.org/officeDocument/2006/relationships/image" Target="../media/image360.png"/><Relationship Id="rId592" Type="http://schemas.openxmlformats.org/officeDocument/2006/relationships/image" Target="../media/image462.png"/><Relationship Id="rId606" Type="http://schemas.openxmlformats.org/officeDocument/2006/relationships/image" Target="../media/image469.png"/><Relationship Id="rId813" Type="http://schemas.openxmlformats.org/officeDocument/2006/relationships/image" Target="../media/image572.png"/><Relationship Id="rId245" Type="http://schemas.openxmlformats.org/officeDocument/2006/relationships/customXml" Target="../ink/ink301.xml"/><Relationship Id="rId452" Type="http://schemas.openxmlformats.org/officeDocument/2006/relationships/image" Target="../media/image393.png"/><Relationship Id="rId105" Type="http://schemas.openxmlformats.org/officeDocument/2006/relationships/customXml" Target="../ink/ink229.xml"/><Relationship Id="rId312" Type="http://schemas.openxmlformats.org/officeDocument/2006/relationships/image" Target="../media/image325.png"/><Relationship Id="rId757" Type="http://schemas.openxmlformats.org/officeDocument/2006/relationships/image" Target="../media/image544.png"/><Relationship Id="rId93" Type="http://schemas.openxmlformats.org/officeDocument/2006/relationships/customXml" Target="../ink/ink223.xml"/><Relationship Id="rId189" Type="http://schemas.openxmlformats.org/officeDocument/2006/relationships/customXml" Target="../ink/ink271.xml"/><Relationship Id="rId396" Type="http://schemas.openxmlformats.org/officeDocument/2006/relationships/customXml" Target="../ink/ink380.xml"/><Relationship Id="rId617" Type="http://schemas.openxmlformats.org/officeDocument/2006/relationships/customXml" Target="../ink/ink492.xml"/><Relationship Id="rId824" Type="http://schemas.openxmlformats.org/officeDocument/2006/relationships/image" Target="../media/image577.png"/><Relationship Id="rId256" Type="http://schemas.openxmlformats.org/officeDocument/2006/relationships/image" Target="../media/image299.png"/><Relationship Id="rId463" Type="http://schemas.openxmlformats.org/officeDocument/2006/relationships/customXml" Target="../ink/ink414.xml"/><Relationship Id="rId670" Type="http://schemas.openxmlformats.org/officeDocument/2006/relationships/image" Target="../media/image501.png"/><Relationship Id="rId116" Type="http://schemas.openxmlformats.org/officeDocument/2006/relationships/image" Target="../media/image231.png"/><Relationship Id="rId323" Type="http://schemas.openxmlformats.org/officeDocument/2006/relationships/image" Target="../media/image330.png"/><Relationship Id="rId530" Type="http://schemas.openxmlformats.org/officeDocument/2006/relationships/customXml" Target="../ink/ink448.xml"/><Relationship Id="rId768" Type="http://schemas.openxmlformats.org/officeDocument/2006/relationships/customXml" Target="../ink/ink568.xml"/><Relationship Id="rId20" Type="http://schemas.openxmlformats.org/officeDocument/2006/relationships/customXml" Target="../ink/ink186.xml"/><Relationship Id="rId628" Type="http://schemas.openxmlformats.org/officeDocument/2006/relationships/image" Target="../media/image480.png"/><Relationship Id="rId835" Type="http://schemas.openxmlformats.org/officeDocument/2006/relationships/customXml" Target="../ink/ink602.xml"/><Relationship Id="rId267" Type="http://schemas.openxmlformats.org/officeDocument/2006/relationships/customXml" Target="../ink/ink312.xml"/><Relationship Id="rId474" Type="http://schemas.openxmlformats.org/officeDocument/2006/relationships/image" Target="../media/image404.png"/><Relationship Id="rId127" Type="http://schemas.openxmlformats.org/officeDocument/2006/relationships/customXml" Target="../ink/ink240.xml"/><Relationship Id="rId681" Type="http://schemas.openxmlformats.org/officeDocument/2006/relationships/customXml" Target="../ink/ink524.xml"/><Relationship Id="rId779" Type="http://schemas.openxmlformats.org/officeDocument/2006/relationships/image" Target="../media/image555.png"/><Relationship Id="rId31" Type="http://schemas.openxmlformats.org/officeDocument/2006/relationships/image" Target="../media/image189.png"/><Relationship Id="rId334" Type="http://schemas.openxmlformats.org/officeDocument/2006/relationships/customXml" Target="../ink/ink348.xml"/><Relationship Id="rId541" Type="http://schemas.openxmlformats.org/officeDocument/2006/relationships/image" Target="../media/image437.png"/><Relationship Id="rId639" Type="http://schemas.openxmlformats.org/officeDocument/2006/relationships/customXml" Target="../ink/ink503.xml"/><Relationship Id="rId180" Type="http://schemas.openxmlformats.org/officeDocument/2006/relationships/image" Target="../media/image263.png"/><Relationship Id="rId278" Type="http://schemas.openxmlformats.org/officeDocument/2006/relationships/customXml" Target="../ink/ink318.xml"/><Relationship Id="rId401" Type="http://schemas.openxmlformats.org/officeDocument/2006/relationships/image" Target="../media/image368.png"/><Relationship Id="rId846" Type="http://schemas.openxmlformats.org/officeDocument/2006/relationships/image" Target="../media/image588.png"/><Relationship Id="rId485" Type="http://schemas.openxmlformats.org/officeDocument/2006/relationships/customXml" Target="../ink/ink425.xml"/><Relationship Id="rId692" Type="http://schemas.openxmlformats.org/officeDocument/2006/relationships/image" Target="../media/image512.png"/><Relationship Id="rId706" Type="http://schemas.openxmlformats.org/officeDocument/2006/relationships/image" Target="../media/image519.png"/><Relationship Id="rId42" Type="http://schemas.openxmlformats.org/officeDocument/2006/relationships/customXml" Target="../ink/ink197.xml"/><Relationship Id="rId138" Type="http://schemas.openxmlformats.org/officeDocument/2006/relationships/image" Target="../media/image242.png"/><Relationship Id="rId345" Type="http://schemas.openxmlformats.org/officeDocument/2006/relationships/image" Target="../media/image341.png"/><Relationship Id="rId552" Type="http://schemas.openxmlformats.org/officeDocument/2006/relationships/customXml" Target="../ink/ink459.xml"/><Relationship Id="rId191" Type="http://schemas.openxmlformats.org/officeDocument/2006/relationships/customXml" Target="../ink/ink272.xml"/><Relationship Id="rId205" Type="http://schemas.openxmlformats.org/officeDocument/2006/relationships/image" Target="../media/image275.png"/><Relationship Id="rId412" Type="http://schemas.openxmlformats.org/officeDocument/2006/relationships/customXml" Target="../ink/ink388.xml"/><Relationship Id="rId857" Type="http://schemas.openxmlformats.org/officeDocument/2006/relationships/customXml" Target="../ink/ink613.xml"/><Relationship Id="rId289" Type="http://schemas.openxmlformats.org/officeDocument/2006/relationships/image" Target="../media/image314.png"/><Relationship Id="rId496" Type="http://schemas.openxmlformats.org/officeDocument/2006/relationships/customXml" Target="../ink/ink431.xml"/><Relationship Id="rId717" Type="http://schemas.openxmlformats.org/officeDocument/2006/relationships/customXml" Target="../ink/ink542.xml"/><Relationship Id="rId53" Type="http://schemas.openxmlformats.org/officeDocument/2006/relationships/customXml" Target="../ink/ink203.xml"/><Relationship Id="rId149" Type="http://schemas.openxmlformats.org/officeDocument/2006/relationships/customXml" Target="../ink/ink251.xml"/><Relationship Id="rId356" Type="http://schemas.openxmlformats.org/officeDocument/2006/relationships/customXml" Target="../ink/ink359.xml"/><Relationship Id="rId563" Type="http://schemas.openxmlformats.org/officeDocument/2006/relationships/image" Target="../media/image448.png"/><Relationship Id="rId770" Type="http://schemas.openxmlformats.org/officeDocument/2006/relationships/customXml" Target="../ink/ink569.xml"/><Relationship Id="rId216" Type="http://schemas.openxmlformats.org/officeDocument/2006/relationships/image" Target="../media/image280.png"/><Relationship Id="rId423" Type="http://schemas.openxmlformats.org/officeDocument/2006/relationships/customXml" Target="../ink/ink394.xml"/><Relationship Id="rId868" Type="http://schemas.openxmlformats.org/officeDocument/2006/relationships/image" Target="../media/image599.png"/><Relationship Id="rId630" Type="http://schemas.openxmlformats.org/officeDocument/2006/relationships/image" Target="../media/image481.png"/><Relationship Id="rId728" Type="http://schemas.openxmlformats.org/officeDocument/2006/relationships/image" Target="../media/image530.png"/><Relationship Id="rId64" Type="http://schemas.openxmlformats.org/officeDocument/2006/relationships/image" Target="../media/image205.png"/><Relationship Id="rId367" Type="http://schemas.openxmlformats.org/officeDocument/2006/relationships/customXml" Target="../ink/ink365.xml"/><Relationship Id="rId574" Type="http://schemas.openxmlformats.org/officeDocument/2006/relationships/customXml" Target="../ink/ink470.xml"/><Relationship Id="rId227" Type="http://schemas.openxmlformats.org/officeDocument/2006/relationships/customXml" Target="../ink/ink291.xml"/><Relationship Id="rId781" Type="http://schemas.openxmlformats.org/officeDocument/2006/relationships/image" Target="../media/image556.png"/><Relationship Id="rId434" Type="http://schemas.openxmlformats.org/officeDocument/2006/relationships/image" Target="../media/image384.png"/><Relationship Id="rId641" Type="http://schemas.openxmlformats.org/officeDocument/2006/relationships/customXml" Target="../ink/ink504.xml"/><Relationship Id="rId739" Type="http://schemas.openxmlformats.org/officeDocument/2006/relationships/customXml" Target="../ink/ink553.xml"/><Relationship Id="rId280" Type="http://schemas.openxmlformats.org/officeDocument/2006/relationships/customXml" Target="../ink/ink319.xml"/><Relationship Id="rId501" Type="http://schemas.openxmlformats.org/officeDocument/2006/relationships/image" Target="../media/image417.png"/><Relationship Id="rId75" Type="http://schemas.openxmlformats.org/officeDocument/2006/relationships/customXml" Target="../ink/ink214.xml"/><Relationship Id="rId140" Type="http://schemas.openxmlformats.org/officeDocument/2006/relationships/image" Target="../media/image243.png"/><Relationship Id="rId378" Type="http://schemas.openxmlformats.org/officeDocument/2006/relationships/image" Target="../media/image357.png"/><Relationship Id="rId585" Type="http://schemas.openxmlformats.org/officeDocument/2006/relationships/customXml" Target="../ink/ink476.xml"/><Relationship Id="rId792" Type="http://schemas.openxmlformats.org/officeDocument/2006/relationships/customXml" Target="../ink/ink580.xml"/><Relationship Id="rId806" Type="http://schemas.openxmlformats.org/officeDocument/2006/relationships/customXml" Target="../ink/ink587.xml"/><Relationship Id="rId6" Type="http://schemas.openxmlformats.org/officeDocument/2006/relationships/customXml" Target="../ink/ink179.xml"/><Relationship Id="rId238" Type="http://schemas.openxmlformats.org/officeDocument/2006/relationships/image" Target="../media/image290.png"/><Relationship Id="rId445" Type="http://schemas.openxmlformats.org/officeDocument/2006/relationships/customXml" Target="../ink/ink405.xml"/><Relationship Id="rId652" Type="http://schemas.openxmlformats.org/officeDocument/2006/relationships/image" Target="../media/image492.png"/><Relationship Id="rId291" Type="http://schemas.openxmlformats.org/officeDocument/2006/relationships/image" Target="../media/image315.png"/><Relationship Id="rId305" Type="http://schemas.openxmlformats.org/officeDocument/2006/relationships/customXml" Target="../ink/ink333.xml"/><Relationship Id="rId512" Type="http://schemas.openxmlformats.org/officeDocument/2006/relationships/customXml" Target="../ink/ink439.xml"/><Relationship Id="rId86" Type="http://schemas.openxmlformats.org/officeDocument/2006/relationships/image" Target="../media/image216.png"/><Relationship Id="rId151" Type="http://schemas.openxmlformats.org/officeDocument/2006/relationships/customXml" Target="../ink/ink252.xml"/><Relationship Id="rId389" Type="http://schemas.openxmlformats.org/officeDocument/2006/relationships/image" Target="../media/image362.png"/><Relationship Id="rId596" Type="http://schemas.openxmlformats.org/officeDocument/2006/relationships/image" Target="../media/image464.png"/><Relationship Id="rId817" Type="http://schemas.openxmlformats.org/officeDocument/2006/relationships/customXml" Target="../ink/ink593.xml"/><Relationship Id="rId249" Type="http://schemas.openxmlformats.org/officeDocument/2006/relationships/customXml" Target="../ink/ink303.xml"/><Relationship Id="rId456" Type="http://schemas.openxmlformats.org/officeDocument/2006/relationships/image" Target="../media/image395.png"/><Relationship Id="rId663" Type="http://schemas.openxmlformats.org/officeDocument/2006/relationships/customXml" Target="../ink/ink515.xml"/><Relationship Id="rId870" Type="http://schemas.openxmlformats.org/officeDocument/2006/relationships/image" Target="../media/image600.png"/><Relationship Id="rId13" Type="http://schemas.openxmlformats.org/officeDocument/2006/relationships/image" Target="../media/image180.png"/><Relationship Id="rId109" Type="http://schemas.openxmlformats.org/officeDocument/2006/relationships/customXml" Target="../ink/ink231.xml"/><Relationship Id="rId316" Type="http://schemas.openxmlformats.org/officeDocument/2006/relationships/customXml" Target="../ink/ink339.xml"/><Relationship Id="rId523" Type="http://schemas.openxmlformats.org/officeDocument/2006/relationships/image" Target="../media/image428.png"/><Relationship Id="rId97" Type="http://schemas.openxmlformats.org/officeDocument/2006/relationships/customXml" Target="../ink/ink225.xml"/><Relationship Id="rId730" Type="http://schemas.openxmlformats.org/officeDocument/2006/relationships/image" Target="../media/image531.png"/><Relationship Id="rId828" Type="http://schemas.openxmlformats.org/officeDocument/2006/relationships/image" Target="../media/image579.png"/><Relationship Id="rId162" Type="http://schemas.openxmlformats.org/officeDocument/2006/relationships/image" Target="../media/image254.png"/><Relationship Id="rId467" Type="http://schemas.openxmlformats.org/officeDocument/2006/relationships/customXml" Target="../ink/ink416.xml"/><Relationship Id="rId674" Type="http://schemas.openxmlformats.org/officeDocument/2006/relationships/image" Target="../media/image503.png"/><Relationship Id="rId24" Type="http://schemas.openxmlformats.org/officeDocument/2006/relationships/customXml" Target="../ink/ink188.xml"/><Relationship Id="rId327" Type="http://schemas.openxmlformats.org/officeDocument/2006/relationships/image" Target="../media/image332.png"/><Relationship Id="rId534" Type="http://schemas.openxmlformats.org/officeDocument/2006/relationships/customXml" Target="../ink/ink450.xml"/><Relationship Id="rId741" Type="http://schemas.openxmlformats.org/officeDocument/2006/relationships/customXml" Target="../ink/ink554.xml"/><Relationship Id="rId839" Type="http://schemas.openxmlformats.org/officeDocument/2006/relationships/customXml" Target="../ink/ink604.xml"/><Relationship Id="rId173" Type="http://schemas.openxmlformats.org/officeDocument/2006/relationships/customXml" Target="../ink/ink263.xml"/><Relationship Id="rId380" Type="http://schemas.openxmlformats.org/officeDocument/2006/relationships/image" Target="../media/image358.png"/><Relationship Id="rId601" Type="http://schemas.openxmlformats.org/officeDocument/2006/relationships/customXml" Target="../ink/ink484.xml"/><Relationship Id="rId240" Type="http://schemas.openxmlformats.org/officeDocument/2006/relationships/image" Target="../media/image291.png"/><Relationship Id="rId478" Type="http://schemas.openxmlformats.org/officeDocument/2006/relationships/image" Target="../media/image406.png"/><Relationship Id="rId685" Type="http://schemas.openxmlformats.org/officeDocument/2006/relationships/customXml" Target="../ink/ink526.xml"/><Relationship Id="rId35" Type="http://schemas.openxmlformats.org/officeDocument/2006/relationships/image" Target="../media/image191.png"/><Relationship Id="rId100" Type="http://schemas.openxmlformats.org/officeDocument/2006/relationships/image" Target="../media/image223.png"/><Relationship Id="rId338" Type="http://schemas.openxmlformats.org/officeDocument/2006/relationships/customXml" Target="../ink/ink350.xml"/><Relationship Id="rId545" Type="http://schemas.openxmlformats.org/officeDocument/2006/relationships/image" Target="../media/image439.png"/><Relationship Id="rId752" Type="http://schemas.openxmlformats.org/officeDocument/2006/relationships/customXml" Target="../ink/ink560.xml"/><Relationship Id="rId184" Type="http://schemas.openxmlformats.org/officeDocument/2006/relationships/image" Target="../media/image265.png"/><Relationship Id="rId391" Type="http://schemas.openxmlformats.org/officeDocument/2006/relationships/image" Target="../media/image363.png"/><Relationship Id="rId405" Type="http://schemas.openxmlformats.org/officeDocument/2006/relationships/image" Target="../media/image370.png"/><Relationship Id="rId612" Type="http://schemas.openxmlformats.org/officeDocument/2006/relationships/image" Target="../media/image472.png"/><Relationship Id="rId251" Type="http://schemas.openxmlformats.org/officeDocument/2006/relationships/customXml" Target="../ink/ink304.xml"/><Relationship Id="rId489" Type="http://schemas.openxmlformats.org/officeDocument/2006/relationships/image" Target="../media/image411.png"/><Relationship Id="rId696" Type="http://schemas.openxmlformats.org/officeDocument/2006/relationships/image" Target="../media/image514.png"/><Relationship Id="rId46" Type="http://schemas.openxmlformats.org/officeDocument/2006/relationships/customXml" Target="../ink/ink199.xml"/><Relationship Id="rId293" Type="http://schemas.openxmlformats.org/officeDocument/2006/relationships/image" Target="../media/image316.png"/><Relationship Id="rId307" Type="http://schemas.openxmlformats.org/officeDocument/2006/relationships/customXml" Target="../ink/ink334.xml"/><Relationship Id="rId349" Type="http://schemas.openxmlformats.org/officeDocument/2006/relationships/image" Target="../media/image343.png"/><Relationship Id="rId514" Type="http://schemas.openxmlformats.org/officeDocument/2006/relationships/customXml" Target="../ink/ink440.xml"/><Relationship Id="rId556" Type="http://schemas.openxmlformats.org/officeDocument/2006/relationships/customXml" Target="../ink/ink461.xml"/><Relationship Id="rId721" Type="http://schemas.openxmlformats.org/officeDocument/2006/relationships/customXml" Target="../ink/ink544.xml"/><Relationship Id="rId763" Type="http://schemas.openxmlformats.org/officeDocument/2006/relationships/image" Target="../media/image547.png"/><Relationship Id="rId88" Type="http://schemas.openxmlformats.org/officeDocument/2006/relationships/image" Target="../media/image217.png"/><Relationship Id="rId111" Type="http://schemas.openxmlformats.org/officeDocument/2006/relationships/customXml" Target="../ink/ink232.xml"/><Relationship Id="rId153" Type="http://schemas.openxmlformats.org/officeDocument/2006/relationships/customXml" Target="../ink/ink253.xml"/><Relationship Id="rId195" Type="http://schemas.openxmlformats.org/officeDocument/2006/relationships/image" Target="../media/image270.png"/><Relationship Id="rId209" Type="http://schemas.openxmlformats.org/officeDocument/2006/relationships/customXml" Target="../ink/ink282.xml"/><Relationship Id="rId360" Type="http://schemas.openxmlformats.org/officeDocument/2006/relationships/image" Target="../media/image348.png"/><Relationship Id="rId416" Type="http://schemas.openxmlformats.org/officeDocument/2006/relationships/image" Target="../media/image375.png"/><Relationship Id="rId598" Type="http://schemas.openxmlformats.org/officeDocument/2006/relationships/image" Target="../media/image465.png"/><Relationship Id="rId819" Type="http://schemas.openxmlformats.org/officeDocument/2006/relationships/customXml" Target="../ink/ink594.xml"/><Relationship Id="rId220" Type="http://schemas.openxmlformats.org/officeDocument/2006/relationships/image" Target="../media/image282.png"/><Relationship Id="rId458" Type="http://schemas.openxmlformats.org/officeDocument/2006/relationships/image" Target="../media/image396.png"/><Relationship Id="rId623" Type="http://schemas.openxmlformats.org/officeDocument/2006/relationships/customXml" Target="../ink/ink495.xml"/><Relationship Id="rId665" Type="http://schemas.openxmlformats.org/officeDocument/2006/relationships/customXml" Target="../ink/ink516.xml"/><Relationship Id="rId830" Type="http://schemas.openxmlformats.org/officeDocument/2006/relationships/image" Target="../media/image580.png"/><Relationship Id="rId15" Type="http://schemas.openxmlformats.org/officeDocument/2006/relationships/image" Target="../media/image181.png"/><Relationship Id="rId57" Type="http://schemas.openxmlformats.org/officeDocument/2006/relationships/customXml" Target="../ink/ink205.xml"/><Relationship Id="rId262" Type="http://schemas.openxmlformats.org/officeDocument/2006/relationships/image" Target="../media/image302.png"/><Relationship Id="rId318" Type="http://schemas.openxmlformats.org/officeDocument/2006/relationships/customXml" Target="../ink/ink340.xml"/><Relationship Id="rId525" Type="http://schemas.openxmlformats.org/officeDocument/2006/relationships/image" Target="../media/image429.png"/><Relationship Id="rId567" Type="http://schemas.openxmlformats.org/officeDocument/2006/relationships/image" Target="../media/image450.png"/><Relationship Id="rId732" Type="http://schemas.openxmlformats.org/officeDocument/2006/relationships/image" Target="../media/image532.png"/><Relationship Id="rId99" Type="http://schemas.openxmlformats.org/officeDocument/2006/relationships/customXml" Target="../ink/ink226.xml"/><Relationship Id="rId122" Type="http://schemas.openxmlformats.org/officeDocument/2006/relationships/image" Target="../media/image234.png"/><Relationship Id="rId164" Type="http://schemas.openxmlformats.org/officeDocument/2006/relationships/image" Target="../media/image255.png"/><Relationship Id="rId371" Type="http://schemas.openxmlformats.org/officeDocument/2006/relationships/customXml" Target="../ink/ink367.xml"/><Relationship Id="rId774" Type="http://schemas.openxmlformats.org/officeDocument/2006/relationships/customXml" Target="../ink/ink571.xml"/><Relationship Id="rId427" Type="http://schemas.openxmlformats.org/officeDocument/2006/relationships/customXml" Target="../ink/ink396.xml"/><Relationship Id="rId469" Type="http://schemas.openxmlformats.org/officeDocument/2006/relationships/customXml" Target="../ink/ink417.xml"/><Relationship Id="rId634" Type="http://schemas.openxmlformats.org/officeDocument/2006/relationships/image" Target="../media/image483.png"/><Relationship Id="rId676" Type="http://schemas.openxmlformats.org/officeDocument/2006/relationships/image" Target="../media/image504.png"/><Relationship Id="rId841" Type="http://schemas.openxmlformats.org/officeDocument/2006/relationships/customXml" Target="../ink/ink605.xml"/><Relationship Id="rId26" Type="http://schemas.openxmlformats.org/officeDocument/2006/relationships/customXml" Target="../ink/ink189.xml"/><Relationship Id="rId231" Type="http://schemas.openxmlformats.org/officeDocument/2006/relationships/image" Target="../media/image287.png"/><Relationship Id="rId273" Type="http://schemas.openxmlformats.org/officeDocument/2006/relationships/image" Target="../media/image307.png"/><Relationship Id="rId329" Type="http://schemas.openxmlformats.org/officeDocument/2006/relationships/image" Target="../media/image333.png"/><Relationship Id="rId480" Type="http://schemas.openxmlformats.org/officeDocument/2006/relationships/image" Target="../media/image407.png"/><Relationship Id="rId536" Type="http://schemas.openxmlformats.org/officeDocument/2006/relationships/customXml" Target="../ink/ink451.xml"/><Relationship Id="rId701" Type="http://schemas.openxmlformats.org/officeDocument/2006/relationships/customXml" Target="../ink/ink534.xml"/><Relationship Id="rId68" Type="http://schemas.openxmlformats.org/officeDocument/2006/relationships/image" Target="../media/image207.png"/><Relationship Id="rId133" Type="http://schemas.openxmlformats.org/officeDocument/2006/relationships/customXml" Target="../ink/ink243.xml"/><Relationship Id="rId175" Type="http://schemas.openxmlformats.org/officeDocument/2006/relationships/customXml" Target="../ink/ink264.xml"/><Relationship Id="rId340" Type="http://schemas.openxmlformats.org/officeDocument/2006/relationships/customXml" Target="../ink/ink351.xml"/><Relationship Id="rId578" Type="http://schemas.openxmlformats.org/officeDocument/2006/relationships/image" Target="../media/image455.png"/><Relationship Id="rId743" Type="http://schemas.openxmlformats.org/officeDocument/2006/relationships/customXml" Target="../ink/ink555.xml"/><Relationship Id="rId785" Type="http://schemas.openxmlformats.org/officeDocument/2006/relationships/image" Target="../media/image558.png"/><Relationship Id="rId200" Type="http://schemas.openxmlformats.org/officeDocument/2006/relationships/customXml" Target="../ink/ink277.xml"/><Relationship Id="rId382" Type="http://schemas.openxmlformats.org/officeDocument/2006/relationships/customXml" Target="../ink/ink373.xml"/><Relationship Id="rId438" Type="http://schemas.openxmlformats.org/officeDocument/2006/relationships/image" Target="../media/image386.png"/><Relationship Id="rId603" Type="http://schemas.openxmlformats.org/officeDocument/2006/relationships/customXml" Target="../ink/ink485.xml"/><Relationship Id="rId645" Type="http://schemas.openxmlformats.org/officeDocument/2006/relationships/customXml" Target="../ink/ink506.xml"/><Relationship Id="rId687" Type="http://schemas.openxmlformats.org/officeDocument/2006/relationships/customXml" Target="../ink/ink527.xml"/><Relationship Id="rId810" Type="http://schemas.openxmlformats.org/officeDocument/2006/relationships/customXml" Target="../ink/ink589.xml"/><Relationship Id="rId852" Type="http://schemas.openxmlformats.org/officeDocument/2006/relationships/image" Target="../media/image591.png"/><Relationship Id="rId242" Type="http://schemas.openxmlformats.org/officeDocument/2006/relationships/image" Target="../media/image292.png"/><Relationship Id="rId284" Type="http://schemas.openxmlformats.org/officeDocument/2006/relationships/image" Target="../media/image312.png"/><Relationship Id="rId491" Type="http://schemas.openxmlformats.org/officeDocument/2006/relationships/image" Target="../media/image412.png"/><Relationship Id="rId505" Type="http://schemas.openxmlformats.org/officeDocument/2006/relationships/image" Target="../media/image419.png"/><Relationship Id="rId712" Type="http://schemas.openxmlformats.org/officeDocument/2006/relationships/image" Target="../media/image522.png"/><Relationship Id="rId37" Type="http://schemas.openxmlformats.org/officeDocument/2006/relationships/image" Target="../media/image192.png"/><Relationship Id="rId79" Type="http://schemas.openxmlformats.org/officeDocument/2006/relationships/customXml" Target="../ink/ink216.xml"/><Relationship Id="rId102" Type="http://schemas.openxmlformats.org/officeDocument/2006/relationships/image" Target="../media/image224.png"/><Relationship Id="rId144" Type="http://schemas.openxmlformats.org/officeDocument/2006/relationships/image" Target="../media/image245.png"/><Relationship Id="rId547" Type="http://schemas.openxmlformats.org/officeDocument/2006/relationships/image" Target="../media/image440.png"/><Relationship Id="rId589" Type="http://schemas.openxmlformats.org/officeDocument/2006/relationships/customXml" Target="../ink/ink478.xml"/><Relationship Id="rId754" Type="http://schemas.openxmlformats.org/officeDocument/2006/relationships/customXml" Target="../ink/ink561.xml"/><Relationship Id="rId796" Type="http://schemas.openxmlformats.org/officeDocument/2006/relationships/customXml" Target="../ink/ink582.xml"/><Relationship Id="rId90" Type="http://schemas.openxmlformats.org/officeDocument/2006/relationships/image" Target="../media/image218.png"/><Relationship Id="rId186" Type="http://schemas.openxmlformats.org/officeDocument/2006/relationships/image" Target="../media/image266.png"/><Relationship Id="rId351" Type="http://schemas.openxmlformats.org/officeDocument/2006/relationships/image" Target="../media/image344.png"/><Relationship Id="rId393" Type="http://schemas.openxmlformats.org/officeDocument/2006/relationships/image" Target="../media/image364.png"/><Relationship Id="rId407" Type="http://schemas.openxmlformats.org/officeDocument/2006/relationships/image" Target="../media/image371.png"/><Relationship Id="rId449" Type="http://schemas.openxmlformats.org/officeDocument/2006/relationships/customXml" Target="../ink/ink407.xml"/><Relationship Id="rId614" Type="http://schemas.openxmlformats.org/officeDocument/2006/relationships/image" Target="../media/image473.png"/><Relationship Id="rId656" Type="http://schemas.openxmlformats.org/officeDocument/2006/relationships/image" Target="../media/image494.png"/><Relationship Id="rId821" Type="http://schemas.openxmlformats.org/officeDocument/2006/relationships/customXml" Target="../ink/ink595.xml"/><Relationship Id="rId863" Type="http://schemas.openxmlformats.org/officeDocument/2006/relationships/customXml" Target="../ink/ink616.xml"/><Relationship Id="rId211" Type="http://schemas.openxmlformats.org/officeDocument/2006/relationships/customXml" Target="../ink/ink283.xml"/><Relationship Id="rId253" Type="http://schemas.openxmlformats.org/officeDocument/2006/relationships/customXml" Target="../ink/ink305.xml"/><Relationship Id="rId295" Type="http://schemas.openxmlformats.org/officeDocument/2006/relationships/customXml" Target="../ink/ink328.xml"/><Relationship Id="rId309" Type="http://schemas.openxmlformats.org/officeDocument/2006/relationships/customXml" Target="../ink/ink335.xml"/><Relationship Id="rId460" Type="http://schemas.openxmlformats.org/officeDocument/2006/relationships/image" Target="../media/image397.png"/><Relationship Id="rId516" Type="http://schemas.openxmlformats.org/officeDocument/2006/relationships/customXml" Target="../ink/ink441.xml"/><Relationship Id="rId698" Type="http://schemas.openxmlformats.org/officeDocument/2006/relationships/image" Target="../media/image515.png"/><Relationship Id="rId48" Type="http://schemas.openxmlformats.org/officeDocument/2006/relationships/customXml" Target="../ink/ink200.xml"/><Relationship Id="rId113" Type="http://schemas.openxmlformats.org/officeDocument/2006/relationships/customXml" Target="../ink/ink233.xml"/><Relationship Id="rId320" Type="http://schemas.openxmlformats.org/officeDocument/2006/relationships/customXml" Target="../ink/ink341.xml"/><Relationship Id="rId558" Type="http://schemas.openxmlformats.org/officeDocument/2006/relationships/customXml" Target="../ink/ink462.xml"/><Relationship Id="rId723" Type="http://schemas.openxmlformats.org/officeDocument/2006/relationships/customXml" Target="../ink/ink545.xml"/><Relationship Id="rId765" Type="http://schemas.openxmlformats.org/officeDocument/2006/relationships/image" Target="../media/image548.png"/><Relationship Id="rId155" Type="http://schemas.openxmlformats.org/officeDocument/2006/relationships/customXml" Target="../ink/ink254.xml"/><Relationship Id="rId197" Type="http://schemas.openxmlformats.org/officeDocument/2006/relationships/image" Target="../media/image271.png"/><Relationship Id="rId362" Type="http://schemas.openxmlformats.org/officeDocument/2006/relationships/image" Target="../media/image349.png"/><Relationship Id="rId418" Type="http://schemas.openxmlformats.org/officeDocument/2006/relationships/image" Target="../media/image376.png"/><Relationship Id="rId625" Type="http://schemas.openxmlformats.org/officeDocument/2006/relationships/customXml" Target="../ink/ink496.xml"/><Relationship Id="rId832" Type="http://schemas.openxmlformats.org/officeDocument/2006/relationships/image" Target="../media/image581.png"/><Relationship Id="rId222" Type="http://schemas.openxmlformats.org/officeDocument/2006/relationships/image" Target="../media/image283.png"/><Relationship Id="rId264" Type="http://schemas.openxmlformats.org/officeDocument/2006/relationships/image" Target="../media/image303.png"/><Relationship Id="rId471" Type="http://schemas.openxmlformats.org/officeDocument/2006/relationships/customXml" Target="../ink/ink418.xml"/><Relationship Id="rId667" Type="http://schemas.openxmlformats.org/officeDocument/2006/relationships/customXml" Target="../ink/ink517.xml"/><Relationship Id="rId17" Type="http://schemas.openxmlformats.org/officeDocument/2006/relationships/image" Target="../media/image182.png"/><Relationship Id="rId59" Type="http://schemas.openxmlformats.org/officeDocument/2006/relationships/customXml" Target="../ink/ink206.xml"/><Relationship Id="rId124" Type="http://schemas.openxmlformats.org/officeDocument/2006/relationships/image" Target="../media/image235.png"/><Relationship Id="rId527" Type="http://schemas.openxmlformats.org/officeDocument/2006/relationships/image" Target="../media/image430.png"/><Relationship Id="rId569" Type="http://schemas.openxmlformats.org/officeDocument/2006/relationships/image" Target="../media/image451.png"/><Relationship Id="rId734" Type="http://schemas.openxmlformats.org/officeDocument/2006/relationships/image" Target="../media/image533.png"/><Relationship Id="rId776" Type="http://schemas.openxmlformats.org/officeDocument/2006/relationships/customXml" Target="../ink/ink572.xml"/><Relationship Id="rId70" Type="http://schemas.openxmlformats.org/officeDocument/2006/relationships/image" Target="../media/image208.png"/><Relationship Id="rId166" Type="http://schemas.openxmlformats.org/officeDocument/2006/relationships/image" Target="../media/image256.png"/><Relationship Id="rId331" Type="http://schemas.openxmlformats.org/officeDocument/2006/relationships/image" Target="../media/image334.png"/><Relationship Id="rId373" Type="http://schemas.openxmlformats.org/officeDocument/2006/relationships/customXml" Target="../ink/ink368.xml"/><Relationship Id="rId429" Type="http://schemas.openxmlformats.org/officeDocument/2006/relationships/customXml" Target="../ink/ink397.xml"/><Relationship Id="rId580" Type="http://schemas.openxmlformats.org/officeDocument/2006/relationships/image" Target="../media/image456.png"/><Relationship Id="rId636" Type="http://schemas.openxmlformats.org/officeDocument/2006/relationships/image" Target="../media/image484.png"/><Relationship Id="rId801" Type="http://schemas.openxmlformats.org/officeDocument/2006/relationships/image" Target="../media/image56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8.png"/><Relationship Id="rId440" Type="http://schemas.openxmlformats.org/officeDocument/2006/relationships/image" Target="../media/image387.png"/><Relationship Id="rId678" Type="http://schemas.openxmlformats.org/officeDocument/2006/relationships/image" Target="../media/image505.png"/><Relationship Id="rId843" Type="http://schemas.openxmlformats.org/officeDocument/2006/relationships/customXml" Target="../ink/ink606.xml"/><Relationship Id="rId28" Type="http://schemas.openxmlformats.org/officeDocument/2006/relationships/customXml" Target="../ink/ink190.xml"/><Relationship Id="rId275" Type="http://schemas.openxmlformats.org/officeDocument/2006/relationships/image" Target="../media/image308.png"/><Relationship Id="rId300" Type="http://schemas.openxmlformats.org/officeDocument/2006/relationships/image" Target="../media/image319.png"/><Relationship Id="rId482" Type="http://schemas.openxmlformats.org/officeDocument/2006/relationships/image" Target="../media/image408.png"/><Relationship Id="rId538" Type="http://schemas.openxmlformats.org/officeDocument/2006/relationships/customXml" Target="../ink/ink452.xml"/><Relationship Id="rId703" Type="http://schemas.openxmlformats.org/officeDocument/2006/relationships/customXml" Target="../ink/ink535.xml"/><Relationship Id="rId745" Type="http://schemas.openxmlformats.org/officeDocument/2006/relationships/customXml" Target="../ink/ink556.xml"/><Relationship Id="rId81" Type="http://schemas.openxmlformats.org/officeDocument/2006/relationships/customXml" Target="../ink/ink217.xml"/><Relationship Id="rId135" Type="http://schemas.openxmlformats.org/officeDocument/2006/relationships/customXml" Target="../ink/ink244.xml"/><Relationship Id="rId177" Type="http://schemas.openxmlformats.org/officeDocument/2006/relationships/customXml" Target="../ink/ink265.xml"/><Relationship Id="rId342" Type="http://schemas.openxmlformats.org/officeDocument/2006/relationships/customXml" Target="../ink/ink352.xml"/><Relationship Id="rId384" Type="http://schemas.openxmlformats.org/officeDocument/2006/relationships/customXml" Target="../ink/ink374.xml"/><Relationship Id="rId591" Type="http://schemas.openxmlformats.org/officeDocument/2006/relationships/customXml" Target="../ink/ink479.xml"/><Relationship Id="rId605" Type="http://schemas.openxmlformats.org/officeDocument/2006/relationships/customXml" Target="../ink/ink486.xml"/><Relationship Id="rId787" Type="http://schemas.openxmlformats.org/officeDocument/2006/relationships/image" Target="../media/image559.png"/><Relationship Id="rId812" Type="http://schemas.openxmlformats.org/officeDocument/2006/relationships/customXml" Target="../ink/ink590.xml"/><Relationship Id="rId202" Type="http://schemas.openxmlformats.org/officeDocument/2006/relationships/customXml" Target="../ink/ink278.xml"/><Relationship Id="rId244" Type="http://schemas.openxmlformats.org/officeDocument/2006/relationships/image" Target="../media/image293.png"/><Relationship Id="rId647" Type="http://schemas.openxmlformats.org/officeDocument/2006/relationships/customXml" Target="../ink/ink507.xml"/><Relationship Id="rId689" Type="http://schemas.openxmlformats.org/officeDocument/2006/relationships/customXml" Target="../ink/ink528.xml"/><Relationship Id="rId854" Type="http://schemas.openxmlformats.org/officeDocument/2006/relationships/image" Target="../media/image592.png"/><Relationship Id="rId39" Type="http://schemas.openxmlformats.org/officeDocument/2006/relationships/image" Target="../media/image193.png"/><Relationship Id="rId286" Type="http://schemas.openxmlformats.org/officeDocument/2006/relationships/image" Target="../media/image313.png"/><Relationship Id="rId451" Type="http://schemas.openxmlformats.org/officeDocument/2006/relationships/customXml" Target="../ink/ink408.xml"/><Relationship Id="rId493" Type="http://schemas.openxmlformats.org/officeDocument/2006/relationships/image" Target="../media/image413.png"/><Relationship Id="rId507" Type="http://schemas.openxmlformats.org/officeDocument/2006/relationships/image" Target="../media/image420.png"/><Relationship Id="rId549" Type="http://schemas.openxmlformats.org/officeDocument/2006/relationships/image" Target="../media/image441.png"/><Relationship Id="rId714" Type="http://schemas.openxmlformats.org/officeDocument/2006/relationships/image" Target="../media/image523.png"/><Relationship Id="rId756" Type="http://schemas.openxmlformats.org/officeDocument/2006/relationships/customXml" Target="../ink/ink562.xml"/><Relationship Id="rId50" Type="http://schemas.openxmlformats.org/officeDocument/2006/relationships/image" Target="../media/image198.png"/><Relationship Id="rId104" Type="http://schemas.openxmlformats.org/officeDocument/2006/relationships/image" Target="../media/image225.png"/><Relationship Id="rId146" Type="http://schemas.openxmlformats.org/officeDocument/2006/relationships/image" Target="../media/image246.png"/><Relationship Id="rId188" Type="http://schemas.openxmlformats.org/officeDocument/2006/relationships/image" Target="../media/image267.png"/><Relationship Id="rId311" Type="http://schemas.openxmlformats.org/officeDocument/2006/relationships/customXml" Target="../ink/ink336.xml"/><Relationship Id="rId353" Type="http://schemas.openxmlformats.org/officeDocument/2006/relationships/image" Target="../media/image345.png"/><Relationship Id="rId395" Type="http://schemas.openxmlformats.org/officeDocument/2006/relationships/image" Target="../media/image365.png"/><Relationship Id="rId409" Type="http://schemas.openxmlformats.org/officeDocument/2006/relationships/image" Target="../media/image372.png"/><Relationship Id="rId560" Type="http://schemas.openxmlformats.org/officeDocument/2006/relationships/customXml" Target="../ink/ink463.xml"/><Relationship Id="rId798" Type="http://schemas.openxmlformats.org/officeDocument/2006/relationships/customXml" Target="../ink/ink583.xml"/><Relationship Id="rId92" Type="http://schemas.openxmlformats.org/officeDocument/2006/relationships/image" Target="../media/image219.png"/><Relationship Id="rId213" Type="http://schemas.openxmlformats.org/officeDocument/2006/relationships/customXml" Target="../ink/ink284.xml"/><Relationship Id="rId420" Type="http://schemas.openxmlformats.org/officeDocument/2006/relationships/image" Target="../media/image377.png"/><Relationship Id="rId616" Type="http://schemas.openxmlformats.org/officeDocument/2006/relationships/image" Target="../media/image474.png"/><Relationship Id="rId658" Type="http://schemas.openxmlformats.org/officeDocument/2006/relationships/image" Target="../media/image495.png"/><Relationship Id="rId823" Type="http://schemas.openxmlformats.org/officeDocument/2006/relationships/customXml" Target="../ink/ink596.xml"/><Relationship Id="rId865" Type="http://schemas.openxmlformats.org/officeDocument/2006/relationships/customXml" Target="../ink/ink617.xml"/><Relationship Id="rId255" Type="http://schemas.openxmlformats.org/officeDocument/2006/relationships/customXml" Target="../ink/ink306.xml"/><Relationship Id="rId297" Type="http://schemas.openxmlformats.org/officeDocument/2006/relationships/customXml" Target="../ink/ink329.xml"/><Relationship Id="rId462" Type="http://schemas.openxmlformats.org/officeDocument/2006/relationships/image" Target="../media/image398.png"/><Relationship Id="rId518" Type="http://schemas.openxmlformats.org/officeDocument/2006/relationships/customXml" Target="../ink/ink442.xml"/><Relationship Id="rId725" Type="http://schemas.openxmlformats.org/officeDocument/2006/relationships/customXml" Target="../ink/ink546.xml"/><Relationship Id="rId115" Type="http://schemas.openxmlformats.org/officeDocument/2006/relationships/customXml" Target="../ink/ink234.xml"/><Relationship Id="rId157" Type="http://schemas.openxmlformats.org/officeDocument/2006/relationships/customXml" Target="../ink/ink255.xml"/><Relationship Id="rId322" Type="http://schemas.openxmlformats.org/officeDocument/2006/relationships/customXml" Target="../ink/ink342.xml"/><Relationship Id="rId364" Type="http://schemas.openxmlformats.org/officeDocument/2006/relationships/image" Target="../media/image350.png"/><Relationship Id="rId767" Type="http://schemas.openxmlformats.org/officeDocument/2006/relationships/image" Target="../media/image549.png"/><Relationship Id="rId61" Type="http://schemas.openxmlformats.org/officeDocument/2006/relationships/customXml" Target="../ink/ink207.xml"/><Relationship Id="rId199" Type="http://schemas.openxmlformats.org/officeDocument/2006/relationships/image" Target="../media/image272.png"/><Relationship Id="rId571" Type="http://schemas.openxmlformats.org/officeDocument/2006/relationships/image" Target="../media/image452.png"/><Relationship Id="rId627" Type="http://schemas.openxmlformats.org/officeDocument/2006/relationships/customXml" Target="../ink/ink497.xml"/><Relationship Id="rId669" Type="http://schemas.openxmlformats.org/officeDocument/2006/relationships/customXml" Target="../ink/ink518.xml"/><Relationship Id="rId834" Type="http://schemas.openxmlformats.org/officeDocument/2006/relationships/image" Target="../media/image582.png"/><Relationship Id="rId19" Type="http://schemas.openxmlformats.org/officeDocument/2006/relationships/image" Target="../media/image183.png"/><Relationship Id="rId224" Type="http://schemas.openxmlformats.org/officeDocument/2006/relationships/image" Target="../media/image284.png"/><Relationship Id="rId266" Type="http://schemas.openxmlformats.org/officeDocument/2006/relationships/image" Target="../media/image304.png"/><Relationship Id="rId431" Type="http://schemas.openxmlformats.org/officeDocument/2006/relationships/customXml" Target="../ink/ink398.xml"/><Relationship Id="rId473" Type="http://schemas.openxmlformats.org/officeDocument/2006/relationships/customXml" Target="../ink/ink419.xml"/><Relationship Id="rId529" Type="http://schemas.openxmlformats.org/officeDocument/2006/relationships/image" Target="../media/image431.png"/><Relationship Id="rId680" Type="http://schemas.openxmlformats.org/officeDocument/2006/relationships/image" Target="../media/image506.png"/><Relationship Id="rId736" Type="http://schemas.openxmlformats.org/officeDocument/2006/relationships/image" Target="../media/image534.png"/><Relationship Id="rId30" Type="http://schemas.openxmlformats.org/officeDocument/2006/relationships/customXml" Target="../ink/ink191.xml"/><Relationship Id="rId126" Type="http://schemas.openxmlformats.org/officeDocument/2006/relationships/image" Target="../media/image236.png"/><Relationship Id="rId168" Type="http://schemas.openxmlformats.org/officeDocument/2006/relationships/image" Target="../media/image257.png"/><Relationship Id="rId333" Type="http://schemas.openxmlformats.org/officeDocument/2006/relationships/image" Target="../media/image335.png"/><Relationship Id="rId540" Type="http://schemas.openxmlformats.org/officeDocument/2006/relationships/customXml" Target="../ink/ink453.xml"/><Relationship Id="rId778" Type="http://schemas.openxmlformats.org/officeDocument/2006/relationships/customXml" Target="../ink/ink573.xml"/><Relationship Id="rId72" Type="http://schemas.openxmlformats.org/officeDocument/2006/relationships/image" Target="../media/image209.png"/><Relationship Id="rId375" Type="http://schemas.openxmlformats.org/officeDocument/2006/relationships/customXml" Target="../ink/ink369.xml"/><Relationship Id="rId582" Type="http://schemas.openxmlformats.org/officeDocument/2006/relationships/image" Target="../media/image457.png"/><Relationship Id="rId638" Type="http://schemas.openxmlformats.org/officeDocument/2006/relationships/image" Target="../media/image485.png"/><Relationship Id="rId803" Type="http://schemas.openxmlformats.org/officeDocument/2006/relationships/image" Target="../media/image567.png"/><Relationship Id="rId845" Type="http://schemas.openxmlformats.org/officeDocument/2006/relationships/customXml" Target="../ink/ink607.xml"/><Relationship Id="rId3" Type="http://schemas.openxmlformats.org/officeDocument/2006/relationships/image" Target="../media/image176.png"/><Relationship Id="rId235" Type="http://schemas.openxmlformats.org/officeDocument/2006/relationships/customXml" Target="../ink/ink296.xml"/><Relationship Id="rId277" Type="http://schemas.openxmlformats.org/officeDocument/2006/relationships/image" Target="../media/image309.png"/><Relationship Id="rId400" Type="http://schemas.openxmlformats.org/officeDocument/2006/relationships/customXml" Target="../ink/ink382.xml"/><Relationship Id="rId442" Type="http://schemas.openxmlformats.org/officeDocument/2006/relationships/image" Target="../media/image388.png"/><Relationship Id="rId484" Type="http://schemas.openxmlformats.org/officeDocument/2006/relationships/image" Target="../media/image409.png"/><Relationship Id="rId705" Type="http://schemas.openxmlformats.org/officeDocument/2006/relationships/customXml" Target="../ink/ink536.xml"/><Relationship Id="rId137" Type="http://schemas.openxmlformats.org/officeDocument/2006/relationships/customXml" Target="../ink/ink245.xml"/><Relationship Id="rId302" Type="http://schemas.openxmlformats.org/officeDocument/2006/relationships/image" Target="../media/image320.png"/><Relationship Id="rId344" Type="http://schemas.openxmlformats.org/officeDocument/2006/relationships/customXml" Target="../ink/ink353.xml"/><Relationship Id="rId691" Type="http://schemas.openxmlformats.org/officeDocument/2006/relationships/customXml" Target="../ink/ink529.xml"/><Relationship Id="rId747" Type="http://schemas.openxmlformats.org/officeDocument/2006/relationships/customXml" Target="../ink/ink557.xml"/><Relationship Id="rId789" Type="http://schemas.openxmlformats.org/officeDocument/2006/relationships/image" Target="../media/image560.png"/><Relationship Id="rId41" Type="http://schemas.openxmlformats.org/officeDocument/2006/relationships/image" Target="../media/image194.png"/><Relationship Id="rId83" Type="http://schemas.openxmlformats.org/officeDocument/2006/relationships/customXml" Target="../ink/ink218.xml"/><Relationship Id="rId179" Type="http://schemas.openxmlformats.org/officeDocument/2006/relationships/customXml" Target="../ink/ink266.xml"/><Relationship Id="rId386" Type="http://schemas.openxmlformats.org/officeDocument/2006/relationships/customXml" Target="../ink/ink375.xml"/><Relationship Id="rId551" Type="http://schemas.openxmlformats.org/officeDocument/2006/relationships/image" Target="../media/image442.png"/><Relationship Id="rId593" Type="http://schemas.openxmlformats.org/officeDocument/2006/relationships/customXml" Target="../ink/ink480.xml"/><Relationship Id="rId607" Type="http://schemas.openxmlformats.org/officeDocument/2006/relationships/customXml" Target="../ink/ink487.xml"/><Relationship Id="rId649" Type="http://schemas.openxmlformats.org/officeDocument/2006/relationships/customXml" Target="../ink/ink508.xml"/><Relationship Id="rId814" Type="http://schemas.openxmlformats.org/officeDocument/2006/relationships/customXml" Target="../ink/ink591.xml"/><Relationship Id="rId856" Type="http://schemas.openxmlformats.org/officeDocument/2006/relationships/image" Target="../media/image593.png"/><Relationship Id="rId190" Type="http://schemas.openxmlformats.org/officeDocument/2006/relationships/image" Target="../media/image268.png"/><Relationship Id="rId204" Type="http://schemas.openxmlformats.org/officeDocument/2006/relationships/customXml" Target="../ink/ink279.xml"/><Relationship Id="rId246" Type="http://schemas.openxmlformats.org/officeDocument/2006/relationships/image" Target="../media/image294.png"/><Relationship Id="rId288" Type="http://schemas.openxmlformats.org/officeDocument/2006/relationships/customXml" Target="../ink/ink324.xml"/><Relationship Id="rId411" Type="http://schemas.openxmlformats.org/officeDocument/2006/relationships/image" Target="../media/image373.png"/><Relationship Id="rId453" Type="http://schemas.openxmlformats.org/officeDocument/2006/relationships/customXml" Target="../ink/ink409.xml"/><Relationship Id="rId509" Type="http://schemas.openxmlformats.org/officeDocument/2006/relationships/image" Target="../media/image421.png"/><Relationship Id="rId660" Type="http://schemas.openxmlformats.org/officeDocument/2006/relationships/image" Target="../media/image496.png"/><Relationship Id="rId106" Type="http://schemas.openxmlformats.org/officeDocument/2006/relationships/image" Target="../media/image226.png"/><Relationship Id="rId313" Type="http://schemas.openxmlformats.org/officeDocument/2006/relationships/customXml" Target="../ink/ink337.xml"/><Relationship Id="rId495" Type="http://schemas.openxmlformats.org/officeDocument/2006/relationships/image" Target="../media/image414.png"/><Relationship Id="rId716" Type="http://schemas.openxmlformats.org/officeDocument/2006/relationships/image" Target="../media/image524.png"/><Relationship Id="rId758" Type="http://schemas.openxmlformats.org/officeDocument/2006/relationships/customXml" Target="../ink/ink563.xml"/><Relationship Id="rId10" Type="http://schemas.openxmlformats.org/officeDocument/2006/relationships/customXml" Target="../ink/ink181.xml"/><Relationship Id="rId52" Type="http://schemas.openxmlformats.org/officeDocument/2006/relationships/image" Target="../media/image199.png"/><Relationship Id="rId94" Type="http://schemas.openxmlformats.org/officeDocument/2006/relationships/image" Target="../media/image220.png"/><Relationship Id="rId148" Type="http://schemas.openxmlformats.org/officeDocument/2006/relationships/image" Target="../media/image247.png"/><Relationship Id="rId355" Type="http://schemas.openxmlformats.org/officeDocument/2006/relationships/image" Target="../media/image346.png"/><Relationship Id="rId397" Type="http://schemas.openxmlformats.org/officeDocument/2006/relationships/image" Target="../media/image366.png"/><Relationship Id="rId520" Type="http://schemas.openxmlformats.org/officeDocument/2006/relationships/customXml" Target="../ink/ink443.xml"/><Relationship Id="rId562" Type="http://schemas.openxmlformats.org/officeDocument/2006/relationships/customXml" Target="../ink/ink464.xml"/><Relationship Id="rId618" Type="http://schemas.openxmlformats.org/officeDocument/2006/relationships/image" Target="../media/image475.png"/><Relationship Id="rId825" Type="http://schemas.openxmlformats.org/officeDocument/2006/relationships/customXml" Target="../ink/ink597.xml"/><Relationship Id="rId215" Type="http://schemas.openxmlformats.org/officeDocument/2006/relationships/customXml" Target="../ink/ink285.xml"/><Relationship Id="rId257" Type="http://schemas.openxmlformats.org/officeDocument/2006/relationships/customXml" Target="../ink/ink307.xml"/><Relationship Id="rId422" Type="http://schemas.openxmlformats.org/officeDocument/2006/relationships/image" Target="../media/image378.png"/><Relationship Id="rId464" Type="http://schemas.openxmlformats.org/officeDocument/2006/relationships/image" Target="../media/image399.png"/><Relationship Id="rId867" Type="http://schemas.openxmlformats.org/officeDocument/2006/relationships/customXml" Target="../ink/ink618.xml"/><Relationship Id="rId299" Type="http://schemas.openxmlformats.org/officeDocument/2006/relationships/customXml" Target="../ink/ink330.xml"/><Relationship Id="rId727" Type="http://schemas.openxmlformats.org/officeDocument/2006/relationships/customXml" Target="../ink/ink547.xml"/><Relationship Id="rId63" Type="http://schemas.openxmlformats.org/officeDocument/2006/relationships/customXml" Target="../ink/ink208.xml"/><Relationship Id="rId159" Type="http://schemas.openxmlformats.org/officeDocument/2006/relationships/customXml" Target="../ink/ink256.xml"/><Relationship Id="rId366" Type="http://schemas.openxmlformats.org/officeDocument/2006/relationships/image" Target="../media/image351.png"/><Relationship Id="rId573" Type="http://schemas.openxmlformats.org/officeDocument/2006/relationships/image" Target="../media/image453.png"/><Relationship Id="rId780" Type="http://schemas.openxmlformats.org/officeDocument/2006/relationships/customXml" Target="../ink/ink574.xml"/><Relationship Id="rId226" Type="http://schemas.openxmlformats.org/officeDocument/2006/relationships/image" Target="../media/image285.png"/><Relationship Id="rId433" Type="http://schemas.openxmlformats.org/officeDocument/2006/relationships/customXml" Target="../ink/ink399.xml"/><Relationship Id="rId640" Type="http://schemas.openxmlformats.org/officeDocument/2006/relationships/image" Target="../media/image486.png"/><Relationship Id="rId738" Type="http://schemas.openxmlformats.org/officeDocument/2006/relationships/image" Target="../media/image535.png"/><Relationship Id="rId74" Type="http://schemas.openxmlformats.org/officeDocument/2006/relationships/image" Target="../media/image210.png"/><Relationship Id="rId377" Type="http://schemas.openxmlformats.org/officeDocument/2006/relationships/customXml" Target="../ink/ink370.xml"/><Relationship Id="rId500" Type="http://schemas.openxmlformats.org/officeDocument/2006/relationships/customXml" Target="../ink/ink433.xml"/><Relationship Id="rId584" Type="http://schemas.openxmlformats.org/officeDocument/2006/relationships/image" Target="../media/image458.png"/><Relationship Id="rId805" Type="http://schemas.openxmlformats.org/officeDocument/2006/relationships/image" Target="../media/image568.png"/><Relationship Id="rId5" Type="http://schemas.openxmlformats.org/officeDocument/2006/relationships/image" Target="../media/image177.png"/><Relationship Id="rId237" Type="http://schemas.openxmlformats.org/officeDocument/2006/relationships/customXml" Target="../ink/ink297.xml"/><Relationship Id="rId791" Type="http://schemas.openxmlformats.org/officeDocument/2006/relationships/image" Target="../media/image561.png"/><Relationship Id="rId444" Type="http://schemas.openxmlformats.org/officeDocument/2006/relationships/image" Target="../media/image389.png"/><Relationship Id="rId651" Type="http://schemas.openxmlformats.org/officeDocument/2006/relationships/customXml" Target="../ink/ink509.xml"/><Relationship Id="rId749" Type="http://schemas.openxmlformats.org/officeDocument/2006/relationships/customXml" Target="../ink/ink558.xml"/><Relationship Id="rId290" Type="http://schemas.openxmlformats.org/officeDocument/2006/relationships/customXml" Target="../ink/ink325.xml"/><Relationship Id="rId304" Type="http://schemas.openxmlformats.org/officeDocument/2006/relationships/image" Target="../media/image321.png"/><Relationship Id="rId388" Type="http://schemas.openxmlformats.org/officeDocument/2006/relationships/customXml" Target="../ink/ink376.xml"/><Relationship Id="rId511" Type="http://schemas.openxmlformats.org/officeDocument/2006/relationships/image" Target="../media/image422.png"/><Relationship Id="rId609" Type="http://schemas.openxmlformats.org/officeDocument/2006/relationships/customXml" Target="../ink/ink488.xml"/><Relationship Id="rId85" Type="http://schemas.openxmlformats.org/officeDocument/2006/relationships/customXml" Target="../ink/ink219.xml"/><Relationship Id="rId150" Type="http://schemas.openxmlformats.org/officeDocument/2006/relationships/image" Target="../media/image248.png"/><Relationship Id="rId595" Type="http://schemas.openxmlformats.org/officeDocument/2006/relationships/customXml" Target="../ink/ink481.xml"/><Relationship Id="rId816" Type="http://schemas.openxmlformats.org/officeDocument/2006/relationships/image" Target="../media/image573.png"/><Relationship Id="rId248" Type="http://schemas.openxmlformats.org/officeDocument/2006/relationships/image" Target="../media/image295.png"/><Relationship Id="rId455" Type="http://schemas.openxmlformats.org/officeDocument/2006/relationships/customXml" Target="../ink/ink410.xml"/><Relationship Id="rId662" Type="http://schemas.openxmlformats.org/officeDocument/2006/relationships/image" Target="../media/image497.png"/><Relationship Id="rId12" Type="http://schemas.openxmlformats.org/officeDocument/2006/relationships/customXml" Target="../ink/ink182.xml"/><Relationship Id="rId108" Type="http://schemas.openxmlformats.org/officeDocument/2006/relationships/image" Target="../media/image227.png"/><Relationship Id="rId315" Type="http://schemas.openxmlformats.org/officeDocument/2006/relationships/customXml" Target="../ink/ink338.xml"/><Relationship Id="rId522" Type="http://schemas.openxmlformats.org/officeDocument/2006/relationships/customXml" Target="../ink/ink444.xml"/><Relationship Id="rId96" Type="http://schemas.openxmlformats.org/officeDocument/2006/relationships/image" Target="../media/image221.png"/><Relationship Id="rId161" Type="http://schemas.openxmlformats.org/officeDocument/2006/relationships/customXml" Target="../ink/ink257.xml"/><Relationship Id="rId399" Type="http://schemas.openxmlformats.org/officeDocument/2006/relationships/image" Target="../media/image367.png"/><Relationship Id="rId827" Type="http://schemas.openxmlformats.org/officeDocument/2006/relationships/customXml" Target="../ink/ink598.xml"/><Relationship Id="rId259" Type="http://schemas.openxmlformats.org/officeDocument/2006/relationships/customXml" Target="../ink/ink308.xml"/><Relationship Id="rId466" Type="http://schemas.openxmlformats.org/officeDocument/2006/relationships/image" Target="../media/image400.png"/><Relationship Id="rId673" Type="http://schemas.openxmlformats.org/officeDocument/2006/relationships/customXml" Target="../ink/ink520.xml"/><Relationship Id="rId23" Type="http://schemas.openxmlformats.org/officeDocument/2006/relationships/image" Target="../media/image185.png"/><Relationship Id="rId119" Type="http://schemas.openxmlformats.org/officeDocument/2006/relationships/customXml" Target="../ink/ink236.xml"/><Relationship Id="rId326" Type="http://schemas.openxmlformats.org/officeDocument/2006/relationships/customXml" Target="../ink/ink344.xml"/><Relationship Id="rId533" Type="http://schemas.openxmlformats.org/officeDocument/2006/relationships/image" Target="../media/image433.png"/><Relationship Id="rId740" Type="http://schemas.openxmlformats.org/officeDocument/2006/relationships/image" Target="../media/image536.png"/><Relationship Id="rId838" Type="http://schemas.openxmlformats.org/officeDocument/2006/relationships/image" Target="../media/image584.png"/><Relationship Id="rId172" Type="http://schemas.openxmlformats.org/officeDocument/2006/relationships/image" Target="../media/image259.png"/><Relationship Id="rId477" Type="http://schemas.openxmlformats.org/officeDocument/2006/relationships/customXml" Target="../ink/ink421.xml"/><Relationship Id="rId600" Type="http://schemas.openxmlformats.org/officeDocument/2006/relationships/image" Target="../media/image466.png"/><Relationship Id="rId684" Type="http://schemas.openxmlformats.org/officeDocument/2006/relationships/image" Target="../media/image508.png"/><Relationship Id="rId337" Type="http://schemas.openxmlformats.org/officeDocument/2006/relationships/image" Target="../media/image337.png"/><Relationship Id="rId34" Type="http://schemas.openxmlformats.org/officeDocument/2006/relationships/customXml" Target="../ink/ink193.xml"/><Relationship Id="rId544" Type="http://schemas.openxmlformats.org/officeDocument/2006/relationships/customXml" Target="../ink/ink455.xml"/><Relationship Id="rId751" Type="http://schemas.openxmlformats.org/officeDocument/2006/relationships/image" Target="../media/image541.png"/><Relationship Id="rId849" Type="http://schemas.openxmlformats.org/officeDocument/2006/relationships/customXml" Target="../ink/ink609.xml"/><Relationship Id="rId183" Type="http://schemas.openxmlformats.org/officeDocument/2006/relationships/customXml" Target="../ink/ink268.xml"/><Relationship Id="rId390" Type="http://schemas.openxmlformats.org/officeDocument/2006/relationships/customXml" Target="../ink/ink377.xml"/><Relationship Id="rId404" Type="http://schemas.openxmlformats.org/officeDocument/2006/relationships/customXml" Target="../ink/ink384.xml"/><Relationship Id="rId611" Type="http://schemas.openxmlformats.org/officeDocument/2006/relationships/customXml" Target="../ink/ink489.xml"/><Relationship Id="rId250" Type="http://schemas.openxmlformats.org/officeDocument/2006/relationships/image" Target="../media/image296.png"/><Relationship Id="rId488" Type="http://schemas.openxmlformats.org/officeDocument/2006/relationships/customXml" Target="../ink/ink427.xml"/><Relationship Id="rId695" Type="http://schemas.openxmlformats.org/officeDocument/2006/relationships/customXml" Target="../ink/ink531.xml"/><Relationship Id="rId709" Type="http://schemas.openxmlformats.org/officeDocument/2006/relationships/customXml" Target="../ink/ink538.xml"/><Relationship Id="rId45" Type="http://schemas.openxmlformats.org/officeDocument/2006/relationships/image" Target="../media/image196.png"/><Relationship Id="rId110" Type="http://schemas.openxmlformats.org/officeDocument/2006/relationships/image" Target="../media/image228.png"/><Relationship Id="rId348" Type="http://schemas.openxmlformats.org/officeDocument/2006/relationships/customXml" Target="../ink/ink355.xml"/><Relationship Id="rId555" Type="http://schemas.openxmlformats.org/officeDocument/2006/relationships/image" Target="../media/image444.png"/><Relationship Id="rId762" Type="http://schemas.openxmlformats.org/officeDocument/2006/relationships/customXml" Target="../ink/ink565.xml"/><Relationship Id="rId194" Type="http://schemas.openxmlformats.org/officeDocument/2006/relationships/customXml" Target="../ink/ink274.xml"/><Relationship Id="rId208" Type="http://schemas.openxmlformats.org/officeDocument/2006/relationships/image" Target="../media/image276.png"/><Relationship Id="rId415" Type="http://schemas.openxmlformats.org/officeDocument/2006/relationships/customXml" Target="../ink/ink390.xml"/><Relationship Id="rId622" Type="http://schemas.openxmlformats.org/officeDocument/2006/relationships/image" Target="../media/image477.png"/><Relationship Id="rId261" Type="http://schemas.openxmlformats.org/officeDocument/2006/relationships/customXml" Target="../ink/ink309.xml"/><Relationship Id="rId499" Type="http://schemas.openxmlformats.org/officeDocument/2006/relationships/image" Target="../media/image416.png"/><Relationship Id="rId56" Type="http://schemas.openxmlformats.org/officeDocument/2006/relationships/image" Target="../media/image201.png"/><Relationship Id="rId359" Type="http://schemas.openxmlformats.org/officeDocument/2006/relationships/customXml" Target="../ink/ink361.xml"/><Relationship Id="rId566" Type="http://schemas.openxmlformats.org/officeDocument/2006/relationships/customXml" Target="../ink/ink466.xml"/><Relationship Id="rId773" Type="http://schemas.openxmlformats.org/officeDocument/2006/relationships/image" Target="../media/image552.png"/><Relationship Id="rId121" Type="http://schemas.openxmlformats.org/officeDocument/2006/relationships/customXml" Target="../ink/ink237.xml"/><Relationship Id="rId219" Type="http://schemas.openxmlformats.org/officeDocument/2006/relationships/customXml" Target="../ink/ink287.xml"/><Relationship Id="rId426" Type="http://schemas.openxmlformats.org/officeDocument/2006/relationships/image" Target="../media/image380.png"/><Relationship Id="rId633" Type="http://schemas.openxmlformats.org/officeDocument/2006/relationships/customXml" Target="../ink/ink500.xml"/><Relationship Id="rId840" Type="http://schemas.openxmlformats.org/officeDocument/2006/relationships/image" Target="../media/image585.png"/><Relationship Id="rId67" Type="http://schemas.openxmlformats.org/officeDocument/2006/relationships/customXml" Target="../ink/ink210.xml"/><Relationship Id="rId272" Type="http://schemas.openxmlformats.org/officeDocument/2006/relationships/customXml" Target="../ink/ink315.xml"/><Relationship Id="rId577" Type="http://schemas.openxmlformats.org/officeDocument/2006/relationships/customXml" Target="../ink/ink472.xml"/><Relationship Id="rId700" Type="http://schemas.openxmlformats.org/officeDocument/2006/relationships/image" Target="../media/image516.png"/><Relationship Id="rId132" Type="http://schemas.openxmlformats.org/officeDocument/2006/relationships/image" Target="../media/image239.png"/><Relationship Id="rId784" Type="http://schemas.openxmlformats.org/officeDocument/2006/relationships/customXml" Target="../ink/ink576.xml"/><Relationship Id="rId437" Type="http://schemas.openxmlformats.org/officeDocument/2006/relationships/customXml" Target="../ink/ink401.xml"/><Relationship Id="rId644" Type="http://schemas.openxmlformats.org/officeDocument/2006/relationships/image" Target="../media/image488.png"/><Relationship Id="rId851" Type="http://schemas.openxmlformats.org/officeDocument/2006/relationships/customXml" Target="../ink/ink610.xml"/><Relationship Id="rId283" Type="http://schemas.openxmlformats.org/officeDocument/2006/relationships/customXml" Target="../ink/ink321.xml"/><Relationship Id="rId490" Type="http://schemas.openxmlformats.org/officeDocument/2006/relationships/customXml" Target="../ink/ink428.xml"/><Relationship Id="rId504" Type="http://schemas.openxmlformats.org/officeDocument/2006/relationships/customXml" Target="../ink/ink435.xml"/><Relationship Id="rId711" Type="http://schemas.openxmlformats.org/officeDocument/2006/relationships/customXml" Target="../ink/ink539.xml"/><Relationship Id="rId78" Type="http://schemas.openxmlformats.org/officeDocument/2006/relationships/image" Target="../media/image212.png"/><Relationship Id="rId143" Type="http://schemas.openxmlformats.org/officeDocument/2006/relationships/customXml" Target="../ink/ink248.xml"/><Relationship Id="rId350" Type="http://schemas.openxmlformats.org/officeDocument/2006/relationships/customXml" Target="../ink/ink356.xml"/><Relationship Id="rId588" Type="http://schemas.openxmlformats.org/officeDocument/2006/relationships/image" Target="../media/image460.png"/><Relationship Id="rId795" Type="http://schemas.openxmlformats.org/officeDocument/2006/relationships/image" Target="../media/image563.png"/><Relationship Id="rId809" Type="http://schemas.openxmlformats.org/officeDocument/2006/relationships/image" Target="../media/image570.png"/><Relationship Id="rId9" Type="http://schemas.openxmlformats.org/officeDocument/2006/relationships/image" Target="../media/image179.png"/><Relationship Id="rId210" Type="http://schemas.openxmlformats.org/officeDocument/2006/relationships/image" Target="../media/image277.png"/><Relationship Id="rId448" Type="http://schemas.openxmlformats.org/officeDocument/2006/relationships/image" Target="../media/image391.png"/><Relationship Id="rId655" Type="http://schemas.openxmlformats.org/officeDocument/2006/relationships/customXml" Target="../ink/ink511.xml"/><Relationship Id="rId862" Type="http://schemas.openxmlformats.org/officeDocument/2006/relationships/image" Target="../media/image596.png"/><Relationship Id="rId294" Type="http://schemas.openxmlformats.org/officeDocument/2006/relationships/customXml" Target="../ink/ink327.xml"/><Relationship Id="rId308" Type="http://schemas.openxmlformats.org/officeDocument/2006/relationships/image" Target="../media/image323.png"/><Relationship Id="rId515" Type="http://schemas.openxmlformats.org/officeDocument/2006/relationships/image" Target="../media/image424.png"/><Relationship Id="rId722" Type="http://schemas.openxmlformats.org/officeDocument/2006/relationships/image" Target="../media/image527.png"/><Relationship Id="rId89" Type="http://schemas.openxmlformats.org/officeDocument/2006/relationships/customXml" Target="../ink/ink221.xml"/><Relationship Id="rId154" Type="http://schemas.openxmlformats.org/officeDocument/2006/relationships/image" Target="../media/image250.png"/><Relationship Id="rId361" Type="http://schemas.openxmlformats.org/officeDocument/2006/relationships/customXml" Target="../ink/ink362.xml"/><Relationship Id="rId599" Type="http://schemas.openxmlformats.org/officeDocument/2006/relationships/customXml" Target="../ink/ink483.xml"/><Relationship Id="rId459" Type="http://schemas.openxmlformats.org/officeDocument/2006/relationships/customXml" Target="../ink/ink412.xml"/><Relationship Id="rId666" Type="http://schemas.openxmlformats.org/officeDocument/2006/relationships/image" Target="../media/image499.png"/><Relationship Id="rId16" Type="http://schemas.openxmlformats.org/officeDocument/2006/relationships/customXml" Target="../ink/ink184.xml"/><Relationship Id="rId221" Type="http://schemas.openxmlformats.org/officeDocument/2006/relationships/customXml" Target="../ink/ink288.xml"/><Relationship Id="rId319" Type="http://schemas.openxmlformats.org/officeDocument/2006/relationships/image" Target="../media/image328.png"/><Relationship Id="rId526" Type="http://schemas.openxmlformats.org/officeDocument/2006/relationships/customXml" Target="../ink/ink446.xml"/><Relationship Id="rId733" Type="http://schemas.openxmlformats.org/officeDocument/2006/relationships/customXml" Target="../ink/ink550.xml"/><Relationship Id="rId165" Type="http://schemas.openxmlformats.org/officeDocument/2006/relationships/customXml" Target="../ink/ink259.xml"/><Relationship Id="rId372" Type="http://schemas.openxmlformats.org/officeDocument/2006/relationships/image" Target="../media/image354.png"/><Relationship Id="rId677" Type="http://schemas.openxmlformats.org/officeDocument/2006/relationships/customXml" Target="../ink/ink522.xml"/><Relationship Id="rId800" Type="http://schemas.openxmlformats.org/officeDocument/2006/relationships/customXml" Target="../ink/ink584.xml"/><Relationship Id="rId232" Type="http://schemas.openxmlformats.org/officeDocument/2006/relationships/customXml" Target="../ink/ink294.xml"/><Relationship Id="rId27" Type="http://schemas.openxmlformats.org/officeDocument/2006/relationships/image" Target="../media/image187.png"/><Relationship Id="rId537" Type="http://schemas.openxmlformats.org/officeDocument/2006/relationships/image" Target="../media/image435.png"/><Relationship Id="rId744" Type="http://schemas.openxmlformats.org/officeDocument/2006/relationships/image" Target="../media/image538.png"/><Relationship Id="rId80" Type="http://schemas.openxmlformats.org/officeDocument/2006/relationships/image" Target="../media/image213.png"/><Relationship Id="rId176" Type="http://schemas.openxmlformats.org/officeDocument/2006/relationships/image" Target="../media/image261.png"/><Relationship Id="rId383" Type="http://schemas.openxmlformats.org/officeDocument/2006/relationships/image" Target="../media/image359.png"/><Relationship Id="rId590" Type="http://schemas.openxmlformats.org/officeDocument/2006/relationships/image" Target="../media/image461.png"/><Relationship Id="rId604" Type="http://schemas.openxmlformats.org/officeDocument/2006/relationships/image" Target="../media/image468.png"/><Relationship Id="rId811" Type="http://schemas.openxmlformats.org/officeDocument/2006/relationships/image" Target="../media/image571.png"/><Relationship Id="rId243" Type="http://schemas.openxmlformats.org/officeDocument/2006/relationships/customXml" Target="../ink/ink300.xml"/><Relationship Id="rId450" Type="http://schemas.openxmlformats.org/officeDocument/2006/relationships/image" Target="../media/image392.png"/><Relationship Id="rId688" Type="http://schemas.openxmlformats.org/officeDocument/2006/relationships/image" Target="../media/image510.png"/><Relationship Id="rId38" Type="http://schemas.openxmlformats.org/officeDocument/2006/relationships/customXml" Target="../ink/ink195.xml"/><Relationship Id="rId103" Type="http://schemas.openxmlformats.org/officeDocument/2006/relationships/customXml" Target="../ink/ink228.xml"/><Relationship Id="rId310" Type="http://schemas.openxmlformats.org/officeDocument/2006/relationships/image" Target="../media/image324.png"/><Relationship Id="rId548" Type="http://schemas.openxmlformats.org/officeDocument/2006/relationships/customXml" Target="../ink/ink457.xml"/><Relationship Id="rId755" Type="http://schemas.openxmlformats.org/officeDocument/2006/relationships/image" Target="../media/image543.png"/><Relationship Id="rId91" Type="http://schemas.openxmlformats.org/officeDocument/2006/relationships/customXml" Target="../ink/ink222.xml"/><Relationship Id="rId187" Type="http://schemas.openxmlformats.org/officeDocument/2006/relationships/customXml" Target="../ink/ink270.xml"/><Relationship Id="rId394" Type="http://schemas.openxmlformats.org/officeDocument/2006/relationships/customXml" Target="../ink/ink379.xml"/><Relationship Id="rId408" Type="http://schemas.openxmlformats.org/officeDocument/2006/relationships/customXml" Target="../ink/ink386.xml"/><Relationship Id="rId615" Type="http://schemas.openxmlformats.org/officeDocument/2006/relationships/customXml" Target="../ink/ink491.xml"/><Relationship Id="rId822" Type="http://schemas.openxmlformats.org/officeDocument/2006/relationships/image" Target="../media/image576.png"/><Relationship Id="rId254" Type="http://schemas.openxmlformats.org/officeDocument/2006/relationships/image" Target="../media/image298.png"/><Relationship Id="rId699" Type="http://schemas.openxmlformats.org/officeDocument/2006/relationships/customXml" Target="../ink/ink533.xml"/><Relationship Id="rId49" Type="http://schemas.openxmlformats.org/officeDocument/2006/relationships/customXml" Target="../ink/ink201.xml"/><Relationship Id="rId114" Type="http://schemas.openxmlformats.org/officeDocument/2006/relationships/image" Target="../media/image230.png"/><Relationship Id="rId461" Type="http://schemas.openxmlformats.org/officeDocument/2006/relationships/customXml" Target="../ink/ink413.xml"/><Relationship Id="rId559" Type="http://schemas.openxmlformats.org/officeDocument/2006/relationships/image" Target="../media/image446.png"/><Relationship Id="rId766" Type="http://schemas.openxmlformats.org/officeDocument/2006/relationships/customXml" Target="../ink/ink567.xml"/><Relationship Id="rId198" Type="http://schemas.openxmlformats.org/officeDocument/2006/relationships/customXml" Target="../ink/ink276.xml"/><Relationship Id="rId321" Type="http://schemas.openxmlformats.org/officeDocument/2006/relationships/image" Target="../media/image329.png"/><Relationship Id="rId419" Type="http://schemas.openxmlformats.org/officeDocument/2006/relationships/customXml" Target="../ink/ink392.xml"/><Relationship Id="rId626" Type="http://schemas.openxmlformats.org/officeDocument/2006/relationships/image" Target="../media/image479.png"/><Relationship Id="rId833" Type="http://schemas.openxmlformats.org/officeDocument/2006/relationships/customXml" Target="../ink/ink601.xml"/><Relationship Id="rId265" Type="http://schemas.openxmlformats.org/officeDocument/2006/relationships/customXml" Target="../ink/ink311.xml"/><Relationship Id="rId472" Type="http://schemas.openxmlformats.org/officeDocument/2006/relationships/image" Target="../media/image403.png"/><Relationship Id="rId125" Type="http://schemas.openxmlformats.org/officeDocument/2006/relationships/customXml" Target="../ink/ink239.xml"/><Relationship Id="rId332" Type="http://schemas.openxmlformats.org/officeDocument/2006/relationships/customXml" Target="../ink/ink347.xml"/><Relationship Id="rId777" Type="http://schemas.openxmlformats.org/officeDocument/2006/relationships/image" Target="../media/image554.png"/><Relationship Id="rId637" Type="http://schemas.openxmlformats.org/officeDocument/2006/relationships/customXml" Target="../ink/ink502.xml"/><Relationship Id="rId844" Type="http://schemas.openxmlformats.org/officeDocument/2006/relationships/image" Target="../media/image587.png"/><Relationship Id="rId276" Type="http://schemas.openxmlformats.org/officeDocument/2006/relationships/customXml" Target="../ink/ink317.xml"/><Relationship Id="rId483" Type="http://schemas.openxmlformats.org/officeDocument/2006/relationships/customXml" Target="../ink/ink424.xml"/><Relationship Id="rId690" Type="http://schemas.openxmlformats.org/officeDocument/2006/relationships/image" Target="../media/image511.png"/><Relationship Id="rId704" Type="http://schemas.openxmlformats.org/officeDocument/2006/relationships/image" Target="../media/image518.png"/><Relationship Id="rId40" Type="http://schemas.openxmlformats.org/officeDocument/2006/relationships/customXml" Target="../ink/ink196.xml"/><Relationship Id="rId136" Type="http://schemas.openxmlformats.org/officeDocument/2006/relationships/image" Target="../media/image241.png"/><Relationship Id="rId343" Type="http://schemas.openxmlformats.org/officeDocument/2006/relationships/image" Target="../media/image340.png"/><Relationship Id="rId550" Type="http://schemas.openxmlformats.org/officeDocument/2006/relationships/customXml" Target="../ink/ink458.xml"/><Relationship Id="rId788" Type="http://schemas.openxmlformats.org/officeDocument/2006/relationships/customXml" Target="../ink/ink578.xml"/><Relationship Id="rId203" Type="http://schemas.openxmlformats.org/officeDocument/2006/relationships/image" Target="../media/image274.png"/><Relationship Id="rId648" Type="http://schemas.openxmlformats.org/officeDocument/2006/relationships/image" Target="../media/image490.png"/><Relationship Id="rId855" Type="http://schemas.openxmlformats.org/officeDocument/2006/relationships/customXml" Target="../ink/ink612.xml"/><Relationship Id="rId287" Type="http://schemas.openxmlformats.org/officeDocument/2006/relationships/customXml" Target="../ink/ink323.xml"/><Relationship Id="rId410" Type="http://schemas.openxmlformats.org/officeDocument/2006/relationships/customXml" Target="../ink/ink387.xml"/><Relationship Id="rId494" Type="http://schemas.openxmlformats.org/officeDocument/2006/relationships/customXml" Target="../ink/ink430.xml"/><Relationship Id="rId508" Type="http://schemas.openxmlformats.org/officeDocument/2006/relationships/customXml" Target="../ink/ink437.xml"/><Relationship Id="rId715" Type="http://schemas.openxmlformats.org/officeDocument/2006/relationships/customXml" Target="../ink/ink541.xml"/><Relationship Id="rId147" Type="http://schemas.openxmlformats.org/officeDocument/2006/relationships/customXml" Target="../ink/ink250.xml"/><Relationship Id="rId354" Type="http://schemas.openxmlformats.org/officeDocument/2006/relationships/customXml" Target="../ink/ink358.xml"/><Relationship Id="rId799" Type="http://schemas.openxmlformats.org/officeDocument/2006/relationships/image" Target="../media/image565.png"/><Relationship Id="rId51" Type="http://schemas.openxmlformats.org/officeDocument/2006/relationships/customXml" Target="../ink/ink202.xml"/><Relationship Id="rId561" Type="http://schemas.openxmlformats.org/officeDocument/2006/relationships/image" Target="../media/image447.png"/><Relationship Id="rId659" Type="http://schemas.openxmlformats.org/officeDocument/2006/relationships/customXml" Target="../ink/ink513.xml"/><Relationship Id="rId866" Type="http://schemas.openxmlformats.org/officeDocument/2006/relationships/image" Target="../media/image598.png"/><Relationship Id="rId214" Type="http://schemas.openxmlformats.org/officeDocument/2006/relationships/image" Target="../media/image279.png"/><Relationship Id="rId298" Type="http://schemas.openxmlformats.org/officeDocument/2006/relationships/image" Target="../media/image318.png"/><Relationship Id="rId421" Type="http://schemas.openxmlformats.org/officeDocument/2006/relationships/customXml" Target="../ink/ink393.xml"/><Relationship Id="rId519" Type="http://schemas.openxmlformats.org/officeDocument/2006/relationships/image" Target="../media/image426.png"/><Relationship Id="rId158" Type="http://schemas.openxmlformats.org/officeDocument/2006/relationships/image" Target="../media/image252.png"/><Relationship Id="rId726" Type="http://schemas.openxmlformats.org/officeDocument/2006/relationships/image" Target="../media/image529.png"/><Relationship Id="rId62" Type="http://schemas.openxmlformats.org/officeDocument/2006/relationships/image" Target="../media/image204.png"/><Relationship Id="rId365" Type="http://schemas.openxmlformats.org/officeDocument/2006/relationships/customXml" Target="../ink/ink364.xml"/><Relationship Id="rId572" Type="http://schemas.openxmlformats.org/officeDocument/2006/relationships/customXml" Target="../ink/ink469.xml"/><Relationship Id="rId225" Type="http://schemas.openxmlformats.org/officeDocument/2006/relationships/customXml" Target="../ink/ink290.xml"/><Relationship Id="rId432" Type="http://schemas.openxmlformats.org/officeDocument/2006/relationships/image" Target="../media/image383.png"/><Relationship Id="rId737" Type="http://schemas.openxmlformats.org/officeDocument/2006/relationships/customXml" Target="../ink/ink552.xml"/><Relationship Id="rId73" Type="http://schemas.openxmlformats.org/officeDocument/2006/relationships/customXml" Target="../ink/ink213.xml"/><Relationship Id="rId169" Type="http://schemas.openxmlformats.org/officeDocument/2006/relationships/customXml" Target="../ink/ink261.xml"/><Relationship Id="rId376" Type="http://schemas.openxmlformats.org/officeDocument/2006/relationships/image" Target="../media/image356.png"/><Relationship Id="rId583" Type="http://schemas.openxmlformats.org/officeDocument/2006/relationships/customXml" Target="../ink/ink475.xml"/><Relationship Id="rId790" Type="http://schemas.openxmlformats.org/officeDocument/2006/relationships/customXml" Target="../ink/ink579.xml"/><Relationship Id="rId804" Type="http://schemas.openxmlformats.org/officeDocument/2006/relationships/customXml" Target="../ink/ink586.xml"/><Relationship Id="rId4" Type="http://schemas.openxmlformats.org/officeDocument/2006/relationships/customXml" Target="../ink/ink178.xml"/><Relationship Id="rId236" Type="http://schemas.openxmlformats.org/officeDocument/2006/relationships/image" Target="../media/image289.png"/><Relationship Id="rId443" Type="http://schemas.openxmlformats.org/officeDocument/2006/relationships/customXml" Target="../ink/ink404.xml"/><Relationship Id="rId650" Type="http://schemas.openxmlformats.org/officeDocument/2006/relationships/image" Target="../media/image491.png"/><Relationship Id="rId303" Type="http://schemas.openxmlformats.org/officeDocument/2006/relationships/customXml" Target="../ink/ink332.xml"/><Relationship Id="rId748" Type="http://schemas.openxmlformats.org/officeDocument/2006/relationships/image" Target="../media/image540.png"/><Relationship Id="rId84" Type="http://schemas.openxmlformats.org/officeDocument/2006/relationships/image" Target="../media/image215.png"/><Relationship Id="rId387" Type="http://schemas.openxmlformats.org/officeDocument/2006/relationships/image" Target="../media/image361.png"/><Relationship Id="rId510" Type="http://schemas.openxmlformats.org/officeDocument/2006/relationships/customXml" Target="../ink/ink438.xml"/><Relationship Id="rId594" Type="http://schemas.openxmlformats.org/officeDocument/2006/relationships/image" Target="../media/image463.png"/><Relationship Id="rId608" Type="http://schemas.openxmlformats.org/officeDocument/2006/relationships/image" Target="../media/image470.png"/><Relationship Id="rId815" Type="http://schemas.openxmlformats.org/officeDocument/2006/relationships/customXml" Target="../ink/ink592.xml"/><Relationship Id="rId247" Type="http://schemas.openxmlformats.org/officeDocument/2006/relationships/customXml" Target="../ink/ink302.xml"/><Relationship Id="rId107" Type="http://schemas.openxmlformats.org/officeDocument/2006/relationships/customXml" Target="../ink/ink230.xml"/><Relationship Id="rId454" Type="http://schemas.openxmlformats.org/officeDocument/2006/relationships/image" Target="../media/image394.png"/><Relationship Id="rId661" Type="http://schemas.openxmlformats.org/officeDocument/2006/relationships/customXml" Target="../ink/ink514.xml"/><Relationship Id="rId759" Type="http://schemas.openxmlformats.org/officeDocument/2006/relationships/image" Target="../media/image545.png"/><Relationship Id="rId11" Type="http://schemas.openxmlformats.org/officeDocument/2006/relationships/image" Target="../media/image2.png"/><Relationship Id="rId314" Type="http://schemas.openxmlformats.org/officeDocument/2006/relationships/image" Target="../media/image326.png"/><Relationship Id="rId398" Type="http://schemas.openxmlformats.org/officeDocument/2006/relationships/customXml" Target="../ink/ink381.xml"/><Relationship Id="rId521" Type="http://schemas.openxmlformats.org/officeDocument/2006/relationships/image" Target="../media/image427.png"/><Relationship Id="rId619" Type="http://schemas.openxmlformats.org/officeDocument/2006/relationships/customXml" Target="../ink/ink493.xml"/><Relationship Id="rId95" Type="http://schemas.openxmlformats.org/officeDocument/2006/relationships/customXml" Target="../ink/ink224.xml"/><Relationship Id="rId160" Type="http://schemas.openxmlformats.org/officeDocument/2006/relationships/image" Target="../media/image253.png"/><Relationship Id="rId826" Type="http://schemas.openxmlformats.org/officeDocument/2006/relationships/image" Target="../media/image578.png"/><Relationship Id="rId258" Type="http://schemas.openxmlformats.org/officeDocument/2006/relationships/image" Target="../media/image300.png"/><Relationship Id="rId465" Type="http://schemas.openxmlformats.org/officeDocument/2006/relationships/customXml" Target="../ink/ink415.xml"/><Relationship Id="rId672" Type="http://schemas.openxmlformats.org/officeDocument/2006/relationships/image" Target="../media/image502.png"/><Relationship Id="rId22" Type="http://schemas.openxmlformats.org/officeDocument/2006/relationships/customXml" Target="../ink/ink187.xml"/><Relationship Id="rId118" Type="http://schemas.openxmlformats.org/officeDocument/2006/relationships/image" Target="../media/image232.png"/><Relationship Id="rId325" Type="http://schemas.openxmlformats.org/officeDocument/2006/relationships/image" Target="../media/image331.png"/><Relationship Id="rId532" Type="http://schemas.openxmlformats.org/officeDocument/2006/relationships/customXml" Target="../ink/ink449.xml"/><Relationship Id="rId171" Type="http://schemas.openxmlformats.org/officeDocument/2006/relationships/customXml" Target="../ink/ink262.xml"/><Relationship Id="rId837" Type="http://schemas.openxmlformats.org/officeDocument/2006/relationships/customXml" Target="../ink/ink603.xml"/><Relationship Id="rId269" Type="http://schemas.openxmlformats.org/officeDocument/2006/relationships/customXml" Target="../ink/ink313.xml"/><Relationship Id="rId476" Type="http://schemas.openxmlformats.org/officeDocument/2006/relationships/image" Target="../media/image405.png"/><Relationship Id="rId683" Type="http://schemas.openxmlformats.org/officeDocument/2006/relationships/customXml" Target="../ink/ink525.xml"/><Relationship Id="rId33" Type="http://schemas.openxmlformats.org/officeDocument/2006/relationships/image" Target="../media/image190.png"/><Relationship Id="rId129" Type="http://schemas.openxmlformats.org/officeDocument/2006/relationships/customXml" Target="../ink/ink241.xml"/><Relationship Id="rId336" Type="http://schemas.openxmlformats.org/officeDocument/2006/relationships/customXml" Target="../ink/ink349.xml"/><Relationship Id="rId543" Type="http://schemas.openxmlformats.org/officeDocument/2006/relationships/image" Target="../media/image438.png"/><Relationship Id="rId182" Type="http://schemas.openxmlformats.org/officeDocument/2006/relationships/image" Target="../media/image264.png"/><Relationship Id="rId403" Type="http://schemas.openxmlformats.org/officeDocument/2006/relationships/image" Target="../media/image369.png"/><Relationship Id="rId750" Type="http://schemas.openxmlformats.org/officeDocument/2006/relationships/customXml" Target="../ink/ink559.xml"/><Relationship Id="rId848" Type="http://schemas.openxmlformats.org/officeDocument/2006/relationships/image" Target="../media/image589.png"/><Relationship Id="rId487" Type="http://schemas.openxmlformats.org/officeDocument/2006/relationships/image" Target="../media/image410.png"/><Relationship Id="rId610" Type="http://schemas.openxmlformats.org/officeDocument/2006/relationships/image" Target="../media/image471.png"/><Relationship Id="rId694" Type="http://schemas.openxmlformats.org/officeDocument/2006/relationships/image" Target="../media/image513.png"/><Relationship Id="rId708" Type="http://schemas.openxmlformats.org/officeDocument/2006/relationships/image" Target="../media/image520.png"/><Relationship Id="rId347" Type="http://schemas.openxmlformats.org/officeDocument/2006/relationships/image" Target="../media/image342.png"/><Relationship Id="rId44" Type="http://schemas.openxmlformats.org/officeDocument/2006/relationships/customXml" Target="../ink/ink198.xml"/><Relationship Id="rId554" Type="http://schemas.openxmlformats.org/officeDocument/2006/relationships/customXml" Target="../ink/ink460.xml"/><Relationship Id="rId761" Type="http://schemas.openxmlformats.org/officeDocument/2006/relationships/image" Target="../media/image546.png"/><Relationship Id="rId859" Type="http://schemas.openxmlformats.org/officeDocument/2006/relationships/customXml" Target="../ink/ink614.xml"/><Relationship Id="rId193" Type="http://schemas.openxmlformats.org/officeDocument/2006/relationships/image" Target="../media/image269.png"/><Relationship Id="rId207" Type="http://schemas.openxmlformats.org/officeDocument/2006/relationships/customXml" Target="../ink/ink281.xml"/><Relationship Id="rId414" Type="http://schemas.openxmlformats.org/officeDocument/2006/relationships/image" Target="../media/image374.png"/><Relationship Id="rId498" Type="http://schemas.openxmlformats.org/officeDocument/2006/relationships/customXml" Target="../ink/ink432.xml"/><Relationship Id="rId621" Type="http://schemas.openxmlformats.org/officeDocument/2006/relationships/customXml" Target="../ink/ink494.xml"/><Relationship Id="rId260" Type="http://schemas.openxmlformats.org/officeDocument/2006/relationships/image" Target="../media/image301.png"/><Relationship Id="rId719" Type="http://schemas.openxmlformats.org/officeDocument/2006/relationships/customXml" Target="../ink/ink543.xml"/><Relationship Id="rId55" Type="http://schemas.openxmlformats.org/officeDocument/2006/relationships/customXml" Target="../ink/ink204.xml"/><Relationship Id="rId120" Type="http://schemas.openxmlformats.org/officeDocument/2006/relationships/image" Target="../media/image233.png"/><Relationship Id="rId358" Type="http://schemas.openxmlformats.org/officeDocument/2006/relationships/image" Target="../media/image347.png"/><Relationship Id="rId565" Type="http://schemas.openxmlformats.org/officeDocument/2006/relationships/image" Target="../media/image449.png"/><Relationship Id="rId772" Type="http://schemas.openxmlformats.org/officeDocument/2006/relationships/customXml" Target="../ink/ink570.xml"/><Relationship Id="rId218" Type="http://schemas.openxmlformats.org/officeDocument/2006/relationships/image" Target="../media/image281.png"/><Relationship Id="rId425" Type="http://schemas.openxmlformats.org/officeDocument/2006/relationships/customXml" Target="../ink/ink395.xml"/><Relationship Id="rId632" Type="http://schemas.openxmlformats.org/officeDocument/2006/relationships/image" Target="../media/image482.png"/><Relationship Id="rId271" Type="http://schemas.openxmlformats.org/officeDocument/2006/relationships/customXml" Target="../ink/ink314.xml"/><Relationship Id="rId66" Type="http://schemas.openxmlformats.org/officeDocument/2006/relationships/image" Target="../media/image206.png"/><Relationship Id="rId131" Type="http://schemas.openxmlformats.org/officeDocument/2006/relationships/customXml" Target="../ink/ink242.xml"/><Relationship Id="rId369" Type="http://schemas.openxmlformats.org/officeDocument/2006/relationships/customXml" Target="../ink/ink366.xml"/><Relationship Id="rId576" Type="http://schemas.openxmlformats.org/officeDocument/2006/relationships/image" Target="../media/image454.png"/><Relationship Id="rId783" Type="http://schemas.openxmlformats.org/officeDocument/2006/relationships/image" Target="../media/image557.png"/><Relationship Id="rId229" Type="http://schemas.openxmlformats.org/officeDocument/2006/relationships/image" Target="../media/image286.png"/><Relationship Id="rId436" Type="http://schemas.openxmlformats.org/officeDocument/2006/relationships/image" Target="../media/image385.png"/><Relationship Id="rId643" Type="http://schemas.openxmlformats.org/officeDocument/2006/relationships/customXml" Target="../ink/ink505.xml"/><Relationship Id="rId850" Type="http://schemas.openxmlformats.org/officeDocument/2006/relationships/image" Target="../media/image590.png"/><Relationship Id="rId77" Type="http://schemas.openxmlformats.org/officeDocument/2006/relationships/customXml" Target="../ink/ink215.xml"/><Relationship Id="rId282" Type="http://schemas.openxmlformats.org/officeDocument/2006/relationships/image" Target="../media/image311.png"/><Relationship Id="rId503" Type="http://schemas.openxmlformats.org/officeDocument/2006/relationships/image" Target="../media/image418.png"/><Relationship Id="rId587" Type="http://schemas.openxmlformats.org/officeDocument/2006/relationships/customXml" Target="../ink/ink477.xml"/><Relationship Id="rId710" Type="http://schemas.openxmlformats.org/officeDocument/2006/relationships/image" Target="../media/image521.png"/><Relationship Id="rId808" Type="http://schemas.openxmlformats.org/officeDocument/2006/relationships/customXml" Target="../ink/ink588.xml"/><Relationship Id="rId8" Type="http://schemas.openxmlformats.org/officeDocument/2006/relationships/customXml" Target="../ink/ink180.xml"/><Relationship Id="rId142" Type="http://schemas.openxmlformats.org/officeDocument/2006/relationships/image" Target="../media/image244.png"/><Relationship Id="rId447" Type="http://schemas.openxmlformats.org/officeDocument/2006/relationships/customXml" Target="../ink/ink406.xml"/><Relationship Id="rId794" Type="http://schemas.openxmlformats.org/officeDocument/2006/relationships/customXml" Target="../ink/ink581.xml"/><Relationship Id="rId654" Type="http://schemas.openxmlformats.org/officeDocument/2006/relationships/image" Target="../media/image493.png"/><Relationship Id="rId861" Type="http://schemas.openxmlformats.org/officeDocument/2006/relationships/customXml" Target="../ink/ink61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7.png"/><Relationship Id="rId21" Type="http://schemas.openxmlformats.org/officeDocument/2006/relationships/image" Target="../media/image610.png"/><Relationship Id="rId324" Type="http://schemas.openxmlformats.org/officeDocument/2006/relationships/customXml" Target="../ink/ink781.xml"/><Relationship Id="rId531" Type="http://schemas.openxmlformats.org/officeDocument/2006/relationships/image" Target="../media/image862.png"/><Relationship Id="rId170" Type="http://schemas.openxmlformats.org/officeDocument/2006/relationships/customXml" Target="../ink/ink704.xml"/><Relationship Id="rId268" Type="http://schemas.openxmlformats.org/officeDocument/2006/relationships/customXml" Target="../ink/ink753.xml"/><Relationship Id="rId475" Type="http://schemas.openxmlformats.org/officeDocument/2006/relationships/image" Target="../media/image834.png"/><Relationship Id="rId32" Type="http://schemas.openxmlformats.org/officeDocument/2006/relationships/customXml" Target="../ink/ink635.xml"/><Relationship Id="rId128" Type="http://schemas.openxmlformats.org/officeDocument/2006/relationships/customXml" Target="../ink/ink683.xml"/><Relationship Id="rId335" Type="http://schemas.openxmlformats.org/officeDocument/2006/relationships/image" Target="../media/image765.png"/><Relationship Id="rId542" Type="http://schemas.openxmlformats.org/officeDocument/2006/relationships/customXml" Target="../ink/ink891.xml"/><Relationship Id="rId181" Type="http://schemas.openxmlformats.org/officeDocument/2006/relationships/image" Target="../media/image689.png"/><Relationship Id="rId402" Type="http://schemas.openxmlformats.org/officeDocument/2006/relationships/image" Target="../media/image798.png"/><Relationship Id="rId279" Type="http://schemas.openxmlformats.org/officeDocument/2006/relationships/image" Target="../media/image738.png"/><Relationship Id="rId486" Type="http://schemas.openxmlformats.org/officeDocument/2006/relationships/customXml" Target="../ink/ink863.xml"/><Relationship Id="rId43" Type="http://schemas.openxmlformats.org/officeDocument/2006/relationships/image" Target="../media/image621.png"/><Relationship Id="rId139" Type="http://schemas.openxmlformats.org/officeDocument/2006/relationships/image" Target="../media/image668.png"/><Relationship Id="rId346" Type="http://schemas.openxmlformats.org/officeDocument/2006/relationships/image" Target="../media/image770.png"/><Relationship Id="rId553" Type="http://schemas.openxmlformats.org/officeDocument/2006/relationships/image" Target="../media/image873.png"/><Relationship Id="rId192" Type="http://schemas.openxmlformats.org/officeDocument/2006/relationships/customXml" Target="../ink/ink715.xml"/><Relationship Id="rId206" Type="http://schemas.openxmlformats.org/officeDocument/2006/relationships/customXml" Target="../ink/ink722.xml"/><Relationship Id="rId413" Type="http://schemas.openxmlformats.org/officeDocument/2006/relationships/image" Target="../media/image803.png"/><Relationship Id="rId497" Type="http://schemas.openxmlformats.org/officeDocument/2006/relationships/image" Target="../media/image845.png"/><Relationship Id="rId357" Type="http://schemas.openxmlformats.org/officeDocument/2006/relationships/customXml" Target="../ink/ink798.xml"/><Relationship Id="rId54" Type="http://schemas.openxmlformats.org/officeDocument/2006/relationships/customXml" Target="../ink/ink646.xml"/><Relationship Id="rId217" Type="http://schemas.openxmlformats.org/officeDocument/2006/relationships/image" Target="../media/image707.png"/><Relationship Id="rId564" Type="http://schemas.openxmlformats.org/officeDocument/2006/relationships/image" Target="../media/image878.png"/><Relationship Id="rId424" Type="http://schemas.openxmlformats.org/officeDocument/2006/relationships/customXml" Target="../ink/ink832.xml"/><Relationship Id="rId270" Type="http://schemas.openxmlformats.org/officeDocument/2006/relationships/customXml" Target="../ink/ink754.xml"/><Relationship Id="rId65" Type="http://schemas.openxmlformats.org/officeDocument/2006/relationships/image" Target="../media/image632.png"/><Relationship Id="rId130" Type="http://schemas.openxmlformats.org/officeDocument/2006/relationships/customXml" Target="../ink/ink684.xml"/><Relationship Id="rId368" Type="http://schemas.openxmlformats.org/officeDocument/2006/relationships/image" Target="../media/image781.png"/><Relationship Id="rId575" Type="http://schemas.openxmlformats.org/officeDocument/2006/relationships/customXml" Target="../ink/ink908.xml"/><Relationship Id="rId228" Type="http://schemas.openxmlformats.org/officeDocument/2006/relationships/customXml" Target="../ink/ink733.xml"/><Relationship Id="rId435" Type="http://schemas.openxmlformats.org/officeDocument/2006/relationships/image" Target="../media/image814.png"/><Relationship Id="rId281" Type="http://schemas.openxmlformats.org/officeDocument/2006/relationships/image" Target="../media/image739.png"/><Relationship Id="rId502" Type="http://schemas.openxmlformats.org/officeDocument/2006/relationships/customXml" Target="../ink/ink871.xml"/><Relationship Id="rId76" Type="http://schemas.openxmlformats.org/officeDocument/2006/relationships/customXml" Target="../ink/ink657.xml"/><Relationship Id="rId141" Type="http://schemas.openxmlformats.org/officeDocument/2006/relationships/image" Target="../media/image669.png"/><Relationship Id="rId379" Type="http://schemas.openxmlformats.org/officeDocument/2006/relationships/customXml" Target="../ink/ink809.xml"/><Relationship Id="rId586" Type="http://schemas.openxmlformats.org/officeDocument/2006/relationships/image" Target="../media/image889.png"/><Relationship Id="rId7" Type="http://schemas.openxmlformats.org/officeDocument/2006/relationships/image" Target="../media/image603.png"/><Relationship Id="rId239" Type="http://schemas.openxmlformats.org/officeDocument/2006/relationships/image" Target="../media/image718.png"/><Relationship Id="rId446" Type="http://schemas.openxmlformats.org/officeDocument/2006/relationships/customXml" Target="../ink/ink843.xml"/><Relationship Id="rId292" Type="http://schemas.openxmlformats.org/officeDocument/2006/relationships/customXml" Target="../ink/ink765.xml"/><Relationship Id="rId306" Type="http://schemas.openxmlformats.org/officeDocument/2006/relationships/customXml" Target="../ink/ink772.xml"/><Relationship Id="rId87" Type="http://schemas.openxmlformats.org/officeDocument/2006/relationships/image" Target="../media/image643.png"/><Relationship Id="rId513" Type="http://schemas.openxmlformats.org/officeDocument/2006/relationships/image" Target="../media/image853.png"/><Relationship Id="rId597" Type="http://schemas.openxmlformats.org/officeDocument/2006/relationships/customXml" Target="../ink/ink919.xml"/><Relationship Id="rId152" Type="http://schemas.openxmlformats.org/officeDocument/2006/relationships/customXml" Target="../ink/ink695.xml"/><Relationship Id="rId457" Type="http://schemas.openxmlformats.org/officeDocument/2006/relationships/image" Target="../media/image825.png"/><Relationship Id="rId14" Type="http://schemas.openxmlformats.org/officeDocument/2006/relationships/customXml" Target="../ink/ink626.xml"/><Relationship Id="rId317" Type="http://schemas.openxmlformats.org/officeDocument/2006/relationships/image" Target="../media/image756.png"/><Relationship Id="rId524" Type="http://schemas.openxmlformats.org/officeDocument/2006/relationships/customXml" Target="../ink/ink882.xml"/><Relationship Id="rId98" Type="http://schemas.openxmlformats.org/officeDocument/2006/relationships/customXml" Target="../ink/ink668.xml"/><Relationship Id="rId163" Type="http://schemas.openxmlformats.org/officeDocument/2006/relationships/image" Target="../media/image680.png"/><Relationship Id="rId370" Type="http://schemas.openxmlformats.org/officeDocument/2006/relationships/image" Target="../media/image782.png"/><Relationship Id="rId230" Type="http://schemas.openxmlformats.org/officeDocument/2006/relationships/customXml" Target="../ink/ink734.xml"/><Relationship Id="rId468" Type="http://schemas.openxmlformats.org/officeDocument/2006/relationships/customXml" Target="../ink/ink854.xml"/><Relationship Id="rId25" Type="http://schemas.openxmlformats.org/officeDocument/2006/relationships/image" Target="../media/image612.png"/><Relationship Id="rId67" Type="http://schemas.openxmlformats.org/officeDocument/2006/relationships/image" Target="../media/image633.png"/><Relationship Id="rId272" Type="http://schemas.openxmlformats.org/officeDocument/2006/relationships/customXml" Target="../ink/ink755.xml"/><Relationship Id="rId328" Type="http://schemas.openxmlformats.org/officeDocument/2006/relationships/customXml" Target="../ink/ink783.xml"/><Relationship Id="rId535" Type="http://schemas.openxmlformats.org/officeDocument/2006/relationships/image" Target="../media/image864.png"/><Relationship Id="rId577" Type="http://schemas.openxmlformats.org/officeDocument/2006/relationships/customXml" Target="../ink/ink909.xml"/><Relationship Id="rId132" Type="http://schemas.openxmlformats.org/officeDocument/2006/relationships/customXml" Target="../ink/ink685.xml"/><Relationship Id="rId174" Type="http://schemas.openxmlformats.org/officeDocument/2006/relationships/customXml" Target="../ink/ink706.xml"/><Relationship Id="rId381" Type="http://schemas.openxmlformats.org/officeDocument/2006/relationships/customXml" Target="../ink/ink810.xml"/><Relationship Id="rId602" Type="http://schemas.openxmlformats.org/officeDocument/2006/relationships/image" Target="../media/image897.png"/><Relationship Id="rId241" Type="http://schemas.openxmlformats.org/officeDocument/2006/relationships/image" Target="../media/image719.png"/><Relationship Id="rId437" Type="http://schemas.openxmlformats.org/officeDocument/2006/relationships/image" Target="../media/image815.png"/><Relationship Id="rId479" Type="http://schemas.openxmlformats.org/officeDocument/2006/relationships/image" Target="../media/image836.png"/><Relationship Id="rId36" Type="http://schemas.openxmlformats.org/officeDocument/2006/relationships/customXml" Target="../ink/ink637.xml"/><Relationship Id="rId283" Type="http://schemas.openxmlformats.org/officeDocument/2006/relationships/image" Target="../media/image740.png"/><Relationship Id="rId339" Type="http://schemas.openxmlformats.org/officeDocument/2006/relationships/customXml" Target="../ink/ink789.xml"/><Relationship Id="rId490" Type="http://schemas.openxmlformats.org/officeDocument/2006/relationships/customXml" Target="../ink/ink865.xml"/><Relationship Id="rId504" Type="http://schemas.openxmlformats.org/officeDocument/2006/relationships/customXml" Target="../ink/ink872.xml"/><Relationship Id="rId546" Type="http://schemas.openxmlformats.org/officeDocument/2006/relationships/customXml" Target="../ink/ink893.xml"/><Relationship Id="rId78" Type="http://schemas.openxmlformats.org/officeDocument/2006/relationships/customXml" Target="../ink/ink658.xml"/><Relationship Id="rId101" Type="http://schemas.openxmlformats.org/officeDocument/2006/relationships/image" Target="../media/image649.png"/><Relationship Id="rId143" Type="http://schemas.openxmlformats.org/officeDocument/2006/relationships/image" Target="../media/image670.png"/><Relationship Id="rId185" Type="http://schemas.openxmlformats.org/officeDocument/2006/relationships/image" Target="../media/image691.png"/><Relationship Id="rId350" Type="http://schemas.openxmlformats.org/officeDocument/2006/relationships/image" Target="../media/image772.png"/><Relationship Id="rId406" Type="http://schemas.openxmlformats.org/officeDocument/2006/relationships/image" Target="../media/image800.png"/><Relationship Id="rId588" Type="http://schemas.openxmlformats.org/officeDocument/2006/relationships/image" Target="../media/image890.png"/><Relationship Id="rId9" Type="http://schemas.openxmlformats.org/officeDocument/2006/relationships/image" Target="../media/image604.png"/><Relationship Id="rId210" Type="http://schemas.openxmlformats.org/officeDocument/2006/relationships/customXml" Target="../ink/ink724.xml"/><Relationship Id="rId392" Type="http://schemas.openxmlformats.org/officeDocument/2006/relationships/image" Target="../media/image793.png"/><Relationship Id="rId448" Type="http://schemas.openxmlformats.org/officeDocument/2006/relationships/customXml" Target="../ink/ink844.xml"/><Relationship Id="rId613" Type="http://schemas.openxmlformats.org/officeDocument/2006/relationships/customXml" Target="../ink/ink927.xml"/><Relationship Id="rId252" Type="http://schemas.openxmlformats.org/officeDocument/2006/relationships/customXml" Target="../ink/ink745.xml"/><Relationship Id="rId294" Type="http://schemas.openxmlformats.org/officeDocument/2006/relationships/customXml" Target="../ink/ink766.xml"/><Relationship Id="rId308" Type="http://schemas.openxmlformats.org/officeDocument/2006/relationships/customXml" Target="../ink/ink773.xml"/><Relationship Id="rId515" Type="http://schemas.openxmlformats.org/officeDocument/2006/relationships/image" Target="../media/image854.png"/><Relationship Id="rId47" Type="http://schemas.openxmlformats.org/officeDocument/2006/relationships/image" Target="../media/image623.png"/><Relationship Id="rId89" Type="http://schemas.openxmlformats.org/officeDocument/2006/relationships/image" Target="../media/image644.png"/><Relationship Id="rId112" Type="http://schemas.openxmlformats.org/officeDocument/2006/relationships/customXml" Target="../ink/ink675.xml"/><Relationship Id="rId154" Type="http://schemas.openxmlformats.org/officeDocument/2006/relationships/customXml" Target="../ink/ink696.xml"/><Relationship Id="rId361" Type="http://schemas.openxmlformats.org/officeDocument/2006/relationships/customXml" Target="../ink/ink800.xml"/><Relationship Id="rId557" Type="http://schemas.openxmlformats.org/officeDocument/2006/relationships/image" Target="../media/image875.png"/><Relationship Id="rId599" Type="http://schemas.openxmlformats.org/officeDocument/2006/relationships/customXml" Target="../ink/ink920.xml"/><Relationship Id="rId196" Type="http://schemas.openxmlformats.org/officeDocument/2006/relationships/customXml" Target="../ink/ink717.xml"/><Relationship Id="rId417" Type="http://schemas.openxmlformats.org/officeDocument/2006/relationships/image" Target="../media/image805.png"/><Relationship Id="rId459" Type="http://schemas.openxmlformats.org/officeDocument/2006/relationships/image" Target="../media/image826.png"/><Relationship Id="rId16" Type="http://schemas.openxmlformats.org/officeDocument/2006/relationships/customXml" Target="../ink/ink627.xml"/><Relationship Id="rId221" Type="http://schemas.openxmlformats.org/officeDocument/2006/relationships/image" Target="../media/image709.png"/><Relationship Id="rId263" Type="http://schemas.openxmlformats.org/officeDocument/2006/relationships/image" Target="../media/image730.png"/><Relationship Id="rId319" Type="http://schemas.openxmlformats.org/officeDocument/2006/relationships/image" Target="../media/image757.png"/><Relationship Id="rId470" Type="http://schemas.openxmlformats.org/officeDocument/2006/relationships/customXml" Target="../ink/ink855.xml"/><Relationship Id="rId526" Type="http://schemas.openxmlformats.org/officeDocument/2006/relationships/customXml" Target="../ink/ink883.xml"/><Relationship Id="rId58" Type="http://schemas.openxmlformats.org/officeDocument/2006/relationships/customXml" Target="../ink/ink648.xml"/><Relationship Id="rId123" Type="http://schemas.openxmlformats.org/officeDocument/2006/relationships/image" Target="../media/image660.png"/><Relationship Id="rId330" Type="http://schemas.openxmlformats.org/officeDocument/2006/relationships/customXml" Target="../ink/ink784.xml"/><Relationship Id="rId568" Type="http://schemas.openxmlformats.org/officeDocument/2006/relationships/image" Target="../media/image880.png"/><Relationship Id="rId165" Type="http://schemas.openxmlformats.org/officeDocument/2006/relationships/image" Target="../media/image681.png"/><Relationship Id="rId372" Type="http://schemas.openxmlformats.org/officeDocument/2006/relationships/image" Target="../media/image783.png"/><Relationship Id="rId428" Type="http://schemas.openxmlformats.org/officeDocument/2006/relationships/customXml" Target="../ink/ink834.xml"/><Relationship Id="rId232" Type="http://schemas.openxmlformats.org/officeDocument/2006/relationships/customXml" Target="../ink/ink735.xml"/><Relationship Id="rId274" Type="http://schemas.openxmlformats.org/officeDocument/2006/relationships/customXml" Target="../ink/ink756.xml"/><Relationship Id="rId481" Type="http://schemas.openxmlformats.org/officeDocument/2006/relationships/image" Target="../media/image837.png"/><Relationship Id="rId27" Type="http://schemas.openxmlformats.org/officeDocument/2006/relationships/image" Target="../media/image613.png"/><Relationship Id="rId69" Type="http://schemas.openxmlformats.org/officeDocument/2006/relationships/image" Target="../media/image634.png"/><Relationship Id="rId134" Type="http://schemas.openxmlformats.org/officeDocument/2006/relationships/customXml" Target="../ink/ink686.xml"/><Relationship Id="rId537" Type="http://schemas.openxmlformats.org/officeDocument/2006/relationships/image" Target="../media/image865.png"/><Relationship Id="rId579" Type="http://schemas.openxmlformats.org/officeDocument/2006/relationships/customXml" Target="../ink/ink910.xml"/><Relationship Id="rId80" Type="http://schemas.openxmlformats.org/officeDocument/2006/relationships/customXml" Target="../ink/ink659.xml"/><Relationship Id="rId176" Type="http://schemas.openxmlformats.org/officeDocument/2006/relationships/customXml" Target="../ink/ink707.xml"/><Relationship Id="rId341" Type="http://schemas.openxmlformats.org/officeDocument/2006/relationships/customXml" Target="../ink/ink790.xml"/><Relationship Id="rId383" Type="http://schemas.openxmlformats.org/officeDocument/2006/relationships/customXml" Target="../ink/ink811.xml"/><Relationship Id="rId439" Type="http://schemas.openxmlformats.org/officeDocument/2006/relationships/image" Target="../media/image816.png"/><Relationship Id="rId590" Type="http://schemas.openxmlformats.org/officeDocument/2006/relationships/image" Target="../media/image891.png"/><Relationship Id="rId604" Type="http://schemas.openxmlformats.org/officeDocument/2006/relationships/image" Target="../media/image898.png"/><Relationship Id="rId201" Type="http://schemas.openxmlformats.org/officeDocument/2006/relationships/image" Target="../media/image699.png"/><Relationship Id="rId243" Type="http://schemas.openxmlformats.org/officeDocument/2006/relationships/image" Target="../media/image720.png"/><Relationship Id="rId285" Type="http://schemas.openxmlformats.org/officeDocument/2006/relationships/image" Target="../media/image741.png"/><Relationship Id="rId450" Type="http://schemas.openxmlformats.org/officeDocument/2006/relationships/customXml" Target="../ink/ink845.xml"/><Relationship Id="rId506" Type="http://schemas.openxmlformats.org/officeDocument/2006/relationships/customXml" Target="../ink/ink873.xml"/><Relationship Id="rId38" Type="http://schemas.openxmlformats.org/officeDocument/2006/relationships/customXml" Target="../ink/ink638.xml"/><Relationship Id="rId103" Type="http://schemas.openxmlformats.org/officeDocument/2006/relationships/image" Target="../media/image650.png"/><Relationship Id="rId310" Type="http://schemas.openxmlformats.org/officeDocument/2006/relationships/customXml" Target="../ink/ink774.xml"/><Relationship Id="rId492" Type="http://schemas.openxmlformats.org/officeDocument/2006/relationships/customXml" Target="../ink/ink866.xml"/><Relationship Id="rId548" Type="http://schemas.openxmlformats.org/officeDocument/2006/relationships/customXml" Target="../ink/ink894.xml"/><Relationship Id="rId91" Type="http://schemas.openxmlformats.org/officeDocument/2006/relationships/image" Target="../media/image645.png"/><Relationship Id="rId145" Type="http://schemas.openxmlformats.org/officeDocument/2006/relationships/image" Target="../media/image671.png"/><Relationship Id="rId187" Type="http://schemas.openxmlformats.org/officeDocument/2006/relationships/image" Target="../media/image692.png"/><Relationship Id="rId352" Type="http://schemas.openxmlformats.org/officeDocument/2006/relationships/image" Target="../media/image773.png"/><Relationship Id="rId394" Type="http://schemas.openxmlformats.org/officeDocument/2006/relationships/image" Target="../media/image794.png"/><Relationship Id="rId408" Type="http://schemas.openxmlformats.org/officeDocument/2006/relationships/image" Target="../media/image801.png"/><Relationship Id="rId615" Type="http://schemas.openxmlformats.org/officeDocument/2006/relationships/customXml" Target="../ink/ink928.xml"/><Relationship Id="rId212" Type="http://schemas.openxmlformats.org/officeDocument/2006/relationships/customXml" Target="../ink/ink725.xml"/><Relationship Id="rId254" Type="http://schemas.openxmlformats.org/officeDocument/2006/relationships/customXml" Target="../ink/ink746.xml"/><Relationship Id="rId49" Type="http://schemas.openxmlformats.org/officeDocument/2006/relationships/image" Target="../media/image624.png"/><Relationship Id="rId114" Type="http://schemas.openxmlformats.org/officeDocument/2006/relationships/customXml" Target="../ink/ink676.xml"/><Relationship Id="rId296" Type="http://schemas.openxmlformats.org/officeDocument/2006/relationships/customXml" Target="../ink/ink767.xml"/><Relationship Id="rId461" Type="http://schemas.openxmlformats.org/officeDocument/2006/relationships/image" Target="../media/image827.png"/><Relationship Id="rId517" Type="http://schemas.openxmlformats.org/officeDocument/2006/relationships/image" Target="../media/image855.png"/><Relationship Id="rId559" Type="http://schemas.openxmlformats.org/officeDocument/2006/relationships/customXml" Target="../ink/ink900.xml"/><Relationship Id="rId60" Type="http://schemas.openxmlformats.org/officeDocument/2006/relationships/customXml" Target="../ink/ink649.xml"/><Relationship Id="rId156" Type="http://schemas.openxmlformats.org/officeDocument/2006/relationships/customXml" Target="../ink/ink697.xml"/><Relationship Id="rId198" Type="http://schemas.openxmlformats.org/officeDocument/2006/relationships/customXml" Target="../ink/ink718.xml"/><Relationship Id="rId321" Type="http://schemas.openxmlformats.org/officeDocument/2006/relationships/image" Target="../media/image758.png"/><Relationship Id="rId363" Type="http://schemas.openxmlformats.org/officeDocument/2006/relationships/customXml" Target="../ink/ink801.xml"/><Relationship Id="rId419" Type="http://schemas.openxmlformats.org/officeDocument/2006/relationships/image" Target="../media/image806.png"/><Relationship Id="rId570" Type="http://schemas.openxmlformats.org/officeDocument/2006/relationships/image" Target="../media/image881.png"/><Relationship Id="rId223" Type="http://schemas.openxmlformats.org/officeDocument/2006/relationships/image" Target="../media/image710.png"/><Relationship Id="rId430" Type="http://schemas.openxmlformats.org/officeDocument/2006/relationships/customXml" Target="../ink/ink835.xml"/><Relationship Id="rId18" Type="http://schemas.openxmlformats.org/officeDocument/2006/relationships/customXml" Target="../ink/ink628.xml"/><Relationship Id="rId265" Type="http://schemas.openxmlformats.org/officeDocument/2006/relationships/image" Target="../media/image731.png"/><Relationship Id="rId472" Type="http://schemas.openxmlformats.org/officeDocument/2006/relationships/customXml" Target="../ink/ink856.xml"/><Relationship Id="rId528" Type="http://schemas.openxmlformats.org/officeDocument/2006/relationships/customXml" Target="../ink/ink884.xml"/><Relationship Id="rId125" Type="http://schemas.openxmlformats.org/officeDocument/2006/relationships/image" Target="../media/image661.png"/><Relationship Id="rId167" Type="http://schemas.openxmlformats.org/officeDocument/2006/relationships/image" Target="../media/image682.png"/><Relationship Id="rId332" Type="http://schemas.openxmlformats.org/officeDocument/2006/relationships/customXml" Target="../ink/ink785.xml"/><Relationship Id="rId374" Type="http://schemas.openxmlformats.org/officeDocument/2006/relationships/image" Target="../media/image784.png"/><Relationship Id="rId581" Type="http://schemas.openxmlformats.org/officeDocument/2006/relationships/customXml" Target="../ink/ink911.xml"/><Relationship Id="rId71" Type="http://schemas.openxmlformats.org/officeDocument/2006/relationships/image" Target="../media/image635.png"/><Relationship Id="rId234" Type="http://schemas.openxmlformats.org/officeDocument/2006/relationships/customXml" Target="../ink/ink736.xml"/><Relationship Id="rId2" Type="http://schemas.openxmlformats.org/officeDocument/2006/relationships/customXml" Target="../ink/ink620.xml"/><Relationship Id="rId29" Type="http://schemas.openxmlformats.org/officeDocument/2006/relationships/image" Target="../media/image614.png"/><Relationship Id="rId276" Type="http://schemas.openxmlformats.org/officeDocument/2006/relationships/customXml" Target="../ink/ink757.xml"/><Relationship Id="rId441" Type="http://schemas.openxmlformats.org/officeDocument/2006/relationships/image" Target="../media/image817.png"/><Relationship Id="rId483" Type="http://schemas.openxmlformats.org/officeDocument/2006/relationships/image" Target="../media/image838.png"/><Relationship Id="rId539" Type="http://schemas.openxmlformats.org/officeDocument/2006/relationships/image" Target="../media/image866.png"/><Relationship Id="rId40" Type="http://schemas.openxmlformats.org/officeDocument/2006/relationships/customXml" Target="../ink/ink639.xml"/><Relationship Id="rId136" Type="http://schemas.openxmlformats.org/officeDocument/2006/relationships/customXml" Target="../ink/ink687.xml"/><Relationship Id="rId178" Type="http://schemas.openxmlformats.org/officeDocument/2006/relationships/customXml" Target="../ink/ink708.xml"/><Relationship Id="rId301" Type="http://schemas.openxmlformats.org/officeDocument/2006/relationships/image" Target="../media/image748.png"/><Relationship Id="rId343" Type="http://schemas.openxmlformats.org/officeDocument/2006/relationships/customXml" Target="../ink/ink791.xml"/><Relationship Id="rId550" Type="http://schemas.openxmlformats.org/officeDocument/2006/relationships/customXml" Target="../ink/ink895.xml"/><Relationship Id="rId82" Type="http://schemas.openxmlformats.org/officeDocument/2006/relationships/customXml" Target="../ink/ink660.xml"/><Relationship Id="rId203" Type="http://schemas.openxmlformats.org/officeDocument/2006/relationships/image" Target="../media/image700.png"/><Relationship Id="rId385" Type="http://schemas.openxmlformats.org/officeDocument/2006/relationships/customXml" Target="../ink/ink812.xml"/><Relationship Id="rId592" Type="http://schemas.openxmlformats.org/officeDocument/2006/relationships/image" Target="../media/image892.png"/><Relationship Id="rId606" Type="http://schemas.openxmlformats.org/officeDocument/2006/relationships/image" Target="../media/image899.png"/><Relationship Id="rId245" Type="http://schemas.openxmlformats.org/officeDocument/2006/relationships/image" Target="../media/image721.png"/><Relationship Id="rId287" Type="http://schemas.openxmlformats.org/officeDocument/2006/relationships/image" Target="../media/image742.png"/><Relationship Id="rId410" Type="http://schemas.openxmlformats.org/officeDocument/2006/relationships/customXml" Target="../ink/ink825.xml"/><Relationship Id="rId452" Type="http://schemas.openxmlformats.org/officeDocument/2006/relationships/customXml" Target="../ink/ink846.xml"/><Relationship Id="rId494" Type="http://schemas.openxmlformats.org/officeDocument/2006/relationships/customXml" Target="../ink/ink867.xml"/><Relationship Id="rId508" Type="http://schemas.openxmlformats.org/officeDocument/2006/relationships/customXml" Target="../ink/ink874.xml"/><Relationship Id="rId105" Type="http://schemas.openxmlformats.org/officeDocument/2006/relationships/image" Target="../media/image651.png"/><Relationship Id="rId147" Type="http://schemas.openxmlformats.org/officeDocument/2006/relationships/image" Target="../media/image672.png"/><Relationship Id="rId312" Type="http://schemas.openxmlformats.org/officeDocument/2006/relationships/customXml" Target="../ink/ink775.xml"/><Relationship Id="rId354" Type="http://schemas.openxmlformats.org/officeDocument/2006/relationships/image" Target="../media/image774.png"/><Relationship Id="rId51" Type="http://schemas.openxmlformats.org/officeDocument/2006/relationships/image" Target="../media/image625.png"/><Relationship Id="rId93" Type="http://schemas.openxmlformats.org/officeDocument/2006/relationships/image" Target="../media/image646.png"/><Relationship Id="rId189" Type="http://schemas.openxmlformats.org/officeDocument/2006/relationships/image" Target="../media/image693.png"/><Relationship Id="rId396" Type="http://schemas.openxmlformats.org/officeDocument/2006/relationships/image" Target="../media/image795.png"/><Relationship Id="rId561" Type="http://schemas.openxmlformats.org/officeDocument/2006/relationships/customXml" Target="../ink/ink901.xml"/><Relationship Id="rId214" Type="http://schemas.openxmlformats.org/officeDocument/2006/relationships/customXml" Target="../ink/ink726.xml"/><Relationship Id="rId256" Type="http://schemas.openxmlformats.org/officeDocument/2006/relationships/customXml" Target="../ink/ink747.xml"/><Relationship Id="rId298" Type="http://schemas.openxmlformats.org/officeDocument/2006/relationships/customXml" Target="../ink/ink768.xml"/><Relationship Id="rId421" Type="http://schemas.openxmlformats.org/officeDocument/2006/relationships/image" Target="../media/image807.png"/><Relationship Id="rId463" Type="http://schemas.openxmlformats.org/officeDocument/2006/relationships/image" Target="../media/image828.png"/><Relationship Id="rId519" Type="http://schemas.openxmlformats.org/officeDocument/2006/relationships/image" Target="../media/image856.png"/><Relationship Id="rId116" Type="http://schemas.openxmlformats.org/officeDocument/2006/relationships/customXml" Target="../ink/ink677.xml"/><Relationship Id="rId158" Type="http://schemas.openxmlformats.org/officeDocument/2006/relationships/customXml" Target="../ink/ink698.xml"/><Relationship Id="rId323" Type="http://schemas.openxmlformats.org/officeDocument/2006/relationships/image" Target="../media/image759.png"/><Relationship Id="rId530" Type="http://schemas.openxmlformats.org/officeDocument/2006/relationships/customXml" Target="../ink/ink885.xml"/><Relationship Id="rId20" Type="http://schemas.openxmlformats.org/officeDocument/2006/relationships/customXml" Target="../ink/ink629.xml"/><Relationship Id="rId62" Type="http://schemas.openxmlformats.org/officeDocument/2006/relationships/customXml" Target="../ink/ink650.xml"/><Relationship Id="rId365" Type="http://schemas.openxmlformats.org/officeDocument/2006/relationships/customXml" Target="../ink/ink802.xml"/><Relationship Id="rId572" Type="http://schemas.openxmlformats.org/officeDocument/2006/relationships/image" Target="../media/image882.png"/><Relationship Id="rId225" Type="http://schemas.openxmlformats.org/officeDocument/2006/relationships/image" Target="../media/image711.png"/><Relationship Id="rId267" Type="http://schemas.openxmlformats.org/officeDocument/2006/relationships/image" Target="../media/image732.png"/><Relationship Id="rId432" Type="http://schemas.openxmlformats.org/officeDocument/2006/relationships/customXml" Target="../ink/ink836.xml"/><Relationship Id="rId474" Type="http://schemas.openxmlformats.org/officeDocument/2006/relationships/customXml" Target="../ink/ink857.xml"/><Relationship Id="rId127" Type="http://schemas.openxmlformats.org/officeDocument/2006/relationships/image" Target="../media/image662.png"/><Relationship Id="rId31" Type="http://schemas.openxmlformats.org/officeDocument/2006/relationships/image" Target="../media/image615.png"/><Relationship Id="rId73" Type="http://schemas.openxmlformats.org/officeDocument/2006/relationships/image" Target="../media/image636.png"/><Relationship Id="rId169" Type="http://schemas.openxmlformats.org/officeDocument/2006/relationships/image" Target="../media/image683.png"/><Relationship Id="rId334" Type="http://schemas.openxmlformats.org/officeDocument/2006/relationships/customXml" Target="../ink/ink786.xml"/><Relationship Id="rId376" Type="http://schemas.openxmlformats.org/officeDocument/2006/relationships/image" Target="../media/image785.png"/><Relationship Id="rId541" Type="http://schemas.openxmlformats.org/officeDocument/2006/relationships/image" Target="../media/image867.png"/><Relationship Id="rId583" Type="http://schemas.openxmlformats.org/officeDocument/2006/relationships/customXml" Target="../ink/ink912.xml"/><Relationship Id="rId4" Type="http://schemas.openxmlformats.org/officeDocument/2006/relationships/customXml" Target="../ink/ink621.xml"/><Relationship Id="rId180" Type="http://schemas.openxmlformats.org/officeDocument/2006/relationships/customXml" Target="../ink/ink709.xml"/><Relationship Id="rId236" Type="http://schemas.openxmlformats.org/officeDocument/2006/relationships/customXml" Target="../ink/ink737.xml"/><Relationship Id="rId278" Type="http://schemas.openxmlformats.org/officeDocument/2006/relationships/customXml" Target="../ink/ink758.xml"/><Relationship Id="rId401" Type="http://schemas.openxmlformats.org/officeDocument/2006/relationships/customXml" Target="../ink/ink820.xml"/><Relationship Id="rId443" Type="http://schemas.openxmlformats.org/officeDocument/2006/relationships/image" Target="../media/image818.png"/><Relationship Id="rId303" Type="http://schemas.openxmlformats.org/officeDocument/2006/relationships/image" Target="../media/image749.png"/><Relationship Id="rId485" Type="http://schemas.openxmlformats.org/officeDocument/2006/relationships/image" Target="../media/image839.png"/><Relationship Id="rId42" Type="http://schemas.openxmlformats.org/officeDocument/2006/relationships/customXml" Target="../ink/ink640.xml"/><Relationship Id="rId84" Type="http://schemas.openxmlformats.org/officeDocument/2006/relationships/customXml" Target="../ink/ink661.xml"/><Relationship Id="rId138" Type="http://schemas.openxmlformats.org/officeDocument/2006/relationships/customXml" Target="../ink/ink688.xml"/><Relationship Id="rId345" Type="http://schemas.openxmlformats.org/officeDocument/2006/relationships/customXml" Target="../ink/ink792.xml"/><Relationship Id="rId387" Type="http://schemas.openxmlformats.org/officeDocument/2006/relationships/customXml" Target="../ink/ink813.xml"/><Relationship Id="rId510" Type="http://schemas.openxmlformats.org/officeDocument/2006/relationships/customXml" Target="../ink/ink875.xml"/><Relationship Id="rId552" Type="http://schemas.openxmlformats.org/officeDocument/2006/relationships/customXml" Target="../ink/ink896.xml"/><Relationship Id="rId594" Type="http://schemas.openxmlformats.org/officeDocument/2006/relationships/image" Target="../media/image893.png"/><Relationship Id="rId608" Type="http://schemas.openxmlformats.org/officeDocument/2006/relationships/image" Target="../media/image900.png"/><Relationship Id="rId191" Type="http://schemas.openxmlformats.org/officeDocument/2006/relationships/image" Target="../media/image694.png"/><Relationship Id="rId205" Type="http://schemas.openxmlformats.org/officeDocument/2006/relationships/image" Target="../media/image701.png"/><Relationship Id="rId247" Type="http://schemas.openxmlformats.org/officeDocument/2006/relationships/image" Target="../media/image722.png"/><Relationship Id="rId412" Type="http://schemas.openxmlformats.org/officeDocument/2006/relationships/customXml" Target="../ink/ink826.xml"/><Relationship Id="rId107" Type="http://schemas.openxmlformats.org/officeDocument/2006/relationships/image" Target="../media/image652.png"/><Relationship Id="rId289" Type="http://schemas.openxmlformats.org/officeDocument/2006/relationships/image" Target="../media/image743.png"/><Relationship Id="rId454" Type="http://schemas.openxmlformats.org/officeDocument/2006/relationships/customXml" Target="../ink/ink847.xml"/><Relationship Id="rId496" Type="http://schemas.openxmlformats.org/officeDocument/2006/relationships/customXml" Target="../ink/ink868.xml"/><Relationship Id="rId11" Type="http://schemas.openxmlformats.org/officeDocument/2006/relationships/image" Target="../media/image605.png"/><Relationship Id="rId53" Type="http://schemas.openxmlformats.org/officeDocument/2006/relationships/image" Target="../media/image626.png"/><Relationship Id="rId149" Type="http://schemas.openxmlformats.org/officeDocument/2006/relationships/image" Target="../media/image673.png"/><Relationship Id="rId314" Type="http://schemas.openxmlformats.org/officeDocument/2006/relationships/customXml" Target="../ink/ink776.xml"/><Relationship Id="rId356" Type="http://schemas.openxmlformats.org/officeDocument/2006/relationships/image" Target="../media/image775.png"/><Relationship Id="rId398" Type="http://schemas.openxmlformats.org/officeDocument/2006/relationships/image" Target="../media/image796.png"/><Relationship Id="rId521" Type="http://schemas.openxmlformats.org/officeDocument/2006/relationships/image" Target="../media/image857.png"/><Relationship Id="rId563" Type="http://schemas.openxmlformats.org/officeDocument/2006/relationships/customXml" Target="../ink/ink902.xml"/><Relationship Id="rId95" Type="http://schemas.openxmlformats.org/officeDocument/2006/relationships/image" Target="../media/image647.png"/><Relationship Id="rId160" Type="http://schemas.openxmlformats.org/officeDocument/2006/relationships/customXml" Target="../ink/ink699.xml"/><Relationship Id="rId216" Type="http://schemas.openxmlformats.org/officeDocument/2006/relationships/customXml" Target="../ink/ink727.xml"/><Relationship Id="rId423" Type="http://schemas.openxmlformats.org/officeDocument/2006/relationships/image" Target="../media/image808.png"/><Relationship Id="rId258" Type="http://schemas.openxmlformats.org/officeDocument/2006/relationships/customXml" Target="../ink/ink748.xml"/><Relationship Id="rId465" Type="http://schemas.openxmlformats.org/officeDocument/2006/relationships/image" Target="../media/image829.png"/><Relationship Id="rId22" Type="http://schemas.openxmlformats.org/officeDocument/2006/relationships/customXml" Target="../ink/ink630.xml"/><Relationship Id="rId64" Type="http://schemas.openxmlformats.org/officeDocument/2006/relationships/customXml" Target="../ink/ink651.xml"/><Relationship Id="rId118" Type="http://schemas.openxmlformats.org/officeDocument/2006/relationships/customXml" Target="../ink/ink678.xml"/><Relationship Id="rId325" Type="http://schemas.openxmlformats.org/officeDocument/2006/relationships/image" Target="../media/image760.png"/><Relationship Id="rId367" Type="http://schemas.openxmlformats.org/officeDocument/2006/relationships/customXml" Target="../ink/ink803.xml"/><Relationship Id="rId532" Type="http://schemas.openxmlformats.org/officeDocument/2006/relationships/customXml" Target="../ink/ink886.xml"/><Relationship Id="rId574" Type="http://schemas.openxmlformats.org/officeDocument/2006/relationships/image" Target="../media/image883.png"/><Relationship Id="rId171" Type="http://schemas.openxmlformats.org/officeDocument/2006/relationships/image" Target="../media/image684.png"/><Relationship Id="rId227" Type="http://schemas.openxmlformats.org/officeDocument/2006/relationships/image" Target="../media/image712.png"/><Relationship Id="rId269" Type="http://schemas.openxmlformats.org/officeDocument/2006/relationships/image" Target="../media/image733.png"/><Relationship Id="rId434" Type="http://schemas.openxmlformats.org/officeDocument/2006/relationships/customXml" Target="../ink/ink837.xml"/><Relationship Id="rId476" Type="http://schemas.openxmlformats.org/officeDocument/2006/relationships/customXml" Target="../ink/ink858.xml"/><Relationship Id="rId33" Type="http://schemas.openxmlformats.org/officeDocument/2006/relationships/image" Target="../media/image616.png"/><Relationship Id="rId129" Type="http://schemas.openxmlformats.org/officeDocument/2006/relationships/image" Target="../media/image663.png"/><Relationship Id="rId280" Type="http://schemas.openxmlformats.org/officeDocument/2006/relationships/customXml" Target="../ink/ink759.xml"/><Relationship Id="rId336" Type="http://schemas.openxmlformats.org/officeDocument/2006/relationships/customXml" Target="../ink/ink787.xml"/><Relationship Id="rId501" Type="http://schemas.openxmlformats.org/officeDocument/2006/relationships/image" Target="../media/image847.png"/><Relationship Id="rId543" Type="http://schemas.openxmlformats.org/officeDocument/2006/relationships/image" Target="../media/image868.png"/><Relationship Id="rId75" Type="http://schemas.openxmlformats.org/officeDocument/2006/relationships/image" Target="../media/image637.png"/><Relationship Id="rId140" Type="http://schemas.openxmlformats.org/officeDocument/2006/relationships/customXml" Target="../ink/ink689.xml"/><Relationship Id="rId182" Type="http://schemas.openxmlformats.org/officeDocument/2006/relationships/customXml" Target="../ink/ink710.xml"/><Relationship Id="rId378" Type="http://schemas.openxmlformats.org/officeDocument/2006/relationships/image" Target="../media/image786.png"/><Relationship Id="rId403" Type="http://schemas.openxmlformats.org/officeDocument/2006/relationships/customXml" Target="../ink/ink821.xml"/><Relationship Id="rId585" Type="http://schemas.openxmlformats.org/officeDocument/2006/relationships/customXml" Target="../ink/ink913.xml"/><Relationship Id="rId6" Type="http://schemas.openxmlformats.org/officeDocument/2006/relationships/customXml" Target="../ink/ink622.xml"/><Relationship Id="rId238" Type="http://schemas.openxmlformats.org/officeDocument/2006/relationships/customXml" Target="../ink/ink738.xml"/><Relationship Id="rId445" Type="http://schemas.openxmlformats.org/officeDocument/2006/relationships/image" Target="../media/image819.png"/><Relationship Id="rId487" Type="http://schemas.openxmlformats.org/officeDocument/2006/relationships/image" Target="../media/image840.png"/><Relationship Id="rId610" Type="http://schemas.openxmlformats.org/officeDocument/2006/relationships/image" Target="../media/image901.png"/><Relationship Id="rId291" Type="http://schemas.openxmlformats.org/officeDocument/2006/relationships/image" Target="../media/image744.png"/><Relationship Id="rId305" Type="http://schemas.openxmlformats.org/officeDocument/2006/relationships/image" Target="../media/image750.png"/><Relationship Id="rId347" Type="http://schemas.openxmlformats.org/officeDocument/2006/relationships/customXml" Target="../ink/ink793.xml"/><Relationship Id="rId512" Type="http://schemas.openxmlformats.org/officeDocument/2006/relationships/customXml" Target="../ink/ink876.xml"/><Relationship Id="rId44" Type="http://schemas.openxmlformats.org/officeDocument/2006/relationships/customXml" Target="../ink/ink641.xml"/><Relationship Id="rId86" Type="http://schemas.openxmlformats.org/officeDocument/2006/relationships/customXml" Target="../ink/ink662.xml"/><Relationship Id="rId151" Type="http://schemas.openxmlformats.org/officeDocument/2006/relationships/image" Target="../media/image674.png"/><Relationship Id="rId389" Type="http://schemas.openxmlformats.org/officeDocument/2006/relationships/customXml" Target="../ink/ink814.xml"/><Relationship Id="rId554" Type="http://schemas.openxmlformats.org/officeDocument/2006/relationships/customXml" Target="../ink/ink897.xml"/><Relationship Id="rId596" Type="http://schemas.openxmlformats.org/officeDocument/2006/relationships/image" Target="../media/image894.png"/><Relationship Id="rId193" Type="http://schemas.openxmlformats.org/officeDocument/2006/relationships/image" Target="../media/image695.png"/><Relationship Id="rId207" Type="http://schemas.openxmlformats.org/officeDocument/2006/relationships/image" Target="../media/image702.png"/><Relationship Id="rId249" Type="http://schemas.openxmlformats.org/officeDocument/2006/relationships/image" Target="../media/image723.png"/><Relationship Id="rId414" Type="http://schemas.openxmlformats.org/officeDocument/2006/relationships/customXml" Target="../ink/ink827.xml"/><Relationship Id="rId456" Type="http://schemas.openxmlformats.org/officeDocument/2006/relationships/customXml" Target="../ink/ink848.xml"/><Relationship Id="rId498" Type="http://schemas.openxmlformats.org/officeDocument/2006/relationships/customXml" Target="../ink/ink869.xml"/><Relationship Id="rId13" Type="http://schemas.openxmlformats.org/officeDocument/2006/relationships/image" Target="../media/image606.png"/><Relationship Id="rId109" Type="http://schemas.openxmlformats.org/officeDocument/2006/relationships/image" Target="../media/image653.png"/><Relationship Id="rId260" Type="http://schemas.openxmlformats.org/officeDocument/2006/relationships/customXml" Target="../ink/ink749.xml"/><Relationship Id="rId316" Type="http://schemas.openxmlformats.org/officeDocument/2006/relationships/customXml" Target="../ink/ink777.xml"/><Relationship Id="rId523" Type="http://schemas.openxmlformats.org/officeDocument/2006/relationships/image" Target="../media/image858.png"/><Relationship Id="rId55" Type="http://schemas.openxmlformats.org/officeDocument/2006/relationships/image" Target="../media/image627.png"/><Relationship Id="rId97" Type="http://schemas.openxmlformats.org/officeDocument/2006/relationships/image" Target="../media/image2.png"/><Relationship Id="rId120" Type="http://schemas.openxmlformats.org/officeDocument/2006/relationships/customXml" Target="../ink/ink679.xml"/><Relationship Id="rId358" Type="http://schemas.openxmlformats.org/officeDocument/2006/relationships/image" Target="../media/image776.png"/><Relationship Id="rId565" Type="http://schemas.openxmlformats.org/officeDocument/2006/relationships/customXml" Target="../ink/ink903.xml"/><Relationship Id="rId162" Type="http://schemas.openxmlformats.org/officeDocument/2006/relationships/customXml" Target="../ink/ink700.xml"/><Relationship Id="rId218" Type="http://schemas.openxmlformats.org/officeDocument/2006/relationships/customXml" Target="../ink/ink728.xml"/><Relationship Id="rId425" Type="http://schemas.openxmlformats.org/officeDocument/2006/relationships/image" Target="../media/image809.png"/><Relationship Id="rId467" Type="http://schemas.openxmlformats.org/officeDocument/2006/relationships/image" Target="../media/image830.png"/><Relationship Id="rId271" Type="http://schemas.openxmlformats.org/officeDocument/2006/relationships/image" Target="../media/image734.png"/><Relationship Id="rId24" Type="http://schemas.openxmlformats.org/officeDocument/2006/relationships/customXml" Target="../ink/ink631.xml"/><Relationship Id="rId66" Type="http://schemas.openxmlformats.org/officeDocument/2006/relationships/customXml" Target="../ink/ink652.xml"/><Relationship Id="rId131" Type="http://schemas.openxmlformats.org/officeDocument/2006/relationships/image" Target="../media/image664.png"/><Relationship Id="rId327" Type="http://schemas.openxmlformats.org/officeDocument/2006/relationships/image" Target="../media/image761.png"/><Relationship Id="rId369" Type="http://schemas.openxmlformats.org/officeDocument/2006/relationships/customXml" Target="../ink/ink804.xml"/><Relationship Id="rId534" Type="http://schemas.openxmlformats.org/officeDocument/2006/relationships/customXml" Target="../ink/ink887.xml"/><Relationship Id="rId576" Type="http://schemas.openxmlformats.org/officeDocument/2006/relationships/image" Target="../media/image884.png"/><Relationship Id="rId173" Type="http://schemas.openxmlformats.org/officeDocument/2006/relationships/image" Target="../media/image685.png"/><Relationship Id="rId229" Type="http://schemas.openxmlformats.org/officeDocument/2006/relationships/image" Target="../media/image713.png"/><Relationship Id="rId380" Type="http://schemas.openxmlformats.org/officeDocument/2006/relationships/image" Target="../media/image787.png"/><Relationship Id="rId436" Type="http://schemas.openxmlformats.org/officeDocument/2006/relationships/customXml" Target="../ink/ink838.xml"/><Relationship Id="rId601" Type="http://schemas.openxmlformats.org/officeDocument/2006/relationships/customXml" Target="../ink/ink921.xml"/><Relationship Id="rId240" Type="http://schemas.openxmlformats.org/officeDocument/2006/relationships/customXml" Target="../ink/ink739.xml"/><Relationship Id="rId478" Type="http://schemas.openxmlformats.org/officeDocument/2006/relationships/customXml" Target="../ink/ink859.xml"/><Relationship Id="rId35" Type="http://schemas.openxmlformats.org/officeDocument/2006/relationships/image" Target="../media/image617.png"/><Relationship Id="rId77" Type="http://schemas.openxmlformats.org/officeDocument/2006/relationships/image" Target="../media/image638.png"/><Relationship Id="rId100" Type="http://schemas.openxmlformats.org/officeDocument/2006/relationships/customXml" Target="../ink/ink669.xml"/><Relationship Id="rId282" Type="http://schemas.openxmlformats.org/officeDocument/2006/relationships/customXml" Target="../ink/ink760.xml"/><Relationship Id="rId338" Type="http://schemas.openxmlformats.org/officeDocument/2006/relationships/image" Target="../media/image766.png"/><Relationship Id="rId503" Type="http://schemas.openxmlformats.org/officeDocument/2006/relationships/image" Target="../media/image848.png"/><Relationship Id="rId545" Type="http://schemas.openxmlformats.org/officeDocument/2006/relationships/image" Target="../media/image869.png"/><Relationship Id="rId587" Type="http://schemas.openxmlformats.org/officeDocument/2006/relationships/customXml" Target="../ink/ink914.xml"/><Relationship Id="rId8" Type="http://schemas.openxmlformats.org/officeDocument/2006/relationships/customXml" Target="../ink/ink623.xml"/><Relationship Id="rId142" Type="http://schemas.openxmlformats.org/officeDocument/2006/relationships/customXml" Target="../ink/ink690.xml"/><Relationship Id="rId184" Type="http://schemas.openxmlformats.org/officeDocument/2006/relationships/customXml" Target="../ink/ink711.xml"/><Relationship Id="rId391" Type="http://schemas.openxmlformats.org/officeDocument/2006/relationships/customXml" Target="../ink/ink815.xml"/><Relationship Id="rId405" Type="http://schemas.openxmlformats.org/officeDocument/2006/relationships/customXml" Target="../ink/ink822.xml"/><Relationship Id="rId447" Type="http://schemas.openxmlformats.org/officeDocument/2006/relationships/image" Target="../media/image820.png"/><Relationship Id="rId612" Type="http://schemas.openxmlformats.org/officeDocument/2006/relationships/image" Target="../media/image902.png"/><Relationship Id="rId251" Type="http://schemas.openxmlformats.org/officeDocument/2006/relationships/image" Target="../media/image724.png"/><Relationship Id="rId489" Type="http://schemas.openxmlformats.org/officeDocument/2006/relationships/image" Target="../media/image841.png"/><Relationship Id="rId46" Type="http://schemas.openxmlformats.org/officeDocument/2006/relationships/customXml" Target="../ink/ink642.xml"/><Relationship Id="rId293" Type="http://schemas.openxmlformats.org/officeDocument/2006/relationships/image" Target="../media/image254.png"/><Relationship Id="rId307" Type="http://schemas.openxmlformats.org/officeDocument/2006/relationships/image" Target="../media/image751.png"/><Relationship Id="rId349" Type="http://schemas.openxmlformats.org/officeDocument/2006/relationships/customXml" Target="../ink/ink794.xml"/><Relationship Id="rId514" Type="http://schemas.openxmlformats.org/officeDocument/2006/relationships/customXml" Target="../ink/ink877.xml"/><Relationship Id="rId556" Type="http://schemas.openxmlformats.org/officeDocument/2006/relationships/customXml" Target="../ink/ink898.xml"/><Relationship Id="rId88" Type="http://schemas.openxmlformats.org/officeDocument/2006/relationships/customXml" Target="../ink/ink663.xml"/><Relationship Id="rId111" Type="http://schemas.openxmlformats.org/officeDocument/2006/relationships/image" Target="../media/image654.png"/><Relationship Id="rId153" Type="http://schemas.openxmlformats.org/officeDocument/2006/relationships/image" Target="../media/image675.png"/><Relationship Id="rId195" Type="http://schemas.openxmlformats.org/officeDocument/2006/relationships/image" Target="../media/image696.png"/><Relationship Id="rId209" Type="http://schemas.openxmlformats.org/officeDocument/2006/relationships/image" Target="../media/image703.png"/><Relationship Id="rId360" Type="http://schemas.openxmlformats.org/officeDocument/2006/relationships/image" Target="../media/image777.png"/><Relationship Id="rId416" Type="http://schemas.openxmlformats.org/officeDocument/2006/relationships/customXml" Target="../ink/ink828.xml"/><Relationship Id="rId598" Type="http://schemas.openxmlformats.org/officeDocument/2006/relationships/image" Target="../media/image895.png"/><Relationship Id="rId220" Type="http://schemas.openxmlformats.org/officeDocument/2006/relationships/customXml" Target="../ink/ink729.xml"/><Relationship Id="rId458" Type="http://schemas.openxmlformats.org/officeDocument/2006/relationships/customXml" Target="../ink/ink849.xml"/><Relationship Id="rId15" Type="http://schemas.openxmlformats.org/officeDocument/2006/relationships/image" Target="../media/image607.png"/><Relationship Id="rId57" Type="http://schemas.openxmlformats.org/officeDocument/2006/relationships/image" Target="../media/image628.png"/><Relationship Id="rId262" Type="http://schemas.openxmlformats.org/officeDocument/2006/relationships/customXml" Target="../ink/ink750.xml"/><Relationship Id="rId318" Type="http://schemas.openxmlformats.org/officeDocument/2006/relationships/customXml" Target="../ink/ink778.xml"/><Relationship Id="rId525" Type="http://schemas.openxmlformats.org/officeDocument/2006/relationships/image" Target="../media/image859.png"/><Relationship Id="rId567" Type="http://schemas.openxmlformats.org/officeDocument/2006/relationships/customXml" Target="../ink/ink904.xml"/><Relationship Id="rId99" Type="http://schemas.openxmlformats.org/officeDocument/2006/relationships/image" Target="../media/image648.png"/><Relationship Id="rId122" Type="http://schemas.openxmlformats.org/officeDocument/2006/relationships/customXml" Target="../ink/ink680.xml"/><Relationship Id="rId164" Type="http://schemas.openxmlformats.org/officeDocument/2006/relationships/customXml" Target="../ink/ink701.xml"/><Relationship Id="rId371" Type="http://schemas.openxmlformats.org/officeDocument/2006/relationships/customXml" Target="../ink/ink805.xml"/><Relationship Id="rId427" Type="http://schemas.openxmlformats.org/officeDocument/2006/relationships/image" Target="../media/image810.png"/><Relationship Id="rId469" Type="http://schemas.openxmlformats.org/officeDocument/2006/relationships/image" Target="../media/image831.png"/><Relationship Id="rId26" Type="http://schemas.openxmlformats.org/officeDocument/2006/relationships/customXml" Target="../ink/ink632.xml"/><Relationship Id="rId231" Type="http://schemas.openxmlformats.org/officeDocument/2006/relationships/image" Target="../media/image714.png"/><Relationship Id="rId273" Type="http://schemas.openxmlformats.org/officeDocument/2006/relationships/image" Target="../media/image735.png"/><Relationship Id="rId329" Type="http://schemas.openxmlformats.org/officeDocument/2006/relationships/image" Target="../media/image762.png"/><Relationship Id="rId480" Type="http://schemas.openxmlformats.org/officeDocument/2006/relationships/customXml" Target="../ink/ink860.xml"/><Relationship Id="rId536" Type="http://schemas.openxmlformats.org/officeDocument/2006/relationships/customXml" Target="../ink/ink888.xml"/><Relationship Id="rId68" Type="http://schemas.openxmlformats.org/officeDocument/2006/relationships/customXml" Target="../ink/ink653.xml"/><Relationship Id="rId133" Type="http://schemas.openxmlformats.org/officeDocument/2006/relationships/image" Target="../media/image665.png"/><Relationship Id="rId175" Type="http://schemas.openxmlformats.org/officeDocument/2006/relationships/image" Target="../media/image686.png"/><Relationship Id="rId340" Type="http://schemas.openxmlformats.org/officeDocument/2006/relationships/image" Target="../media/image767.png"/><Relationship Id="rId578" Type="http://schemas.openxmlformats.org/officeDocument/2006/relationships/image" Target="../media/image885.png"/><Relationship Id="rId200" Type="http://schemas.openxmlformats.org/officeDocument/2006/relationships/customXml" Target="../ink/ink719.xml"/><Relationship Id="rId382" Type="http://schemas.openxmlformats.org/officeDocument/2006/relationships/image" Target="../media/image788.png"/><Relationship Id="rId438" Type="http://schemas.openxmlformats.org/officeDocument/2006/relationships/customXml" Target="../ink/ink839.xml"/><Relationship Id="rId603" Type="http://schemas.openxmlformats.org/officeDocument/2006/relationships/customXml" Target="../ink/ink922.xml"/><Relationship Id="rId242" Type="http://schemas.openxmlformats.org/officeDocument/2006/relationships/customXml" Target="../ink/ink740.xml"/><Relationship Id="rId284" Type="http://schemas.openxmlformats.org/officeDocument/2006/relationships/customXml" Target="../ink/ink761.xml"/><Relationship Id="rId491" Type="http://schemas.openxmlformats.org/officeDocument/2006/relationships/image" Target="../media/image842.png"/><Relationship Id="rId505" Type="http://schemas.openxmlformats.org/officeDocument/2006/relationships/image" Target="../media/image849.png"/><Relationship Id="rId37" Type="http://schemas.openxmlformats.org/officeDocument/2006/relationships/image" Target="../media/image618.png"/><Relationship Id="rId79" Type="http://schemas.openxmlformats.org/officeDocument/2006/relationships/image" Target="../media/image639.png"/><Relationship Id="rId102" Type="http://schemas.openxmlformats.org/officeDocument/2006/relationships/customXml" Target="../ink/ink670.xml"/><Relationship Id="rId144" Type="http://schemas.openxmlformats.org/officeDocument/2006/relationships/customXml" Target="../ink/ink691.xml"/><Relationship Id="rId547" Type="http://schemas.openxmlformats.org/officeDocument/2006/relationships/image" Target="../media/image870.png"/><Relationship Id="rId589" Type="http://schemas.openxmlformats.org/officeDocument/2006/relationships/customXml" Target="../ink/ink915.xml"/><Relationship Id="rId90" Type="http://schemas.openxmlformats.org/officeDocument/2006/relationships/customXml" Target="../ink/ink664.xml"/><Relationship Id="rId186" Type="http://schemas.openxmlformats.org/officeDocument/2006/relationships/customXml" Target="../ink/ink712.xml"/><Relationship Id="rId351" Type="http://schemas.openxmlformats.org/officeDocument/2006/relationships/customXml" Target="../ink/ink795.xml"/><Relationship Id="rId393" Type="http://schemas.openxmlformats.org/officeDocument/2006/relationships/customXml" Target="../ink/ink816.xml"/><Relationship Id="rId407" Type="http://schemas.openxmlformats.org/officeDocument/2006/relationships/customXml" Target="../ink/ink823.xml"/><Relationship Id="rId449" Type="http://schemas.openxmlformats.org/officeDocument/2006/relationships/image" Target="../media/image821.png"/><Relationship Id="rId614" Type="http://schemas.openxmlformats.org/officeDocument/2006/relationships/image" Target="../media/image903.png"/><Relationship Id="rId211" Type="http://schemas.openxmlformats.org/officeDocument/2006/relationships/image" Target="../media/image704.png"/><Relationship Id="rId253" Type="http://schemas.openxmlformats.org/officeDocument/2006/relationships/image" Target="../media/image725.png"/><Relationship Id="rId295" Type="http://schemas.openxmlformats.org/officeDocument/2006/relationships/image" Target="../media/image745.png"/><Relationship Id="rId309" Type="http://schemas.openxmlformats.org/officeDocument/2006/relationships/image" Target="../media/image752.png"/><Relationship Id="rId460" Type="http://schemas.openxmlformats.org/officeDocument/2006/relationships/customXml" Target="../ink/ink850.xml"/><Relationship Id="rId516" Type="http://schemas.openxmlformats.org/officeDocument/2006/relationships/customXml" Target="../ink/ink878.xml"/><Relationship Id="rId48" Type="http://schemas.openxmlformats.org/officeDocument/2006/relationships/customXml" Target="../ink/ink643.xml"/><Relationship Id="rId113" Type="http://schemas.openxmlformats.org/officeDocument/2006/relationships/image" Target="../media/image655.png"/><Relationship Id="rId320" Type="http://schemas.openxmlformats.org/officeDocument/2006/relationships/customXml" Target="../ink/ink779.xml"/><Relationship Id="rId558" Type="http://schemas.openxmlformats.org/officeDocument/2006/relationships/customXml" Target="../ink/ink899.xml"/><Relationship Id="rId155" Type="http://schemas.openxmlformats.org/officeDocument/2006/relationships/image" Target="../media/image676.png"/><Relationship Id="rId197" Type="http://schemas.openxmlformats.org/officeDocument/2006/relationships/image" Target="../media/image697.png"/><Relationship Id="rId362" Type="http://schemas.openxmlformats.org/officeDocument/2006/relationships/image" Target="../media/image778.png"/><Relationship Id="rId418" Type="http://schemas.openxmlformats.org/officeDocument/2006/relationships/customXml" Target="../ink/ink829.xml"/><Relationship Id="rId222" Type="http://schemas.openxmlformats.org/officeDocument/2006/relationships/customXml" Target="../ink/ink730.xml"/><Relationship Id="rId264" Type="http://schemas.openxmlformats.org/officeDocument/2006/relationships/customXml" Target="../ink/ink751.xml"/><Relationship Id="rId471" Type="http://schemas.openxmlformats.org/officeDocument/2006/relationships/image" Target="../media/image832.png"/><Relationship Id="rId17" Type="http://schemas.openxmlformats.org/officeDocument/2006/relationships/image" Target="../media/image608.png"/><Relationship Id="rId59" Type="http://schemas.openxmlformats.org/officeDocument/2006/relationships/image" Target="../media/image629.png"/><Relationship Id="rId124" Type="http://schemas.openxmlformats.org/officeDocument/2006/relationships/customXml" Target="../ink/ink681.xml"/><Relationship Id="rId527" Type="http://schemas.openxmlformats.org/officeDocument/2006/relationships/image" Target="../media/image860.png"/><Relationship Id="rId569" Type="http://schemas.openxmlformats.org/officeDocument/2006/relationships/customXml" Target="../ink/ink905.xml"/><Relationship Id="rId70" Type="http://schemas.openxmlformats.org/officeDocument/2006/relationships/customXml" Target="../ink/ink654.xml"/><Relationship Id="rId166" Type="http://schemas.openxmlformats.org/officeDocument/2006/relationships/customXml" Target="../ink/ink702.xml"/><Relationship Id="rId331" Type="http://schemas.openxmlformats.org/officeDocument/2006/relationships/image" Target="../media/image763.png"/><Relationship Id="rId373" Type="http://schemas.openxmlformats.org/officeDocument/2006/relationships/customXml" Target="../ink/ink806.xml"/><Relationship Id="rId429" Type="http://schemas.openxmlformats.org/officeDocument/2006/relationships/image" Target="../media/image811.png"/><Relationship Id="rId580" Type="http://schemas.openxmlformats.org/officeDocument/2006/relationships/image" Target="../media/image88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15.png"/><Relationship Id="rId440" Type="http://schemas.openxmlformats.org/officeDocument/2006/relationships/customXml" Target="../ink/ink840.xml"/><Relationship Id="rId28" Type="http://schemas.openxmlformats.org/officeDocument/2006/relationships/customXml" Target="../ink/ink633.xml"/><Relationship Id="rId275" Type="http://schemas.openxmlformats.org/officeDocument/2006/relationships/image" Target="../media/image736.png"/><Relationship Id="rId300" Type="http://schemas.openxmlformats.org/officeDocument/2006/relationships/customXml" Target="../ink/ink769.xml"/><Relationship Id="rId482" Type="http://schemas.openxmlformats.org/officeDocument/2006/relationships/customXml" Target="../ink/ink861.xml"/><Relationship Id="rId538" Type="http://schemas.openxmlformats.org/officeDocument/2006/relationships/customXml" Target="../ink/ink889.xml"/><Relationship Id="rId81" Type="http://schemas.openxmlformats.org/officeDocument/2006/relationships/image" Target="../media/image640.png"/><Relationship Id="rId135" Type="http://schemas.openxmlformats.org/officeDocument/2006/relationships/image" Target="../media/image666.png"/><Relationship Id="rId177" Type="http://schemas.openxmlformats.org/officeDocument/2006/relationships/image" Target="../media/image687.png"/><Relationship Id="rId342" Type="http://schemas.openxmlformats.org/officeDocument/2006/relationships/image" Target="../media/image768.png"/><Relationship Id="rId384" Type="http://schemas.openxmlformats.org/officeDocument/2006/relationships/image" Target="../media/image789.png"/><Relationship Id="rId591" Type="http://schemas.openxmlformats.org/officeDocument/2006/relationships/customXml" Target="../ink/ink916.xml"/><Relationship Id="rId605" Type="http://schemas.openxmlformats.org/officeDocument/2006/relationships/customXml" Target="../ink/ink923.xml"/><Relationship Id="rId202" Type="http://schemas.openxmlformats.org/officeDocument/2006/relationships/customXml" Target="../ink/ink720.xml"/><Relationship Id="rId244" Type="http://schemas.openxmlformats.org/officeDocument/2006/relationships/customXml" Target="../ink/ink741.xml"/><Relationship Id="rId39" Type="http://schemas.openxmlformats.org/officeDocument/2006/relationships/image" Target="../media/image619.png"/><Relationship Id="rId286" Type="http://schemas.openxmlformats.org/officeDocument/2006/relationships/customXml" Target="../ink/ink762.xml"/><Relationship Id="rId451" Type="http://schemas.openxmlformats.org/officeDocument/2006/relationships/image" Target="../media/image822.png"/><Relationship Id="rId493" Type="http://schemas.openxmlformats.org/officeDocument/2006/relationships/image" Target="../media/image843.png"/><Relationship Id="rId507" Type="http://schemas.openxmlformats.org/officeDocument/2006/relationships/image" Target="../media/image850.png"/><Relationship Id="rId549" Type="http://schemas.openxmlformats.org/officeDocument/2006/relationships/image" Target="../media/image871.png"/><Relationship Id="rId50" Type="http://schemas.openxmlformats.org/officeDocument/2006/relationships/customXml" Target="../ink/ink644.xml"/><Relationship Id="rId104" Type="http://schemas.openxmlformats.org/officeDocument/2006/relationships/customXml" Target="../ink/ink671.xml"/><Relationship Id="rId146" Type="http://schemas.openxmlformats.org/officeDocument/2006/relationships/customXml" Target="../ink/ink692.xml"/><Relationship Id="rId188" Type="http://schemas.openxmlformats.org/officeDocument/2006/relationships/customXml" Target="../ink/ink713.xml"/><Relationship Id="rId311" Type="http://schemas.openxmlformats.org/officeDocument/2006/relationships/image" Target="../media/image753.png"/><Relationship Id="rId353" Type="http://schemas.openxmlformats.org/officeDocument/2006/relationships/customXml" Target="../ink/ink796.xml"/><Relationship Id="rId395" Type="http://schemas.openxmlformats.org/officeDocument/2006/relationships/customXml" Target="../ink/ink817.xml"/><Relationship Id="rId409" Type="http://schemas.openxmlformats.org/officeDocument/2006/relationships/customXml" Target="../ink/ink824.xml"/><Relationship Id="rId560" Type="http://schemas.openxmlformats.org/officeDocument/2006/relationships/image" Target="../media/image876.png"/><Relationship Id="rId92" Type="http://schemas.openxmlformats.org/officeDocument/2006/relationships/customXml" Target="../ink/ink665.xml"/><Relationship Id="rId213" Type="http://schemas.openxmlformats.org/officeDocument/2006/relationships/image" Target="../media/image705.png"/><Relationship Id="rId420" Type="http://schemas.openxmlformats.org/officeDocument/2006/relationships/customXml" Target="../ink/ink830.xml"/><Relationship Id="rId616" Type="http://schemas.openxmlformats.org/officeDocument/2006/relationships/image" Target="../media/image904.png"/><Relationship Id="rId255" Type="http://schemas.openxmlformats.org/officeDocument/2006/relationships/image" Target="../media/image726.png"/><Relationship Id="rId297" Type="http://schemas.openxmlformats.org/officeDocument/2006/relationships/image" Target="../media/image746.png"/><Relationship Id="rId462" Type="http://schemas.openxmlformats.org/officeDocument/2006/relationships/customXml" Target="../ink/ink851.xml"/><Relationship Id="rId518" Type="http://schemas.openxmlformats.org/officeDocument/2006/relationships/customXml" Target="../ink/ink879.xml"/><Relationship Id="rId115" Type="http://schemas.openxmlformats.org/officeDocument/2006/relationships/image" Target="../media/image656.png"/><Relationship Id="rId157" Type="http://schemas.openxmlformats.org/officeDocument/2006/relationships/image" Target="../media/image677.png"/><Relationship Id="rId322" Type="http://schemas.openxmlformats.org/officeDocument/2006/relationships/customXml" Target="../ink/ink780.xml"/><Relationship Id="rId364" Type="http://schemas.openxmlformats.org/officeDocument/2006/relationships/image" Target="../media/image779.png"/><Relationship Id="rId61" Type="http://schemas.openxmlformats.org/officeDocument/2006/relationships/image" Target="../media/image630.png"/><Relationship Id="rId199" Type="http://schemas.openxmlformats.org/officeDocument/2006/relationships/image" Target="../media/image698.png"/><Relationship Id="rId571" Type="http://schemas.openxmlformats.org/officeDocument/2006/relationships/customXml" Target="../ink/ink906.xml"/><Relationship Id="rId19" Type="http://schemas.openxmlformats.org/officeDocument/2006/relationships/image" Target="../media/image609.png"/><Relationship Id="rId224" Type="http://schemas.openxmlformats.org/officeDocument/2006/relationships/customXml" Target="../ink/ink731.xml"/><Relationship Id="rId266" Type="http://schemas.openxmlformats.org/officeDocument/2006/relationships/customXml" Target="../ink/ink752.xml"/><Relationship Id="rId431" Type="http://schemas.openxmlformats.org/officeDocument/2006/relationships/image" Target="../media/image812.png"/><Relationship Id="rId473" Type="http://schemas.openxmlformats.org/officeDocument/2006/relationships/image" Target="../media/image833.png"/><Relationship Id="rId529" Type="http://schemas.openxmlformats.org/officeDocument/2006/relationships/image" Target="../media/image861.png"/><Relationship Id="rId30" Type="http://schemas.openxmlformats.org/officeDocument/2006/relationships/customXml" Target="../ink/ink634.xml"/><Relationship Id="rId126" Type="http://schemas.openxmlformats.org/officeDocument/2006/relationships/customXml" Target="../ink/ink682.xml"/><Relationship Id="rId168" Type="http://schemas.openxmlformats.org/officeDocument/2006/relationships/customXml" Target="../ink/ink703.xml"/><Relationship Id="rId333" Type="http://schemas.openxmlformats.org/officeDocument/2006/relationships/image" Target="../media/image764.png"/><Relationship Id="rId540" Type="http://schemas.openxmlformats.org/officeDocument/2006/relationships/customXml" Target="../ink/ink890.xml"/><Relationship Id="rId72" Type="http://schemas.openxmlformats.org/officeDocument/2006/relationships/customXml" Target="../ink/ink655.xml"/><Relationship Id="rId375" Type="http://schemas.openxmlformats.org/officeDocument/2006/relationships/customXml" Target="../ink/ink807.xml"/><Relationship Id="rId582" Type="http://schemas.openxmlformats.org/officeDocument/2006/relationships/image" Target="../media/image887.png"/><Relationship Id="rId3" Type="http://schemas.openxmlformats.org/officeDocument/2006/relationships/image" Target="../media/image601.png"/><Relationship Id="rId235" Type="http://schemas.openxmlformats.org/officeDocument/2006/relationships/image" Target="../media/image716.png"/><Relationship Id="rId277" Type="http://schemas.openxmlformats.org/officeDocument/2006/relationships/image" Target="../media/image737.png"/><Relationship Id="rId400" Type="http://schemas.openxmlformats.org/officeDocument/2006/relationships/image" Target="../media/image797.png"/><Relationship Id="rId442" Type="http://schemas.openxmlformats.org/officeDocument/2006/relationships/customXml" Target="../ink/ink841.xml"/><Relationship Id="rId484" Type="http://schemas.openxmlformats.org/officeDocument/2006/relationships/customXml" Target="../ink/ink862.xml"/><Relationship Id="rId137" Type="http://schemas.openxmlformats.org/officeDocument/2006/relationships/image" Target="../media/image667.png"/><Relationship Id="rId302" Type="http://schemas.openxmlformats.org/officeDocument/2006/relationships/customXml" Target="../ink/ink770.xml"/><Relationship Id="rId344" Type="http://schemas.openxmlformats.org/officeDocument/2006/relationships/image" Target="../media/image769.png"/><Relationship Id="rId41" Type="http://schemas.openxmlformats.org/officeDocument/2006/relationships/image" Target="../media/image620.png"/><Relationship Id="rId83" Type="http://schemas.openxmlformats.org/officeDocument/2006/relationships/image" Target="../media/image641.png"/><Relationship Id="rId179" Type="http://schemas.openxmlformats.org/officeDocument/2006/relationships/image" Target="../media/image688.png"/><Relationship Id="rId386" Type="http://schemas.openxmlformats.org/officeDocument/2006/relationships/image" Target="../media/image790.png"/><Relationship Id="rId551" Type="http://schemas.openxmlformats.org/officeDocument/2006/relationships/image" Target="../media/image872.png"/><Relationship Id="rId593" Type="http://schemas.openxmlformats.org/officeDocument/2006/relationships/customXml" Target="../ink/ink917.xml"/><Relationship Id="rId607" Type="http://schemas.openxmlformats.org/officeDocument/2006/relationships/customXml" Target="../ink/ink924.xml"/><Relationship Id="rId190" Type="http://schemas.openxmlformats.org/officeDocument/2006/relationships/customXml" Target="../ink/ink714.xml"/><Relationship Id="rId204" Type="http://schemas.openxmlformats.org/officeDocument/2006/relationships/customXml" Target="../ink/ink721.xml"/><Relationship Id="rId246" Type="http://schemas.openxmlformats.org/officeDocument/2006/relationships/customXml" Target="../ink/ink742.xml"/><Relationship Id="rId288" Type="http://schemas.openxmlformats.org/officeDocument/2006/relationships/customXml" Target="../ink/ink763.xml"/><Relationship Id="rId411" Type="http://schemas.openxmlformats.org/officeDocument/2006/relationships/image" Target="../media/image802.png"/><Relationship Id="rId453" Type="http://schemas.openxmlformats.org/officeDocument/2006/relationships/image" Target="../media/image823.png"/><Relationship Id="rId509" Type="http://schemas.openxmlformats.org/officeDocument/2006/relationships/image" Target="../media/image851.png"/><Relationship Id="rId106" Type="http://schemas.openxmlformats.org/officeDocument/2006/relationships/customXml" Target="../ink/ink672.xml"/><Relationship Id="rId313" Type="http://schemas.openxmlformats.org/officeDocument/2006/relationships/image" Target="../media/image754.png"/><Relationship Id="rId495" Type="http://schemas.openxmlformats.org/officeDocument/2006/relationships/image" Target="../media/image844.png"/><Relationship Id="rId10" Type="http://schemas.openxmlformats.org/officeDocument/2006/relationships/customXml" Target="../ink/ink624.xml"/><Relationship Id="rId52" Type="http://schemas.openxmlformats.org/officeDocument/2006/relationships/customXml" Target="../ink/ink645.xml"/><Relationship Id="rId94" Type="http://schemas.openxmlformats.org/officeDocument/2006/relationships/customXml" Target="../ink/ink666.xml"/><Relationship Id="rId148" Type="http://schemas.openxmlformats.org/officeDocument/2006/relationships/customXml" Target="../ink/ink693.xml"/><Relationship Id="rId355" Type="http://schemas.openxmlformats.org/officeDocument/2006/relationships/customXml" Target="../ink/ink797.xml"/><Relationship Id="rId397" Type="http://schemas.openxmlformats.org/officeDocument/2006/relationships/customXml" Target="../ink/ink818.xml"/><Relationship Id="rId520" Type="http://schemas.openxmlformats.org/officeDocument/2006/relationships/customXml" Target="../ink/ink880.xml"/><Relationship Id="rId562" Type="http://schemas.openxmlformats.org/officeDocument/2006/relationships/image" Target="../media/image877.png"/><Relationship Id="rId215" Type="http://schemas.openxmlformats.org/officeDocument/2006/relationships/image" Target="../media/image706.png"/><Relationship Id="rId257" Type="http://schemas.openxmlformats.org/officeDocument/2006/relationships/image" Target="../media/image727.png"/><Relationship Id="rId422" Type="http://schemas.openxmlformats.org/officeDocument/2006/relationships/customXml" Target="../ink/ink831.xml"/><Relationship Id="rId464" Type="http://schemas.openxmlformats.org/officeDocument/2006/relationships/customXml" Target="../ink/ink852.xml"/><Relationship Id="rId299" Type="http://schemas.openxmlformats.org/officeDocument/2006/relationships/image" Target="../media/image747.png"/><Relationship Id="rId63" Type="http://schemas.openxmlformats.org/officeDocument/2006/relationships/image" Target="../media/image631.png"/><Relationship Id="rId159" Type="http://schemas.openxmlformats.org/officeDocument/2006/relationships/image" Target="../media/image678.png"/><Relationship Id="rId366" Type="http://schemas.openxmlformats.org/officeDocument/2006/relationships/image" Target="../media/image780.png"/><Relationship Id="rId573" Type="http://schemas.openxmlformats.org/officeDocument/2006/relationships/customXml" Target="../ink/ink907.xml"/><Relationship Id="rId226" Type="http://schemas.openxmlformats.org/officeDocument/2006/relationships/customXml" Target="../ink/ink732.xml"/><Relationship Id="rId433" Type="http://schemas.openxmlformats.org/officeDocument/2006/relationships/image" Target="../media/image813.png"/><Relationship Id="rId74" Type="http://schemas.openxmlformats.org/officeDocument/2006/relationships/customXml" Target="../ink/ink656.xml"/><Relationship Id="rId377" Type="http://schemas.openxmlformats.org/officeDocument/2006/relationships/customXml" Target="../ink/ink808.xml"/><Relationship Id="rId500" Type="http://schemas.openxmlformats.org/officeDocument/2006/relationships/customXml" Target="../ink/ink870.xml"/><Relationship Id="rId584" Type="http://schemas.openxmlformats.org/officeDocument/2006/relationships/image" Target="../media/image888.png"/><Relationship Id="rId5" Type="http://schemas.openxmlformats.org/officeDocument/2006/relationships/image" Target="../media/image602.png"/><Relationship Id="rId237" Type="http://schemas.openxmlformats.org/officeDocument/2006/relationships/image" Target="../media/image717.png"/><Relationship Id="rId444" Type="http://schemas.openxmlformats.org/officeDocument/2006/relationships/customXml" Target="../ink/ink842.xml"/><Relationship Id="rId290" Type="http://schemas.openxmlformats.org/officeDocument/2006/relationships/customXml" Target="../ink/ink764.xml"/><Relationship Id="rId304" Type="http://schemas.openxmlformats.org/officeDocument/2006/relationships/customXml" Target="../ink/ink771.xml"/><Relationship Id="rId388" Type="http://schemas.openxmlformats.org/officeDocument/2006/relationships/image" Target="../media/image791.png"/><Relationship Id="rId511" Type="http://schemas.openxmlformats.org/officeDocument/2006/relationships/image" Target="../media/image852.png"/><Relationship Id="rId609" Type="http://schemas.openxmlformats.org/officeDocument/2006/relationships/customXml" Target="../ink/ink925.xml"/><Relationship Id="rId85" Type="http://schemas.openxmlformats.org/officeDocument/2006/relationships/image" Target="../media/image642.png"/><Relationship Id="rId150" Type="http://schemas.openxmlformats.org/officeDocument/2006/relationships/customXml" Target="../ink/ink694.xml"/><Relationship Id="rId595" Type="http://schemas.openxmlformats.org/officeDocument/2006/relationships/customXml" Target="../ink/ink918.xml"/><Relationship Id="rId248" Type="http://schemas.openxmlformats.org/officeDocument/2006/relationships/customXml" Target="../ink/ink743.xml"/><Relationship Id="rId455" Type="http://schemas.openxmlformats.org/officeDocument/2006/relationships/image" Target="../media/image824.png"/><Relationship Id="rId12" Type="http://schemas.openxmlformats.org/officeDocument/2006/relationships/customXml" Target="../ink/ink625.xml"/><Relationship Id="rId108" Type="http://schemas.openxmlformats.org/officeDocument/2006/relationships/customXml" Target="../ink/ink673.xml"/><Relationship Id="rId315" Type="http://schemas.openxmlformats.org/officeDocument/2006/relationships/image" Target="../media/image755.png"/><Relationship Id="rId522" Type="http://schemas.openxmlformats.org/officeDocument/2006/relationships/customXml" Target="../ink/ink881.xml"/><Relationship Id="rId96" Type="http://schemas.openxmlformats.org/officeDocument/2006/relationships/customXml" Target="../ink/ink667.xml"/><Relationship Id="rId161" Type="http://schemas.openxmlformats.org/officeDocument/2006/relationships/image" Target="../media/image679.png"/><Relationship Id="rId399" Type="http://schemas.openxmlformats.org/officeDocument/2006/relationships/customXml" Target="../ink/ink819.xml"/><Relationship Id="rId259" Type="http://schemas.openxmlformats.org/officeDocument/2006/relationships/image" Target="../media/image728.png"/><Relationship Id="rId466" Type="http://schemas.openxmlformats.org/officeDocument/2006/relationships/customXml" Target="../ink/ink853.xml"/><Relationship Id="rId23" Type="http://schemas.openxmlformats.org/officeDocument/2006/relationships/image" Target="../media/image611.png"/><Relationship Id="rId119" Type="http://schemas.openxmlformats.org/officeDocument/2006/relationships/image" Target="../media/image658.png"/><Relationship Id="rId326" Type="http://schemas.openxmlformats.org/officeDocument/2006/relationships/customXml" Target="../ink/ink782.xml"/><Relationship Id="rId533" Type="http://schemas.openxmlformats.org/officeDocument/2006/relationships/image" Target="../media/image863.png"/><Relationship Id="rId172" Type="http://schemas.openxmlformats.org/officeDocument/2006/relationships/customXml" Target="../ink/ink705.xml"/><Relationship Id="rId477" Type="http://schemas.openxmlformats.org/officeDocument/2006/relationships/image" Target="../media/image835.png"/><Relationship Id="rId600" Type="http://schemas.openxmlformats.org/officeDocument/2006/relationships/image" Target="../media/image896.png"/><Relationship Id="rId337" Type="http://schemas.openxmlformats.org/officeDocument/2006/relationships/customXml" Target="../ink/ink788.xml"/><Relationship Id="rId34" Type="http://schemas.openxmlformats.org/officeDocument/2006/relationships/customXml" Target="../ink/ink636.xml"/><Relationship Id="rId544" Type="http://schemas.openxmlformats.org/officeDocument/2006/relationships/customXml" Target="../ink/ink892.xml"/><Relationship Id="rId183" Type="http://schemas.openxmlformats.org/officeDocument/2006/relationships/image" Target="../media/image690.png"/><Relationship Id="rId390" Type="http://schemas.openxmlformats.org/officeDocument/2006/relationships/image" Target="../media/image792.png"/><Relationship Id="rId404" Type="http://schemas.openxmlformats.org/officeDocument/2006/relationships/image" Target="../media/image799.png"/><Relationship Id="rId611" Type="http://schemas.openxmlformats.org/officeDocument/2006/relationships/customXml" Target="../ink/ink926.xml"/><Relationship Id="rId250" Type="http://schemas.openxmlformats.org/officeDocument/2006/relationships/customXml" Target="../ink/ink744.xml"/><Relationship Id="rId488" Type="http://schemas.openxmlformats.org/officeDocument/2006/relationships/customXml" Target="../ink/ink864.xml"/><Relationship Id="rId45" Type="http://schemas.openxmlformats.org/officeDocument/2006/relationships/image" Target="../media/image622.png"/><Relationship Id="rId110" Type="http://schemas.openxmlformats.org/officeDocument/2006/relationships/customXml" Target="../ink/ink674.xml"/><Relationship Id="rId348" Type="http://schemas.openxmlformats.org/officeDocument/2006/relationships/image" Target="../media/image771.png"/><Relationship Id="rId555" Type="http://schemas.openxmlformats.org/officeDocument/2006/relationships/image" Target="../media/image874.png"/><Relationship Id="rId194" Type="http://schemas.openxmlformats.org/officeDocument/2006/relationships/customXml" Target="../ink/ink716.xml"/><Relationship Id="rId208" Type="http://schemas.openxmlformats.org/officeDocument/2006/relationships/customXml" Target="../ink/ink723.xml"/><Relationship Id="rId415" Type="http://schemas.openxmlformats.org/officeDocument/2006/relationships/image" Target="../media/image804.png"/><Relationship Id="rId261" Type="http://schemas.openxmlformats.org/officeDocument/2006/relationships/image" Target="../media/image729.png"/><Relationship Id="rId499" Type="http://schemas.openxmlformats.org/officeDocument/2006/relationships/image" Target="../media/image846.png"/><Relationship Id="rId56" Type="http://schemas.openxmlformats.org/officeDocument/2006/relationships/customXml" Target="../ink/ink647.xml"/><Relationship Id="rId359" Type="http://schemas.openxmlformats.org/officeDocument/2006/relationships/customXml" Target="../ink/ink799.xml"/><Relationship Id="rId566" Type="http://schemas.openxmlformats.org/officeDocument/2006/relationships/image" Target="../media/image879.png"/><Relationship Id="rId121" Type="http://schemas.openxmlformats.org/officeDocument/2006/relationships/image" Target="../media/image659.png"/><Relationship Id="rId219" Type="http://schemas.openxmlformats.org/officeDocument/2006/relationships/image" Target="../media/image708.png"/><Relationship Id="rId426" Type="http://schemas.openxmlformats.org/officeDocument/2006/relationships/customXml" Target="../ink/ink83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1.png"/><Relationship Id="rId299" Type="http://schemas.openxmlformats.org/officeDocument/2006/relationships/image" Target="../media/image1050.png"/><Relationship Id="rId21" Type="http://schemas.openxmlformats.org/officeDocument/2006/relationships/image" Target="../media/image914.png"/><Relationship Id="rId63" Type="http://schemas.openxmlformats.org/officeDocument/2006/relationships/image" Target="../media/image935.png"/><Relationship Id="rId159" Type="http://schemas.openxmlformats.org/officeDocument/2006/relationships/image" Target="../media/image982.png"/><Relationship Id="rId324" Type="http://schemas.openxmlformats.org/officeDocument/2006/relationships/image" Target="../media/image1062.png"/><Relationship Id="rId366" Type="http://schemas.openxmlformats.org/officeDocument/2006/relationships/image" Target="../media/image1082.png"/><Relationship Id="rId170" Type="http://schemas.openxmlformats.org/officeDocument/2006/relationships/customXml" Target="../ink/ink1013.xml"/><Relationship Id="rId226" Type="http://schemas.openxmlformats.org/officeDocument/2006/relationships/customXml" Target="../ink/ink1041.xml"/><Relationship Id="rId433" Type="http://schemas.openxmlformats.org/officeDocument/2006/relationships/customXml" Target="../ink/ink1146.xml"/><Relationship Id="rId268" Type="http://schemas.openxmlformats.org/officeDocument/2006/relationships/customXml" Target="../ink/ink1062.xml"/><Relationship Id="rId475" Type="http://schemas.openxmlformats.org/officeDocument/2006/relationships/image" Target="../media/image1134.png"/><Relationship Id="rId32" Type="http://schemas.openxmlformats.org/officeDocument/2006/relationships/customXml" Target="../ink/ink944.xml"/><Relationship Id="rId74" Type="http://schemas.openxmlformats.org/officeDocument/2006/relationships/customXml" Target="../ink/ink965.xml"/><Relationship Id="rId128" Type="http://schemas.openxmlformats.org/officeDocument/2006/relationships/customXml" Target="../ink/ink992.xml"/><Relationship Id="rId335" Type="http://schemas.openxmlformats.org/officeDocument/2006/relationships/customXml" Target="../ink/ink1096.xml"/><Relationship Id="rId377" Type="http://schemas.openxmlformats.org/officeDocument/2006/relationships/image" Target="../media/image1087.png"/><Relationship Id="rId5" Type="http://schemas.openxmlformats.org/officeDocument/2006/relationships/image" Target="../media/image906.png"/><Relationship Id="rId181" Type="http://schemas.openxmlformats.org/officeDocument/2006/relationships/image" Target="../media/image993.png"/><Relationship Id="rId237" Type="http://schemas.openxmlformats.org/officeDocument/2006/relationships/image" Target="../media/image1019.png"/><Relationship Id="rId402" Type="http://schemas.openxmlformats.org/officeDocument/2006/relationships/customXml" Target="../ink/ink1130.xml"/><Relationship Id="rId279" Type="http://schemas.openxmlformats.org/officeDocument/2006/relationships/image" Target="../media/image1040.png"/><Relationship Id="rId444" Type="http://schemas.openxmlformats.org/officeDocument/2006/relationships/image" Target="../media/image1120.png"/><Relationship Id="rId43" Type="http://schemas.openxmlformats.org/officeDocument/2006/relationships/image" Target="../media/image925.png"/><Relationship Id="rId139" Type="http://schemas.openxmlformats.org/officeDocument/2006/relationships/image" Target="../media/image972.png"/><Relationship Id="rId290" Type="http://schemas.openxmlformats.org/officeDocument/2006/relationships/customXml" Target="../ink/ink1073.xml"/><Relationship Id="rId304" Type="http://schemas.openxmlformats.org/officeDocument/2006/relationships/image" Target="../media/image1052.png"/><Relationship Id="rId346" Type="http://schemas.openxmlformats.org/officeDocument/2006/relationships/image" Target="../media/image1072.png"/><Relationship Id="rId388" Type="http://schemas.openxmlformats.org/officeDocument/2006/relationships/customXml" Target="../ink/ink1123.xml"/><Relationship Id="rId85" Type="http://schemas.openxmlformats.org/officeDocument/2006/relationships/image" Target="../media/image946.png"/><Relationship Id="rId150" Type="http://schemas.openxmlformats.org/officeDocument/2006/relationships/customXml" Target="../ink/ink1003.xml"/><Relationship Id="rId192" Type="http://schemas.openxmlformats.org/officeDocument/2006/relationships/customXml" Target="../ink/ink1024.xml"/><Relationship Id="rId206" Type="http://schemas.openxmlformats.org/officeDocument/2006/relationships/customXml" Target="../ink/ink1031.xml"/><Relationship Id="rId413" Type="http://schemas.openxmlformats.org/officeDocument/2006/relationships/image" Target="../media/image1105.png"/><Relationship Id="rId248" Type="http://schemas.openxmlformats.org/officeDocument/2006/relationships/customXml" Target="../ink/ink1052.xml"/><Relationship Id="rId455" Type="http://schemas.openxmlformats.org/officeDocument/2006/relationships/image" Target="../media/image1125.png"/><Relationship Id="rId12" Type="http://schemas.openxmlformats.org/officeDocument/2006/relationships/customXml" Target="../ink/ink934.xml"/><Relationship Id="rId108" Type="http://schemas.openxmlformats.org/officeDocument/2006/relationships/customXml" Target="../ink/ink982.xml"/><Relationship Id="rId315" Type="http://schemas.openxmlformats.org/officeDocument/2006/relationships/customXml" Target="../ink/ink1086.xml"/><Relationship Id="rId357" Type="http://schemas.openxmlformats.org/officeDocument/2006/relationships/customXml" Target="../ink/ink1107.xml"/><Relationship Id="rId54" Type="http://schemas.openxmlformats.org/officeDocument/2006/relationships/customXml" Target="../ink/ink955.xml"/><Relationship Id="rId96" Type="http://schemas.openxmlformats.org/officeDocument/2006/relationships/customXml" Target="../ink/ink976.xml"/><Relationship Id="rId161" Type="http://schemas.openxmlformats.org/officeDocument/2006/relationships/image" Target="../media/image983.png"/><Relationship Id="rId217" Type="http://schemas.openxmlformats.org/officeDocument/2006/relationships/image" Target="../media/image1011.png"/><Relationship Id="rId399" Type="http://schemas.openxmlformats.org/officeDocument/2006/relationships/image" Target="../media/image1098.png"/><Relationship Id="rId259" Type="http://schemas.openxmlformats.org/officeDocument/2006/relationships/image" Target="../media/image1030.png"/><Relationship Id="rId424" Type="http://schemas.openxmlformats.org/officeDocument/2006/relationships/image" Target="../media/image1110.png"/><Relationship Id="rId466" Type="http://schemas.openxmlformats.org/officeDocument/2006/relationships/image" Target="../media/image1130.png"/><Relationship Id="rId23" Type="http://schemas.openxmlformats.org/officeDocument/2006/relationships/image" Target="../media/image915.png"/><Relationship Id="rId119" Type="http://schemas.openxmlformats.org/officeDocument/2006/relationships/image" Target="../media/image962.png"/><Relationship Id="rId270" Type="http://schemas.openxmlformats.org/officeDocument/2006/relationships/customXml" Target="../ink/ink1063.xml"/><Relationship Id="rId326" Type="http://schemas.openxmlformats.org/officeDocument/2006/relationships/image" Target="../media/image1063.png"/><Relationship Id="rId65" Type="http://schemas.openxmlformats.org/officeDocument/2006/relationships/image" Target="../media/image936.png"/><Relationship Id="rId130" Type="http://schemas.openxmlformats.org/officeDocument/2006/relationships/customXml" Target="../ink/ink993.xml"/><Relationship Id="rId368" Type="http://schemas.openxmlformats.org/officeDocument/2006/relationships/customXml" Target="../ink/ink1113.xml"/><Relationship Id="rId172" Type="http://schemas.openxmlformats.org/officeDocument/2006/relationships/customXml" Target="../ink/ink1014.xml"/><Relationship Id="rId228" Type="http://schemas.openxmlformats.org/officeDocument/2006/relationships/customXml" Target="../ink/ink1042.xml"/><Relationship Id="rId435" Type="http://schemas.openxmlformats.org/officeDocument/2006/relationships/customXml" Target="../ink/ink1147.xml"/><Relationship Id="rId281" Type="http://schemas.openxmlformats.org/officeDocument/2006/relationships/image" Target="../media/image1041.png"/><Relationship Id="rId337" Type="http://schemas.openxmlformats.org/officeDocument/2006/relationships/customXml" Target="../ink/ink1097.xml"/><Relationship Id="rId34" Type="http://schemas.openxmlformats.org/officeDocument/2006/relationships/customXml" Target="../ink/ink945.xml"/><Relationship Id="rId76" Type="http://schemas.openxmlformats.org/officeDocument/2006/relationships/customXml" Target="../ink/ink966.xml"/><Relationship Id="rId141" Type="http://schemas.openxmlformats.org/officeDocument/2006/relationships/image" Target="../media/image973.png"/><Relationship Id="rId379" Type="http://schemas.openxmlformats.org/officeDocument/2006/relationships/image" Target="../media/image1088.png"/><Relationship Id="rId7" Type="http://schemas.openxmlformats.org/officeDocument/2006/relationships/image" Target="../media/image907.png"/><Relationship Id="rId183" Type="http://schemas.openxmlformats.org/officeDocument/2006/relationships/image" Target="../media/image994.png"/><Relationship Id="rId239" Type="http://schemas.openxmlformats.org/officeDocument/2006/relationships/image" Target="../media/image1020.png"/><Relationship Id="rId390" Type="http://schemas.openxmlformats.org/officeDocument/2006/relationships/customXml" Target="../ink/ink1124.xml"/><Relationship Id="rId404" Type="http://schemas.openxmlformats.org/officeDocument/2006/relationships/customXml" Target="../ink/ink1131.xml"/><Relationship Id="rId446" Type="http://schemas.openxmlformats.org/officeDocument/2006/relationships/image" Target="../media/image1121.png"/><Relationship Id="rId250" Type="http://schemas.openxmlformats.org/officeDocument/2006/relationships/customXml" Target="../ink/ink1053.xml"/><Relationship Id="rId292" Type="http://schemas.openxmlformats.org/officeDocument/2006/relationships/customXml" Target="../ink/ink1074.xml"/><Relationship Id="rId306" Type="http://schemas.openxmlformats.org/officeDocument/2006/relationships/image" Target="../media/image1053.png"/><Relationship Id="rId45" Type="http://schemas.openxmlformats.org/officeDocument/2006/relationships/image" Target="../media/image926.png"/><Relationship Id="rId87" Type="http://schemas.openxmlformats.org/officeDocument/2006/relationships/image" Target="../media/image947.png"/><Relationship Id="rId110" Type="http://schemas.openxmlformats.org/officeDocument/2006/relationships/customXml" Target="../ink/ink983.xml"/><Relationship Id="rId348" Type="http://schemas.openxmlformats.org/officeDocument/2006/relationships/image" Target="../media/image1073.png"/><Relationship Id="rId152" Type="http://schemas.openxmlformats.org/officeDocument/2006/relationships/customXml" Target="../ink/ink1004.xml"/><Relationship Id="rId194" Type="http://schemas.openxmlformats.org/officeDocument/2006/relationships/customXml" Target="../ink/ink1025.xml"/><Relationship Id="rId208" Type="http://schemas.openxmlformats.org/officeDocument/2006/relationships/customXml" Target="../ink/ink1032.xml"/><Relationship Id="rId415" Type="http://schemas.openxmlformats.org/officeDocument/2006/relationships/customXml" Target="../ink/ink1137.xml"/><Relationship Id="rId457" Type="http://schemas.openxmlformats.org/officeDocument/2006/relationships/image" Target="../media/image1126.png"/><Relationship Id="rId261" Type="http://schemas.openxmlformats.org/officeDocument/2006/relationships/image" Target="../media/image1031.png"/><Relationship Id="rId14" Type="http://schemas.openxmlformats.org/officeDocument/2006/relationships/customXml" Target="../ink/ink935.xml"/><Relationship Id="rId56" Type="http://schemas.openxmlformats.org/officeDocument/2006/relationships/customXml" Target="../ink/ink956.xml"/><Relationship Id="rId317" Type="http://schemas.openxmlformats.org/officeDocument/2006/relationships/customXml" Target="../ink/ink1087.xml"/><Relationship Id="rId359" Type="http://schemas.openxmlformats.org/officeDocument/2006/relationships/customXml" Target="../ink/ink1108.xml"/><Relationship Id="rId98" Type="http://schemas.openxmlformats.org/officeDocument/2006/relationships/customXml" Target="../ink/ink977.xml"/><Relationship Id="rId121" Type="http://schemas.openxmlformats.org/officeDocument/2006/relationships/image" Target="../media/image963.png"/><Relationship Id="rId163" Type="http://schemas.openxmlformats.org/officeDocument/2006/relationships/image" Target="../media/image984.png"/><Relationship Id="rId219" Type="http://schemas.openxmlformats.org/officeDocument/2006/relationships/image" Target="../media/image1012.png"/><Relationship Id="rId370" Type="http://schemas.openxmlformats.org/officeDocument/2006/relationships/customXml" Target="../ink/ink1114.xml"/><Relationship Id="rId426" Type="http://schemas.openxmlformats.org/officeDocument/2006/relationships/image" Target="../media/image1111.png"/><Relationship Id="rId230" Type="http://schemas.openxmlformats.org/officeDocument/2006/relationships/customXml" Target="../ink/ink1043.xml"/><Relationship Id="rId468" Type="http://schemas.openxmlformats.org/officeDocument/2006/relationships/image" Target="../media/image1131.png"/><Relationship Id="rId25" Type="http://schemas.openxmlformats.org/officeDocument/2006/relationships/image" Target="../media/image916.png"/><Relationship Id="rId67" Type="http://schemas.openxmlformats.org/officeDocument/2006/relationships/image" Target="../media/image937.png"/><Relationship Id="rId272" Type="http://schemas.openxmlformats.org/officeDocument/2006/relationships/customXml" Target="../ink/ink1064.xml"/><Relationship Id="rId328" Type="http://schemas.openxmlformats.org/officeDocument/2006/relationships/image" Target="../media/image1064.png"/><Relationship Id="rId132" Type="http://schemas.openxmlformats.org/officeDocument/2006/relationships/customXml" Target="../ink/ink994.xml"/><Relationship Id="rId174" Type="http://schemas.openxmlformats.org/officeDocument/2006/relationships/customXml" Target="../ink/ink1015.xml"/><Relationship Id="rId381" Type="http://schemas.openxmlformats.org/officeDocument/2006/relationships/image" Target="../media/image1089.png"/><Relationship Id="rId241" Type="http://schemas.openxmlformats.org/officeDocument/2006/relationships/image" Target="../media/image1021.png"/><Relationship Id="rId437" Type="http://schemas.openxmlformats.org/officeDocument/2006/relationships/customXml" Target="../ink/ink1148.xml"/><Relationship Id="rId36" Type="http://schemas.openxmlformats.org/officeDocument/2006/relationships/customXml" Target="../ink/ink946.xml"/><Relationship Id="rId283" Type="http://schemas.openxmlformats.org/officeDocument/2006/relationships/image" Target="../media/image1042.png"/><Relationship Id="rId339" Type="http://schemas.openxmlformats.org/officeDocument/2006/relationships/customXml" Target="../ink/ink1098.xml"/><Relationship Id="rId78" Type="http://schemas.openxmlformats.org/officeDocument/2006/relationships/customXml" Target="../ink/ink967.xml"/><Relationship Id="rId101" Type="http://schemas.openxmlformats.org/officeDocument/2006/relationships/image" Target="../media/image953.png"/><Relationship Id="rId143" Type="http://schemas.openxmlformats.org/officeDocument/2006/relationships/image" Target="../media/image974.png"/><Relationship Id="rId185" Type="http://schemas.openxmlformats.org/officeDocument/2006/relationships/image" Target="../media/image995.png"/><Relationship Id="rId350" Type="http://schemas.openxmlformats.org/officeDocument/2006/relationships/image" Target="../media/image1074.png"/><Relationship Id="rId406" Type="http://schemas.openxmlformats.org/officeDocument/2006/relationships/customXml" Target="../ink/ink1132.xml"/><Relationship Id="rId9" Type="http://schemas.openxmlformats.org/officeDocument/2006/relationships/image" Target="../media/image908.png"/><Relationship Id="rId210" Type="http://schemas.openxmlformats.org/officeDocument/2006/relationships/customXml" Target="../ink/ink1033.xml"/><Relationship Id="rId392" Type="http://schemas.openxmlformats.org/officeDocument/2006/relationships/customXml" Target="../ink/ink1125.xml"/><Relationship Id="rId448" Type="http://schemas.openxmlformats.org/officeDocument/2006/relationships/image" Target="../media/image1122.png"/><Relationship Id="rId252" Type="http://schemas.openxmlformats.org/officeDocument/2006/relationships/customXml" Target="../ink/ink1054.xml"/><Relationship Id="rId294" Type="http://schemas.openxmlformats.org/officeDocument/2006/relationships/customXml" Target="../ink/ink1075.xml"/><Relationship Id="rId308" Type="http://schemas.openxmlformats.org/officeDocument/2006/relationships/image" Target="../media/image1054.png"/><Relationship Id="rId47" Type="http://schemas.openxmlformats.org/officeDocument/2006/relationships/image" Target="../media/image927.png"/><Relationship Id="rId89" Type="http://schemas.openxmlformats.org/officeDocument/2006/relationships/image" Target="../media/image948.png"/><Relationship Id="rId112" Type="http://schemas.openxmlformats.org/officeDocument/2006/relationships/customXml" Target="../ink/ink984.xml"/><Relationship Id="rId154" Type="http://schemas.openxmlformats.org/officeDocument/2006/relationships/customXml" Target="../ink/ink1005.xml"/><Relationship Id="rId361" Type="http://schemas.openxmlformats.org/officeDocument/2006/relationships/customXml" Target="../ink/ink1109.xml"/><Relationship Id="rId196" Type="http://schemas.openxmlformats.org/officeDocument/2006/relationships/customXml" Target="../ink/ink1026.xml"/><Relationship Id="rId417" Type="http://schemas.openxmlformats.org/officeDocument/2006/relationships/customXml" Target="../ink/ink1138.xml"/><Relationship Id="rId459" Type="http://schemas.openxmlformats.org/officeDocument/2006/relationships/image" Target="../media/image1127.png"/><Relationship Id="rId16" Type="http://schemas.openxmlformats.org/officeDocument/2006/relationships/customXml" Target="../ink/ink936.xml"/><Relationship Id="rId221" Type="http://schemas.openxmlformats.org/officeDocument/2006/relationships/image" Target="../media/image582.png"/><Relationship Id="rId263" Type="http://schemas.openxmlformats.org/officeDocument/2006/relationships/image" Target="../media/image1032.png"/><Relationship Id="rId319" Type="http://schemas.openxmlformats.org/officeDocument/2006/relationships/customXml" Target="../ink/ink1088.xml"/><Relationship Id="rId470" Type="http://schemas.openxmlformats.org/officeDocument/2006/relationships/customXml" Target="../ink/ink1166.xml"/><Relationship Id="rId58" Type="http://schemas.openxmlformats.org/officeDocument/2006/relationships/customXml" Target="../ink/ink957.xml"/><Relationship Id="rId123" Type="http://schemas.openxmlformats.org/officeDocument/2006/relationships/image" Target="../media/image964.png"/><Relationship Id="rId330" Type="http://schemas.openxmlformats.org/officeDocument/2006/relationships/image" Target="../media/image1065.png"/><Relationship Id="rId165" Type="http://schemas.openxmlformats.org/officeDocument/2006/relationships/image" Target="../media/image985.png"/><Relationship Id="rId372" Type="http://schemas.openxmlformats.org/officeDocument/2006/relationships/customXml" Target="../ink/ink1115.xml"/><Relationship Id="rId428" Type="http://schemas.openxmlformats.org/officeDocument/2006/relationships/image" Target="../media/image1112.png"/><Relationship Id="rId232" Type="http://schemas.openxmlformats.org/officeDocument/2006/relationships/customXml" Target="../ink/ink1044.xml"/><Relationship Id="rId274" Type="http://schemas.openxmlformats.org/officeDocument/2006/relationships/customXml" Target="../ink/ink1065.xml"/><Relationship Id="rId27" Type="http://schemas.openxmlformats.org/officeDocument/2006/relationships/image" Target="../media/image917.png"/><Relationship Id="rId69" Type="http://schemas.openxmlformats.org/officeDocument/2006/relationships/image" Target="../media/image938.png"/><Relationship Id="rId134" Type="http://schemas.openxmlformats.org/officeDocument/2006/relationships/customXml" Target="../ink/ink995.xml"/><Relationship Id="rId80" Type="http://schemas.openxmlformats.org/officeDocument/2006/relationships/customXml" Target="../ink/ink968.xml"/><Relationship Id="rId176" Type="http://schemas.openxmlformats.org/officeDocument/2006/relationships/customXml" Target="../ink/ink1016.xml"/><Relationship Id="rId341" Type="http://schemas.openxmlformats.org/officeDocument/2006/relationships/customXml" Target="../ink/ink1099.xml"/><Relationship Id="rId383" Type="http://schemas.openxmlformats.org/officeDocument/2006/relationships/image" Target="../media/image1090.png"/><Relationship Id="rId439" Type="http://schemas.openxmlformats.org/officeDocument/2006/relationships/customXml" Target="../ink/ink1149.xml"/><Relationship Id="rId201" Type="http://schemas.openxmlformats.org/officeDocument/2006/relationships/image" Target="../media/image1003.png"/><Relationship Id="rId243" Type="http://schemas.openxmlformats.org/officeDocument/2006/relationships/image" Target="../media/image1022.png"/><Relationship Id="rId285" Type="http://schemas.openxmlformats.org/officeDocument/2006/relationships/image" Target="../media/image1043.png"/><Relationship Id="rId450" Type="http://schemas.openxmlformats.org/officeDocument/2006/relationships/customXml" Target="../ink/ink1155.xml"/><Relationship Id="rId38" Type="http://schemas.openxmlformats.org/officeDocument/2006/relationships/customXml" Target="../ink/ink947.xml"/><Relationship Id="rId103" Type="http://schemas.openxmlformats.org/officeDocument/2006/relationships/image" Target="../media/image954.png"/><Relationship Id="rId310" Type="http://schemas.openxmlformats.org/officeDocument/2006/relationships/image" Target="../media/image1055.png"/><Relationship Id="rId91" Type="http://schemas.openxmlformats.org/officeDocument/2006/relationships/image" Target="../media/image949.png"/><Relationship Id="rId145" Type="http://schemas.openxmlformats.org/officeDocument/2006/relationships/image" Target="../media/image975.png"/><Relationship Id="rId187" Type="http://schemas.openxmlformats.org/officeDocument/2006/relationships/image" Target="../media/image996.png"/><Relationship Id="rId352" Type="http://schemas.openxmlformats.org/officeDocument/2006/relationships/image" Target="../media/image1075.png"/><Relationship Id="rId394" Type="http://schemas.openxmlformats.org/officeDocument/2006/relationships/customXml" Target="../ink/ink1126.xml"/><Relationship Id="rId408" Type="http://schemas.openxmlformats.org/officeDocument/2006/relationships/customXml" Target="../ink/ink1133.xml"/><Relationship Id="rId212" Type="http://schemas.openxmlformats.org/officeDocument/2006/relationships/customXml" Target="../ink/ink1034.xml"/><Relationship Id="rId254" Type="http://schemas.openxmlformats.org/officeDocument/2006/relationships/customXml" Target="../ink/ink1055.xml"/><Relationship Id="rId49" Type="http://schemas.openxmlformats.org/officeDocument/2006/relationships/image" Target="../media/image928.png"/><Relationship Id="rId114" Type="http://schemas.openxmlformats.org/officeDocument/2006/relationships/customXml" Target="../ink/ink985.xml"/><Relationship Id="rId296" Type="http://schemas.openxmlformats.org/officeDocument/2006/relationships/customXml" Target="../ink/ink1076.xml"/><Relationship Id="rId461" Type="http://schemas.openxmlformats.org/officeDocument/2006/relationships/image" Target="../media/image1128.png"/><Relationship Id="rId60" Type="http://schemas.openxmlformats.org/officeDocument/2006/relationships/customXml" Target="../ink/ink958.xml"/><Relationship Id="rId156" Type="http://schemas.openxmlformats.org/officeDocument/2006/relationships/customXml" Target="../ink/ink1006.xml"/><Relationship Id="rId198" Type="http://schemas.openxmlformats.org/officeDocument/2006/relationships/customXml" Target="../ink/ink1027.xml"/><Relationship Id="rId321" Type="http://schemas.openxmlformats.org/officeDocument/2006/relationships/customXml" Target="../ink/ink1089.xml"/><Relationship Id="rId363" Type="http://schemas.openxmlformats.org/officeDocument/2006/relationships/customXml" Target="../ink/ink1110.xml"/><Relationship Id="rId419" Type="http://schemas.openxmlformats.org/officeDocument/2006/relationships/customXml" Target="../ink/ink1139.xml"/><Relationship Id="rId223" Type="http://schemas.openxmlformats.org/officeDocument/2006/relationships/image" Target="../media/image554.png"/><Relationship Id="rId430" Type="http://schemas.openxmlformats.org/officeDocument/2006/relationships/image" Target="../media/image1113.png"/><Relationship Id="rId18" Type="http://schemas.openxmlformats.org/officeDocument/2006/relationships/customXml" Target="../ink/ink937.xml"/><Relationship Id="rId265" Type="http://schemas.openxmlformats.org/officeDocument/2006/relationships/image" Target="../media/image1033.png"/><Relationship Id="rId472" Type="http://schemas.openxmlformats.org/officeDocument/2006/relationships/customXml" Target="../ink/ink1167.xml"/><Relationship Id="rId125" Type="http://schemas.openxmlformats.org/officeDocument/2006/relationships/image" Target="../media/image965.png"/><Relationship Id="rId167" Type="http://schemas.openxmlformats.org/officeDocument/2006/relationships/image" Target="../media/image986.png"/><Relationship Id="rId332" Type="http://schemas.openxmlformats.org/officeDocument/2006/relationships/image" Target="../media/image1066.png"/><Relationship Id="rId374" Type="http://schemas.openxmlformats.org/officeDocument/2006/relationships/customXml" Target="../ink/ink1116.xml"/><Relationship Id="rId71" Type="http://schemas.openxmlformats.org/officeDocument/2006/relationships/image" Target="../media/image939.png"/><Relationship Id="rId234" Type="http://schemas.openxmlformats.org/officeDocument/2006/relationships/customXml" Target="../ink/ink1045.xml"/><Relationship Id="rId2" Type="http://schemas.openxmlformats.org/officeDocument/2006/relationships/customXml" Target="../ink/ink929.xml"/><Relationship Id="rId29" Type="http://schemas.openxmlformats.org/officeDocument/2006/relationships/image" Target="../media/image918.png"/><Relationship Id="rId276" Type="http://schemas.openxmlformats.org/officeDocument/2006/relationships/customXml" Target="../ink/ink1066.xml"/><Relationship Id="rId441" Type="http://schemas.openxmlformats.org/officeDocument/2006/relationships/customXml" Target="../ink/ink1150.xml"/><Relationship Id="rId40" Type="http://schemas.openxmlformats.org/officeDocument/2006/relationships/customXml" Target="../ink/ink948.xml"/><Relationship Id="rId136" Type="http://schemas.openxmlformats.org/officeDocument/2006/relationships/customXml" Target="../ink/ink996.xml"/><Relationship Id="rId178" Type="http://schemas.openxmlformats.org/officeDocument/2006/relationships/customXml" Target="../ink/ink1017.xml"/><Relationship Id="rId301" Type="http://schemas.openxmlformats.org/officeDocument/2006/relationships/image" Target="../media/image1051.png"/><Relationship Id="rId343" Type="http://schemas.openxmlformats.org/officeDocument/2006/relationships/customXml" Target="../ink/ink1100.xml"/><Relationship Id="rId82" Type="http://schemas.openxmlformats.org/officeDocument/2006/relationships/customXml" Target="../ink/ink969.xml"/><Relationship Id="rId203" Type="http://schemas.openxmlformats.org/officeDocument/2006/relationships/image" Target="../media/image1004.png"/><Relationship Id="rId385" Type="http://schemas.openxmlformats.org/officeDocument/2006/relationships/image" Target="../media/image1091.png"/><Relationship Id="rId245" Type="http://schemas.openxmlformats.org/officeDocument/2006/relationships/image" Target="../media/image1023.png"/><Relationship Id="rId287" Type="http://schemas.openxmlformats.org/officeDocument/2006/relationships/image" Target="../media/image1044.png"/><Relationship Id="rId410" Type="http://schemas.openxmlformats.org/officeDocument/2006/relationships/customXml" Target="../ink/ink1134.xml"/><Relationship Id="rId452" Type="http://schemas.openxmlformats.org/officeDocument/2006/relationships/customXml" Target="../ink/ink1156.xml"/><Relationship Id="rId30" Type="http://schemas.openxmlformats.org/officeDocument/2006/relationships/customXml" Target="../ink/ink943.xml"/><Relationship Id="rId105" Type="http://schemas.openxmlformats.org/officeDocument/2006/relationships/image" Target="../media/image955.png"/><Relationship Id="rId126" Type="http://schemas.openxmlformats.org/officeDocument/2006/relationships/customXml" Target="../ink/ink991.xml"/><Relationship Id="rId147" Type="http://schemas.openxmlformats.org/officeDocument/2006/relationships/image" Target="../media/image976.png"/><Relationship Id="rId168" Type="http://schemas.openxmlformats.org/officeDocument/2006/relationships/customXml" Target="../ink/ink1012.xml"/><Relationship Id="rId312" Type="http://schemas.openxmlformats.org/officeDocument/2006/relationships/image" Target="../media/image1056.png"/><Relationship Id="rId333" Type="http://schemas.openxmlformats.org/officeDocument/2006/relationships/customXml" Target="../ink/ink1095.xml"/><Relationship Id="rId354" Type="http://schemas.openxmlformats.org/officeDocument/2006/relationships/image" Target="../media/image1076.png"/><Relationship Id="rId51" Type="http://schemas.openxmlformats.org/officeDocument/2006/relationships/image" Target="../media/image929.png"/><Relationship Id="rId72" Type="http://schemas.openxmlformats.org/officeDocument/2006/relationships/customXml" Target="../ink/ink964.xml"/><Relationship Id="rId93" Type="http://schemas.openxmlformats.org/officeDocument/2006/relationships/image" Target="../media/image950.png"/><Relationship Id="rId189" Type="http://schemas.openxmlformats.org/officeDocument/2006/relationships/image" Target="../media/image997.png"/><Relationship Id="rId375" Type="http://schemas.openxmlformats.org/officeDocument/2006/relationships/image" Target="../media/image1086.png"/><Relationship Id="rId396" Type="http://schemas.openxmlformats.org/officeDocument/2006/relationships/customXml" Target="../ink/ink1127.xml"/><Relationship Id="rId3" Type="http://schemas.openxmlformats.org/officeDocument/2006/relationships/image" Target="../media/image905.png"/><Relationship Id="rId214" Type="http://schemas.openxmlformats.org/officeDocument/2006/relationships/customXml" Target="../ink/ink1035.xml"/><Relationship Id="rId235" Type="http://schemas.openxmlformats.org/officeDocument/2006/relationships/image" Target="../media/image1018.png"/><Relationship Id="rId256" Type="http://schemas.openxmlformats.org/officeDocument/2006/relationships/customXml" Target="../ink/ink1056.xml"/><Relationship Id="rId277" Type="http://schemas.openxmlformats.org/officeDocument/2006/relationships/image" Target="../media/image1039.png"/><Relationship Id="rId298" Type="http://schemas.openxmlformats.org/officeDocument/2006/relationships/customXml" Target="../ink/ink1077.xml"/><Relationship Id="rId400" Type="http://schemas.openxmlformats.org/officeDocument/2006/relationships/customXml" Target="../ink/ink1129.xml"/><Relationship Id="rId421" Type="http://schemas.openxmlformats.org/officeDocument/2006/relationships/customXml" Target="../ink/ink1140.xml"/><Relationship Id="rId442" Type="http://schemas.openxmlformats.org/officeDocument/2006/relationships/image" Target="../media/image1119.png"/><Relationship Id="rId463" Type="http://schemas.openxmlformats.org/officeDocument/2006/relationships/image" Target="../media/image1129.png"/><Relationship Id="rId116" Type="http://schemas.openxmlformats.org/officeDocument/2006/relationships/customXml" Target="../ink/ink986.xml"/><Relationship Id="rId137" Type="http://schemas.openxmlformats.org/officeDocument/2006/relationships/image" Target="../media/image971.png"/><Relationship Id="rId158" Type="http://schemas.openxmlformats.org/officeDocument/2006/relationships/customXml" Target="../ink/ink1007.xml"/><Relationship Id="rId302" Type="http://schemas.openxmlformats.org/officeDocument/2006/relationships/customXml" Target="../ink/ink1079.xml"/><Relationship Id="rId323" Type="http://schemas.openxmlformats.org/officeDocument/2006/relationships/customXml" Target="../ink/ink1090.xml"/><Relationship Id="rId344" Type="http://schemas.openxmlformats.org/officeDocument/2006/relationships/image" Target="../media/image1071.png"/><Relationship Id="rId20" Type="http://schemas.openxmlformats.org/officeDocument/2006/relationships/customXml" Target="../ink/ink938.xml"/><Relationship Id="rId41" Type="http://schemas.openxmlformats.org/officeDocument/2006/relationships/image" Target="../media/image924.png"/><Relationship Id="rId62" Type="http://schemas.openxmlformats.org/officeDocument/2006/relationships/customXml" Target="../ink/ink959.xml"/><Relationship Id="rId83" Type="http://schemas.openxmlformats.org/officeDocument/2006/relationships/image" Target="../media/image945.png"/><Relationship Id="rId179" Type="http://schemas.openxmlformats.org/officeDocument/2006/relationships/image" Target="../media/image992.png"/><Relationship Id="rId365" Type="http://schemas.openxmlformats.org/officeDocument/2006/relationships/customXml" Target="../ink/ink1111.xml"/><Relationship Id="rId386" Type="http://schemas.openxmlformats.org/officeDocument/2006/relationships/customXml" Target="../ink/ink1122.xml"/><Relationship Id="rId190" Type="http://schemas.openxmlformats.org/officeDocument/2006/relationships/customXml" Target="../ink/ink1023.xml"/><Relationship Id="rId204" Type="http://schemas.openxmlformats.org/officeDocument/2006/relationships/customXml" Target="../ink/ink1030.xml"/><Relationship Id="rId225" Type="http://schemas.openxmlformats.org/officeDocument/2006/relationships/image" Target="../media/image1013.png"/><Relationship Id="rId246" Type="http://schemas.openxmlformats.org/officeDocument/2006/relationships/customXml" Target="../ink/ink1051.xml"/><Relationship Id="rId267" Type="http://schemas.openxmlformats.org/officeDocument/2006/relationships/image" Target="../media/image1034.png"/><Relationship Id="rId288" Type="http://schemas.openxmlformats.org/officeDocument/2006/relationships/customXml" Target="../ink/ink1072.xml"/><Relationship Id="rId411" Type="http://schemas.openxmlformats.org/officeDocument/2006/relationships/image" Target="../media/image1104.png"/><Relationship Id="rId432" Type="http://schemas.openxmlformats.org/officeDocument/2006/relationships/image" Target="../media/image1114.png"/><Relationship Id="rId453" Type="http://schemas.openxmlformats.org/officeDocument/2006/relationships/image" Target="../media/image1124.png"/><Relationship Id="rId474" Type="http://schemas.openxmlformats.org/officeDocument/2006/relationships/customXml" Target="../ink/ink1168.xml"/><Relationship Id="rId106" Type="http://schemas.openxmlformats.org/officeDocument/2006/relationships/customXml" Target="../ink/ink981.xml"/><Relationship Id="rId127" Type="http://schemas.openxmlformats.org/officeDocument/2006/relationships/image" Target="../media/image966.png"/><Relationship Id="rId313" Type="http://schemas.openxmlformats.org/officeDocument/2006/relationships/customXml" Target="../ink/ink1085.xml"/><Relationship Id="rId10" Type="http://schemas.openxmlformats.org/officeDocument/2006/relationships/customXml" Target="../ink/ink933.xml"/><Relationship Id="rId31" Type="http://schemas.openxmlformats.org/officeDocument/2006/relationships/image" Target="../media/image919.png"/><Relationship Id="rId52" Type="http://schemas.openxmlformats.org/officeDocument/2006/relationships/customXml" Target="../ink/ink954.xml"/><Relationship Id="rId73" Type="http://schemas.openxmlformats.org/officeDocument/2006/relationships/image" Target="../media/image940.png"/><Relationship Id="rId94" Type="http://schemas.openxmlformats.org/officeDocument/2006/relationships/customXml" Target="../ink/ink975.xml"/><Relationship Id="rId148" Type="http://schemas.openxmlformats.org/officeDocument/2006/relationships/customXml" Target="../ink/ink1002.xml"/><Relationship Id="rId169" Type="http://schemas.openxmlformats.org/officeDocument/2006/relationships/image" Target="../media/image987.png"/><Relationship Id="rId334" Type="http://schemas.openxmlformats.org/officeDocument/2006/relationships/image" Target="../media/image1067.png"/><Relationship Id="rId355" Type="http://schemas.openxmlformats.org/officeDocument/2006/relationships/customXml" Target="../ink/ink1106.xml"/><Relationship Id="rId376" Type="http://schemas.openxmlformats.org/officeDocument/2006/relationships/customXml" Target="../ink/ink1117.xml"/><Relationship Id="rId397" Type="http://schemas.openxmlformats.org/officeDocument/2006/relationships/image" Target="../media/image1097.png"/><Relationship Id="rId4" Type="http://schemas.openxmlformats.org/officeDocument/2006/relationships/customXml" Target="../ink/ink930.xml"/><Relationship Id="rId180" Type="http://schemas.openxmlformats.org/officeDocument/2006/relationships/customXml" Target="../ink/ink1018.xml"/><Relationship Id="rId215" Type="http://schemas.openxmlformats.org/officeDocument/2006/relationships/image" Target="../media/image1010.png"/><Relationship Id="rId236" Type="http://schemas.openxmlformats.org/officeDocument/2006/relationships/customXml" Target="../ink/ink1046.xml"/><Relationship Id="rId257" Type="http://schemas.openxmlformats.org/officeDocument/2006/relationships/image" Target="../media/image1029.png"/><Relationship Id="rId278" Type="http://schemas.openxmlformats.org/officeDocument/2006/relationships/customXml" Target="../ink/ink1067.xml"/><Relationship Id="rId401" Type="http://schemas.openxmlformats.org/officeDocument/2006/relationships/image" Target="../media/image1099.png"/><Relationship Id="rId422" Type="http://schemas.openxmlformats.org/officeDocument/2006/relationships/image" Target="../media/image1109.png"/><Relationship Id="rId443" Type="http://schemas.openxmlformats.org/officeDocument/2006/relationships/customXml" Target="../ink/ink1151.xml"/><Relationship Id="rId464" Type="http://schemas.openxmlformats.org/officeDocument/2006/relationships/customXml" Target="../ink/ink1162.xml"/><Relationship Id="rId303" Type="http://schemas.openxmlformats.org/officeDocument/2006/relationships/customXml" Target="../ink/ink1080.xml"/><Relationship Id="rId42" Type="http://schemas.openxmlformats.org/officeDocument/2006/relationships/customXml" Target="../ink/ink949.xml"/><Relationship Id="rId84" Type="http://schemas.openxmlformats.org/officeDocument/2006/relationships/customXml" Target="../ink/ink970.xml"/><Relationship Id="rId138" Type="http://schemas.openxmlformats.org/officeDocument/2006/relationships/customXml" Target="../ink/ink997.xml"/><Relationship Id="rId345" Type="http://schemas.openxmlformats.org/officeDocument/2006/relationships/customXml" Target="../ink/ink1101.xml"/><Relationship Id="rId387" Type="http://schemas.openxmlformats.org/officeDocument/2006/relationships/image" Target="../media/image1092.png"/><Relationship Id="rId191" Type="http://schemas.openxmlformats.org/officeDocument/2006/relationships/image" Target="../media/image998.png"/><Relationship Id="rId205" Type="http://schemas.openxmlformats.org/officeDocument/2006/relationships/image" Target="../media/image1005.png"/><Relationship Id="rId247" Type="http://schemas.openxmlformats.org/officeDocument/2006/relationships/image" Target="../media/image1024.png"/><Relationship Id="rId412" Type="http://schemas.openxmlformats.org/officeDocument/2006/relationships/customXml" Target="../ink/ink1135.xml"/><Relationship Id="rId107" Type="http://schemas.openxmlformats.org/officeDocument/2006/relationships/image" Target="../media/image956.png"/><Relationship Id="rId289" Type="http://schemas.openxmlformats.org/officeDocument/2006/relationships/image" Target="../media/image1045.png"/><Relationship Id="rId454" Type="http://schemas.openxmlformats.org/officeDocument/2006/relationships/customXml" Target="../ink/ink1157.xml"/><Relationship Id="rId11" Type="http://schemas.openxmlformats.org/officeDocument/2006/relationships/image" Target="../media/image909.png"/><Relationship Id="rId53" Type="http://schemas.openxmlformats.org/officeDocument/2006/relationships/image" Target="../media/image930.png"/><Relationship Id="rId149" Type="http://schemas.openxmlformats.org/officeDocument/2006/relationships/image" Target="../media/image977.png"/><Relationship Id="rId314" Type="http://schemas.openxmlformats.org/officeDocument/2006/relationships/image" Target="../media/image1057.png"/><Relationship Id="rId356" Type="http://schemas.openxmlformats.org/officeDocument/2006/relationships/image" Target="../media/image1077.png"/><Relationship Id="rId398" Type="http://schemas.openxmlformats.org/officeDocument/2006/relationships/customXml" Target="../ink/ink1128.xml"/><Relationship Id="rId95" Type="http://schemas.openxmlformats.org/officeDocument/2006/relationships/image" Target="../media/image558.png"/><Relationship Id="rId160" Type="http://schemas.openxmlformats.org/officeDocument/2006/relationships/customXml" Target="../ink/ink1008.xml"/><Relationship Id="rId216" Type="http://schemas.openxmlformats.org/officeDocument/2006/relationships/customXml" Target="../ink/ink1036.xml"/><Relationship Id="rId423" Type="http://schemas.openxmlformats.org/officeDocument/2006/relationships/customXml" Target="../ink/ink1141.xml"/><Relationship Id="rId258" Type="http://schemas.openxmlformats.org/officeDocument/2006/relationships/customXml" Target="../ink/ink1057.xml"/><Relationship Id="rId465" Type="http://schemas.openxmlformats.org/officeDocument/2006/relationships/customXml" Target="../ink/ink1163.xml"/><Relationship Id="rId22" Type="http://schemas.openxmlformats.org/officeDocument/2006/relationships/customXml" Target="../ink/ink939.xml"/><Relationship Id="rId64" Type="http://schemas.openxmlformats.org/officeDocument/2006/relationships/customXml" Target="../ink/ink960.xml"/><Relationship Id="rId118" Type="http://schemas.openxmlformats.org/officeDocument/2006/relationships/customXml" Target="../ink/ink987.xml"/><Relationship Id="rId325" Type="http://schemas.openxmlformats.org/officeDocument/2006/relationships/customXml" Target="../ink/ink1091.xml"/><Relationship Id="rId367" Type="http://schemas.openxmlformats.org/officeDocument/2006/relationships/customXml" Target="../ink/ink1112.xml"/><Relationship Id="rId171" Type="http://schemas.openxmlformats.org/officeDocument/2006/relationships/image" Target="../media/image988.png"/><Relationship Id="rId227" Type="http://schemas.openxmlformats.org/officeDocument/2006/relationships/image" Target="../media/image1014.png"/><Relationship Id="rId269" Type="http://schemas.openxmlformats.org/officeDocument/2006/relationships/image" Target="../media/image1035.png"/><Relationship Id="rId434" Type="http://schemas.openxmlformats.org/officeDocument/2006/relationships/image" Target="../media/image1115.png"/><Relationship Id="rId33" Type="http://schemas.openxmlformats.org/officeDocument/2006/relationships/image" Target="../media/image920.png"/><Relationship Id="rId129" Type="http://schemas.openxmlformats.org/officeDocument/2006/relationships/image" Target="../media/image967.png"/><Relationship Id="rId280" Type="http://schemas.openxmlformats.org/officeDocument/2006/relationships/customXml" Target="../ink/ink1068.xml"/><Relationship Id="rId336" Type="http://schemas.openxmlformats.org/officeDocument/2006/relationships/image" Target="../media/image1068.png"/><Relationship Id="rId75" Type="http://schemas.openxmlformats.org/officeDocument/2006/relationships/image" Target="../media/image941.png"/><Relationship Id="rId140" Type="http://schemas.openxmlformats.org/officeDocument/2006/relationships/customXml" Target="../ink/ink998.xml"/><Relationship Id="rId182" Type="http://schemas.openxmlformats.org/officeDocument/2006/relationships/customXml" Target="../ink/ink1019.xml"/><Relationship Id="rId378" Type="http://schemas.openxmlformats.org/officeDocument/2006/relationships/customXml" Target="../ink/ink1118.xml"/><Relationship Id="rId403" Type="http://schemas.openxmlformats.org/officeDocument/2006/relationships/image" Target="../media/image1100.png"/><Relationship Id="rId6" Type="http://schemas.openxmlformats.org/officeDocument/2006/relationships/customXml" Target="../ink/ink931.xml"/><Relationship Id="rId238" Type="http://schemas.openxmlformats.org/officeDocument/2006/relationships/customXml" Target="../ink/ink1047.xml"/><Relationship Id="rId445" Type="http://schemas.openxmlformats.org/officeDocument/2006/relationships/customXml" Target="../ink/ink1152.xml"/><Relationship Id="rId291" Type="http://schemas.openxmlformats.org/officeDocument/2006/relationships/image" Target="../media/image1046.png"/><Relationship Id="rId305" Type="http://schemas.openxmlformats.org/officeDocument/2006/relationships/customXml" Target="../ink/ink1081.xml"/><Relationship Id="rId347" Type="http://schemas.openxmlformats.org/officeDocument/2006/relationships/customXml" Target="../ink/ink1102.xml"/><Relationship Id="rId44" Type="http://schemas.openxmlformats.org/officeDocument/2006/relationships/customXml" Target="../ink/ink950.xml"/><Relationship Id="rId86" Type="http://schemas.openxmlformats.org/officeDocument/2006/relationships/customXml" Target="../ink/ink971.xml"/><Relationship Id="rId151" Type="http://schemas.openxmlformats.org/officeDocument/2006/relationships/image" Target="../media/image978.png"/><Relationship Id="rId389" Type="http://schemas.openxmlformats.org/officeDocument/2006/relationships/image" Target="../media/image1093.png"/><Relationship Id="rId193" Type="http://schemas.openxmlformats.org/officeDocument/2006/relationships/image" Target="../media/image999.png"/><Relationship Id="rId207" Type="http://schemas.openxmlformats.org/officeDocument/2006/relationships/image" Target="../media/image1006.png"/><Relationship Id="rId249" Type="http://schemas.openxmlformats.org/officeDocument/2006/relationships/image" Target="../media/image1025.png"/><Relationship Id="rId414" Type="http://schemas.openxmlformats.org/officeDocument/2006/relationships/customXml" Target="../ink/ink1136.xml"/><Relationship Id="rId456" Type="http://schemas.openxmlformats.org/officeDocument/2006/relationships/customXml" Target="../ink/ink1158.xml"/><Relationship Id="rId13" Type="http://schemas.openxmlformats.org/officeDocument/2006/relationships/image" Target="../media/image910.png"/><Relationship Id="rId109" Type="http://schemas.openxmlformats.org/officeDocument/2006/relationships/image" Target="../media/image957.png"/><Relationship Id="rId260" Type="http://schemas.openxmlformats.org/officeDocument/2006/relationships/customXml" Target="../ink/ink1058.xml"/><Relationship Id="rId316" Type="http://schemas.openxmlformats.org/officeDocument/2006/relationships/image" Target="../media/image1058.png"/><Relationship Id="rId55" Type="http://schemas.openxmlformats.org/officeDocument/2006/relationships/image" Target="../media/image931.png"/><Relationship Id="rId97" Type="http://schemas.openxmlformats.org/officeDocument/2006/relationships/image" Target="../media/image951.png"/><Relationship Id="rId120" Type="http://schemas.openxmlformats.org/officeDocument/2006/relationships/customXml" Target="../ink/ink988.xml"/><Relationship Id="rId358" Type="http://schemas.openxmlformats.org/officeDocument/2006/relationships/image" Target="../media/image1078.png"/><Relationship Id="rId162" Type="http://schemas.openxmlformats.org/officeDocument/2006/relationships/customXml" Target="../ink/ink1009.xml"/><Relationship Id="rId218" Type="http://schemas.openxmlformats.org/officeDocument/2006/relationships/customXml" Target="../ink/ink1037.xml"/><Relationship Id="rId425" Type="http://schemas.openxmlformats.org/officeDocument/2006/relationships/customXml" Target="../ink/ink1142.xml"/><Relationship Id="rId467" Type="http://schemas.openxmlformats.org/officeDocument/2006/relationships/customXml" Target="../ink/ink1164.xml"/><Relationship Id="rId271" Type="http://schemas.openxmlformats.org/officeDocument/2006/relationships/image" Target="../media/image1036.png"/><Relationship Id="rId24" Type="http://schemas.openxmlformats.org/officeDocument/2006/relationships/customXml" Target="../ink/ink940.xml"/><Relationship Id="rId66" Type="http://schemas.openxmlformats.org/officeDocument/2006/relationships/customXml" Target="../ink/ink961.xml"/><Relationship Id="rId131" Type="http://schemas.openxmlformats.org/officeDocument/2006/relationships/image" Target="../media/image968.png"/><Relationship Id="rId327" Type="http://schemas.openxmlformats.org/officeDocument/2006/relationships/customXml" Target="../ink/ink1092.xml"/><Relationship Id="rId369" Type="http://schemas.openxmlformats.org/officeDocument/2006/relationships/image" Target="../media/image1083.png"/><Relationship Id="rId173" Type="http://schemas.openxmlformats.org/officeDocument/2006/relationships/image" Target="../media/image989.png"/><Relationship Id="rId229" Type="http://schemas.openxmlformats.org/officeDocument/2006/relationships/image" Target="../media/image1015.png"/><Relationship Id="rId380" Type="http://schemas.openxmlformats.org/officeDocument/2006/relationships/customXml" Target="../ink/ink1119.xml"/><Relationship Id="rId436" Type="http://schemas.openxmlformats.org/officeDocument/2006/relationships/image" Target="../media/image1116.png"/><Relationship Id="rId240" Type="http://schemas.openxmlformats.org/officeDocument/2006/relationships/customXml" Target="../ink/ink1048.xml"/><Relationship Id="rId35" Type="http://schemas.openxmlformats.org/officeDocument/2006/relationships/image" Target="../media/image921.png"/><Relationship Id="rId77" Type="http://schemas.openxmlformats.org/officeDocument/2006/relationships/image" Target="../media/image942.png"/><Relationship Id="rId100" Type="http://schemas.openxmlformats.org/officeDocument/2006/relationships/customXml" Target="../ink/ink978.xml"/><Relationship Id="rId282" Type="http://schemas.openxmlformats.org/officeDocument/2006/relationships/customXml" Target="../ink/ink1069.xml"/><Relationship Id="rId338" Type="http://schemas.openxmlformats.org/officeDocument/2006/relationships/image" Target="../media/image1069.png"/><Relationship Id="rId8" Type="http://schemas.openxmlformats.org/officeDocument/2006/relationships/customXml" Target="../ink/ink932.xml"/><Relationship Id="rId142" Type="http://schemas.openxmlformats.org/officeDocument/2006/relationships/customXml" Target="../ink/ink999.xml"/><Relationship Id="rId184" Type="http://schemas.openxmlformats.org/officeDocument/2006/relationships/customXml" Target="../ink/ink1020.xml"/><Relationship Id="rId391" Type="http://schemas.openxmlformats.org/officeDocument/2006/relationships/image" Target="../media/image1094.png"/><Relationship Id="rId405" Type="http://schemas.openxmlformats.org/officeDocument/2006/relationships/image" Target="../media/image1101.png"/><Relationship Id="rId447" Type="http://schemas.openxmlformats.org/officeDocument/2006/relationships/customXml" Target="../ink/ink1153.xml"/><Relationship Id="rId251" Type="http://schemas.openxmlformats.org/officeDocument/2006/relationships/image" Target="../media/image1026.png"/><Relationship Id="rId46" Type="http://schemas.openxmlformats.org/officeDocument/2006/relationships/customXml" Target="../ink/ink951.xml"/><Relationship Id="rId293" Type="http://schemas.openxmlformats.org/officeDocument/2006/relationships/image" Target="../media/image1047.png"/><Relationship Id="rId307" Type="http://schemas.openxmlformats.org/officeDocument/2006/relationships/customXml" Target="../ink/ink1082.xml"/><Relationship Id="rId349" Type="http://schemas.openxmlformats.org/officeDocument/2006/relationships/customXml" Target="../ink/ink1103.xml"/><Relationship Id="rId88" Type="http://schemas.openxmlformats.org/officeDocument/2006/relationships/customXml" Target="../ink/ink972.xml"/><Relationship Id="rId111" Type="http://schemas.openxmlformats.org/officeDocument/2006/relationships/image" Target="../media/image958.png"/><Relationship Id="rId153" Type="http://schemas.openxmlformats.org/officeDocument/2006/relationships/image" Target="../media/image979.png"/><Relationship Id="rId195" Type="http://schemas.openxmlformats.org/officeDocument/2006/relationships/image" Target="../media/image1000.png"/><Relationship Id="rId209" Type="http://schemas.openxmlformats.org/officeDocument/2006/relationships/image" Target="../media/image1007.png"/><Relationship Id="rId360" Type="http://schemas.openxmlformats.org/officeDocument/2006/relationships/image" Target="../media/image1079.png"/><Relationship Id="rId416" Type="http://schemas.openxmlformats.org/officeDocument/2006/relationships/image" Target="../media/image1106.png"/><Relationship Id="rId220" Type="http://schemas.openxmlformats.org/officeDocument/2006/relationships/customXml" Target="../ink/ink1038.xml"/><Relationship Id="rId458" Type="http://schemas.openxmlformats.org/officeDocument/2006/relationships/customXml" Target="../ink/ink1159.xml"/><Relationship Id="rId15" Type="http://schemas.openxmlformats.org/officeDocument/2006/relationships/image" Target="../media/image911.png"/><Relationship Id="rId57" Type="http://schemas.openxmlformats.org/officeDocument/2006/relationships/image" Target="../media/image932.png"/><Relationship Id="rId262" Type="http://schemas.openxmlformats.org/officeDocument/2006/relationships/customXml" Target="../ink/ink1059.xml"/><Relationship Id="rId318" Type="http://schemas.openxmlformats.org/officeDocument/2006/relationships/image" Target="../media/image1059.png"/><Relationship Id="rId99" Type="http://schemas.openxmlformats.org/officeDocument/2006/relationships/image" Target="../media/image952.png"/><Relationship Id="rId122" Type="http://schemas.openxmlformats.org/officeDocument/2006/relationships/customXml" Target="../ink/ink989.xml"/><Relationship Id="rId164" Type="http://schemas.openxmlformats.org/officeDocument/2006/relationships/customXml" Target="../ink/ink1010.xml"/><Relationship Id="rId371" Type="http://schemas.openxmlformats.org/officeDocument/2006/relationships/image" Target="../media/image1084.png"/><Relationship Id="rId427" Type="http://schemas.openxmlformats.org/officeDocument/2006/relationships/customXml" Target="../ink/ink1143.xml"/><Relationship Id="rId469" Type="http://schemas.openxmlformats.org/officeDocument/2006/relationships/customXml" Target="../ink/ink1165.xml"/><Relationship Id="rId26" Type="http://schemas.openxmlformats.org/officeDocument/2006/relationships/customXml" Target="../ink/ink941.xml"/><Relationship Id="rId231" Type="http://schemas.openxmlformats.org/officeDocument/2006/relationships/image" Target="../media/image1016.png"/><Relationship Id="rId273" Type="http://schemas.openxmlformats.org/officeDocument/2006/relationships/image" Target="../media/image1037.png"/><Relationship Id="rId329" Type="http://schemas.openxmlformats.org/officeDocument/2006/relationships/customXml" Target="../ink/ink1093.xml"/><Relationship Id="rId68" Type="http://schemas.openxmlformats.org/officeDocument/2006/relationships/customXml" Target="../ink/ink962.xml"/><Relationship Id="rId133" Type="http://schemas.openxmlformats.org/officeDocument/2006/relationships/image" Target="../media/image969.png"/><Relationship Id="rId175" Type="http://schemas.openxmlformats.org/officeDocument/2006/relationships/image" Target="../media/image990.png"/><Relationship Id="rId340" Type="http://schemas.openxmlformats.org/officeDocument/2006/relationships/image" Target="../media/image2.png"/><Relationship Id="rId200" Type="http://schemas.openxmlformats.org/officeDocument/2006/relationships/customXml" Target="../ink/ink1028.xml"/><Relationship Id="rId382" Type="http://schemas.openxmlformats.org/officeDocument/2006/relationships/customXml" Target="../ink/ink1120.xml"/><Relationship Id="rId438" Type="http://schemas.openxmlformats.org/officeDocument/2006/relationships/image" Target="../media/image1117.png"/><Relationship Id="rId242" Type="http://schemas.openxmlformats.org/officeDocument/2006/relationships/customXml" Target="../ink/ink1049.xml"/><Relationship Id="rId284" Type="http://schemas.openxmlformats.org/officeDocument/2006/relationships/customXml" Target="../ink/ink1070.xml"/><Relationship Id="rId37" Type="http://schemas.openxmlformats.org/officeDocument/2006/relationships/image" Target="../media/image922.png"/><Relationship Id="rId79" Type="http://schemas.openxmlformats.org/officeDocument/2006/relationships/image" Target="../media/image943.png"/><Relationship Id="rId102" Type="http://schemas.openxmlformats.org/officeDocument/2006/relationships/customXml" Target="../ink/ink979.xml"/><Relationship Id="rId144" Type="http://schemas.openxmlformats.org/officeDocument/2006/relationships/customXml" Target="../ink/ink1000.xml"/><Relationship Id="rId90" Type="http://schemas.openxmlformats.org/officeDocument/2006/relationships/customXml" Target="../ink/ink973.xml"/><Relationship Id="rId186" Type="http://schemas.openxmlformats.org/officeDocument/2006/relationships/customXml" Target="../ink/ink1021.xml"/><Relationship Id="rId351" Type="http://schemas.openxmlformats.org/officeDocument/2006/relationships/customXml" Target="../ink/ink1104.xml"/><Relationship Id="rId393" Type="http://schemas.openxmlformats.org/officeDocument/2006/relationships/image" Target="../media/image1095.png"/><Relationship Id="rId407" Type="http://schemas.openxmlformats.org/officeDocument/2006/relationships/image" Target="../media/image1102.png"/><Relationship Id="rId449" Type="http://schemas.openxmlformats.org/officeDocument/2006/relationships/customXml" Target="../ink/ink1154.xml"/><Relationship Id="rId211" Type="http://schemas.openxmlformats.org/officeDocument/2006/relationships/image" Target="../media/image1008.png"/><Relationship Id="rId253" Type="http://schemas.openxmlformats.org/officeDocument/2006/relationships/image" Target="../media/image1027.png"/><Relationship Id="rId295" Type="http://schemas.openxmlformats.org/officeDocument/2006/relationships/image" Target="../media/image1048.png"/><Relationship Id="rId309" Type="http://schemas.openxmlformats.org/officeDocument/2006/relationships/customXml" Target="../ink/ink1083.xml"/><Relationship Id="rId460" Type="http://schemas.openxmlformats.org/officeDocument/2006/relationships/customXml" Target="../ink/ink1160.xml"/><Relationship Id="rId48" Type="http://schemas.openxmlformats.org/officeDocument/2006/relationships/customXml" Target="../ink/ink952.xml"/><Relationship Id="rId113" Type="http://schemas.openxmlformats.org/officeDocument/2006/relationships/image" Target="../media/image959.png"/><Relationship Id="rId320" Type="http://schemas.openxmlformats.org/officeDocument/2006/relationships/image" Target="../media/image1060.png"/><Relationship Id="rId155" Type="http://schemas.openxmlformats.org/officeDocument/2006/relationships/image" Target="../media/image980.png"/><Relationship Id="rId197" Type="http://schemas.openxmlformats.org/officeDocument/2006/relationships/image" Target="../media/image1001.png"/><Relationship Id="rId362" Type="http://schemas.openxmlformats.org/officeDocument/2006/relationships/image" Target="../media/image1080.png"/><Relationship Id="rId418" Type="http://schemas.openxmlformats.org/officeDocument/2006/relationships/image" Target="../media/image1107.png"/><Relationship Id="rId222" Type="http://schemas.openxmlformats.org/officeDocument/2006/relationships/customXml" Target="../ink/ink1039.xml"/><Relationship Id="rId264" Type="http://schemas.openxmlformats.org/officeDocument/2006/relationships/customXml" Target="../ink/ink1060.xml"/><Relationship Id="rId471" Type="http://schemas.openxmlformats.org/officeDocument/2006/relationships/image" Target="../media/image1132.png"/><Relationship Id="rId17" Type="http://schemas.openxmlformats.org/officeDocument/2006/relationships/image" Target="../media/image912.png"/><Relationship Id="rId59" Type="http://schemas.openxmlformats.org/officeDocument/2006/relationships/image" Target="../media/image933.png"/><Relationship Id="rId124" Type="http://schemas.openxmlformats.org/officeDocument/2006/relationships/customXml" Target="../ink/ink990.xml"/><Relationship Id="rId70" Type="http://schemas.openxmlformats.org/officeDocument/2006/relationships/customXml" Target="../ink/ink963.xml"/><Relationship Id="rId166" Type="http://schemas.openxmlformats.org/officeDocument/2006/relationships/customXml" Target="../ink/ink1011.xml"/><Relationship Id="rId331" Type="http://schemas.openxmlformats.org/officeDocument/2006/relationships/customXml" Target="../ink/ink1094.xml"/><Relationship Id="rId373" Type="http://schemas.openxmlformats.org/officeDocument/2006/relationships/image" Target="../media/image1085.png"/><Relationship Id="rId429" Type="http://schemas.openxmlformats.org/officeDocument/2006/relationships/customXml" Target="../ink/ink1144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017.png"/><Relationship Id="rId440" Type="http://schemas.openxmlformats.org/officeDocument/2006/relationships/image" Target="../media/image1118.png"/><Relationship Id="rId28" Type="http://schemas.openxmlformats.org/officeDocument/2006/relationships/customXml" Target="../ink/ink942.xml"/><Relationship Id="rId275" Type="http://schemas.openxmlformats.org/officeDocument/2006/relationships/image" Target="../media/image1038.png"/><Relationship Id="rId300" Type="http://schemas.openxmlformats.org/officeDocument/2006/relationships/customXml" Target="../ink/ink1078.xml"/><Relationship Id="rId81" Type="http://schemas.openxmlformats.org/officeDocument/2006/relationships/image" Target="../media/image944.png"/><Relationship Id="rId135" Type="http://schemas.openxmlformats.org/officeDocument/2006/relationships/image" Target="../media/image970.png"/><Relationship Id="rId177" Type="http://schemas.openxmlformats.org/officeDocument/2006/relationships/image" Target="../media/image991.png"/><Relationship Id="rId342" Type="http://schemas.openxmlformats.org/officeDocument/2006/relationships/image" Target="../media/image1070.png"/><Relationship Id="rId384" Type="http://schemas.openxmlformats.org/officeDocument/2006/relationships/customXml" Target="../ink/ink1121.xml"/><Relationship Id="rId202" Type="http://schemas.openxmlformats.org/officeDocument/2006/relationships/customXml" Target="../ink/ink1029.xml"/><Relationship Id="rId244" Type="http://schemas.openxmlformats.org/officeDocument/2006/relationships/customXml" Target="../ink/ink1050.xml"/><Relationship Id="rId39" Type="http://schemas.openxmlformats.org/officeDocument/2006/relationships/image" Target="../media/image923.png"/><Relationship Id="rId286" Type="http://schemas.openxmlformats.org/officeDocument/2006/relationships/customXml" Target="../ink/ink1071.xml"/><Relationship Id="rId451" Type="http://schemas.openxmlformats.org/officeDocument/2006/relationships/image" Target="../media/image1123.png"/><Relationship Id="rId50" Type="http://schemas.openxmlformats.org/officeDocument/2006/relationships/customXml" Target="../ink/ink953.xml"/><Relationship Id="rId104" Type="http://schemas.openxmlformats.org/officeDocument/2006/relationships/customXml" Target="../ink/ink980.xml"/><Relationship Id="rId146" Type="http://schemas.openxmlformats.org/officeDocument/2006/relationships/customXml" Target="../ink/ink1001.xml"/><Relationship Id="rId188" Type="http://schemas.openxmlformats.org/officeDocument/2006/relationships/customXml" Target="../ink/ink1022.xml"/><Relationship Id="rId311" Type="http://schemas.openxmlformats.org/officeDocument/2006/relationships/customXml" Target="../ink/ink1084.xml"/><Relationship Id="rId353" Type="http://schemas.openxmlformats.org/officeDocument/2006/relationships/customXml" Target="../ink/ink1105.xml"/><Relationship Id="rId395" Type="http://schemas.openxmlformats.org/officeDocument/2006/relationships/image" Target="../media/image1096.png"/><Relationship Id="rId409" Type="http://schemas.openxmlformats.org/officeDocument/2006/relationships/image" Target="../media/image1103.png"/><Relationship Id="rId92" Type="http://schemas.openxmlformats.org/officeDocument/2006/relationships/customXml" Target="../ink/ink974.xml"/><Relationship Id="rId213" Type="http://schemas.openxmlformats.org/officeDocument/2006/relationships/image" Target="../media/image1009.png"/><Relationship Id="rId420" Type="http://schemas.openxmlformats.org/officeDocument/2006/relationships/image" Target="../media/image1108.png"/><Relationship Id="rId255" Type="http://schemas.openxmlformats.org/officeDocument/2006/relationships/image" Target="../media/image1028.png"/><Relationship Id="rId297" Type="http://schemas.openxmlformats.org/officeDocument/2006/relationships/image" Target="../media/image1049.png"/><Relationship Id="rId462" Type="http://schemas.openxmlformats.org/officeDocument/2006/relationships/customXml" Target="../ink/ink1161.xml"/><Relationship Id="rId115" Type="http://schemas.openxmlformats.org/officeDocument/2006/relationships/image" Target="../media/image960.png"/><Relationship Id="rId157" Type="http://schemas.openxmlformats.org/officeDocument/2006/relationships/image" Target="../media/image981.png"/><Relationship Id="rId322" Type="http://schemas.openxmlformats.org/officeDocument/2006/relationships/image" Target="../media/image1061.png"/><Relationship Id="rId364" Type="http://schemas.openxmlformats.org/officeDocument/2006/relationships/image" Target="../media/image1081.png"/><Relationship Id="rId61" Type="http://schemas.openxmlformats.org/officeDocument/2006/relationships/image" Target="../media/image934.png"/><Relationship Id="rId199" Type="http://schemas.openxmlformats.org/officeDocument/2006/relationships/image" Target="../media/image1002.png"/><Relationship Id="rId19" Type="http://schemas.openxmlformats.org/officeDocument/2006/relationships/image" Target="../media/image913.png"/><Relationship Id="rId224" Type="http://schemas.openxmlformats.org/officeDocument/2006/relationships/customXml" Target="../ink/ink1040.xml"/><Relationship Id="rId266" Type="http://schemas.openxmlformats.org/officeDocument/2006/relationships/customXml" Target="../ink/ink1061.xml"/><Relationship Id="rId431" Type="http://schemas.openxmlformats.org/officeDocument/2006/relationships/customXml" Target="../ink/ink1145.xml"/><Relationship Id="rId473" Type="http://schemas.openxmlformats.org/officeDocument/2006/relationships/image" Target="../media/image113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1.png"/><Relationship Id="rId299" Type="http://schemas.openxmlformats.org/officeDocument/2006/relationships/customXml" Target="../ink/ink1319.xml"/><Relationship Id="rId21" Type="http://schemas.openxmlformats.org/officeDocument/2006/relationships/image" Target="../media/image1144.png"/><Relationship Id="rId63" Type="http://schemas.openxmlformats.org/officeDocument/2006/relationships/image" Target="../media/image1164.png"/><Relationship Id="rId159" Type="http://schemas.openxmlformats.org/officeDocument/2006/relationships/image" Target="../media/image1212.png"/><Relationship Id="rId324" Type="http://schemas.openxmlformats.org/officeDocument/2006/relationships/image" Target="../media/image1293.png"/><Relationship Id="rId366" Type="http://schemas.openxmlformats.org/officeDocument/2006/relationships/image" Target="../media/image1314.png"/><Relationship Id="rId170" Type="http://schemas.openxmlformats.org/officeDocument/2006/relationships/customXml" Target="../ink/ink1253.xml"/><Relationship Id="rId226" Type="http://schemas.openxmlformats.org/officeDocument/2006/relationships/image" Target="../media/image1245.png"/><Relationship Id="rId433" Type="http://schemas.openxmlformats.org/officeDocument/2006/relationships/customXml" Target="../ink/ink1386.xml"/><Relationship Id="rId268" Type="http://schemas.openxmlformats.org/officeDocument/2006/relationships/image" Target="../media/image1265.png"/><Relationship Id="rId475" Type="http://schemas.openxmlformats.org/officeDocument/2006/relationships/customXml" Target="../ink/ink1407.xml"/><Relationship Id="rId32" Type="http://schemas.openxmlformats.org/officeDocument/2006/relationships/customXml" Target="../ink/ink1184.xml"/><Relationship Id="rId74" Type="http://schemas.openxmlformats.org/officeDocument/2006/relationships/customXml" Target="../ink/ink1205.xml"/><Relationship Id="rId128" Type="http://schemas.openxmlformats.org/officeDocument/2006/relationships/customXml" Target="../ink/ink1232.xml"/><Relationship Id="rId335" Type="http://schemas.openxmlformats.org/officeDocument/2006/relationships/customXml" Target="../ink/ink1337.xml"/><Relationship Id="rId377" Type="http://schemas.openxmlformats.org/officeDocument/2006/relationships/customXml" Target="../ink/ink1358.xml"/><Relationship Id="rId5" Type="http://schemas.openxmlformats.org/officeDocument/2006/relationships/image" Target="../media/image1136.png"/><Relationship Id="rId181" Type="http://schemas.openxmlformats.org/officeDocument/2006/relationships/image" Target="../media/image1223.png"/><Relationship Id="rId237" Type="http://schemas.openxmlformats.org/officeDocument/2006/relationships/image" Target="../media/image1250.png"/><Relationship Id="rId402" Type="http://schemas.openxmlformats.org/officeDocument/2006/relationships/image" Target="../media/image1332.png"/><Relationship Id="rId279" Type="http://schemas.openxmlformats.org/officeDocument/2006/relationships/customXml" Target="../ink/ink1309.xml"/><Relationship Id="rId444" Type="http://schemas.openxmlformats.org/officeDocument/2006/relationships/image" Target="../media/image1353.png"/><Relationship Id="rId43" Type="http://schemas.openxmlformats.org/officeDocument/2006/relationships/image" Target="../media/image1155.png"/><Relationship Id="rId139" Type="http://schemas.openxmlformats.org/officeDocument/2006/relationships/image" Target="../media/image1202.png"/><Relationship Id="rId290" Type="http://schemas.openxmlformats.org/officeDocument/2006/relationships/image" Target="../media/image1276.png"/><Relationship Id="rId304" Type="http://schemas.openxmlformats.org/officeDocument/2006/relationships/image" Target="../media/image1283.png"/><Relationship Id="rId346" Type="http://schemas.openxmlformats.org/officeDocument/2006/relationships/image" Target="../media/image1304.png"/><Relationship Id="rId388" Type="http://schemas.openxmlformats.org/officeDocument/2006/relationships/image" Target="../media/image1325.png"/><Relationship Id="rId85" Type="http://schemas.openxmlformats.org/officeDocument/2006/relationships/image" Target="../media/image1175.png"/><Relationship Id="rId150" Type="http://schemas.openxmlformats.org/officeDocument/2006/relationships/customXml" Target="../ink/ink1243.xml"/><Relationship Id="rId192" Type="http://schemas.openxmlformats.org/officeDocument/2006/relationships/customXml" Target="../ink/ink1264.xml"/><Relationship Id="rId206" Type="http://schemas.openxmlformats.org/officeDocument/2006/relationships/customXml" Target="../ink/ink1271.xml"/><Relationship Id="rId413" Type="http://schemas.openxmlformats.org/officeDocument/2006/relationships/customXml" Target="../ink/ink1376.xml"/><Relationship Id="rId248" Type="http://schemas.openxmlformats.org/officeDocument/2006/relationships/image" Target="../media/image1255.png"/><Relationship Id="rId455" Type="http://schemas.openxmlformats.org/officeDocument/2006/relationships/customXml" Target="../ink/ink1397.xml"/><Relationship Id="rId12" Type="http://schemas.openxmlformats.org/officeDocument/2006/relationships/customXml" Target="../ink/ink1174.xml"/><Relationship Id="rId108" Type="http://schemas.openxmlformats.org/officeDocument/2006/relationships/customXml" Target="../ink/ink1222.xml"/><Relationship Id="rId315" Type="http://schemas.openxmlformats.org/officeDocument/2006/relationships/customXml" Target="../ink/ink1327.xml"/><Relationship Id="rId357" Type="http://schemas.openxmlformats.org/officeDocument/2006/relationships/customXml" Target="../ink/ink1348.xml"/><Relationship Id="rId54" Type="http://schemas.openxmlformats.org/officeDocument/2006/relationships/customXml" Target="../ink/ink1195.xml"/><Relationship Id="rId96" Type="http://schemas.openxmlformats.org/officeDocument/2006/relationships/customXml" Target="../ink/ink1216.xml"/><Relationship Id="rId161" Type="http://schemas.openxmlformats.org/officeDocument/2006/relationships/image" Target="../media/image1213.png"/><Relationship Id="rId217" Type="http://schemas.openxmlformats.org/officeDocument/2006/relationships/image" Target="../media/image1241.png"/><Relationship Id="rId399" Type="http://schemas.openxmlformats.org/officeDocument/2006/relationships/customXml" Target="../ink/ink1369.xml"/><Relationship Id="rId259" Type="http://schemas.openxmlformats.org/officeDocument/2006/relationships/customXml" Target="../ink/ink1299.xml"/><Relationship Id="rId424" Type="http://schemas.openxmlformats.org/officeDocument/2006/relationships/image" Target="../media/image1343.png"/><Relationship Id="rId466" Type="http://schemas.openxmlformats.org/officeDocument/2006/relationships/image" Target="../media/image1364.png"/><Relationship Id="rId23" Type="http://schemas.openxmlformats.org/officeDocument/2006/relationships/image" Target="../media/image1145.png"/><Relationship Id="rId119" Type="http://schemas.openxmlformats.org/officeDocument/2006/relationships/image" Target="../media/image1192.png"/><Relationship Id="rId270" Type="http://schemas.openxmlformats.org/officeDocument/2006/relationships/image" Target="../media/image1266.png"/><Relationship Id="rId326" Type="http://schemas.openxmlformats.org/officeDocument/2006/relationships/image" Target="../media/image1294.png"/><Relationship Id="rId65" Type="http://schemas.openxmlformats.org/officeDocument/2006/relationships/image" Target="../media/image1165.png"/><Relationship Id="rId130" Type="http://schemas.openxmlformats.org/officeDocument/2006/relationships/customXml" Target="../ink/ink1233.xml"/><Relationship Id="rId368" Type="http://schemas.openxmlformats.org/officeDocument/2006/relationships/image" Target="../media/image1315.png"/><Relationship Id="rId172" Type="http://schemas.openxmlformats.org/officeDocument/2006/relationships/customXml" Target="../ink/ink1254.xml"/><Relationship Id="rId228" Type="http://schemas.openxmlformats.org/officeDocument/2006/relationships/image" Target="../media/image1246.png"/><Relationship Id="rId435" Type="http://schemas.openxmlformats.org/officeDocument/2006/relationships/customXml" Target="../ink/ink1387.xml"/><Relationship Id="rId477" Type="http://schemas.openxmlformats.org/officeDocument/2006/relationships/image" Target="../media/image1369.png"/><Relationship Id="rId281" Type="http://schemas.openxmlformats.org/officeDocument/2006/relationships/customXml" Target="../ink/ink1310.xml"/><Relationship Id="rId337" Type="http://schemas.openxmlformats.org/officeDocument/2006/relationships/customXml" Target="../ink/ink1338.xml"/><Relationship Id="rId34" Type="http://schemas.openxmlformats.org/officeDocument/2006/relationships/customXml" Target="../ink/ink1185.xml"/><Relationship Id="rId76" Type="http://schemas.openxmlformats.org/officeDocument/2006/relationships/customXml" Target="../ink/ink1206.xml"/><Relationship Id="rId141" Type="http://schemas.openxmlformats.org/officeDocument/2006/relationships/image" Target="../media/image1203.png"/><Relationship Id="rId379" Type="http://schemas.openxmlformats.org/officeDocument/2006/relationships/customXml" Target="../ink/ink1359.xml"/><Relationship Id="rId7" Type="http://schemas.openxmlformats.org/officeDocument/2006/relationships/image" Target="../media/image1137.png"/><Relationship Id="rId183" Type="http://schemas.openxmlformats.org/officeDocument/2006/relationships/image" Target="../media/image1224.png"/><Relationship Id="rId239" Type="http://schemas.openxmlformats.org/officeDocument/2006/relationships/image" Target="../media/image1251.png"/><Relationship Id="rId390" Type="http://schemas.openxmlformats.org/officeDocument/2006/relationships/image" Target="../media/image1326.png"/><Relationship Id="rId404" Type="http://schemas.openxmlformats.org/officeDocument/2006/relationships/image" Target="../media/image1333.png"/><Relationship Id="rId446" Type="http://schemas.openxmlformats.org/officeDocument/2006/relationships/image" Target="../media/image1354.png"/><Relationship Id="rId250" Type="http://schemas.openxmlformats.org/officeDocument/2006/relationships/image" Target="../media/image1256.png"/><Relationship Id="rId292" Type="http://schemas.openxmlformats.org/officeDocument/2006/relationships/image" Target="../media/image1277.png"/><Relationship Id="rId306" Type="http://schemas.openxmlformats.org/officeDocument/2006/relationships/image" Target="../media/image1284.png"/><Relationship Id="rId45" Type="http://schemas.openxmlformats.org/officeDocument/2006/relationships/image" Target="../media/image1156.png"/><Relationship Id="rId87" Type="http://schemas.openxmlformats.org/officeDocument/2006/relationships/image" Target="../media/image1176.png"/><Relationship Id="rId110" Type="http://schemas.openxmlformats.org/officeDocument/2006/relationships/customXml" Target="../ink/ink1223.xml"/><Relationship Id="rId348" Type="http://schemas.openxmlformats.org/officeDocument/2006/relationships/image" Target="../media/image1305.png"/><Relationship Id="rId152" Type="http://schemas.openxmlformats.org/officeDocument/2006/relationships/customXml" Target="../ink/ink1244.xml"/><Relationship Id="rId194" Type="http://schemas.openxmlformats.org/officeDocument/2006/relationships/customXml" Target="../ink/ink1265.xml"/><Relationship Id="rId208" Type="http://schemas.openxmlformats.org/officeDocument/2006/relationships/customXml" Target="../ink/ink1272.xml"/><Relationship Id="rId415" Type="http://schemas.openxmlformats.org/officeDocument/2006/relationships/customXml" Target="../ink/ink1377.xml"/><Relationship Id="rId457" Type="http://schemas.openxmlformats.org/officeDocument/2006/relationships/customXml" Target="../ink/ink1398.xml"/><Relationship Id="rId261" Type="http://schemas.openxmlformats.org/officeDocument/2006/relationships/customXml" Target="../ink/ink1300.xml"/><Relationship Id="rId14" Type="http://schemas.openxmlformats.org/officeDocument/2006/relationships/customXml" Target="../ink/ink1175.xml"/><Relationship Id="rId56" Type="http://schemas.openxmlformats.org/officeDocument/2006/relationships/customXml" Target="../ink/ink1196.xml"/><Relationship Id="rId317" Type="http://schemas.openxmlformats.org/officeDocument/2006/relationships/customXml" Target="../ink/ink1328.xml"/><Relationship Id="rId359" Type="http://schemas.openxmlformats.org/officeDocument/2006/relationships/customXml" Target="../ink/ink1349.xml"/><Relationship Id="rId98" Type="http://schemas.openxmlformats.org/officeDocument/2006/relationships/customXml" Target="../ink/ink1217.xml"/><Relationship Id="rId121" Type="http://schemas.openxmlformats.org/officeDocument/2006/relationships/image" Target="../media/image1193.png"/><Relationship Id="rId163" Type="http://schemas.openxmlformats.org/officeDocument/2006/relationships/image" Target="../media/image1214.png"/><Relationship Id="rId219" Type="http://schemas.openxmlformats.org/officeDocument/2006/relationships/customXml" Target="../ink/ink1278.xml"/><Relationship Id="rId370" Type="http://schemas.openxmlformats.org/officeDocument/2006/relationships/image" Target="../media/image1316.png"/><Relationship Id="rId426" Type="http://schemas.openxmlformats.org/officeDocument/2006/relationships/image" Target="../media/image1344.png"/><Relationship Id="rId230" Type="http://schemas.openxmlformats.org/officeDocument/2006/relationships/customXml" Target="../ink/ink1284.xml"/><Relationship Id="rId468" Type="http://schemas.openxmlformats.org/officeDocument/2006/relationships/image" Target="../media/image1365.png"/><Relationship Id="rId25" Type="http://schemas.openxmlformats.org/officeDocument/2006/relationships/image" Target="../media/image1146.png"/><Relationship Id="rId67" Type="http://schemas.openxmlformats.org/officeDocument/2006/relationships/image" Target="../media/image1166.png"/><Relationship Id="rId272" Type="http://schemas.openxmlformats.org/officeDocument/2006/relationships/image" Target="../media/image1267.png"/><Relationship Id="rId328" Type="http://schemas.openxmlformats.org/officeDocument/2006/relationships/image" Target="../media/image1295.png"/><Relationship Id="rId132" Type="http://schemas.openxmlformats.org/officeDocument/2006/relationships/customXml" Target="../ink/ink1234.xml"/><Relationship Id="rId174" Type="http://schemas.openxmlformats.org/officeDocument/2006/relationships/customXml" Target="../ink/ink1255.xml"/><Relationship Id="rId381" Type="http://schemas.openxmlformats.org/officeDocument/2006/relationships/customXml" Target="../ink/ink1360.xml"/><Relationship Id="rId241" Type="http://schemas.openxmlformats.org/officeDocument/2006/relationships/image" Target="../media/image1252.png"/><Relationship Id="rId437" Type="http://schemas.openxmlformats.org/officeDocument/2006/relationships/customXml" Target="../ink/ink1388.xml"/><Relationship Id="rId479" Type="http://schemas.openxmlformats.org/officeDocument/2006/relationships/image" Target="../media/image1370.png"/><Relationship Id="rId36" Type="http://schemas.openxmlformats.org/officeDocument/2006/relationships/customXml" Target="../ink/ink1186.xml"/><Relationship Id="rId283" Type="http://schemas.openxmlformats.org/officeDocument/2006/relationships/customXml" Target="../ink/ink1311.xml"/><Relationship Id="rId339" Type="http://schemas.openxmlformats.org/officeDocument/2006/relationships/customXml" Target="../ink/ink1339.xml"/><Relationship Id="rId78" Type="http://schemas.openxmlformats.org/officeDocument/2006/relationships/customXml" Target="../ink/ink1207.xml"/><Relationship Id="rId101" Type="http://schemas.openxmlformats.org/officeDocument/2006/relationships/image" Target="../media/image1183.png"/><Relationship Id="rId143" Type="http://schemas.openxmlformats.org/officeDocument/2006/relationships/image" Target="../media/image1204.png"/><Relationship Id="rId185" Type="http://schemas.openxmlformats.org/officeDocument/2006/relationships/image" Target="../media/image1225.png"/><Relationship Id="rId350" Type="http://schemas.openxmlformats.org/officeDocument/2006/relationships/image" Target="../media/image1306.png"/><Relationship Id="rId406" Type="http://schemas.openxmlformats.org/officeDocument/2006/relationships/image" Target="../media/image1334.png"/><Relationship Id="rId9" Type="http://schemas.openxmlformats.org/officeDocument/2006/relationships/image" Target="../media/image1138.png"/><Relationship Id="rId210" Type="http://schemas.openxmlformats.org/officeDocument/2006/relationships/customXml" Target="../ink/ink1273.xml"/><Relationship Id="rId392" Type="http://schemas.openxmlformats.org/officeDocument/2006/relationships/image" Target="../media/image1327.png"/><Relationship Id="rId448" Type="http://schemas.openxmlformats.org/officeDocument/2006/relationships/image" Target="../media/image1355.png"/><Relationship Id="rId252" Type="http://schemas.openxmlformats.org/officeDocument/2006/relationships/image" Target="../media/image1257.png"/><Relationship Id="rId294" Type="http://schemas.openxmlformats.org/officeDocument/2006/relationships/image" Target="../media/image1278.png"/><Relationship Id="rId308" Type="http://schemas.openxmlformats.org/officeDocument/2006/relationships/image" Target="../media/image1285.png"/><Relationship Id="rId47" Type="http://schemas.openxmlformats.org/officeDocument/2006/relationships/image" Target="../media/image1157.png"/><Relationship Id="rId89" Type="http://schemas.openxmlformats.org/officeDocument/2006/relationships/image" Target="../media/image1177.png"/><Relationship Id="rId112" Type="http://schemas.openxmlformats.org/officeDocument/2006/relationships/customXml" Target="../ink/ink1224.xml"/><Relationship Id="rId154" Type="http://schemas.openxmlformats.org/officeDocument/2006/relationships/customXml" Target="../ink/ink1245.xml"/><Relationship Id="rId361" Type="http://schemas.openxmlformats.org/officeDocument/2006/relationships/customXml" Target="../ink/ink1350.xml"/><Relationship Id="rId196" Type="http://schemas.openxmlformats.org/officeDocument/2006/relationships/customXml" Target="../ink/ink1266.xml"/><Relationship Id="rId417" Type="http://schemas.openxmlformats.org/officeDocument/2006/relationships/customXml" Target="../ink/ink1378.xml"/><Relationship Id="rId459" Type="http://schemas.openxmlformats.org/officeDocument/2006/relationships/customXml" Target="../ink/ink1399.xml"/><Relationship Id="rId16" Type="http://schemas.openxmlformats.org/officeDocument/2006/relationships/customXml" Target="../ink/ink1176.xml"/><Relationship Id="rId221" Type="http://schemas.openxmlformats.org/officeDocument/2006/relationships/customXml" Target="../ink/ink1279.xml"/><Relationship Id="rId263" Type="http://schemas.openxmlformats.org/officeDocument/2006/relationships/customXml" Target="../ink/ink1301.xml"/><Relationship Id="rId319" Type="http://schemas.openxmlformats.org/officeDocument/2006/relationships/customXml" Target="../ink/ink1329.xml"/><Relationship Id="rId470" Type="http://schemas.openxmlformats.org/officeDocument/2006/relationships/image" Target="../media/image1366.png"/><Relationship Id="rId58" Type="http://schemas.openxmlformats.org/officeDocument/2006/relationships/customXml" Target="../ink/ink1197.xml"/><Relationship Id="rId123" Type="http://schemas.openxmlformats.org/officeDocument/2006/relationships/image" Target="../media/image1194.png"/><Relationship Id="rId330" Type="http://schemas.openxmlformats.org/officeDocument/2006/relationships/image" Target="../media/image1296.png"/><Relationship Id="rId165" Type="http://schemas.openxmlformats.org/officeDocument/2006/relationships/image" Target="../media/image1215.png"/><Relationship Id="rId372" Type="http://schemas.openxmlformats.org/officeDocument/2006/relationships/image" Target="../media/image1317.png"/><Relationship Id="rId428" Type="http://schemas.openxmlformats.org/officeDocument/2006/relationships/image" Target="../media/image1345.png"/><Relationship Id="rId232" Type="http://schemas.openxmlformats.org/officeDocument/2006/relationships/customXml" Target="../ink/ink1285.xml"/><Relationship Id="rId274" Type="http://schemas.openxmlformats.org/officeDocument/2006/relationships/image" Target="../media/image1268.png"/><Relationship Id="rId481" Type="http://schemas.openxmlformats.org/officeDocument/2006/relationships/image" Target="../media/image1371.png"/><Relationship Id="rId27" Type="http://schemas.openxmlformats.org/officeDocument/2006/relationships/image" Target="../media/image1147.png"/><Relationship Id="rId69" Type="http://schemas.openxmlformats.org/officeDocument/2006/relationships/image" Target="../media/image1167.png"/><Relationship Id="rId134" Type="http://schemas.openxmlformats.org/officeDocument/2006/relationships/customXml" Target="../ink/ink1235.xml"/><Relationship Id="rId80" Type="http://schemas.openxmlformats.org/officeDocument/2006/relationships/customXml" Target="../ink/ink1208.xml"/><Relationship Id="rId176" Type="http://schemas.openxmlformats.org/officeDocument/2006/relationships/customXml" Target="../ink/ink1256.xml"/><Relationship Id="rId341" Type="http://schemas.openxmlformats.org/officeDocument/2006/relationships/customXml" Target="../ink/ink1340.xml"/><Relationship Id="rId383" Type="http://schemas.openxmlformats.org/officeDocument/2006/relationships/customXml" Target="../ink/ink1361.xml"/><Relationship Id="rId439" Type="http://schemas.openxmlformats.org/officeDocument/2006/relationships/customXml" Target="../ink/ink1389.xml"/><Relationship Id="rId201" Type="http://schemas.openxmlformats.org/officeDocument/2006/relationships/image" Target="../media/image1233.png"/><Relationship Id="rId243" Type="http://schemas.openxmlformats.org/officeDocument/2006/relationships/image" Target="../media/image1253.png"/><Relationship Id="rId285" Type="http://schemas.openxmlformats.org/officeDocument/2006/relationships/customXml" Target="../ink/ink1312.xml"/><Relationship Id="rId450" Type="http://schemas.openxmlformats.org/officeDocument/2006/relationships/image" Target="../media/image1356.png"/><Relationship Id="rId38" Type="http://schemas.openxmlformats.org/officeDocument/2006/relationships/customXml" Target="../ink/ink1187.xml"/><Relationship Id="rId103" Type="http://schemas.openxmlformats.org/officeDocument/2006/relationships/image" Target="../media/image1184.png"/><Relationship Id="rId310" Type="http://schemas.openxmlformats.org/officeDocument/2006/relationships/image" Target="../media/image1286.png"/><Relationship Id="rId91" Type="http://schemas.openxmlformats.org/officeDocument/2006/relationships/image" Target="../media/image1178.png"/><Relationship Id="rId145" Type="http://schemas.openxmlformats.org/officeDocument/2006/relationships/image" Target="../media/image1205.png"/><Relationship Id="rId187" Type="http://schemas.openxmlformats.org/officeDocument/2006/relationships/image" Target="../media/image1226.png"/><Relationship Id="rId352" Type="http://schemas.openxmlformats.org/officeDocument/2006/relationships/image" Target="../media/image1307.png"/><Relationship Id="rId394" Type="http://schemas.openxmlformats.org/officeDocument/2006/relationships/image" Target="../media/image1328.png"/><Relationship Id="rId408" Type="http://schemas.openxmlformats.org/officeDocument/2006/relationships/image" Target="../media/image1335.png"/><Relationship Id="rId212" Type="http://schemas.openxmlformats.org/officeDocument/2006/relationships/customXml" Target="../ink/ink1274.xml"/><Relationship Id="rId254" Type="http://schemas.openxmlformats.org/officeDocument/2006/relationships/image" Target="../media/image1258.png"/><Relationship Id="rId49" Type="http://schemas.openxmlformats.org/officeDocument/2006/relationships/image" Target="../media/image1158.png"/><Relationship Id="rId114" Type="http://schemas.openxmlformats.org/officeDocument/2006/relationships/customXml" Target="../ink/ink1225.xml"/><Relationship Id="rId296" Type="http://schemas.openxmlformats.org/officeDocument/2006/relationships/image" Target="../media/image1279.png"/><Relationship Id="rId461" Type="http://schemas.openxmlformats.org/officeDocument/2006/relationships/customXml" Target="../ink/ink1400.xml"/><Relationship Id="rId60" Type="http://schemas.openxmlformats.org/officeDocument/2006/relationships/customXml" Target="../ink/ink1198.xml"/><Relationship Id="rId156" Type="http://schemas.openxmlformats.org/officeDocument/2006/relationships/customXml" Target="../ink/ink1246.xml"/><Relationship Id="rId198" Type="http://schemas.openxmlformats.org/officeDocument/2006/relationships/customXml" Target="../ink/ink1267.xml"/><Relationship Id="rId321" Type="http://schemas.openxmlformats.org/officeDocument/2006/relationships/customXml" Target="../ink/ink1330.xml"/><Relationship Id="rId363" Type="http://schemas.openxmlformats.org/officeDocument/2006/relationships/customXml" Target="../ink/ink1351.xml"/><Relationship Id="rId419" Type="http://schemas.openxmlformats.org/officeDocument/2006/relationships/customXml" Target="../ink/ink1379.xml"/><Relationship Id="rId223" Type="http://schemas.openxmlformats.org/officeDocument/2006/relationships/customXml" Target="../ink/ink1280.xml"/><Relationship Id="rId430" Type="http://schemas.openxmlformats.org/officeDocument/2006/relationships/image" Target="../media/image1346.png"/><Relationship Id="rId18" Type="http://schemas.openxmlformats.org/officeDocument/2006/relationships/customXml" Target="../ink/ink1177.xml"/><Relationship Id="rId265" Type="http://schemas.openxmlformats.org/officeDocument/2006/relationships/customXml" Target="../ink/ink1302.xml"/><Relationship Id="rId472" Type="http://schemas.openxmlformats.org/officeDocument/2006/relationships/image" Target="../media/image1367.png"/><Relationship Id="rId125" Type="http://schemas.openxmlformats.org/officeDocument/2006/relationships/image" Target="../media/image1195.png"/><Relationship Id="rId167" Type="http://schemas.openxmlformats.org/officeDocument/2006/relationships/image" Target="../media/image1216.png"/><Relationship Id="rId332" Type="http://schemas.openxmlformats.org/officeDocument/2006/relationships/image" Target="../media/image1297.png"/><Relationship Id="rId374" Type="http://schemas.openxmlformats.org/officeDocument/2006/relationships/image" Target="../media/image1318.png"/><Relationship Id="rId71" Type="http://schemas.openxmlformats.org/officeDocument/2006/relationships/image" Target="../media/image1168.png"/><Relationship Id="rId234" Type="http://schemas.openxmlformats.org/officeDocument/2006/relationships/customXml" Target="../ink/ink1286.xml"/><Relationship Id="rId2" Type="http://schemas.openxmlformats.org/officeDocument/2006/relationships/customXml" Target="../ink/ink1169.xml"/><Relationship Id="rId29" Type="http://schemas.openxmlformats.org/officeDocument/2006/relationships/image" Target="../media/image1148.png"/><Relationship Id="rId276" Type="http://schemas.openxmlformats.org/officeDocument/2006/relationships/image" Target="../media/image1269.png"/><Relationship Id="rId441" Type="http://schemas.openxmlformats.org/officeDocument/2006/relationships/customXml" Target="../ink/ink1390.xml"/><Relationship Id="rId40" Type="http://schemas.openxmlformats.org/officeDocument/2006/relationships/customXml" Target="../ink/ink1188.xml"/><Relationship Id="rId136" Type="http://schemas.openxmlformats.org/officeDocument/2006/relationships/customXml" Target="../ink/ink1236.xml"/><Relationship Id="rId178" Type="http://schemas.openxmlformats.org/officeDocument/2006/relationships/customXml" Target="../ink/ink1257.xml"/><Relationship Id="rId301" Type="http://schemas.openxmlformats.org/officeDocument/2006/relationships/customXml" Target="../ink/ink1320.xml"/><Relationship Id="rId343" Type="http://schemas.openxmlformats.org/officeDocument/2006/relationships/customXml" Target="../ink/ink1341.xml"/><Relationship Id="rId82" Type="http://schemas.openxmlformats.org/officeDocument/2006/relationships/customXml" Target="../ink/ink1209.xml"/><Relationship Id="rId203" Type="http://schemas.openxmlformats.org/officeDocument/2006/relationships/image" Target="../media/image1234.png"/><Relationship Id="rId385" Type="http://schemas.openxmlformats.org/officeDocument/2006/relationships/customXml" Target="../ink/ink1362.xml"/><Relationship Id="rId245" Type="http://schemas.openxmlformats.org/officeDocument/2006/relationships/customXml" Target="../ink/ink1292.xml"/><Relationship Id="rId287" Type="http://schemas.openxmlformats.org/officeDocument/2006/relationships/customXml" Target="../ink/ink1313.xml"/><Relationship Id="rId410" Type="http://schemas.openxmlformats.org/officeDocument/2006/relationships/image" Target="../media/image1336.png"/><Relationship Id="rId452" Type="http://schemas.openxmlformats.org/officeDocument/2006/relationships/image" Target="../media/image1357.png"/><Relationship Id="rId105" Type="http://schemas.openxmlformats.org/officeDocument/2006/relationships/image" Target="../media/image1185.png"/><Relationship Id="rId147" Type="http://schemas.openxmlformats.org/officeDocument/2006/relationships/image" Target="../media/image1206.png"/><Relationship Id="rId312" Type="http://schemas.openxmlformats.org/officeDocument/2006/relationships/image" Target="../media/image1287.png"/><Relationship Id="rId354" Type="http://schemas.openxmlformats.org/officeDocument/2006/relationships/image" Target="../media/image1308.png"/><Relationship Id="rId51" Type="http://schemas.openxmlformats.org/officeDocument/2006/relationships/image" Target="../media/image1159.png"/><Relationship Id="rId93" Type="http://schemas.openxmlformats.org/officeDocument/2006/relationships/image" Target="../media/image1179.png"/><Relationship Id="rId189" Type="http://schemas.openxmlformats.org/officeDocument/2006/relationships/image" Target="../media/image1227.png"/><Relationship Id="rId396" Type="http://schemas.openxmlformats.org/officeDocument/2006/relationships/image" Target="../media/image1329.png"/><Relationship Id="rId3" Type="http://schemas.openxmlformats.org/officeDocument/2006/relationships/image" Target="../media/image1135.png"/><Relationship Id="rId214" Type="http://schemas.openxmlformats.org/officeDocument/2006/relationships/customXml" Target="../ink/ink1275.xml"/><Relationship Id="rId235" Type="http://schemas.openxmlformats.org/officeDocument/2006/relationships/image" Target="../media/image1249.png"/><Relationship Id="rId256" Type="http://schemas.openxmlformats.org/officeDocument/2006/relationships/image" Target="../media/image1259.png"/><Relationship Id="rId277" Type="http://schemas.openxmlformats.org/officeDocument/2006/relationships/customXml" Target="../ink/ink1308.xml"/><Relationship Id="rId298" Type="http://schemas.openxmlformats.org/officeDocument/2006/relationships/image" Target="../media/image1280.png"/><Relationship Id="rId400" Type="http://schemas.openxmlformats.org/officeDocument/2006/relationships/image" Target="../media/image1331.png"/><Relationship Id="rId421" Type="http://schemas.openxmlformats.org/officeDocument/2006/relationships/customXml" Target="../ink/ink1380.xml"/><Relationship Id="rId442" Type="http://schemas.openxmlformats.org/officeDocument/2006/relationships/image" Target="../media/image1352.png"/><Relationship Id="rId463" Type="http://schemas.openxmlformats.org/officeDocument/2006/relationships/customXml" Target="../ink/ink1401.xml"/><Relationship Id="rId116" Type="http://schemas.openxmlformats.org/officeDocument/2006/relationships/customXml" Target="../ink/ink1226.xml"/><Relationship Id="rId137" Type="http://schemas.openxmlformats.org/officeDocument/2006/relationships/image" Target="../media/image1201.png"/><Relationship Id="rId158" Type="http://schemas.openxmlformats.org/officeDocument/2006/relationships/customXml" Target="../ink/ink1247.xml"/><Relationship Id="rId302" Type="http://schemas.openxmlformats.org/officeDocument/2006/relationships/image" Target="../media/image1282.png"/><Relationship Id="rId323" Type="http://schemas.openxmlformats.org/officeDocument/2006/relationships/customXml" Target="../ink/ink1331.xml"/><Relationship Id="rId344" Type="http://schemas.openxmlformats.org/officeDocument/2006/relationships/image" Target="../media/image1303.png"/><Relationship Id="rId20" Type="http://schemas.openxmlformats.org/officeDocument/2006/relationships/customXml" Target="../ink/ink1178.xml"/><Relationship Id="rId41" Type="http://schemas.openxmlformats.org/officeDocument/2006/relationships/image" Target="../media/image1154.png"/><Relationship Id="rId62" Type="http://schemas.openxmlformats.org/officeDocument/2006/relationships/customXml" Target="../ink/ink1199.xml"/><Relationship Id="rId83" Type="http://schemas.openxmlformats.org/officeDocument/2006/relationships/image" Target="../media/image1174.png"/><Relationship Id="rId179" Type="http://schemas.openxmlformats.org/officeDocument/2006/relationships/image" Target="../media/image1222.png"/><Relationship Id="rId365" Type="http://schemas.openxmlformats.org/officeDocument/2006/relationships/customXml" Target="../ink/ink1352.xml"/><Relationship Id="rId386" Type="http://schemas.openxmlformats.org/officeDocument/2006/relationships/image" Target="../media/image1324.png"/><Relationship Id="rId190" Type="http://schemas.openxmlformats.org/officeDocument/2006/relationships/customXml" Target="../ink/ink1263.xml"/><Relationship Id="rId204" Type="http://schemas.openxmlformats.org/officeDocument/2006/relationships/customXml" Target="../ink/ink1270.xml"/><Relationship Id="rId225" Type="http://schemas.openxmlformats.org/officeDocument/2006/relationships/customXml" Target="../ink/ink1281.xml"/><Relationship Id="rId246" Type="http://schemas.openxmlformats.org/officeDocument/2006/relationships/image" Target="../media/image1254.png"/><Relationship Id="rId267" Type="http://schemas.openxmlformats.org/officeDocument/2006/relationships/customXml" Target="../ink/ink1303.xml"/><Relationship Id="rId288" Type="http://schemas.openxmlformats.org/officeDocument/2006/relationships/image" Target="../media/image1275.png"/><Relationship Id="rId411" Type="http://schemas.openxmlformats.org/officeDocument/2006/relationships/customXml" Target="../ink/ink1375.xml"/><Relationship Id="rId432" Type="http://schemas.openxmlformats.org/officeDocument/2006/relationships/image" Target="../media/image1347.png"/><Relationship Id="rId453" Type="http://schemas.openxmlformats.org/officeDocument/2006/relationships/customXml" Target="../ink/ink1396.xml"/><Relationship Id="rId474" Type="http://schemas.openxmlformats.org/officeDocument/2006/relationships/image" Target="../media/image1368.png"/><Relationship Id="rId106" Type="http://schemas.openxmlformats.org/officeDocument/2006/relationships/customXml" Target="../ink/ink1221.xml"/><Relationship Id="rId127" Type="http://schemas.openxmlformats.org/officeDocument/2006/relationships/image" Target="../media/image1196.png"/><Relationship Id="rId313" Type="http://schemas.openxmlformats.org/officeDocument/2006/relationships/customXml" Target="../ink/ink1326.xml"/><Relationship Id="rId10" Type="http://schemas.openxmlformats.org/officeDocument/2006/relationships/customXml" Target="../ink/ink1173.xml"/><Relationship Id="rId31" Type="http://schemas.openxmlformats.org/officeDocument/2006/relationships/image" Target="../media/image1149.png"/><Relationship Id="rId52" Type="http://schemas.openxmlformats.org/officeDocument/2006/relationships/customXml" Target="../ink/ink1194.xml"/><Relationship Id="rId73" Type="http://schemas.openxmlformats.org/officeDocument/2006/relationships/image" Target="../media/image1169.png"/><Relationship Id="rId94" Type="http://schemas.openxmlformats.org/officeDocument/2006/relationships/customXml" Target="../ink/ink1215.xml"/><Relationship Id="rId148" Type="http://schemas.openxmlformats.org/officeDocument/2006/relationships/customXml" Target="../ink/ink1242.xml"/><Relationship Id="rId169" Type="http://schemas.openxmlformats.org/officeDocument/2006/relationships/image" Target="../media/image1217.png"/><Relationship Id="rId334" Type="http://schemas.openxmlformats.org/officeDocument/2006/relationships/image" Target="../media/image1298.png"/><Relationship Id="rId355" Type="http://schemas.openxmlformats.org/officeDocument/2006/relationships/customXml" Target="../ink/ink1347.xml"/><Relationship Id="rId376" Type="http://schemas.openxmlformats.org/officeDocument/2006/relationships/image" Target="../media/image1319.png"/><Relationship Id="rId397" Type="http://schemas.openxmlformats.org/officeDocument/2006/relationships/customXml" Target="../ink/ink1368.xml"/><Relationship Id="rId4" Type="http://schemas.openxmlformats.org/officeDocument/2006/relationships/customXml" Target="../ink/ink1170.xml"/><Relationship Id="rId180" Type="http://schemas.openxmlformats.org/officeDocument/2006/relationships/customXml" Target="../ink/ink1258.xml"/><Relationship Id="rId215" Type="http://schemas.openxmlformats.org/officeDocument/2006/relationships/image" Target="../media/image1240.png"/><Relationship Id="rId236" Type="http://schemas.openxmlformats.org/officeDocument/2006/relationships/customXml" Target="../ink/ink1287.xml"/><Relationship Id="rId257" Type="http://schemas.openxmlformats.org/officeDocument/2006/relationships/customXml" Target="../ink/ink1298.xml"/><Relationship Id="rId278" Type="http://schemas.openxmlformats.org/officeDocument/2006/relationships/image" Target="../media/image1270.png"/><Relationship Id="rId401" Type="http://schemas.openxmlformats.org/officeDocument/2006/relationships/customXml" Target="../ink/ink1370.xml"/><Relationship Id="rId422" Type="http://schemas.openxmlformats.org/officeDocument/2006/relationships/image" Target="../media/image1342.png"/><Relationship Id="rId443" Type="http://schemas.openxmlformats.org/officeDocument/2006/relationships/customXml" Target="../ink/ink1391.xml"/><Relationship Id="rId464" Type="http://schemas.openxmlformats.org/officeDocument/2006/relationships/image" Target="../media/image1363.png"/><Relationship Id="rId303" Type="http://schemas.openxmlformats.org/officeDocument/2006/relationships/customXml" Target="../ink/ink1321.xml"/><Relationship Id="rId42" Type="http://schemas.openxmlformats.org/officeDocument/2006/relationships/customXml" Target="../ink/ink1189.xml"/><Relationship Id="rId84" Type="http://schemas.openxmlformats.org/officeDocument/2006/relationships/customXml" Target="../ink/ink1210.xml"/><Relationship Id="rId138" Type="http://schemas.openxmlformats.org/officeDocument/2006/relationships/customXml" Target="../ink/ink1237.xml"/><Relationship Id="rId345" Type="http://schemas.openxmlformats.org/officeDocument/2006/relationships/customXml" Target="../ink/ink1342.xml"/><Relationship Id="rId387" Type="http://schemas.openxmlformats.org/officeDocument/2006/relationships/customXml" Target="../ink/ink1363.xml"/><Relationship Id="rId191" Type="http://schemas.openxmlformats.org/officeDocument/2006/relationships/image" Target="../media/image1228.png"/><Relationship Id="rId205" Type="http://schemas.openxmlformats.org/officeDocument/2006/relationships/image" Target="../media/image1235.png"/><Relationship Id="rId247" Type="http://schemas.openxmlformats.org/officeDocument/2006/relationships/customXml" Target="../ink/ink1293.xml"/><Relationship Id="rId412" Type="http://schemas.openxmlformats.org/officeDocument/2006/relationships/image" Target="../media/image1337.png"/><Relationship Id="rId107" Type="http://schemas.openxmlformats.org/officeDocument/2006/relationships/image" Target="../media/image1186.png"/><Relationship Id="rId289" Type="http://schemas.openxmlformats.org/officeDocument/2006/relationships/customXml" Target="../ink/ink1314.xml"/><Relationship Id="rId454" Type="http://schemas.openxmlformats.org/officeDocument/2006/relationships/image" Target="../media/image1358.png"/><Relationship Id="rId11" Type="http://schemas.openxmlformats.org/officeDocument/2006/relationships/image" Target="../media/image1139.png"/><Relationship Id="rId53" Type="http://schemas.openxmlformats.org/officeDocument/2006/relationships/image" Target="../media/image1160.png"/><Relationship Id="rId149" Type="http://schemas.openxmlformats.org/officeDocument/2006/relationships/image" Target="../media/image1207.png"/><Relationship Id="rId314" Type="http://schemas.openxmlformats.org/officeDocument/2006/relationships/image" Target="../media/image1288.png"/><Relationship Id="rId356" Type="http://schemas.openxmlformats.org/officeDocument/2006/relationships/image" Target="../media/image1309.png"/><Relationship Id="rId398" Type="http://schemas.openxmlformats.org/officeDocument/2006/relationships/image" Target="../media/image1330.png"/><Relationship Id="rId95" Type="http://schemas.openxmlformats.org/officeDocument/2006/relationships/image" Target="../media/image1180.png"/><Relationship Id="rId160" Type="http://schemas.openxmlformats.org/officeDocument/2006/relationships/customXml" Target="../ink/ink1248.xml"/><Relationship Id="rId216" Type="http://schemas.openxmlformats.org/officeDocument/2006/relationships/customXml" Target="../ink/ink1276.xml"/><Relationship Id="rId423" Type="http://schemas.openxmlformats.org/officeDocument/2006/relationships/customXml" Target="../ink/ink1381.xml"/><Relationship Id="rId258" Type="http://schemas.openxmlformats.org/officeDocument/2006/relationships/image" Target="../media/image1260.png"/><Relationship Id="rId465" Type="http://schemas.openxmlformats.org/officeDocument/2006/relationships/customXml" Target="../ink/ink1402.xml"/><Relationship Id="rId22" Type="http://schemas.openxmlformats.org/officeDocument/2006/relationships/customXml" Target="../ink/ink1179.xml"/><Relationship Id="rId64" Type="http://schemas.openxmlformats.org/officeDocument/2006/relationships/customXml" Target="../ink/ink1200.xml"/><Relationship Id="rId118" Type="http://schemas.openxmlformats.org/officeDocument/2006/relationships/customXml" Target="../ink/ink1227.xml"/><Relationship Id="rId325" Type="http://schemas.openxmlformats.org/officeDocument/2006/relationships/customXml" Target="../ink/ink1332.xml"/><Relationship Id="rId367" Type="http://schemas.openxmlformats.org/officeDocument/2006/relationships/customXml" Target="../ink/ink1353.xml"/><Relationship Id="rId171" Type="http://schemas.openxmlformats.org/officeDocument/2006/relationships/image" Target="../media/image1218.png"/><Relationship Id="rId227" Type="http://schemas.openxmlformats.org/officeDocument/2006/relationships/customXml" Target="../ink/ink1282.xml"/><Relationship Id="rId269" Type="http://schemas.openxmlformats.org/officeDocument/2006/relationships/customXml" Target="../ink/ink1304.xml"/><Relationship Id="rId434" Type="http://schemas.openxmlformats.org/officeDocument/2006/relationships/image" Target="../media/image1348.png"/><Relationship Id="rId476" Type="http://schemas.openxmlformats.org/officeDocument/2006/relationships/customXml" Target="../ink/ink1408.xml"/><Relationship Id="rId33" Type="http://schemas.openxmlformats.org/officeDocument/2006/relationships/image" Target="../media/image1150.png"/><Relationship Id="rId129" Type="http://schemas.openxmlformats.org/officeDocument/2006/relationships/image" Target="../media/image1197.png"/><Relationship Id="rId280" Type="http://schemas.openxmlformats.org/officeDocument/2006/relationships/image" Target="../media/image1271.png"/><Relationship Id="rId336" Type="http://schemas.openxmlformats.org/officeDocument/2006/relationships/image" Target="../media/image1299.png"/><Relationship Id="rId75" Type="http://schemas.openxmlformats.org/officeDocument/2006/relationships/image" Target="../media/image1170.png"/><Relationship Id="rId140" Type="http://schemas.openxmlformats.org/officeDocument/2006/relationships/customXml" Target="../ink/ink1238.xml"/><Relationship Id="rId182" Type="http://schemas.openxmlformats.org/officeDocument/2006/relationships/customXml" Target="../ink/ink1259.xml"/><Relationship Id="rId378" Type="http://schemas.openxmlformats.org/officeDocument/2006/relationships/image" Target="../media/image1320.png"/><Relationship Id="rId403" Type="http://schemas.openxmlformats.org/officeDocument/2006/relationships/customXml" Target="../ink/ink1371.xml"/><Relationship Id="rId6" Type="http://schemas.openxmlformats.org/officeDocument/2006/relationships/customXml" Target="../ink/ink1171.xml"/><Relationship Id="rId238" Type="http://schemas.openxmlformats.org/officeDocument/2006/relationships/customXml" Target="../ink/ink1288.xml"/><Relationship Id="rId445" Type="http://schemas.openxmlformats.org/officeDocument/2006/relationships/customXml" Target="../ink/ink1392.xml"/><Relationship Id="rId291" Type="http://schemas.openxmlformats.org/officeDocument/2006/relationships/customXml" Target="../ink/ink1315.xml"/><Relationship Id="rId305" Type="http://schemas.openxmlformats.org/officeDocument/2006/relationships/customXml" Target="../ink/ink1322.xml"/><Relationship Id="rId347" Type="http://schemas.openxmlformats.org/officeDocument/2006/relationships/customXml" Target="../ink/ink1343.xml"/><Relationship Id="rId44" Type="http://schemas.openxmlformats.org/officeDocument/2006/relationships/customXml" Target="../ink/ink1190.xml"/><Relationship Id="rId86" Type="http://schemas.openxmlformats.org/officeDocument/2006/relationships/customXml" Target="../ink/ink1211.xml"/><Relationship Id="rId151" Type="http://schemas.openxmlformats.org/officeDocument/2006/relationships/image" Target="../media/image1208.png"/><Relationship Id="rId389" Type="http://schemas.openxmlformats.org/officeDocument/2006/relationships/customXml" Target="../ink/ink1364.xml"/><Relationship Id="rId193" Type="http://schemas.openxmlformats.org/officeDocument/2006/relationships/image" Target="../media/image1229.png"/><Relationship Id="rId207" Type="http://schemas.openxmlformats.org/officeDocument/2006/relationships/image" Target="../media/image1236.png"/><Relationship Id="rId249" Type="http://schemas.openxmlformats.org/officeDocument/2006/relationships/customXml" Target="../ink/ink1294.xml"/><Relationship Id="rId414" Type="http://schemas.openxmlformats.org/officeDocument/2006/relationships/image" Target="../media/image1338.png"/><Relationship Id="rId456" Type="http://schemas.openxmlformats.org/officeDocument/2006/relationships/image" Target="../media/image1359.png"/><Relationship Id="rId13" Type="http://schemas.openxmlformats.org/officeDocument/2006/relationships/image" Target="../media/image1140.png"/><Relationship Id="rId109" Type="http://schemas.openxmlformats.org/officeDocument/2006/relationships/image" Target="../media/image1187.png"/><Relationship Id="rId260" Type="http://schemas.openxmlformats.org/officeDocument/2006/relationships/image" Target="../media/image1261.png"/><Relationship Id="rId316" Type="http://schemas.openxmlformats.org/officeDocument/2006/relationships/image" Target="../media/image1289.png"/><Relationship Id="rId55" Type="http://schemas.openxmlformats.org/officeDocument/2006/relationships/image" Target="../media/image2.png"/><Relationship Id="rId97" Type="http://schemas.openxmlformats.org/officeDocument/2006/relationships/image" Target="../media/image1181.png"/><Relationship Id="rId120" Type="http://schemas.openxmlformats.org/officeDocument/2006/relationships/customXml" Target="../ink/ink1228.xml"/><Relationship Id="rId358" Type="http://schemas.openxmlformats.org/officeDocument/2006/relationships/image" Target="../media/image1310.png"/><Relationship Id="rId162" Type="http://schemas.openxmlformats.org/officeDocument/2006/relationships/customXml" Target="../ink/ink1249.xml"/><Relationship Id="rId218" Type="http://schemas.openxmlformats.org/officeDocument/2006/relationships/customXml" Target="../ink/ink1277.xml"/><Relationship Id="rId425" Type="http://schemas.openxmlformats.org/officeDocument/2006/relationships/customXml" Target="../ink/ink1382.xml"/><Relationship Id="rId467" Type="http://schemas.openxmlformats.org/officeDocument/2006/relationships/customXml" Target="../ink/ink1403.xml"/><Relationship Id="rId271" Type="http://schemas.openxmlformats.org/officeDocument/2006/relationships/customXml" Target="../ink/ink1305.xml"/><Relationship Id="rId24" Type="http://schemas.openxmlformats.org/officeDocument/2006/relationships/customXml" Target="../ink/ink1180.xml"/><Relationship Id="rId66" Type="http://schemas.openxmlformats.org/officeDocument/2006/relationships/customXml" Target="../ink/ink1201.xml"/><Relationship Id="rId131" Type="http://schemas.openxmlformats.org/officeDocument/2006/relationships/image" Target="../media/image1198.png"/><Relationship Id="rId327" Type="http://schemas.openxmlformats.org/officeDocument/2006/relationships/customXml" Target="../ink/ink1333.xml"/><Relationship Id="rId369" Type="http://schemas.openxmlformats.org/officeDocument/2006/relationships/customXml" Target="../ink/ink1354.xml"/><Relationship Id="rId173" Type="http://schemas.openxmlformats.org/officeDocument/2006/relationships/image" Target="../media/image1219.png"/><Relationship Id="rId229" Type="http://schemas.openxmlformats.org/officeDocument/2006/relationships/customXml" Target="../ink/ink1283.xml"/><Relationship Id="rId380" Type="http://schemas.openxmlformats.org/officeDocument/2006/relationships/image" Target="../media/image1321.png"/><Relationship Id="rId436" Type="http://schemas.openxmlformats.org/officeDocument/2006/relationships/image" Target="../media/image1349.png"/><Relationship Id="rId240" Type="http://schemas.openxmlformats.org/officeDocument/2006/relationships/customXml" Target="../ink/ink1289.xml"/><Relationship Id="rId478" Type="http://schemas.openxmlformats.org/officeDocument/2006/relationships/customXml" Target="../ink/ink1409.xml"/><Relationship Id="rId35" Type="http://schemas.openxmlformats.org/officeDocument/2006/relationships/image" Target="../media/image1151.png"/><Relationship Id="rId77" Type="http://schemas.openxmlformats.org/officeDocument/2006/relationships/image" Target="../media/image1171.png"/><Relationship Id="rId100" Type="http://schemas.openxmlformats.org/officeDocument/2006/relationships/customXml" Target="../ink/ink1218.xml"/><Relationship Id="rId282" Type="http://schemas.openxmlformats.org/officeDocument/2006/relationships/image" Target="../media/image1272.png"/><Relationship Id="rId338" Type="http://schemas.openxmlformats.org/officeDocument/2006/relationships/image" Target="../media/image1300.png"/><Relationship Id="rId8" Type="http://schemas.openxmlformats.org/officeDocument/2006/relationships/customXml" Target="../ink/ink1172.xml"/><Relationship Id="rId142" Type="http://schemas.openxmlformats.org/officeDocument/2006/relationships/customXml" Target="../ink/ink1239.xml"/><Relationship Id="rId184" Type="http://schemas.openxmlformats.org/officeDocument/2006/relationships/customXml" Target="../ink/ink1260.xml"/><Relationship Id="rId391" Type="http://schemas.openxmlformats.org/officeDocument/2006/relationships/customXml" Target="../ink/ink1365.xml"/><Relationship Id="rId405" Type="http://schemas.openxmlformats.org/officeDocument/2006/relationships/customXml" Target="../ink/ink1372.xml"/><Relationship Id="rId447" Type="http://schemas.openxmlformats.org/officeDocument/2006/relationships/customXml" Target="../ink/ink1393.xml"/><Relationship Id="rId251" Type="http://schemas.openxmlformats.org/officeDocument/2006/relationships/customXml" Target="../ink/ink1295.xml"/><Relationship Id="rId46" Type="http://schemas.openxmlformats.org/officeDocument/2006/relationships/customXml" Target="../ink/ink1191.xml"/><Relationship Id="rId293" Type="http://schemas.openxmlformats.org/officeDocument/2006/relationships/customXml" Target="../ink/ink1316.xml"/><Relationship Id="rId307" Type="http://schemas.openxmlformats.org/officeDocument/2006/relationships/customXml" Target="../ink/ink1323.xml"/><Relationship Id="rId349" Type="http://schemas.openxmlformats.org/officeDocument/2006/relationships/customXml" Target="../ink/ink1344.xml"/><Relationship Id="rId88" Type="http://schemas.openxmlformats.org/officeDocument/2006/relationships/customXml" Target="../ink/ink1212.xml"/><Relationship Id="rId111" Type="http://schemas.openxmlformats.org/officeDocument/2006/relationships/image" Target="../media/image1188.png"/><Relationship Id="rId153" Type="http://schemas.openxmlformats.org/officeDocument/2006/relationships/image" Target="../media/image1209.png"/><Relationship Id="rId195" Type="http://schemas.openxmlformats.org/officeDocument/2006/relationships/image" Target="../media/image1230.png"/><Relationship Id="rId209" Type="http://schemas.openxmlformats.org/officeDocument/2006/relationships/image" Target="../media/image1237.png"/><Relationship Id="rId360" Type="http://schemas.openxmlformats.org/officeDocument/2006/relationships/image" Target="../media/image1311.png"/><Relationship Id="rId416" Type="http://schemas.openxmlformats.org/officeDocument/2006/relationships/image" Target="../media/image1339.png"/><Relationship Id="rId220" Type="http://schemas.openxmlformats.org/officeDocument/2006/relationships/image" Target="../media/image1242.png"/><Relationship Id="rId458" Type="http://schemas.openxmlformats.org/officeDocument/2006/relationships/image" Target="../media/image1360.png"/><Relationship Id="rId15" Type="http://schemas.openxmlformats.org/officeDocument/2006/relationships/image" Target="../media/image1141.png"/><Relationship Id="rId57" Type="http://schemas.openxmlformats.org/officeDocument/2006/relationships/image" Target="../media/image1161.png"/><Relationship Id="rId262" Type="http://schemas.openxmlformats.org/officeDocument/2006/relationships/image" Target="../media/image1262.png"/><Relationship Id="rId318" Type="http://schemas.openxmlformats.org/officeDocument/2006/relationships/image" Target="../media/image1290.png"/><Relationship Id="rId99" Type="http://schemas.openxmlformats.org/officeDocument/2006/relationships/image" Target="../media/image1182.png"/><Relationship Id="rId122" Type="http://schemas.openxmlformats.org/officeDocument/2006/relationships/customXml" Target="../ink/ink1229.xml"/><Relationship Id="rId164" Type="http://schemas.openxmlformats.org/officeDocument/2006/relationships/customXml" Target="../ink/ink1250.xml"/><Relationship Id="rId371" Type="http://schemas.openxmlformats.org/officeDocument/2006/relationships/customXml" Target="../ink/ink1355.xml"/><Relationship Id="rId427" Type="http://schemas.openxmlformats.org/officeDocument/2006/relationships/customXml" Target="../ink/ink1383.xml"/><Relationship Id="rId469" Type="http://schemas.openxmlformats.org/officeDocument/2006/relationships/customXml" Target="../ink/ink1404.xml"/><Relationship Id="rId26" Type="http://schemas.openxmlformats.org/officeDocument/2006/relationships/customXml" Target="../ink/ink1181.xml"/><Relationship Id="rId231" Type="http://schemas.openxmlformats.org/officeDocument/2006/relationships/image" Target="../media/image1247.png"/><Relationship Id="rId273" Type="http://schemas.openxmlformats.org/officeDocument/2006/relationships/customXml" Target="../ink/ink1306.xml"/><Relationship Id="rId329" Type="http://schemas.openxmlformats.org/officeDocument/2006/relationships/customXml" Target="../ink/ink1334.xml"/><Relationship Id="rId480" Type="http://schemas.openxmlformats.org/officeDocument/2006/relationships/customXml" Target="../ink/ink1410.xml"/><Relationship Id="rId68" Type="http://schemas.openxmlformats.org/officeDocument/2006/relationships/customXml" Target="../ink/ink1202.xml"/><Relationship Id="rId133" Type="http://schemas.openxmlformats.org/officeDocument/2006/relationships/image" Target="../media/image1199.png"/><Relationship Id="rId175" Type="http://schemas.openxmlformats.org/officeDocument/2006/relationships/image" Target="../media/image1220.png"/><Relationship Id="rId340" Type="http://schemas.openxmlformats.org/officeDocument/2006/relationships/image" Target="../media/image1301.png"/><Relationship Id="rId200" Type="http://schemas.openxmlformats.org/officeDocument/2006/relationships/customXml" Target="../ink/ink1268.xml"/><Relationship Id="rId382" Type="http://schemas.openxmlformats.org/officeDocument/2006/relationships/image" Target="../media/image1322.png"/><Relationship Id="rId438" Type="http://schemas.openxmlformats.org/officeDocument/2006/relationships/image" Target="../media/image1350.png"/><Relationship Id="rId242" Type="http://schemas.openxmlformats.org/officeDocument/2006/relationships/customXml" Target="../ink/ink1290.xml"/><Relationship Id="rId284" Type="http://schemas.openxmlformats.org/officeDocument/2006/relationships/image" Target="../media/image1273.png"/><Relationship Id="rId37" Type="http://schemas.openxmlformats.org/officeDocument/2006/relationships/image" Target="../media/image1152.png"/><Relationship Id="rId79" Type="http://schemas.openxmlformats.org/officeDocument/2006/relationships/image" Target="../media/image1172.png"/><Relationship Id="rId102" Type="http://schemas.openxmlformats.org/officeDocument/2006/relationships/customXml" Target="../ink/ink1219.xml"/><Relationship Id="rId144" Type="http://schemas.openxmlformats.org/officeDocument/2006/relationships/customXml" Target="../ink/ink1240.xml"/><Relationship Id="rId90" Type="http://schemas.openxmlformats.org/officeDocument/2006/relationships/customXml" Target="../ink/ink1213.xml"/><Relationship Id="rId186" Type="http://schemas.openxmlformats.org/officeDocument/2006/relationships/customXml" Target="../ink/ink1261.xml"/><Relationship Id="rId351" Type="http://schemas.openxmlformats.org/officeDocument/2006/relationships/customXml" Target="../ink/ink1345.xml"/><Relationship Id="rId393" Type="http://schemas.openxmlformats.org/officeDocument/2006/relationships/customXml" Target="../ink/ink1366.xml"/><Relationship Id="rId407" Type="http://schemas.openxmlformats.org/officeDocument/2006/relationships/customXml" Target="../ink/ink1373.xml"/><Relationship Id="rId449" Type="http://schemas.openxmlformats.org/officeDocument/2006/relationships/customXml" Target="../ink/ink1394.xml"/><Relationship Id="rId211" Type="http://schemas.openxmlformats.org/officeDocument/2006/relationships/image" Target="../media/image1238.png"/><Relationship Id="rId253" Type="http://schemas.openxmlformats.org/officeDocument/2006/relationships/customXml" Target="../ink/ink1296.xml"/><Relationship Id="rId295" Type="http://schemas.openxmlformats.org/officeDocument/2006/relationships/customXml" Target="../ink/ink1317.xml"/><Relationship Id="rId309" Type="http://schemas.openxmlformats.org/officeDocument/2006/relationships/customXml" Target="../ink/ink1324.xml"/><Relationship Id="rId460" Type="http://schemas.openxmlformats.org/officeDocument/2006/relationships/image" Target="../media/image1361.png"/><Relationship Id="rId48" Type="http://schemas.openxmlformats.org/officeDocument/2006/relationships/customXml" Target="../ink/ink1192.xml"/><Relationship Id="rId113" Type="http://schemas.openxmlformats.org/officeDocument/2006/relationships/image" Target="../media/image1189.png"/><Relationship Id="rId320" Type="http://schemas.openxmlformats.org/officeDocument/2006/relationships/image" Target="../media/image1291.png"/><Relationship Id="rId155" Type="http://schemas.openxmlformats.org/officeDocument/2006/relationships/image" Target="../media/image1210.png"/><Relationship Id="rId197" Type="http://schemas.openxmlformats.org/officeDocument/2006/relationships/image" Target="../media/image1231.png"/><Relationship Id="rId362" Type="http://schemas.openxmlformats.org/officeDocument/2006/relationships/image" Target="../media/image1312.png"/><Relationship Id="rId418" Type="http://schemas.openxmlformats.org/officeDocument/2006/relationships/image" Target="../media/image1340.png"/><Relationship Id="rId222" Type="http://schemas.openxmlformats.org/officeDocument/2006/relationships/image" Target="../media/image1243.png"/><Relationship Id="rId264" Type="http://schemas.openxmlformats.org/officeDocument/2006/relationships/image" Target="../media/image1263.png"/><Relationship Id="rId471" Type="http://schemas.openxmlformats.org/officeDocument/2006/relationships/customXml" Target="../ink/ink1405.xml"/><Relationship Id="rId17" Type="http://schemas.openxmlformats.org/officeDocument/2006/relationships/image" Target="../media/image1142.png"/><Relationship Id="rId59" Type="http://schemas.openxmlformats.org/officeDocument/2006/relationships/image" Target="../media/image1162.png"/><Relationship Id="rId124" Type="http://schemas.openxmlformats.org/officeDocument/2006/relationships/customXml" Target="../ink/ink1230.xml"/><Relationship Id="rId70" Type="http://schemas.openxmlformats.org/officeDocument/2006/relationships/customXml" Target="../ink/ink1203.xml"/><Relationship Id="rId166" Type="http://schemas.openxmlformats.org/officeDocument/2006/relationships/customXml" Target="../ink/ink1251.xml"/><Relationship Id="rId331" Type="http://schemas.openxmlformats.org/officeDocument/2006/relationships/customXml" Target="../ink/ink1335.xml"/><Relationship Id="rId373" Type="http://schemas.openxmlformats.org/officeDocument/2006/relationships/customXml" Target="../ink/ink1356.xml"/><Relationship Id="rId429" Type="http://schemas.openxmlformats.org/officeDocument/2006/relationships/customXml" Target="../ink/ink1384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48.png"/><Relationship Id="rId440" Type="http://schemas.openxmlformats.org/officeDocument/2006/relationships/image" Target="../media/image1351.png"/><Relationship Id="rId28" Type="http://schemas.openxmlformats.org/officeDocument/2006/relationships/customXml" Target="../ink/ink1182.xml"/><Relationship Id="rId275" Type="http://schemas.openxmlformats.org/officeDocument/2006/relationships/customXml" Target="../ink/ink1307.xml"/><Relationship Id="rId300" Type="http://schemas.openxmlformats.org/officeDocument/2006/relationships/image" Target="../media/image1281.png"/><Relationship Id="rId81" Type="http://schemas.openxmlformats.org/officeDocument/2006/relationships/image" Target="../media/image1173.png"/><Relationship Id="rId135" Type="http://schemas.openxmlformats.org/officeDocument/2006/relationships/image" Target="../media/image1200.png"/><Relationship Id="rId177" Type="http://schemas.openxmlformats.org/officeDocument/2006/relationships/image" Target="../media/image1221.png"/><Relationship Id="rId342" Type="http://schemas.openxmlformats.org/officeDocument/2006/relationships/image" Target="../media/image1302.png"/><Relationship Id="rId384" Type="http://schemas.openxmlformats.org/officeDocument/2006/relationships/image" Target="../media/image1323.png"/><Relationship Id="rId202" Type="http://schemas.openxmlformats.org/officeDocument/2006/relationships/customXml" Target="../ink/ink1269.xml"/><Relationship Id="rId244" Type="http://schemas.openxmlformats.org/officeDocument/2006/relationships/customXml" Target="../ink/ink1291.xml"/><Relationship Id="rId39" Type="http://schemas.openxmlformats.org/officeDocument/2006/relationships/image" Target="../media/image1153.png"/><Relationship Id="rId286" Type="http://schemas.openxmlformats.org/officeDocument/2006/relationships/image" Target="../media/image1274.png"/><Relationship Id="rId451" Type="http://schemas.openxmlformats.org/officeDocument/2006/relationships/customXml" Target="../ink/ink1395.xml"/><Relationship Id="rId50" Type="http://schemas.openxmlformats.org/officeDocument/2006/relationships/customXml" Target="../ink/ink1193.xml"/><Relationship Id="rId104" Type="http://schemas.openxmlformats.org/officeDocument/2006/relationships/customXml" Target="../ink/ink1220.xml"/><Relationship Id="rId146" Type="http://schemas.openxmlformats.org/officeDocument/2006/relationships/customXml" Target="../ink/ink1241.xml"/><Relationship Id="rId188" Type="http://schemas.openxmlformats.org/officeDocument/2006/relationships/customXml" Target="../ink/ink1262.xml"/><Relationship Id="rId311" Type="http://schemas.openxmlformats.org/officeDocument/2006/relationships/customXml" Target="../ink/ink1325.xml"/><Relationship Id="rId353" Type="http://schemas.openxmlformats.org/officeDocument/2006/relationships/customXml" Target="../ink/ink1346.xml"/><Relationship Id="rId395" Type="http://schemas.openxmlformats.org/officeDocument/2006/relationships/customXml" Target="../ink/ink1367.xml"/><Relationship Id="rId409" Type="http://schemas.openxmlformats.org/officeDocument/2006/relationships/customXml" Target="../ink/ink1374.xml"/><Relationship Id="rId92" Type="http://schemas.openxmlformats.org/officeDocument/2006/relationships/customXml" Target="../ink/ink1214.xml"/><Relationship Id="rId213" Type="http://schemas.openxmlformats.org/officeDocument/2006/relationships/image" Target="../media/image1239.png"/><Relationship Id="rId420" Type="http://schemas.openxmlformats.org/officeDocument/2006/relationships/image" Target="../media/image1341.png"/><Relationship Id="rId255" Type="http://schemas.openxmlformats.org/officeDocument/2006/relationships/customXml" Target="../ink/ink1297.xml"/><Relationship Id="rId297" Type="http://schemas.openxmlformats.org/officeDocument/2006/relationships/customXml" Target="../ink/ink1318.xml"/><Relationship Id="rId462" Type="http://schemas.openxmlformats.org/officeDocument/2006/relationships/image" Target="../media/image1362.png"/><Relationship Id="rId115" Type="http://schemas.openxmlformats.org/officeDocument/2006/relationships/image" Target="../media/image1190.png"/><Relationship Id="rId157" Type="http://schemas.openxmlformats.org/officeDocument/2006/relationships/image" Target="../media/image1211.png"/><Relationship Id="rId322" Type="http://schemas.openxmlformats.org/officeDocument/2006/relationships/image" Target="../media/image1292.png"/><Relationship Id="rId364" Type="http://schemas.openxmlformats.org/officeDocument/2006/relationships/image" Target="../media/image1313.png"/><Relationship Id="rId61" Type="http://schemas.openxmlformats.org/officeDocument/2006/relationships/image" Target="../media/image1163.png"/><Relationship Id="rId199" Type="http://schemas.openxmlformats.org/officeDocument/2006/relationships/image" Target="../media/image1232.png"/><Relationship Id="rId19" Type="http://schemas.openxmlformats.org/officeDocument/2006/relationships/image" Target="../media/image1143.png"/><Relationship Id="rId224" Type="http://schemas.openxmlformats.org/officeDocument/2006/relationships/image" Target="../media/image1244.png"/><Relationship Id="rId266" Type="http://schemas.openxmlformats.org/officeDocument/2006/relationships/image" Target="../media/image1264.png"/><Relationship Id="rId431" Type="http://schemas.openxmlformats.org/officeDocument/2006/relationships/customXml" Target="../ink/ink1385.xml"/><Relationship Id="rId473" Type="http://schemas.openxmlformats.org/officeDocument/2006/relationships/customXml" Target="../ink/ink1406.xml"/><Relationship Id="rId30" Type="http://schemas.openxmlformats.org/officeDocument/2006/relationships/customXml" Target="../ink/ink1183.xml"/><Relationship Id="rId126" Type="http://schemas.openxmlformats.org/officeDocument/2006/relationships/customXml" Target="../ink/ink1231.xml"/><Relationship Id="rId168" Type="http://schemas.openxmlformats.org/officeDocument/2006/relationships/customXml" Target="../ink/ink1252.xml"/><Relationship Id="rId333" Type="http://schemas.openxmlformats.org/officeDocument/2006/relationships/customXml" Target="../ink/ink1336.xml"/><Relationship Id="rId72" Type="http://schemas.openxmlformats.org/officeDocument/2006/relationships/customXml" Target="../ink/ink1204.xml"/><Relationship Id="rId375" Type="http://schemas.openxmlformats.org/officeDocument/2006/relationships/customXml" Target="../ink/ink135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8.png"/><Relationship Id="rId299" Type="http://schemas.openxmlformats.org/officeDocument/2006/relationships/image" Target="../media/image1517.png"/><Relationship Id="rId21" Type="http://schemas.openxmlformats.org/officeDocument/2006/relationships/image" Target="../media/image1381.png"/><Relationship Id="rId63" Type="http://schemas.openxmlformats.org/officeDocument/2006/relationships/image" Target="../media/image1402.png"/><Relationship Id="rId159" Type="http://schemas.openxmlformats.org/officeDocument/2006/relationships/image" Target="../media/image1448.png"/><Relationship Id="rId324" Type="http://schemas.openxmlformats.org/officeDocument/2006/relationships/customXml" Target="../ink/ink1574.xml"/><Relationship Id="rId366" Type="http://schemas.openxmlformats.org/officeDocument/2006/relationships/image" Target="../media/image1549.png"/><Relationship Id="rId170" Type="http://schemas.openxmlformats.org/officeDocument/2006/relationships/customXml" Target="../ink/ink1495.xml"/><Relationship Id="rId226" Type="http://schemas.openxmlformats.org/officeDocument/2006/relationships/image" Target="../media/image1481.png"/><Relationship Id="rId268" Type="http://schemas.openxmlformats.org/officeDocument/2006/relationships/customXml" Target="../ink/ink1545.xml"/><Relationship Id="rId32" Type="http://schemas.openxmlformats.org/officeDocument/2006/relationships/customXml" Target="../ink/ink1426.xml"/><Relationship Id="rId74" Type="http://schemas.openxmlformats.org/officeDocument/2006/relationships/customXml" Target="../ink/ink1447.xml"/><Relationship Id="rId128" Type="http://schemas.openxmlformats.org/officeDocument/2006/relationships/customXml" Target="../ink/ink1474.xml"/><Relationship Id="rId335" Type="http://schemas.openxmlformats.org/officeDocument/2006/relationships/image" Target="../media/image1534.png"/><Relationship Id="rId5" Type="http://schemas.openxmlformats.org/officeDocument/2006/relationships/image" Target="../media/image1373.png"/><Relationship Id="rId181" Type="http://schemas.openxmlformats.org/officeDocument/2006/relationships/image" Target="../media/image1459.png"/><Relationship Id="rId237" Type="http://schemas.openxmlformats.org/officeDocument/2006/relationships/customXml" Target="../ink/ink1529.xml"/><Relationship Id="rId279" Type="http://schemas.openxmlformats.org/officeDocument/2006/relationships/image" Target="../media/image1507.png"/><Relationship Id="rId43" Type="http://schemas.openxmlformats.org/officeDocument/2006/relationships/image" Target="../media/image1392.png"/><Relationship Id="rId139" Type="http://schemas.openxmlformats.org/officeDocument/2006/relationships/image" Target="../media/image1439.png"/><Relationship Id="rId290" Type="http://schemas.openxmlformats.org/officeDocument/2006/relationships/customXml" Target="../ink/ink1556.xml"/><Relationship Id="rId304" Type="http://schemas.openxmlformats.org/officeDocument/2006/relationships/image" Target="../media/image1519.png"/><Relationship Id="rId346" Type="http://schemas.openxmlformats.org/officeDocument/2006/relationships/customXml" Target="../ink/ink1585.xml"/><Relationship Id="rId85" Type="http://schemas.openxmlformats.org/officeDocument/2006/relationships/image" Target="../media/image1413.png"/><Relationship Id="rId150" Type="http://schemas.openxmlformats.org/officeDocument/2006/relationships/customXml" Target="../ink/ink1485.xml"/><Relationship Id="rId192" Type="http://schemas.openxmlformats.org/officeDocument/2006/relationships/customXml" Target="../ink/ink1506.xml"/><Relationship Id="rId206" Type="http://schemas.openxmlformats.org/officeDocument/2006/relationships/customXml" Target="../ink/ink1513.xml"/><Relationship Id="rId248" Type="http://schemas.openxmlformats.org/officeDocument/2006/relationships/image" Target="../media/image1492.png"/><Relationship Id="rId12" Type="http://schemas.openxmlformats.org/officeDocument/2006/relationships/customXml" Target="../ink/ink1416.xml"/><Relationship Id="rId108" Type="http://schemas.openxmlformats.org/officeDocument/2006/relationships/customXml" Target="../ink/ink1464.xml"/><Relationship Id="rId315" Type="http://schemas.openxmlformats.org/officeDocument/2006/relationships/image" Target="../media/image1524.png"/><Relationship Id="rId357" Type="http://schemas.openxmlformats.org/officeDocument/2006/relationships/customXml" Target="../ink/ink1591.xml"/><Relationship Id="rId54" Type="http://schemas.openxmlformats.org/officeDocument/2006/relationships/customXml" Target="../ink/ink1437.xml"/><Relationship Id="rId96" Type="http://schemas.openxmlformats.org/officeDocument/2006/relationships/customXml" Target="../ink/ink1458.xml"/><Relationship Id="rId161" Type="http://schemas.openxmlformats.org/officeDocument/2006/relationships/image" Target="../media/image1449.png"/><Relationship Id="rId217" Type="http://schemas.openxmlformats.org/officeDocument/2006/relationships/customXml" Target="../ink/ink1519.xml"/><Relationship Id="rId259" Type="http://schemas.openxmlformats.org/officeDocument/2006/relationships/customXml" Target="../ink/ink1540.xml"/><Relationship Id="rId23" Type="http://schemas.openxmlformats.org/officeDocument/2006/relationships/image" Target="../media/image1382.png"/><Relationship Id="rId119" Type="http://schemas.openxmlformats.org/officeDocument/2006/relationships/image" Target="../media/image1429.png"/><Relationship Id="rId270" Type="http://schemas.openxmlformats.org/officeDocument/2006/relationships/customXml" Target="../ink/ink1546.xml"/><Relationship Id="rId326" Type="http://schemas.openxmlformats.org/officeDocument/2006/relationships/customXml" Target="../ink/ink1575.xml"/><Relationship Id="rId65" Type="http://schemas.openxmlformats.org/officeDocument/2006/relationships/image" Target="../media/image1403.png"/><Relationship Id="rId130" Type="http://schemas.openxmlformats.org/officeDocument/2006/relationships/customXml" Target="../ink/ink1475.xml"/><Relationship Id="rId368" Type="http://schemas.openxmlformats.org/officeDocument/2006/relationships/image" Target="../media/image1550.png"/><Relationship Id="rId172" Type="http://schemas.openxmlformats.org/officeDocument/2006/relationships/customXml" Target="../ink/ink1496.xml"/><Relationship Id="rId228" Type="http://schemas.openxmlformats.org/officeDocument/2006/relationships/image" Target="../media/image1482.png"/><Relationship Id="rId281" Type="http://schemas.openxmlformats.org/officeDocument/2006/relationships/image" Target="../media/image1508.png"/><Relationship Id="rId337" Type="http://schemas.openxmlformats.org/officeDocument/2006/relationships/image" Target="../media/image1535.png"/><Relationship Id="rId34" Type="http://schemas.openxmlformats.org/officeDocument/2006/relationships/customXml" Target="../ink/ink1427.xml"/><Relationship Id="rId76" Type="http://schemas.openxmlformats.org/officeDocument/2006/relationships/customXml" Target="../ink/ink1448.xml"/><Relationship Id="rId141" Type="http://schemas.openxmlformats.org/officeDocument/2006/relationships/image" Target="../media/image1440.png"/><Relationship Id="rId7" Type="http://schemas.openxmlformats.org/officeDocument/2006/relationships/image" Target="../media/image1374.png"/><Relationship Id="rId183" Type="http://schemas.openxmlformats.org/officeDocument/2006/relationships/image" Target="../media/image1460.png"/><Relationship Id="rId239" Type="http://schemas.openxmlformats.org/officeDocument/2006/relationships/customXml" Target="../ink/ink1530.xml"/><Relationship Id="rId250" Type="http://schemas.openxmlformats.org/officeDocument/2006/relationships/image" Target="../media/image1493.png"/><Relationship Id="rId292" Type="http://schemas.openxmlformats.org/officeDocument/2006/relationships/customXml" Target="../ink/ink1557.xml"/><Relationship Id="rId306" Type="http://schemas.openxmlformats.org/officeDocument/2006/relationships/image" Target="../media/image1520.png"/><Relationship Id="rId45" Type="http://schemas.openxmlformats.org/officeDocument/2006/relationships/image" Target="../media/image1393.png"/><Relationship Id="rId87" Type="http://schemas.openxmlformats.org/officeDocument/2006/relationships/image" Target="../media/image1414.png"/><Relationship Id="rId110" Type="http://schemas.openxmlformats.org/officeDocument/2006/relationships/customXml" Target="../ink/ink1465.xml"/><Relationship Id="rId348" Type="http://schemas.openxmlformats.org/officeDocument/2006/relationships/customXml" Target="../ink/ink1586.xml"/><Relationship Id="rId152" Type="http://schemas.openxmlformats.org/officeDocument/2006/relationships/customXml" Target="../ink/ink1486.xml"/><Relationship Id="rId194" Type="http://schemas.openxmlformats.org/officeDocument/2006/relationships/customXml" Target="../ink/ink1507.xml"/><Relationship Id="rId208" Type="http://schemas.openxmlformats.org/officeDocument/2006/relationships/customXml" Target="../ink/ink1514.xml"/><Relationship Id="rId261" Type="http://schemas.openxmlformats.org/officeDocument/2006/relationships/customXml" Target="../ink/ink1541.xml"/><Relationship Id="rId14" Type="http://schemas.openxmlformats.org/officeDocument/2006/relationships/customXml" Target="../ink/ink1417.xml"/><Relationship Id="rId56" Type="http://schemas.openxmlformats.org/officeDocument/2006/relationships/customXml" Target="../ink/ink1438.xml"/><Relationship Id="rId317" Type="http://schemas.openxmlformats.org/officeDocument/2006/relationships/image" Target="../media/image1525.png"/><Relationship Id="rId359" Type="http://schemas.openxmlformats.org/officeDocument/2006/relationships/customXml" Target="../ink/ink1592.xml"/><Relationship Id="rId98" Type="http://schemas.openxmlformats.org/officeDocument/2006/relationships/customXml" Target="../ink/ink1459.xml"/><Relationship Id="rId121" Type="http://schemas.openxmlformats.org/officeDocument/2006/relationships/image" Target="../media/image1430.png"/><Relationship Id="rId163" Type="http://schemas.openxmlformats.org/officeDocument/2006/relationships/image" Target="../media/image1450.png"/><Relationship Id="rId219" Type="http://schemas.openxmlformats.org/officeDocument/2006/relationships/customXml" Target="../ink/ink1520.xml"/><Relationship Id="rId370" Type="http://schemas.openxmlformats.org/officeDocument/2006/relationships/image" Target="../media/image1551.png"/><Relationship Id="rId230" Type="http://schemas.openxmlformats.org/officeDocument/2006/relationships/image" Target="../media/image1483.png"/><Relationship Id="rId25" Type="http://schemas.openxmlformats.org/officeDocument/2006/relationships/image" Target="../media/image1383.png"/><Relationship Id="rId67" Type="http://schemas.openxmlformats.org/officeDocument/2006/relationships/image" Target="../media/image1404.png"/><Relationship Id="rId272" Type="http://schemas.openxmlformats.org/officeDocument/2006/relationships/customXml" Target="../ink/ink1547.xml"/><Relationship Id="rId328" Type="http://schemas.openxmlformats.org/officeDocument/2006/relationships/customXml" Target="../ink/ink1576.xml"/><Relationship Id="rId132" Type="http://schemas.openxmlformats.org/officeDocument/2006/relationships/customXml" Target="../ink/ink1476.xml"/><Relationship Id="rId174" Type="http://schemas.openxmlformats.org/officeDocument/2006/relationships/customXml" Target="../ink/ink1497.xml"/><Relationship Id="rId241" Type="http://schemas.openxmlformats.org/officeDocument/2006/relationships/customXml" Target="../ink/ink1531.xml"/><Relationship Id="rId36" Type="http://schemas.openxmlformats.org/officeDocument/2006/relationships/customXml" Target="../ink/ink1428.xml"/><Relationship Id="rId283" Type="http://schemas.openxmlformats.org/officeDocument/2006/relationships/image" Target="../media/image1509.png"/><Relationship Id="rId339" Type="http://schemas.openxmlformats.org/officeDocument/2006/relationships/image" Target="../media/image1536.png"/><Relationship Id="rId78" Type="http://schemas.openxmlformats.org/officeDocument/2006/relationships/customXml" Target="../ink/ink1449.xml"/><Relationship Id="rId99" Type="http://schemas.openxmlformats.org/officeDocument/2006/relationships/image" Target="../media/image1420.png"/><Relationship Id="rId101" Type="http://schemas.openxmlformats.org/officeDocument/2006/relationships/image" Target="../media/image1421.png"/><Relationship Id="rId122" Type="http://schemas.openxmlformats.org/officeDocument/2006/relationships/customXml" Target="../ink/ink1471.xml"/><Relationship Id="rId143" Type="http://schemas.openxmlformats.org/officeDocument/2006/relationships/image" Target="../media/image1441.png"/><Relationship Id="rId164" Type="http://schemas.openxmlformats.org/officeDocument/2006/relationships/customXml" Target="../ink/ink1492.xml"/><Relationship Id="rId185" Type="http://schemas.openxmlformats.org/officeDocument/2006/relationships/image" Target="../media/image1461.png"/><Relationship Id="rId350" Type="http://schemas.openxmlformats.org/officeDocument/2006/relationships/customXml" Target="../ink/ink1587.xml"/><Relationship Id="rId371" Type="http://schemas.openxmlformats.org/officeDocument/2006/relationships/customXml" Target="../ink/ink1598.xml"/><Relationship Id="rId9" Type="http://schemas.openxmlformats.org/officeDocument/2006/relationships/image" Target="../media/image1375.png"/><Relationship Id="rId210" Type="http://schemas.openxmlformats.org/officeDocument/2006/relationships/customXml" Target="../ink/ink1515.xml"/><Relationship Id="rId26" Type="http://schemas.openxmlformats.org/officeDocument/2006/relationships/customXml" Target="../ink/ink1423.xml"/><Relationship Id="rId231" Type="http://schemas.openxmlformats.org/officeDocument/2006/relationships/customXml" Target="../ink/ink1526.xml"/><Relationship Id="rId252" Type="http://schemas.openxmlformats.org/officeDocument/2006/relationships/image" Target="../media/image1494.png"/><Relationship Id="rId273" Type="http://schemas.openxmlformats.org/officeDocument/2006/relationships/image" Target="../media/image1504.png"/><Relationship Id="rId294" Type="http://schemas.openxmlformats.org/officeDocument/2006/relationships/customXml" Target="../ink/ink1558.xml"/><Relationship Id="rId308" Type="http://schemas.openxmlformats.org/officeDocument/2006/relationships/image" Target="../media/image1521.png"/><Relationship Id="rId329" Type="http://schemas.openxmlformats.org/officeDocument/2006/relationships/image" Target="../media/image1531.png"/><Relationship Id="rId47" Type="http://schemas.openxmlformats.org/officeDocument/2006/relationships/image" Target="../media/image1394.png"/><Relationship Id="rId68" Type="http://schemas.openxmlformats.org/officeDocument/2006/relationships/customXml" Target="../ink/ink1444.xml"/><Relationship Id="rId89" Type="http://schemas.openxmlformats.org/officeDocument/2006/relationships/image" Target="../media/image1415.png"/><Relationship Id="rId112" Type="http://schemas.openxmlformats.org/officeDocument/2006/relationships/customXml" Target="../ink/ink1466.xml"/><Relationship Id="rId133" Type="http://schemas.openxmlformats.org/officeDocument/2006/relationships/image" Target="../media/image1436.png"/><Relationship Id="rId154" Type="http://schemas.openxmlformats.org/officeDocument/2006/relationships/customXml" Target="../ink/ink1487.xml"/><Relationship Id="rId175" Type="http://schemas.openxmlformats.org/officeDocument/2006/relationships/image" Target="../media/image1456.png"/><Relationship Id="rId340" Type="http://schemas.openxmlformats.org/officeDocument/2006/relationships/customXml" Target="../ink/ink1582.xml"/><Relationship Id="rId361" Type="http://schemas.openxmlformats.org/officeDocument/2006/relationships/customXml" Target="../ink/ink1593.xml"/><Relationship Id="rId196" Type="http://schemas.openxmlformats.org/officeDocument/2006/relationships/customXml" Target="../ink/ink1508.xml"/><Relationship Id="rId200" Type="http://schemas.openxmlformats.org/officeDocument/2006/relationships/customXml" Target="../ink/ink1510.xml"/><Relationship Id="rId16" Type="http://schemas.openxmlformats.org/officeDocument/2006/relationships/customXml" Target="../ink/ink1418.xml"/><Relationship Id="rId221" Type="http://schemas.openxmlformats.org/officeDocument/2006/relationships/customXml" Target="../ink/ink1521.xml"/><Relationship Id="rId242" Type="http://schemas.openxmlformats.org/officeDocument/2006/relationships/image" Target="../media/image1489.png"/><Relationship Id="rId263" Type="http://schemas.openxmlformats.org/officeDocument/2006/relationships/customXml" Target="../ink/ink1542.xml"/><Relationship Id="rId284" Type="http://schemas.openxmlformats.org/officeDocument/2006/relationships/customXml" Target="../ink/ink1553.xml"/><Relationship Id="rId319" Type="http://schemas.openxmlformats.org/officeDocument/2006/relationships/image" Target="../media/image1526.png"/><Relationship Id="rId37" Type="http://schemas.openxmlformats.org/officeDocument/2006/relationships/image" Target="../media/image1389.png"/><Relationship Id="rId58" Type="http://schemas.openxmlformats.org/officeDocument/2006/relationships/customXml" Target="../ink/ink1439.xml"/><Relationship Id="rId79" Type="http://schemas.openxmlformats.org/officeDocument/2006/relationships/image" Target="../media/image1410.png"/><Relationship Id="rId102" Type="http://schemas.openxmlformats.org/officeDocument/2006/relationships/customXml" Target="../ink/ink1461.xml"/><Relationship Id="rId123" Type="http://schemas.openxmlformats.org/officeDocument/2006/relationships/image" Target="../media/image1431.png"/><Relationship Id="rId144" Type="http://schemas.openxmlformats.org/officeDocument/2006/relationships/customXml" Target="../ink/ink1482.xml"/><Relationship Id="rId330" Type="http://schemas.openxmlformats.org/officeDocument/2006/relationships/customXml" Target="../ink/ink1577.xml"/><Relationship Id="rId90" Type="http://schemas.openxmlformats.org/officeDocument/2006/relationships/customXml" Target="../ink/ink1455.xml"/><Relationship Id="rId165" Type="http://schemas.openxmlformats.org/officeDocument/2006/relationships/image" Target="../media/image1451.png"/><Relationship Id="rId186" Type="http://schemas.openxmlformats.org/officeDocument/2006/relationships/customXml" Target="../ink/ink1503.xml"/><Relationship Id="rId351" Type="http://schemas.openxmlformats.org/officeDocument/2006/relationships/customXml" Target="../ink/ink1588.xml"/><Relationship Id="rId372" Type="http://schemas.openxmlformats.org/officeDocument/2006/relationships/image" Target="../media/image1552.png"/><Relationship Id="rId211" Type="http://schemas.openxmlformats.org/officeDocument/2006/relationships/image" Target="../media/image1474.png"/><Relationship Id="rId232" Type="http://schemas.openxmlformats.org/officeDocument/2006/relationships/image" Target="../media/image1484.png"/><Relationship Id="rId253" Type="http://schemas.openxmlformats.org/officeDocument/2006/relationships/customXml" Target="../ink/ink1537.xml"/><Relationship Id="rId274" Type="http://schemas.openxmlformats.org/officeDocument/2006/relationships/customXml" Target="../ink/ink1548.xml"/><Relationship Id="rId295" Type="http://schemas.openxmlformats.org/officeDocument/2006/relationships/image" Target="../media/image1515.png"/><Relationship Id="rId309" Type="http://schemas.openxmlformats.org/officeDocument/2006/relationships/customXml" Target="../ink/ink1566.xml"/><Relationship Id="rId27" Type="http://schemas.openxmlformats.org/officeDocument/2006/relationships/image" Target="../media/image1384.png"/><Relationship Id="rId48" Type="http://schemas.openxmlformats.org/officeDocument/2006/relationships/customXml" Target="../ink/ink1434.xml"/><Relationship Id="rId69" Type="http://schemas.openxmlformats.org/officeDocument/2006/relationships/image" Target="../media/image1405.png"/><Relationship Id="rId113" Type="http://schemas.openxmlformats.org/officeDocument/2006/relationships/image" Target="../media/image1426.png"/><Relationship Id="rId134" Type="http://schemas.openxmlformats.org/officeDocument/2006/relationships/customXml" Target="../ink/ink1477.xml"/><Relationship Id="rId320" Type="http://schemas.openxmlformats.org/officeDocument/2006/relationships/customXml" Target="../ink/ink1572.xml"/><Relationship Id="rId80" Type="http://schemas.openxmlformats.org/officeDocument/2006/relationships/customXml" Target="../ink/ink1450.xml"/><Relationship Id="rId155" Type="http://schemas.openxmlformats.org/officeDocument/2006/relationships/image" Target="../media/image1446.png"/><Relationship Id="rId176" Type="http://schemas.openxmlformats.org/officeDocument/2006/relationships/customXml" Target="../ink/ink1498.xml"/><Relationship Id="rId197" Type="http://schemas.openxmlformats.org/officeDocument/2006/relationships/image" Target="../media/image1467.png"/><Relationship Id="rId341" Type="http://schemas.openxmlformats.org/officeDocument/2006/relationships/image" Target="../media/image1537.png"/><Relationship Id="rId362" Type="http://schemas.openxmlformats.org/officeDocument/2006/relationships/image" Target="../media/image1547.png"/><Relationship Id="rId201" Type="http://schemas.openxmlformats.org/officeDocument/2006/relationships/image" Target="../media/image1469.png"/><Relationship Id="rId222" Type="http://schemas.openxmlformats.org/officeDocument/2006/relationships/image" Target="../media/image1479.png"/><Relationship Id="rId243" Type="http://schemas.openxmlformats.org/officeDocument/2006/relationships/customXml" Target="../ink/ink1532.xml"/><Relationship Id="rId264" Type="http://schemas.openxmlformats.org/officeDocument/2006/relationships/image" Target="../media/image1500.png"/><Relationship Id="rId285" Type="http://schemas.openxmlformats.org/officeDocument/2006/relationships/image" Target="../media/image1510.png"/><Relationship Id="rId17" Type="http://schemas.openxmlformats.org/officeDocument/2006/relationships/image" Target="../media/image1379.png"/><Relationship Id="rId38" Type="http://schemas.openxmlformats.org/officeDocument/2006/relationships/customXml" Target="../ink/ink1429.xml"/><Relationship Id="rId59" Type="http://schemas.openxmlformats.org/officeDocument/2006/relationships/image" Target="../media/image1400.png"/><Relationship Id="rId103" Type="http://schemas.openxmlformats.org/officeDocument/2006/relationships/image" Target="../media/image1422.png"/><Relationship Id="rId124" Type="http://schemas.openxmlformats.org/officeDocument/2006/relationships/customXml" Target="../ink/ink1472.xml"/><Relationship Id="rId310" Type="http://schemas.openxmlformats.org/officeDocument/2006/relationships/customXml" Target="../ink/ink1567.xml"/><Relationship Id="rId70" Type="http://schemas.openxmlformats.org/officeDocument/2006/relationships/customXml" Target="../ink/ink1445.xml"/><Relationship Id="rId91" Type="http://schemas.openxmlformats.org/officeDocument/2006/relationships/image" Target="../media/image1416.png"/><Relationship Id="rId145" Type="http://schemas.openxmlformats.org/officeDocument/2006/relationships/image" Target="../media/image1442.png"/><Relationship Id="rId166" Type="http://schemas.openxmlformats.org/officeDocument/2006/relationships/customXml" Target="../ink/ink1493.xml"/><Relationship Id="rId187" Type="http://schemas.openxmlformats.org/officeDocument/2006/relationships/image" Target="../media/image1462.png"/><Relationship Id="rId331" Type="http://schemas.openxmlformats.org/officeDocument/2006/relationships/image" Target="../media/image1532.png"/><Relationship Id="rId352" Type="http://schemas.openxmlformats.org/officeDocument/2006/relationships/image" Target="../media/image1542.png"/><Relationship Id="rId373" Type="http://schemas.openxmlformats.org/officeDocument/2006/relationships/customXml" Target="../ink/ink159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16.xml"/><Relationship Id="rId233" Type="http://schemas.openxmlformats.org/officeDocument/2006/relationships/customXml" Target="../ink/ink1527.xml"/><Relationship Id="rId254" Type="http://schemas.openxmlformats.org/officeDocument/2006/relationships/image" Target="../media/image1495.png"/><Relationship Id="rId28" Type="http://schemas.openxmlformats.org/officeDocument/2006/relationships/customXml" Target="../ink/ink1424.xml"/><Relationship Id="rId49" Type="http://schemas.openxmlformats.org/officeDocument/2006/relationships/image" Target="../media/image1395.png"/><Relationship Id="rId114" Type="http://schemas.openxmlformats.org/officeDocument/2006/relationships/customXml" Target="../ink/ink1467.xml"/><Relationship Id="rId275" Type="http://schemas.openxmlformats.org/officeDocument/2006/relationships/image" Target="../media/image1505.png"/><Relationship Id="rId296" Type="http://schemas.openxmlformats.org/officeDocument/2006/relationships/customXml" Target="../ink/ink1559.xml"/><Relationship Id="rId300" Type="http://schemas.openxmlformats.org/officeDocument/2006/relationships/customXml" Target="../ink/ink1561.xml"/><Relationship Id="rId60" Type="http://schemas.openxmlformats.org/officeDocument/2006/relationships/customXml" Target="../ink/ink1440.xml"/><Relationship Id="rId81" Type="http://schemas.openxmlformats.org/officeDocument/2006/relationships/image" Target="../media/image1411.png"/><Relationship Id="rId135" Type="http://schemas.openxmlformats.org/officeDocument/2006/relationships/image" Target="../media/image1437.png"/><Relationship Id="rId156" Type="http://schemas.openxmlformats.org/officeDocument/2006/relationships/customXml" Target="../ink/ink1488.xml"/><Relationship Id="rId177" Type="http://schemas.openxmlformats.org/officeDocument/2006/relationships/image" Target="../media/image1457.png"/><Relationship Id="rId198" Type="http://schemas.openxmlformats.org/officeDocument/2006/relationships/customXml" Target="../ink/ink1509.xml"/><Relationship Id="rId321" Type="http://schemas.openxmlformats.org/officeDocument/2006/relationships/image" Target="../media/image1527.png"/><Relationship Id="rId342" Type="http://schemas.openxmlformats.org/officeDocument/2006/relationships/customXml" Target="../ink/ink1583.xml"/><Relationship Id="rId363" Type="http://schemas.openxmlformats.org/officeDocument/2006/relationships/customXml" Target="../ink/ink1594.xml"/><Relationship Id="rId202" Type="http://schemas.openxmlformats.org/officeDocument/2006/relationships/customXml" Target="../ink/ink1511.xml"/><Relationship Id="rId223" Type="http://schemas.openxmlformats.org/officeDocument/2006/relationships/customXml" Target="../ink/ink1522.xml"/><Relationship Id="rId244" Type="http://schemas.openxmlformats.org/officeDocument/2006/relationships/image" Target="../media/image1490.png"/><Relationship Id="rId18" Type="http://schemas.openxmlformats.org/officeDocument/2006/relationships/customXml" Target="../ink/ink1419.xml"/><Relationship Id="rId39" Type="http://schemas.openxmlformats.org/officeDocument/2006/relationships/image" Target="../media/image1390.png"/><Relationship Id="rId265" Type="http://schemas.openxmlformats.org/officeDocument/2006/relationships/customXml" Target="../ink/ink1543.xml"/><Relationship Id="rId286" Type="http://schemas.openxmlformats.org/officeDocument/2006/relationships/customXml" Target="../ink/ink1554.xml"/><Relationship Id="rId50" Type="http://schemas.openxmlformats.org/officeDocument/2006/relationships/customXml" Target="../ink/ink1435.xml"/><Relationship Id="rId104" Type="http://schemas.openxmlformats.org/officeDocument/2006/relationships/customXml" Target="../ink/ink1462.xml"/><Relationship Id="rId125" Type="http://schemas.openxmlformats.org/officeDocument/2006/relationships/image" Target="../media/image1432.png"/><Relationship Id="rId146" Type="http://schemas.openxmlformats.org/officeDocument/2006/relationships/customXml" Target="../ink/ink1483.xml"/><Relationship Id="rId167" Type="http://schemas.openxmlformats.org/officeDocument/2006/relationships/image" Target="../media/image1452.png"/><Relationship Id="rId188" Type="http://schemas.openxmlformats.org/officeDocument/2006/relationships/customXml" Target="../ink/ink1504.xml"/><Relationship Id="rId311" Type="http://schemas.openxmlformats.org/officeDocument/2006/relationships/image" Target="../media/image1522.png"/><Relationship Id="rId332" Type="http://schemas.openxmlformats.org/officeDocument/2006/relationships/customXml" Target="../ink/ink1578.xml"/><Relationship Id="rId353" Type="http://schemas.openxmlformats.org/officeDocument/2006/relationships/customXml" Target="../ink/ink1589.xml"/><Relationship Id="rId374" Type="http://schemas.openxmlformats.org/officeDocument/2006/relationships/image" Target="../media/image1553.png"/><Relationship Id="rId71" Type="http://schemas.openxmlformats.org/officeDocument/2006/relationships/image" Target="../media/image1406.png"/><Relationship Id="rId92" Type="http://schemas.openxmlformats.org/officeDocument/2006/relationships/customXml" Target="../ink/ink1456.xml"/><Relationship Id="rId213" Type="http://schemas.openxmlformats.org/officeDocument/2006/relationships/image" Target="../media/image1475.png"/><Relationship Id="rId234" Type="http://schemas.openxmlformats.org/officeDocument/2006/relationships/image" Target="../media/image1485.png"/><Relationship Id="rId2" Type="http://schemas.openxmlformats.org/officeDocument/2006/relationships/customXml" Target="../ink/ink1411.xml"/><Relationship Id="rId29" Type="http://schemas.openxmlformats.org/officeDocument/2006/relationships/image" Target="../media/image1385.png"/><Relationship Id="rId255" Type="http://schemas.openxmlformats.org/officeDocument/2006/relationships/customXml" Target="../ink/ink1538.xml"/><Relationship Id="rId276" Type="http://schemas.openxmlformats.org/officeDocument/2006/relationships/customXml" Target="../ink/ink1549.xml"/><Relationship Id="rId297" Type="http://schemas.openxmlformats.org/officeDocument/2006/relationships/image" Target="../media/image1516.png"/><Relationship Id="rId40" Type="http://schemas.openxmlformats.org/officeDocument/2006/relationships/customXml" Target="../ink/ink1430.xml"/><Relationship Id="rId115" Type="http://schemas.openxmlformats.org/officeDocument/2006/relationships/image" Target="../media/image1427.png"/><Relationship Id="rId136" Type="http://schemas.openxmlformats.org/officeDocument/2006/relationships/customXml" Target="../ink/ink1478.xml"/><Relationship Id="rId157" Type="http://schemas.openxmlformats.org/officeDocument/2006/relationships/image" Target="../media/image1447.png"/><Relationship Id="rId178" Type="http://schemas.openxmlformats.org/officeDocument/2006/relationships/customXml" Target="../ink/ink1499.xml"/><Relationship Id="rId301" Type="http://schemas.openxmlformats.org/officeDocument/2006/relationships/image" Target="../media/image1518.png"/><Relationship Id="rId322" Type="http://schemas.openxmlformats.org/officeDocument/2006/relationships/customXml" Target="../ink/ink1573.xml"/><Relationship Id="rId343" Type="http://schemas.openxmlformats.org/officeDocument/2006/relationships/image" Target="../media/image1538.png"/><Relationship Id="rId364" Type="http://schemas.openxmlformats.org/officeDocument/2006/relationships/image" Target="../media/image1548.png"/><Relationship Id="rId61" Type="http://schemas.openxmlformats.org/officeDocument/2006/relationships/image" Target="../media/image1401.png"/><Relationship Id="rId82" Type="http://schemas.openxmlformats.org/officeDocument/2006/relationships/customXml" Target="../ink/ink1451.xml"/><Relationship Id="rId199" Type="http://schemas.openxmlformats.org/officeDocument/2006/relationships/image" Target="../media/image1468.png"/><Relationship Id="rId203" Type="http://schemas.openxmlformats.org/officeDocument/2006/relationships/image" Target="../media/image1470.png"/><Relationship Id="rId19" Type="http://schemas.openxmlformats.org/officeDocument/2006/relationships/image" Target="../media/image1380.png"/><Relationship Id="rId224" Type="http://schemas.openxmlformats.org/officeDocument/2006/relationships/image" Target="../media/image1480.png"/><Relationship Id="rId245" Type="http://schemas.openxmlformats.org/officeDocument/2006/relationships/customXml" Target="../ink/ink1533.xml"/><Relationship Id="rId266" Type="http://schemas.openxmlformats.org/officeDocument/2006/relationships/customXml" Target="../ink/ink1544.xml"/><Relationship Id="rId287" Type="http://schemas.openxmlformats.org/officeDocument/2006/relationships/image" Target="../media/image1511.png"/><Relationship Id="rId30" Type="http://schemas.openxmlformats.org/officeDocument/2006/relationships/customXml" Target="../ink/ink1425.xml"/><Relationship Id="rId105" Type="http://schemas.openxmlformats.org/officeDocument/2006/relationships/image" Target="../media/image1423.png"/><Relationship Id="rId126" Type="http://schemas.openxmlformats.org/officeDocument/2006/relationships/customXml" Target="../ink/ink1473.xml"/><Relationship Id="rId147" Type="http://schemas.openxmlformats.org/officeDocument/2006/relationships/image" Target="../media/image2.png"/><Relationship Id="rId168" Type="http://schemas.openxmlformats.org/officeDocument/2006/relationships/customXml" Target="../ink/ink1494.xml"/><Relationship Id="rId312" Type="http://schemas.openxmlformats.org/officeDocument/2006/relationships/customXml" Target="../ink/ink1568.xml"/><Relationship Id="rId333" Type="http://schemas.openxmlformats.org/officeDocument/2006/relationships/image" Target="../media/image1533.png"/><Relationship Id="rId354" Type="http://schemas.openxmlformats.org/officeDocument/2006/relationships/image" Target="../media/image1543.png"/><Relationship Id="rId51" Type="http://schemas.openxmlformats.org/officeDocument/2006/relationships/image" Target="../media/image1396.png"/><Relationship Id="rId72" Type="http://schemas.openxmlformats.org/officeDocument/2006/relationships/customXml" Target="../ink/ink1446.xml"/><Relationship Id="rId93" Type="http://schemas.openxmlformats.org/officeDocument/2006/relationships/image" Target="../media/image1417.png"/><Relationship Id="rId189" Type="http://schemas.openxmlformats.org/officeDocument/2006/relationships/image" Target="../media/image1463.png"/><Relationship Id="rId3" Type="http://schemas.openxmlformats.org/officeDocument/2006/relationships/image" Target="../media/image1372.png"/><Relationship Id="rId214" Type="http://schemas.openxmlformats.org/officeDocument/2006/relationships/customXml" Target="../ink/ink1517.xml"/><Relationship Id="rId235" Type="http://schemas.openxmlformats.org/officeDocument/2006/relationships/customXml" Target="../ink/ink1528.xml"/><Relationship Id="rId256" Type="http://schemas.openxmlformats.org/officeDocument/2006/relationships/image" Target="../media/image1496.png"/><Relationship Id="rId277" Type="http://schemas.openxmlformats.org/officeDocument/2006/relationships/image" Target="../media/image1506.png"/><Relationship Id="rId298" Type="http://schemas.openxmlformats.org/officeDocument/2006/relationships/customXml" Target="../ink/ink1560.xml"/><Relationship Id="rId116" Type="http://schemas.openxmlformats.org/officeDocument/2006/relationships/customXml" Target="../ink/ink1468.xml"/><Relationship Id="rId137" Type="http://schemas.openxmlformats.org/officeDocument/2006/relationships/image" Target="../media/image1438.png"/><Relationship Id="rId158" Type="http://schemas.openxmlformats.org/officeDocument/2006/relationships/customXml" Target="../ink/ink1489.xml"/><Relationship Id="rId302" Type="http://schemas.openxmlformats.org/officeDocument/2006/relationships/customXml" Target="../ink/ink1562.xml"/><Relationship Id="rId323" Type="http://schemas.openxmlformats.org/officeDocument/2006/relationships/image" Target="../media/image1528.png"/><Relationship Id="rId344" Type="http://schemas.openxmlformats.org/officeDocument/2006/relationships/customXml" Target="../ink/ink1584.xml"/><Relationship Id="rId20" Type="http://schemas.openxmlformats.org/officeDocument/2006/relationships/customXml" Target="../ink/ink1420.xml"/><Relationship Id="rId41" Type="http://schemas.openxmlformats.org/officeDocument/2006/relationships/image" Target="../media/image1391.png"/><Relationship Id="rId62" Type="http://schemas.openxmlformats.org/officeDocument/2006/relationships/customXml" Target="../ink/ink1441.xml"/><Relationship Id="rId83" Type="http://schemas.openxmlformats.org/officeDocument/2006/relationships/image" Target="../media/image1412.png"/><Relationship Id="rId179" Type="http://schemas.openxmlformats.org/officeDocument/2006/relationships/image" Target="../media/image1458.png"/><Relationship Id="rId365" Type="http://schemas.openxmlformats.org/officeDocument/2006/relationships/customXml" Target="../ink/ink1595.xml"/><Relationship Id="rId190" Type="http://schemas.openxmlformats.org/officeDocument/2006/relationships/customXml" Target="../ink/ink1505.xml"/><Relationship Id="rId204" Type="http://schemas.openxmlformats.org/officeDocument/2006/relationships/customXml" Target="../ink/ink1512.xml"/><Relationship Id="rId225" Type="http://schemas.openxmlformats.org/officeDocument/2006/relationships/customXml" Target="../ink/ink1523.xml"/><Relationship Id="rId246" Type="http://schemas.openxmlformats.org/officeDocument/2006/relationships/image" Target="../media/image1491.png"/><Relationship Id="rId267" Type="http://schemas.openxmlformats.org/officeDocument/2006/relationships/image" Target="../media/image1501.png"/><Relationship Id="rId288" Type="http://schemas.openxmlformats.org/officeDocument/2006/relationships/customXml" Target="../ink/ink1555.xml"/><Relationship Id="rId106" Type="http://schemas.openxmlformats.org/officeDocument/2006/relationships/customXml" Target="../ink/ink1463.xml"/><Relationship Id="rId127" Type="http://schemas.openxmlformats.org/officeDocument/2006/relationships/image" Target="../media/image1433.png"/><Relationship Id="rId313" Type="http://schemas.openxmlformats.org/officeDocument/2006/relationships/image" Target="../media/image1523.png"/><Relationship Id="rId10" Type="http://schemas.openxmlformats.org/officeDocument/2006/relationships/customXml" Target="../ink/ink1415.xml"/><Relationship Id="rId31" Type="http://schemas.openxmlformats.org/officeDocument/2006/relationships/image" Target="../media/image1386.png"/><Relationship Id="rId52" Type="http://schemas.openxmlformats.org/officeDocument/2006/relationships/customXml" Target="../ink/ink1436.xml"/><Relationship Id="rId73" Type="http://schemas.openxmlformats.org/officeDocument/2006/relationships/image" Target="../media/image1407.png"/><Relationship Id="rId94" Type="http://schemas.openxmlformats.org/officeDocument/2006/relationships/customXml" Target="../ink/ink1457.xml"/><Relationship Id="rId148" Type="http://schemas.openxmlformats.org/officeDocument/2006/relationships/customXml" Target="../ink/ink1484.xml"/><Relationship Id="rId169" Type="http://schemas.openxmlformats.org/officeDocument/2006/relationships/image" Target="../media/image1453.png"/><Relationship Id="rId334" Type="http://schemas.openxmlformats.org/officeDocument/2006/relationships/customXml" Target="../ink/ink1579.xml"/><Relationship Id="rId355" Type="http://schemas.openxmlformats.org/officeDocument/2006/relationships/customXml" Target="../ink/ink1590.xml"/><Relationship Id="rId4" Type="http://schemas.openxmlformats.org/officeDocument/2006/relationships/customXml" Target="../ink/ink1412.xml"/><Relationship Id="rId180" Type="http://schemas.openxmlformats.org/officeDocument/2006/relationships/customXml" Target="../ink/ink1500.xml"/><Relationship Id="rId215" Type="http://schemas.openxmlformats.org/officeDocument/2006/relationships/customXml" Target="../ink/ink1518.xml"/><Relationship Id="rId236" Type="http://schemas.openxmlformats.org/officeDocument/2006/relationships/image" Target="../media/image1486.png"/><Relationship Id="rId257" Type="http://schemas.openxmlformats.org/officeDocument/2006/relationships/customXml" Target="../ink/ink1539.xml"/><Relationship Id="rId278" Type="http://schemas.openxmlformats.org/officeDocument/2006/relationships/customXml" Target="../ink/ink1550.xml"/><Relationship Id="rId303" Type="http://schemas.openxmlformats.org/officeDocument/2006/relationships/customXml" Target="../ink/ink1563.xml"/><Relationship Id="rId42" Type="http://schemas.openxmlformats.org/officeDocument/2006/relationships/customXml" Target="../ink/ink1431.xml"/><Relationship Id="rId84" Type="http://schemas.openxmlformats.org/officeDocument/2006/relationships/customXml" Target="../ink/ink1452.xml"/><Relationship Id="rId138" Type="http://schemas.openxmlformats.org/officeDocument/2006/relationships/customXml" Target="../ink/ink1479.xml"/><Relationship Id="rId345" Type="http://schemas.openxmlformats.org/officeDocument/2006/relationships/image" Target="../media/image1539.png"/><Relationship Id="rId191" Type="http://schemas.openxmlformats.org/officeDocument/2006/relationships/image" Target="../media/image1464.png"/><Relationship Id="rId205" Type="http://schemas.openxmlformats.org/officeDocument/2006/relationships/image" Target="../media/image1471.png"/><Relationship Id="rId247" Type="http://schemas.openxmlformats.org/officeDocument/2006/relationships/customXml" Target="../ink/ink1534.xml"/><Relationship Id="rId107" Type="http://schemas.openxmlformats.org/officeDocument/2006/relationships/image" Target="../media/image1424.png"/><Relationship Id="rId289" Type="http://schemas.openxmlformats.org/officeDocument/2006/relationships/image" Target="../media/image1512.png"/><Relationship Id="rId11" Type="http://schemas.openxmlformats.org/officeDocument/2006/relationships/image" Target="../media/image1376.png"/><Relationship Id="rId53" Type="http://schemas.openxmlformats.org/officeDocument/2006/relationships/image" Target="../media/image1397.png"/><Relationship Id="rId149" Type="http://schemas.openxmlformats.org/officeDocument/2006/relationships/image" Target="../media/image1443.png"/><Relationship Id="rId314" Type="http://schemas.openxmlformats.org/officeDocument/2006/relationships/customXml" Target="../ink/ink1569.xml"/><Relationship Id="rId356" Type="http://schemas.openxmlformats.org/officeDocument/2006/relationships/image" Target="../media/image1544.png"/><Relationship Id="rId95" Type="http://schemas.openxmlformats.org/officeDocument/2006/relationships/image" Target="../media/image1418.png"/><Relationship Id="rId160" Type="http://schemas.openxmlformats.org/officeDocument/2006/relationships/customXml" Target="../ink/ink1490.xml"/><Relationship Id="rId216" Type="http://schemas.openxmlformats.org/officeDocument/2006/relationships/image" Target="../media/image1476.png"/><Relationship Id="rId258" Type="http://schemas.openxmlformats.org/officeDocument/2006/relationships/image" Target="../media/image1497.png"/><Relationship Id="rId22" Type="http://schemas.openxmlformats.org/officeDocument/2006/relationships/customXml" Target="../ink/ink1421.xml"/><Relationship Id="rId64" Type="http://schemas.openxmlformats.org/officeDocument/2006/relationships/customXml" Target="../ink/ink1442.xml"/><Relationship Id="rId118" Type="http://schemas.openxmlformats.org/officeDocument/2006/relationships/customXml" Target="../ink/ink1469.xml"/><Relationship Id="rId325" Type="http://schemas.openxmlformats.org/officeDocument/2006/relationships/image" Target="../media/image1529.png"/><Relationship Id="rId367" Type="http://schemas.openxmlformats.org/officeDocument/2006/relationships/customXml" Target="../ink/ink1596.xml"/><Relationship Id="rId171" Type="http://schemas.openxmlformats.org/officeDocument/2006/relationships/image" Target="../media/image1454.png"/><Relationship Id="rId227" Type="http://schemas.openxmlformats.org/officeDocument/2006/relationships/customXml" Target="../ink/ink1524.xml"/><Relationship Id="rId269" Type="http://schemas.openxmlformats.org/officeDocument/2006/relationships/image" Target="../media/image1502.png"/><Relationship Id="rId33" Type="http://schemas.openxmlformats.org/officeDocument/2006/relationships/image" Target="../media/image1387.png"/><Relationship Id="rId129" Type="http://schemas.openxmlformats.org/officeDocument/2006/relationships/image" Target="../media/image1434.png"/><Relationship Id="rId280" Type="http://schemas.openxmlformats.org/officeDocument/2006/relationships/customXml" Target="../ink/ink1551.xml"/><Relationship Id="rId336" Type="http://schemas.openxmlformats.org/officeDocument/2006/relationships/customXml" Target="../ink/ink1580.xml"/><Relationship Id="rId75" Type="http://schemas.openxmlformats.org/officeDocument/2006/relationships/image" Target="../media/image1408.png"/><Relationship Id="rId140" Type="http://schemas.openxmlformats.org/officeDocument/2006/relationships/customXml" Target="../ink/ink1480.xml"/><Relationship Id="rId182" Type="http://schemas.openxmlformats.org/officeDocument/2006/relationships/customXml" Target="../ink/ink1501.xml"/><Relationship Id="rId6" Type="http://schemas.openxmlformats.org/officeDocument/2006/relationships/customXml" Target="../ink/ink1413.xml"/><Relationship Id="rId238" Type="http://schemas.openxmlformats.org/officeDocument/2006/relationships/image" Target="../media/image1487.png"/><Relationship Id="rId291" Type="http://schemas.openxmlformats.org/officeDocument/2006/relationships/image" Target="../media/image1513.png"/><Relationship Id="rId305" Type="http://schemas.openxmlformats.org/officeDocument/2006/relationships/customXml" Target="../ink/ink1564.xml"/><Relationship Id="rId347" Type="http://schemas.openxmlformats.org/officeDocument/2006/relationships/image" Target="../media/image1540.png"/><Relationship Id="rId44" Type="http://schemas.openxmlformats.org/officeDocument/2006/relationships/customXml" Target="../ink/ink1432.xml"/><Relationship Id="rId86" Type="http://schemas.openxmlformats.org/officeDocument/2006/relationships/customXml" Target="../ink/ink1453.xml"/><Relationship Id="rId151" Type="http://schemas.openxmlformats.org/officeDocument/2006/relationships/image" Target="../media/image1444.png"/><Relationship Id="rId193" Type="http://schemas.openxmlformats.org/officeDocument/2006/relationships/image" Target="../media/image1465.png"/><Relationship Id="rId207" Type="http://schemas.openxmlformats.org/officeDocument/2006/relationships/image" Target="../media/image1472.png"/><Relationship Id="rId249" Type="http://schemas.openxmlformats.org/officeDocument/2006/relationships/customXml" Target="../ink/ink1535.xml"/><Relationship Id="rId13" Type="http://schemas.openxmlformats.org/officeDocument/2006/relationships/image" Target="../media/image1377.png"/><Relationship Id="rId109" Type="http://schemas.openxmlformats.org/officeDocument/2006/relationships/image" Target="../media/image1425.png"/><Relationship Id="rId260" Type="http://schemas.openxmlformats.org/officeDocument/2006/relationships/image" Target="../media/image1498.png"/><Relationship Id="rId316" Type="http://schemas.openxmlformats.org/officeDocument/2006/relationships/customXml" Target="../ink/ink1570.xml"/><Relationship Id="rId55" Type="http://schemas.openxmlformats.org/officeDocument/2006/relationships/image" Target="../media/image1398.png"/><Relationship Id="rId97" Type="http://schemas.openxmlformats.org/officeDocument/2006/relationships/image" Target="../media/image1419.png"/><Relationship Id="rId120" Type="http://schemas.openxmlformats.org/officeDocument/2006/relationships/customXml" Target="../ink/ink1470.xml"/><Relationship Id="rId358" Type="http://schemas.openxmlformats.org/officeDocument/2006/relationships/image" Target="../media/image1545.png"/><Relationship Id="rId162" Type="http://schemas.openxmlformats.org/officeDocument/2006/relationships/customXml" Target="../ink/ink1491.xml"/><Relationship Id="rId218" Type="http://schemas.openxmlformats.org/officeDocument/2006/relationships/image" Target="../media/image1477.png"/><Relationship Id="rId271" Type="http://schemas.openxmlformats.org/officeDocument/2006/relationships/image" Target="../media/image1503.png"/><Relationship Id="rId24" Type="http://schemas.openxmlformats.org/officeDocument/2006/relationships/customXml" Target="../ink/ink1422.xml"/><Relationship Id="rId66" Type="http://schemas.openxmlformats.org/officeDocument/2006/relationships/customXml" Target="../ink/ink1443.xml"/><Relationship Id="rId131" Type="http://schemas.openxmlformats.org/officeDocument/2006/relationships/image" Target="../media/image1435.png"/><Relationship Id="rId327" Type="http://schemas.openxmlformats.org/officeDocument/2006/relationships/image" Target="../media/image1530.png"/><Relationship Id="rId369" Type="http://schemas.openxmlformats.org/officeDocument/2006/relationships/customXml" Target="../ink/ink1597.xml"/><Relationship Id="rId173" Type="http://schemas.openxmlformats.org/officeDocument/2006/relationships/image" Target="../media/image1455.png"/><Relationship Id="rId229" Type="http://schemas.openxmlformats.org/officeDocument/2006/relationships/customXml" Target="../ink/ink1525.xml"/><Relationship Id="rId240" Type="http://schemas.openxmlformats.org/officeDocument/2006/relationships/image" Target="../media/image1488.png"/><Relationship Id="rId35" Type="http://schemas.openxmlformats.org/officeDocument/2006/relationships/image" Target="../media/image1388.png"/><Relationship Id="rId77" Type="http://schemas.openxmlformats.org/officeDocument/2006/relationships/image" Target="../media/image1409.png"/><Relationship Id="rId100" Type="http://schemas.openxmlformats.org/officeDocument/2006/relationships/customXml" Target="../ink/ink1460.xml"/><Relationship Id="rId282" Type="http://schemas.openxmlformats.org/officeDocument/2006/relationships/customXml" Target="../ink/ink1552.xml"/><Relationship Id="rId338" Type="http://schemas.openxmlformats.org/officeDocument/2006/relationships/customXml" Target="../ink/ink1581.xml"/><Relationship Id="rId8" Type="http://schemas.openxmlformats.org/officeDocument/2006/relationships/customXml" Target="../ink/ink1414.xml"/><Relationship Id="rId142" Type="http://schemas.openxmlformats.org/officeDocument/2006/relationships/customXml" Target="../ink/ink1481.xml"/><Relationship Id="rId184" Type="http://schemas.openxmlformats.org/officeDocument/2006/relationships/customXml" Target="../ink/ink1502.xml"/><Relationship Id="rId251" Type="http://schemas.openxmlformats.org/officeDocument/2006/relationships/customXml" Target="../ink/ink1536.xml"/><Relationship Id="rId46" Type="http://schemas.openxmlformats.org/officeDocument/2006/relationships/customXml" Target="../ink/ink1433.xml"/><Relationship Id="rId293" Type="http://schemas.openxmlformats.org/officeDocument/2006/relationships/image" Target="../media/image1514.png"/><Relationship Id="rId307" Type="http://schemas.openxmlformats.org/officeDocument/2006/relationships/customXml" Target="../ink/ink1565.xml"/><Relationship Id="rId349" Type="http://schemas.openxmlformats.org/officeDocument/2006/relationships/image" Target="../media/image1541.png"/><Relationship Id="rId88" Type="http://schemas.openxmlformats.org/officeDocument/2006/relationships/customXml" Target="../ink/ink1454.xml"/><Relationship Id="rId111" Type="http://schemas.openxmlformats.org/officeDocument/2006/relationships/image" Target="../media/image324.png"/><Relationship Id="rId153" Type="http://schemas.openxmlformats.org/officeDocument/2006/relationships/image" Target="../media/image1445.png"/><Relationship Id="rId195" Type="http://schemas.openxmlformats.org/officeDocument/2006/relationships/image" Target="../media/image1466.png"/><Relationship Id="rId209" Type="http://schemas.openxmlformats.org/officeDocument/2006/relationships/image" Target="../media/image1473.png"/><Relationship Id="rId360" Type="http://schemas.openxmlformats.org/officeDocument/2006/relationships/image" Target="../media/image1546.png"/><Relationship Id="rId220" Type="http://schemas.openxmlformats.org/officeDocument/2006/relationships/image" Target="../media/image1478.png"/><Relationship Id="rId15" Type="http://schemas.openxmlformats.org/officeDocument/2006/relationships/image" Target="../media/image1378.png"/><Relationship Id="rId57" Type="http://schemas.openxmlformats.org/officeDocument/2006/relationships/image" Target="../media/image1399.png"/><Relationship Id="rId262" Type="http://schemas.openxmlformats.org/officeDocument/2006/relationships/image" Target="../media/image1499.png"/><Relationship Id="rId318" Type="http://schemas.openxmlformats.org/officeDocument/2006/relationships/customXml" Target="../ink/ink157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58.xml"/><Relationship Id="rId21" Type="http://schemas.openxmlformats.org/officeDocument/2006/relationships/image" Target="../media/image1563.png"/><Relationship Id="rId324" Type="http://schemas.openxmlformats.org/officeDocument/2006/relationships/image" Target="../media/image1705.png"/><Relationship Id="rId531" Type="http://schemas.openxmlformats.org/officeDocument/2006/relationships/customXml" Target="../ink/ink1871.xml"/><Relationship Id="rId629" Type="http://schemas.openxmlformats.org/officeDocument/2006/relationships/image" Target="../media/image1855.png"/><Relationship Id="rId170" Type="http://schemas.openxmlformats.org/officeDocument/2006/relationships/customXml" Target="../ink/ink1685.xml"/><Relationship Id="rId268" Type="http://schemas.openxmlformats.org/officeDocument/2006/relationships/customXml" Target="../ink/ink1738.xml"/><Relationship Id="rId475" Type="http://schemas.openxmlformats.org/officeDocument/2006/relationships/image" Target="../media/image1779.png"/><Relationship Id="rId32" Type="http://schemas.openxmlformats.org/officeDocument/2006/relationships/customXml" Target="../ink/ink1615.xml"/><Relationship Id="rId128" Type="http://schemas.openxmlformats.org/officeDocument/2006/relationships/image" Target="../media/image1613.png"/><Relationship Id="rId335" Type="http://schemas.openxmlformats.org/officeDocument/2006/relationships/customXml" Target="../ink/ink1772.xml"/><Relationship Id="rId542" Type="http://schemas.openxmlformats.org/officeDocument/2006/relationships/image" Target="../media/image1812.png"/><Relationship Id="rId181" Type="http://schemas.openxmlformats.org/officeDocument/2006/relationships/customXml" Target="../ink/ink1691.xml"/><Relationship Id="rId402" Type="http://schemas.openxmlformats.org/officeDocument/2006/relationships/image" Target="../media/image1743.png"/><Relationship Id="rId279" Type="http://schemas.openxmlformats.org/officeDocument/2006/relationships/image" Target="../media/image1683.png"/><Relationship Id="rId486" Type="http://schemas.openxmlformats.org/officeDocument/2006/relationships/customXml" Target="../ink/ink1848.xml"/><Relationship Id="rId43" Type="http://schemas.openxmlformats.org/officeDocument/2006/relationships/image" Target="../media/image1574.png"/><Relationship Id="rId139" Type="http://schemas.openxmlformats.org/officeDocument/2006/relationships/customXml" Target="../ink/ink1669.xml"/><Relationship Id="rId346" Type="http://schemas.openxmlformats.org/officeDocument/2006/relationships/image" Target="../media/image1716.png"/><Relationship Id="rId553" Type="http://schemas.openxmlformats.org/officeDocument/2006/relationships/customXml" Target="../ink/ink1882.xml"/><Relationship Id="rId192" Type="http://schemas.openxmlformats.org/officeDocument/2006/relationships/customXml" Target="../ink/ink1697.xml"/><Relationship Id="rId206" Type="http://schemas.openxmlformats.org/officeDocument/2006/relationships/image" Target="../media/image1650.png"/><Relationship Id="rId413" Type="http://schemas.openxmlformats.org/officeDocument/2006/relationships/customXml" Target="../ink/ink1811.xml"/><Relationship Id="rId497" Type="http://schemas.openxmlformats.org/officeDocument/2006/relationships/customXml" Target="../ink/ink1854.xml"/><Relationship Id="rId620" Type="http://schemas.openxmlformats.org/officeDocument/2006/relationships/customXml" Target="../ink/ink1916.xml"/><Relationship Id="rId357" Type="http://schemas.openxmlformats.org/officeDocument/2006/relationships/customXml" Target="../ink/ink1783.xml"/><Relationship Id="rId54" Type="http://schemas.openxmlformats.org/officeDocument/2006/relationships/customXml" Target="../ink/ink1626.xml"/><Relationship Id="rId217" Type="http://schemas.openxmlformats.org/officeDocument/2006/relationships/image" Target="../media/image1655.png"/><Relationship Id="rId564" Type="http://schemas.openxmlformats.org/officeDocument/2006/relationships/image" Target="../media/image1823.png"/><Relationship Id="rId424" Type="http://schemas.openxmlformats.org/officeDocument/2006/relationships/image" Target="../media/image1754.png"/><Relationship Id="rId631" Type="http://schemas.openxmlformats.org/officeDocument/2006/relationships/image" Target="../media/image1856.png"/><Relationship Id="rId270" Type="http://schemas.openxmlformats.org/officeDocument/2006/relationships/customXml" Target="../ink/ink1739.xml"/><Relationship Id="rId65" Type="http://schemas.openxmlformats.org/officeDocument/2006/relationships/image" Target="../media/image1583.png"/><Relationship Id="rId130" Type="http://schemas.openxmlformats.org/officeDocument/2006/relationships/image" Target="../media/image1614.png"/><Relationship Id="rId368" Type="http://schemas.openxmlformats.org/officeDocument/2006/relationships/image" Target="../media/image1726.png"/><Relationship Id="rId575" Type="http://schemas.openxmlformats.org/officeDocument/2006/relationships/customXml" Target="../ink/ink1893.xml"/><Relationship Id="rId228" Type="http://schemas.openxmlformats.org/officeDocument/2006/relationships/customXml" Target="../ink/ink1716.xml"/><Relationship Id="rId435" Type="http://schemas.openxmlformats.org/officeDocument/2006/relationships/customXml" Target="../ink/ink1822.xml"/><Relationship Id="rId281" Type="http://schemas.openxmlformats.org/officeDocument/2006/relationships/image" Target="../media/image1684.png"/><Relationship Id="rId502" Type="http://schemas.openxmlformats.org/officeDocument/2006/relationships/image" Target="../media/image1792.png"/><Relationship Id="rId76" Type="http://schemas.openxmlformats.org/officeDocument/2006/relationships/customXml" Target="../ink/ink1637.xml"/><Relationship Id="rId141" Type="http://schemas.openxmlformats.org/officeDocument/2006/relationships/image" Target="../media/image1619.png"/><Relationship Id="rId379" Type="http://schemas.openxmlformats.org/officeDocument/2006/relationships/customXml" Target="../ink/ink1794.xml"/><Relationship Id="rId586" Type="http://schemas.openxmlformats.org/officeDocument/2006/relationships/image" Target="../media/image1834.png"/><Relationship Id="rId7" Type="http://schemas.openxmlformats.org/officeDocument/2006/relationships/image" Target="../media/image1556.png"/><Relationship Id="rId239" Type="http://schemas.openxmlformats.org/officeDocument/2006/relationships/customXml" Target="../ink/ink1722.xml"/><Relationship Id="rId446" Type="http://schemas.openxmlformats.org/officeDocument/2006/relationships/image" Target="../media/image1765.png"/><Relationship Id="rId292" Type="http://schemas.openxmlformats.org/officeDocument/2006/relationships/image" Target="../media/image1689.png"/><Relationship Id="rId306" Type="http://schemas.openxmlformats.org/officeDocument/2006/relationships/image" Target="../media/image1696.png"/><Relationship Id="rId87" Type="http://schemas.openxmlformats.org/officeDocument/2006/relationships/customXml" Target="../ink/ink1643.xml"/><Relationship Id="rId513" Type="http://schemas.openxmlformats.org/officeDocument/2006/relationships/customXml" Target="../ink/ink1862.xml"/><Relationship Id="rId597" Type="http://schemas.openxmlformats.org/officeDocument/2006/relationships/customXml" Target="../ink/ink1904.xml"/><Relationship Id="rId152" Type="http://schemas.openxmlformats.org/officeDocument/2006/relationships/customXml" Target="../ink/ink1676.xml"/><Relationship Id="rId457" Type="http://schemas.openxmlformats.org/officeDocument/2006/relationships/image" Target="../media/image1770.png"/><Relationship Id="rId14" Type="http://schemas.openxmlformats.org/officeDocument/2006/relationships/customXml" Target="../ink/ink1606.xml"/><Relationship Id="rId317" Type="http://schemas.openxmlformats.org/officeDocument/2006/relationships/customXml" Target="../ink/ink1763.xml"/><Relationship Id="rId524" Type="http://schemas.openxmlformats.org/officeDocument/2006/relationships/image" Target="../media/image1803.png"/><Relationship Id="rId98" Type="http://schemas.openxmlformats.org/officeDocument/2006/relationships/image" Target="../media/image1599.png"/><Relationship Id="rId163" Type="http://schemas.openxmlformats.org/officeDocument/2006/relationships/image" Target="../media/image1630.png"/><Relationship Id="rId370" Type="http://schemas.openxmlformats.org/officeDocument/2006/relationships/image" Target="../media/image1727.png"/><Relationship Id="rId230" Type="http://schemas.openxmlformats.org/officeDocument/2006/relationships/image" Target="../media/image1661.png"/><Relationship Id="rId468" Type="http://schemas.openxmlformats.org/officeDocument/2006/relationships/customXml" Target="../ink/ink1839.xml"/><Relationship Id="rId25" Type="http://schemas.openxmlformats.org/officeDocument/2006/relationships/image" Target="../media/image1565.png"/><Relationship Id="rId328" Type="http://schemas.openxmlformats.org/officeDocument/2006/relationships/image" Target="../media/image1707.png"/><Relationship Id="rId535" Type="http://schemas.openxmlformats.org/officeDocument/2006/relationships/customXml" Target="../ink/ink1873.xml"/><Relationship Id="rId174" Type="http://schemas.openxmlformats.org/officeDocument/2006/relationships/image" Target="../media/image1635.png"/><Relationship Id="rId381" Type="http://schemas.openxmlformats.org/officeDocument/2006/relationships/customXml" Target="../ink/ink1795.xml"/><Relationship Id="rId602" Type="http://schemas.openxmlformats.org/officeDocument/2006/relationships/image" Target="../media/image1842.png"/><Relationship Id="rId241" Type="http://schemas.openxmlformats.org/officeDocument/2006/relationships/image" Target="../media/image1666.png"/><Relationship Id="rId479" Type="http://schemas.openxmlformats.org/officeDocument/2006/relationships/image" Target="../media/image1781.png"/><Relationship Id="rId36" Type="http://schemas.openxmlformats.org/officeDocument/2006/relationships/customXml" Target="../ink/ink1617.xml"/><Relationship Id="rId339" Type="http://schemas.openxmlformats.org/officeDocument/2006/relationships/customXml" Target="../ink/ink1774.xml"/><Relationship Id="rId546" Type="http://schemas.openxmlformats.org/officeDocument/2006/relationships/image" Target="../media/image1814.png"/><Relationship Id="rId78" Type="http://schemas.openxmlformats.org/officeDocument/2006/relationships/customXml" Target="../ink/ink1638.xml"/><Relationship Id="rId101" Type="http://schemas.openxmlformats.org/officeDocument/2006/relationships/customXml" Target="../ink/ink1650.xml"/><Relationship Id="rId143" Type="http://schemas.openxmlformats.org/officeDocument/2006/relationships/image" Target="../media/image1620.png"/><Relationship Id="rId185" Type="http://schemas.openxmlformats.org/officeDocument/2006/relationships/customXml" Target="../ink/ink1693.xml"/><Relationship Id="rId350" Type="http://schemas.openxmlformats.org/officeDocument/2006/relationships/image" Target="../media/image1718.png"/><Relationship Id="rId406" Type="http://schemas.openxmlformats.org/officeDocument/2006/relationships/image" Target="../media/image1745.png"/><Relationship Id="rId588" Type="http://schemas.openxmlformats.org/officeDocument/2006/relationships/image" Target="../media/image1835.png"/><Relationship Id="rId9" Type="http://schemas.openxmlformats.org/officeDocument/2006/relationships/image" Target="../media/image1557.png"/><Relationship Id="rId210" Type="http://schemas.openxmlformats.org/officeDocument/2006/relationships/customXml" Target="../ink/ink1707.xml"/><Relationship Id="rId392" Type="http://schemas.openxmlformats.org/officeDocument/2006/relationships/image" Target="../media/image1738.png"/><Relationship Id="rId448" Type="http://schemas.openxmlformats.org/officeDocument/2006/relationships/image" Target="../media/image1766.png"/><Relationship Id="rId613" Type="http://schemas.openxmlformats.org/officeDocument/2006/relationships/image" Target="../media/image1847.png"/><Relationship Id="rId252" Type="http://schemas.openxmlformats.org/officeDocument/2006/relationships/image" Target="../media/image1671.png"/><Relationship Id="rId294" Type="http://schemas.openxmlformats.org/officeDocument/2006/relationships/image" Target="../media/image1690.png"/><Relationship Id="rId308" Type="http://schemas.openxmlformats.org/officeDocument/2006/relationships/image" Target="../media/image1697.png"/><Relationship Id="rId515" Type="http://schemas.openxmlformats.org/officeDocument/2006/relationships/customXml" Target="../ink/ink1863.xml"/><Relationship Id="rId47" Type="http://schemas.openxmlformats.org/officeDocument/2006/relationships/image" Target="../media/image1576.png"/><Relationship Id="rId89" Type="http://schemas.openxmlformats.org/officeDocument/2006/relationships/customXml" Target="../ink/ink1644.xml"/><Relationship Id="rId112" Type="http://schemas.openxmlformats.org/officeDocument/2006/relationships/image" Target="../media/image25.png"/><Relationship Id="rId154" Type="http://schemas.openxmlformats.org/officeDocument/2006/relationships/customXml" Target="../ink/ink1677.xml"/><Relationship Id="rId361" Type="http://schemas.openxmlformats.org/officeDocument/2006/relationships/customXml" Target="../ink/ink1785.xml"/><Relationship Id="rId557" Type="http://schemas.openxmlformats.org/officeDocument/2006/relationships/customXml" Target="../ink/ink1884.xml"/><Relationship Id="rId599" Type="http://schemas.openxmlformats.org/officeDocument/2006/relationships/customXml" Target="../ink/ink1905.xml"/><Relationship Id="rId196" Type="http://schemas.openxmlformats.org/officeDocument/2006/relationships/customXml" Target="../ink/ink1699.xml"/><Relationship Id="rId417" Type="http://schemas.openxmlformats.org/officeDocument/2006/relationships/customXml" Target="../ink/ink1813.xml"/><Relationship Id="rId459" Type="http://schemas.openxmlformats.org/officeDocument/2006/relationships/image" Target="../media/image1771.png"/><Relationship Id="rId624" Type="http://schemas.openxmlformats.org/officeDocument/2006/relationships/customXml" Target="../ink/ink1918.xml"/><Relationship Id="rId16" Type="http://schemas.openxmlformats.org/officeDocument/2006/relationships/customXml" Target="../ink/ink1607.xml"/><Relationship Id="rId221" Type="http://schemas.openxmlformats.org/officeDocument/2006/relationships/image" Target="../media/image1657.png"/><Relationship Id="rId263" Type="http://schemas.openxmlformats.org/officeDocument/2006/relationships/customXml" Target="../ink/ink1735.xml"/><Relationship Id="rId319" Type="http://schemas.openxmlformats.org/officeDocument/2006/relationships/customXml" Target="../ink/ink1764.xml"/><Relationship Id="rId470" Type="http://schemas.openxmlformats.org/officeDocument/2006/relationships/customXml" Target="../ink/ink1840.xml"/><Relationship Id="rId526" Type="http://schemas.openxmlformats.org/officeDocument/2006/relationships/image" Target="../media/image1804.png"/><Relationship Id="rId58" Type="http://schemas.openxmlformats.org/officeDocument/2006/relationships/customXml" Target="../ink/ink1628.xml"/><Relationship Id="rId123" Type="http://schemas.openxmlformats.org/officeDocument/2006/relationships/customXml" Target="../ink/ink1661.xml"/><Relationship Id="rId330" Type="http://schemas.openxmlformats.org/officeDocument/2006/relationships/image" Target="../media/image1708.png"/><Relationship Id="rId568" Type="http://schemas.openxmlformats.org/officeDocument/2006/relationships/image" Target="../media/image1825.png"/><Relationship Id="rId165" Type="http://schemas.openxmlformats.org/officeDocument/2006/relationships/image" Target="../media/image1631.png"/><Relationship Id="rId372" Type="http://schemas.openxmlformats.org/officeDocument/2006/relationships/image" Target="../media/image1728.png"/><Relationship Id="rId428" Type="http://schemas.openxmlformats.org/officeDocument/2006/relationships/image" Target="../media/image1756.png"/><Relationship Id="rId232" Type="http://schemas.openxmlformats.org/officeDocument/2006/relationships/image" Target="../media/image1662.png"/><Relationship Id="rId274" Type="http://schemas.openxmlformats.org/officeDocument/2006/relationships/customXml" Target="../ink/ink1741.xml"/><Relationship Id="rId481" Type="http://schemas.openxmlformats.org/officeDocument/2006/relationships/image" Target="../media/image1782.png"/><Relationship Id="rId27" Type="http://schemas.openxmlformats.org/officeDocument/2006/relationships/image" Target="../media/image1566.png"/><Relationship Id="rId69" Type="http://schemas.openxmlformats.org/officeDocument/2006/relationships/image" Target="../media/image1585.png"/><Relationship Id="rId134" Type="http://schemas.openxmlformats.org/officeDocument/2006/relationships/image" Target="../media/image1616.png"/><Relationship Id="rId537" Type="http://schemas.openxmlformats.org/officeDocument/2006/relationships/customXml" Target="../ink/ink1874.xml"/><Relationship Id="rId579" Type="http://schemas.openxmlformats.org/officeDocument/2006/relationships/customXml" Target="../ink/ink1895.xml"/><Relationship Id="rId80" Type="http://schemas.openxmlformats.org/officeDocument/2006/relationships/customXml" Target="../ink/ink1639.xml"/><Relationship Id="rId176" Type="http://schemas.openxmlformats.org/officeDocument/2006/relationships/image" Target="../media/image1636.png"/><Relationship Id="rId341" Type="http://schemas.openxmlformats.org/officeDocument/2006/relationships/customXml" Target="../ink/ink1775.xml"/><Relationship Id="rId383" Type="http://schemas.openxmlformats.org/officeDocument/2006/relationships/customXml" Target="../ink/ink1796.xml"/><Relationship Id="rId439" Type="http://schemas.openxmlformats.org/officeDocument/2006/relationships/customXml" Target="../ink/ink1824.xml"/><Relationship Id="rId590" Type="http://schemas.openxmlformats.org/officeDocument/2006/relationships/image" Target="../media/image1836.png"/><Relationship Id="rId604" Type="http://schemas.openxmlformats.org/officeDocument/2006/relationships/image" Target="../media/image1843.png"/><Relationship Id="rId201" Type="http://schemas.openxmlformats.org/officeDocument/2006/relationships/image" Target="../media/image1648.png"/><Relationship Id="rId243" Type="http://schemas.openxmlformats.org/officeDocument/2006/relationships/image" Target="../media/image1667.png"/><Relationship Id="rId285" Type="http://schemas.openxmlformats.org/officeDocument/2006/relationships/image" Target="../media/image1686.png"/><Relationship Id="rId450" Type="http://schemas.openxmlformats.org/officeDocument/2006/relationships/image" Target="../media/image1767.png"/><Relationship Id="rId506" Type="http://schemas.openxmlformats.org/officeDocument/2006/relationships/image" Target="../media/image1794.png"/><Relationship Id="rId38" Type="http://schemas.openxmlformats.org/officeDocument/2006/relationships/customXml" Target="../ink/ink1618.xml"/><Relationship Id="rId103" Type="http://schemas.openxmlformats.org/officeDocument/2006/relationships/customXml" Target="../ink/ink1651.xml"/><Relationship Id="rId310" Type="http://schemas.openxmlformats.org/officeDocument/2006/relationships/image" Target="../media/image1698.png"/><Relationship Id="rId492" Type="http://schemas.openxmlformats.org/officeDocument/2006/relationships/customXml" Target="../ink/ink1851.xml"/><Relationship Id="rId548" Type="http://schemas.openxmlformats.org/officeDocument/2006/relationships/image" Target="../media/image1815.png"/><Relationship Id="rId91" Type="http://schemas.openxmlformats.org/officeDocument/2006/relationships/customXml" Target="../ink/ink1645.xml"/><Relationship Id="rId145" Type="http://schemas.openxmlformats.org/officeDocument/2006/relationships/image" Target="../media/image1621.png"/><Relationship Id="rId187" Type="http://schemas.openxmlformats.org/officeDocument/2006/relationships/image" Target="../media/image1641.png"/><Relationship Id="rId352" Type="http://schemas.openxmlformats.org/officeDocument/2006/relationships/image" Target="../media/image1719.png"/><Relationship Id="rId394" Type="http://schemas.openxmlformats.org/officeDocument/2006/relationships/image" Target="../media/image1739.png"/><Relationship Id="rId408" Type="http://schemas.openxmlformats.org/officeDocument/2006/relationships/image" Target="../media/image1746.png"/><Relationship Id="rId615" Type="http://schemas.openxmlformats.org/officeDocument/2006/relationships/image" Target="../media/image1848.png"/><Relationship Id="rId212" Type="http://schemas.openxmlformats.org/officeDocument/2006/relationships/customXml" Target="../ink/ink1708.xml"/><Relationship Id="rId254" Type="http://schemas.openxmlformats.org/officeDocument/2006/relationships/image" Target="../media/image1672.png"/><Relationship Id="rId49" Type="http://schemas.openxmlformats.org/officeDocument/2006/relationships/image" Target="../media/image1577.png"/><Relationship Id="rId114" Type="http://schemas.openxmlformats.org/officeDocument/2006/relationships/image" Target="../media/image1606.png"/><Relationship Id="rId296" Type="http://schemas.openxmlformats.org/officeDocument/2006/relationships/image" Target="../media/image1691.png"/><Relationship Id="rId461" Type="http://schemas.openxmlformats.org/officeDocument/2006/relationships/image" Target="../media/image1772.png"/><Relationship Id="rId517" Type="http://schemas.openxmlformats.org/officeDocument/2006/relationships/customXml" Target="../ink/ink1864.xml"/><Relationship Id="rId559" Type="http://schemas.openxmlformats.org/officeDocument/2006/relationships/customXml" Target="../ink/ink1885.xml"/><Relationship Id="rId60" Type="http://schemas.openxmlformats.org/officeDocument/2006/relationships/customXml" Target="../ink/ink1629.xml"/><Relationship Id="rId156" Type="http://schemas.openxmlformats.org/officeDocument/2006/relationships/customXml" Target="../ink/ink1678.xml"/><Relationship Id="rId198" Type="http://schemas.openxmlformats.org/officeDocument/2006/relationships/customXml" Target="../ink/ink1700.xml"/><Relationship Id="rId321" Type="http://schemas.openxmlformats.org/officeDocument/2006/relationships/customXml" Target="../ink/ink1765.xml"/><Relationship Id="rId363" Type="http://schemas.openxmlformats.org/officeDocument/2006/relationships/customXml" Target="../ink/ink1786.xml"/><Relationship Id="rId419" Type="http://schemas.openxmlformats.org/officeDocument/2006/relationships/customXml" Target="../ink/ink1814.xml"/><Relationship Id="rId570" Type="http://schemas.openxmlformats.org/officeDocument/2006/relationships/image" Target="../media/image1826.png"/><Relationship Id="rId626" Type="http://schemas.openxmlformats.org/officeDocument/2006/relationships/customXml" Target="../ink/ink1919.xml"/><Relationship Id="rId223" Type="http://schemas.openxmlformats.org/officeDocument/2006/relationships/image" Target="../media/image1658.png"/><Relationship Id="rId430" Type="http://schemas.openxmlformats.org/officeDocument/2006/relationships/image" Target="../media/image1757.png"/><Relationship Id="rId18" Type="http://schemas.openxmlformats.org/officeDocument/2006/relationships/customXml" Target="../ink/ink1608.xml"/><Relationship Id="rId265" Type="http://schemas.openxmlformats.org/officeDocument/2006/relationships/customXml" Target="../ink/ink1736.xml"/><Relationship Id="rId472" Type="http://schemas.openxmlformats.org/officeDocument/2006/relationships/customXml" Target="../ink/ink1841.xml"/><Relationship Id="rId528" Type="http://schemas.openxmlformats.org/officeDocument/2006/relationships/image" Target="../media/image1805.png"/><Relationship Id="rId125" Type="http://schemas.openxmlformats.org/officeDocument/2006/relationships/customXml" Target="../ink/ink1662.xml"/><Relationship Id="rId167" Type="http://schemas.openxmlformats.org/officeDocument/2006/relationships/image" Target="../media/image1632.png"/><Relationship Id="rId332" Type="http://schemas.openxmlformats.org/officeDocument/2006/relationships/image" Target="../media/image1709.png"/><Relationship Id="rId374" Type="http://schemas.openxmlformats.org/officeDocument/2006/relationships/image" Target="../media/image1729.png"/><Relationship Id="rId581" Type="http://schemas.openxmlformats.org/officeDocument/2006/relationships/customXml" Target="../ink/ink1896.xml"/><Relationship Id="rId71" Type="http://schemas.openxmlformats.org/officeDocument/2006/relationships/image" Target="../media/image1586.png"/><Relationship Id="rId234" Type="http://schemas.openxmlformats.org/officeDocument/2006/relationships/image" Target="../media/image1663.png"/><Relationship Id="rId2" Type="http://schemas.openxmlformats.org/officeDocument/2006/relationships/customXml" Target="../ink/ink1600.xml"/><Relationship Id="rId29" Type="http://schemas.openxmlformats.org/officeDocument/2006/relationships/image" Target="../media/image1567.png"/><Relationship Id="rId276" Type="http://schemas.openxmlformats.org/officeDocument/2006/relationships/customXml" Target="../ink/ink1742.xml"/><Relationship Id="rId441" Type="http://schemas.openxmlformats.org/officeDocument/2006/relationships/customXml" Target="../ink/ink1825.xml"/><Relationship Id="rId483" Type="http://schemas.openxmlformats.org/officeDocument/2006/relationships/image" Target="../media/image1783.png"/><Relationship Id="rId539" Type="http://schemas.openxmlformats.org/officeDocument/2006/relationships/customXml" Target="../ink/ink1875.xml"/><Relationship Id="rId40" Type="http://schemas.openxmlformats.org/officeDocument/2006/relationships/customXml" Target="../ink/ink1619.xml"/><Relationship Id="rId136" Type="http://schemas.openxmlformats.org/officeDocument/2006/relationships/image" Target="../media/image1617.png"/><Relationship Id="rId178" Type="http://schemas.openxmlformats.org/officeDocument/2006/relationships/image" Target="../media/image1637.png"/><Relationship Id="rId301" Type="http://schemas.openxmlformats.org/officeDocument/2006/relationships/customXml" Target="../ink/ink1755.xml"/><Relationship Id="rId343" Type="http://schemas.openxmlformats.org/officeDocument/2006/relationships/customXml" Target="../ink/ink1776.xml"/><Relationship Id="rId550" Type="http://schemas.openxmlformats.org/officeDocument/2006/relationships/image" Target="../media/image1816.png"/><Relationship Id="rId82" Type="http://schemas.openxmlformats.org/officeDocument/2006/relationships/customXml" Target="../ink/ink1640.xml"/><Relationship Id="rId203" Type="http://schemas.openxmlformats.org/officeDocument/2006/relationships/customXml" Target="../ink/ink1703.xml"/><Relationship Id="rId385" Type="http://schemas.openxmlformats.org/officeDocument/2006/relationships/customXml" Target="../ink/ink1797.xml"/><Relationship Id="rId592" Type="http://schemas.openxmlformats.org/officeDocument/2006/relationships/image" Target="../media/image1837.png"/><Relationship Id="rId606" Type="http://schemas.openxmlformats.org/officeDocument/2006/relationships/image" Target="../media/image1844.png"/><Relationship Id="rId245" Type="http://schemas.openxmlformats.org/officeDocument/2006/relationships/image" Target="../media/image1668.png"/><Relationship Id="rId287" Type="http://schemas.openxmlformats.org/officeDocument/2006/relationships/customXml" Target="../ink/ink1748.xml"/><Relationship Id="rId410" Type="http://schemas.openxmlformats.org/officeDocument/2006/relationships/image" Target="../media/image1747.png"/><Relationship Id="rId452" Type="http://schemas.openxmlformats.org/officeDocument/2006/relationships/customXml" Target="../ink/ink1831.xml"/><Relationship Id="rId494" Type="http://schemas.openxmlformats.org/officeDocument/2006/relationships/customXml" Target="../ink/ink1852.xml"/><Relationship Id="rId508" Type="http://schemas.openxmlformats.org/officeDocument/2006/relationships/image" Target="../media/image1795.png"/><Relationship Id="rId105" Type="http://schemas.openxmlformats.org/officeDocument/2006/relationships/customXml" Target="../ink/ink1652.xml"/><Relationship Id="rId147" Type="http://schemas.openxmlformats.org/officeDocument/2006/relationships/image" Target="../media/image1622.png"/><Relationship Id="rId312" Type="http://schemas.openxmlformats.org/officeDocument/2006/relationships/image" Target="../media/image1699.png"/><Relationship Id="rId354" Type="http://schemas.openxmlformats.org/officeDocument/2006/relationships/image" Target="../media/image1720.png"/><Relationship Id="rId51" Type="http://schemas.openxmlformats.org/officeDocument/2006/relationships/image" Target="../media/image1578.png"/><Relationship Id="rId93" Type="http://schemas.openxmlformats.org/officeDocument/2006/relationships/customXml" Target="../ink/ink1646.xml"/><Relationship Id="rId189" Type="http://schemas.openxmlformats.org/officeDocument/2006/relationships/image" Target="../media/image1642.png"/><Relationship Id="rId396" Type="http://schemas.openxmlformats.org/officeDocument/2006/relationships/image" Target="../media/image1740.png"/><Relationship Id="rId561" Type="http://schemas.openxmlformats.org/officeDocument/2006/relationships/customXml" Target="../ink/ink1886.xml"/><Relationship Id="rId617" Type="http://schemas.openxmlformats.org/officeDocument/2006/relationships/image" Target="../media/image1849.png"/><Relationship Id="rId214" Type="http://schemas.openxmlformats.org/officeDocument/2006/relationships/customXml" Target="../ink/ink1709.xml"/><Relationship Id="rId256" Type="http://schemas.openxmlformats.org/officeDocument/2006/relationships/image" Target="../media/image1431.png"/><Relationship Id="rId298" Type="http://schemas.openxmlformats.org/officeDocument/2006/relationships/image" Target="../media/image1692.png"/><Relationship Id="rId421" Type="http://schemas.openxmlformats.org/officeDocument/2006/relationships/customXml" Target="../ink/ink1815.xml"/><Relationship Id="rId463" Type="http://schemas.openxmlformats.org/officeDocument/2006/relationships/image" Target="../media/image1773.png"/><Relationship Id="rId519" Type="http://schemas.openxmlformats.org/officeDocument/2006/relationships/customXml" Target="../ink/ink1865.xml"/><Relationship Id="rId116" Type="http://schemas.openxmlformats.org/officeDocument/2006/relationships/image" Target="../media/image1607.png"/><Relationship Id="rId158" Type="http://schemas.openxmlformats.org/officeDocument/2006/relationships/customXml" Target="../ink/ink1679.xml"/><Relationship Id="rId323" Type="http://schemas.openxmlformats.org/officeDocument/2006/relationships/customXml" Target="../ink/ink1766.xml"/><Relationship Id="rId530" Type="http://schemas.openxmlformats.org/officeDocument/2006/relationships/image" Target="../media/image1806.png"/><Relationship Id="rId20" Type="http://schemas.openxmlformats.org/officeDocument/2006/relationships/customXml" Target="../ink/ink1609.xml"/><Relationship Id="rId62" Type="http://schemas.openxmlformats.org/officeDocument/2006/relationships/customXml" Target="../ink/ink1630.xml"/><Relationship Id="rId365" Type="http://schemas.openxmlformats.org/officeDocument/2006/relationships/customXml" Target="../ink/ink1787.xml"/><Relationship Id="rId572" Type="http://schemas.openxmlformats.org/officeDocument/2006/relationships/image" Target="../media/image1827.png"/><Relationship Id="rId628" Type="http://schemas.openxmlformats.org/officeDocument/2006/relationships/customXml" Target="../ink/ink1920.xml"/><Relationship Id="rId225" Type="http://schemas.openxmlformats.org/officeDocument/2006/relationships/image" Target="../media/image1659.png"/><Relationship Id="rId267" Type="http://schemas.openxmlformats.org/officeDocument/2006/relationships/customXml" Target="../ink/ink1737.xml"/><Relationship Id="rId432" Type="http://schemas.openxmlformats.org/officeDocument/2006/relationships/image" Target="../media/image1758.png"/><Relationship Id="rId474" Type="http://schemas.openxmlformats.org/officeDocument/2006/relationships/customXml" Target="../ink/ink1842.xml"/><Relationship Id="rId127" Type="http://schemas.openxmlformats.org/officeDocument/2006/relationships/customXml" Target="../ink/ink1663.xml"/><Relationship Id="rId31" Type="http://schemas.openxmlformats.org/officeDocument/2006/relationships/image" Target="../media/image1568.png"/><Relationship Id="rId73" Type="http://schemas.openxmlformats.org/officeDocument/2006/relationships/image" Target="../media/image1587.png"/><Relationship Id="rId169" Type="http://schemas.openxmlformats.org/officeDocument/2006/relationships/image" Target="../media/image1633.png"/><Relationship Id="rId334" Type="http://schemas.openxmlformats.org/officeDocument/2006/relationships/image" Target="../media/image1710.png"/><Relationship Id="rId376" Type="http://schemas.openxmlformats.org/officeDocument/2006/relationships/image" Target="../media/image1730.png"/><Relationship Id="rId541" Type="http://schemas.openxmlformats.org/officeDocument/2006/relationships/customXml" Target="../ink/ink1876.xml"/><Relationship Id="rId583" Type="http://schemas.openxmlformats.org/officeDocument/2006/relationships/customXml" Target="../ink/ink1897.xml"/><Relationship Id="rId4" Type="http://schemas.openxmlformats.org/officeDocument/2006/relationships/customXml" Target="../ink/ink1601.xml"/><Relationship Id="rId180" Type="http://schemas.openxmlformats.org/officeDocument/2006/relationships/image" Target="../media/image1638.png"/><Relationship Id="rId236" Type="http://schemas.openxmlformats.org/officeDocument/2006/relationships/image" Target="../media/image1664.png"/><Relationship Id="rId278" Type="http://schemas.openxmlformats.org/officeDocument/2006/relationships/customXml" Target="../ink/ink1743.xml"/><Relationship Id="rId401" Type="http://schemas.openxmlformats.org/officeDocument/2006/relationships/customXml" Target="../ink/ink1805.xml"/><Relationship Id="rId443" Type="http://schemas.openxmlformats.org/officeDocument/2006/relationships/customXml" Target="../ink/ink1826.xml"/><Relationship Id="rId303" Type="http://schemas.openxmlformats.org/officeDocument/2006/relationships/customXml" Target="../ink/ink1756.xml"/><Relationship Id="rId485" Type="http://schemas.openxmlformats.org/officeDocument/2006/relationships/image" Target="../media/image1784.png"/><Relationship Id="rId42" Type="http://schemas.openxmlformats.org/officeDocument/2006/relationships/customXml" Target="../ink/ink1620.xml"/><Relationship Id="rId84" Type="http://schemas.openxmlformats.org/officeDocument/2006/relationships/customXml" Target="../ink/ink1641.xml"/><Relationship Id="rId138" Type="http://schemas.openxmlformats.org/officeDocument/2006/relationships/image" Target="../media/image1618.png"/><Relationship Id="rId345" Type="http://schemas.openxmlformats.org/officeDocument/2006/relationships/customXml" Target="../ink/ink1777.xml"/><Relationship Id="rId387" Type="http://schemas.openxmlformats.org/officeDocument/2006/relationships/customXml" Target="../ink/ink1798.xml"/><Relationship Id="rId510" Type="http://schemas.openxmlformats.org/officeDocument/2006/relationships/image" Target="../media/image1796.png"/><Relationship Id="rId552" Type="http://schemas.openxmlformats.org/officeDocument/2006/relationships/image" Target="../media/image1817.png"/><Relationship Id="rId594" Type="http://schemas.openxmlformats.org/officeDocument/2006/relationships/image" Target="../media/image1838.png"/><Relationship Id="rId608" Type="http://schemas.openxmlformats.org/officeDocument/2006/relationships/image" Target="../media/image1845.png"/><Relationship Id="rId191" Type="http://schemas.openxmlformats.org/officeDocument/2006/relationships/image" Target="../media/image1643.png"/><Relationship Id="rId205" Type="http://schemas.openxmlformats.org/officeDocument/2006/relationships/customXml" Target="../ink/ink1704.xml"/><Relationship Id="rId247" Type="http://schemas.openxmlformats.org/officeDocument/2006/relationships/image" Target="../media/image1669.png"/><Relationship Id="rId412" Type="http://schemas.openxmlformats.org/officeDocument/2006/relationships/image" Target="../media/image1748.png"/><Relationship Id="rId107" Type="http://schemas.openxmlformats.org/officeDocument/2006/relationships/customXml" Target="../ink/ink1653.xml"/><Relationship Id="rId289" Type="http://schemas.openxmlformats.org/officeDocument/2006/relationships/customXml" Target="../ink/ink1749.xml"/><Relationship Id="rId454" Type="http://schemas.openxmlformats.org/officeDocument/2006/relationships/customXml" Target="../ink/ink1832.xml"/><Relationship Id="rId496" Type="http://schemas.openxmlformats.org/officeDocument/2006/relationships/image" Target="../media/image1789.png"/><Relationship Id="rId11" Type="http://schemas.openxmlformats.org/officeDocument/2006/relationships/image" Target="../media/image1558.png"/><Relationship Id="rId53" Type="http://schemas.openxmlformats.org/officeDocument/2006/relationships/image" Target="../media/image1579.png"/><Relationship Id="rId149" Type="http://schemas.openxmlformats.org/officeDocument/2006/relationships/image" Target="../media/image1623.png"/><Relationship Id="rId314" Type="http://schemas.openxmlformats.org/officeDocument/2006/relationships/image" Target="../media/image1700.png"/><Relationship Id="rId356" Type="http://schemas.openxmlformats.org/officeDocument/2006/relationships/image" Target="../media/image1721.png"/><Relationship Id="rId398" Type="http://schemas.openxmlformats.org/officeDocument/2006/relationships/image" Target="../media/image1741.png"/><Relationship Id="rId521" Type="http://schemas.openxmlformats.org/officeDocument/2006/relationships/customXml" Target="../ink/ink1866.xml"/><Relationship Id="rId563" Type="http://schemas.openxmlformats.org/officeDocument/2006/relationships/customXml" Target="../ink/ink1887.xml"/><Relationship Id="rId619" Type="http://schemas.openxmlformats.org/officeDocument/2006/relationships/image" Target="../media/image1850.png"/><Relationship Id="rId95" Type="http://schemas.openxmlformats.org/officeDocument/2006/relationships/customXml" Target="../ink/ink1647.xml"/><Relationship Id="rId160" Type="http://schemas.openxmlformats.org/officeDocument/2006/relationships/customXml" Target="../ink/ink1680.xml"/><Relationship Id="rId216" Type="http://schemas.openxmlformats.org/officeDocument/2006/relationships/customXml" Target="../ink/ink1710.xml"/><Relationship Id="rId423" Type="http://schemas.openxmlformats.org/officeDocument/2006/relationships/customXml" Target="../ink/ink1816.xml"/><Relationship Id="rId258" Type="http://schemas.openxmlformats.org/officeDocument/2006/relationships/image" Target="../media/image1673.png"/><Relationship Id="rId465" Type="http://schemas.openxmlformats.org/officeDocument/2006/relationships/image" Target="../media/image1774.png"/><Relationship Id="rId630" Type="http://schemas.openxmlformats.org/officeDocument/2006/relationships/customXml" Target="../ink/ink1921.xml"/><Relationship Id="rId22" Type="http://schemas.openxmlformats.org/officeDocument/2006/relationships/customXml" Target="../ink/ink1610.xml"/><Relationship Id="rId64" Type="http://schemas.openxmlformats.org/officeDocument/2006/relationships/customXml" Target="../ink/ink1631.xml"/><Relationship Id="rId118" Type="http://schemas.openxmlformats.org/officeDocument/2006/relationships/image" Target="../media/image1608.png"/><Relationship Id="rId325" Type="http://schemas.openxmlformats.org/officeDocument/2006/relationships/customXml" Target="../ink/ink1767.xml"/><Relationship Id="rId367" Type="http://schemas.openxmlformats.org/officeDocument/2006/relationships/customXml" Target="../ink/ink1788.xml"/><Relationship Id="rId532" Type="http://schemas.openxmlformats.org/officeDocument/2006/relationships/image" Target="../media/image1807.png"/><Relationship Id="rId574" Type="http://schemas.openxmlformats.org/officeDocument/2006/relationships/image" Target="../media/image1828.png"/><Relationship Id="rId171" Type="http://schemas.openxmlformats.org/officeDocument/2006/relationships/customXml" Target="../ink/ink1686.xml"/><Relationship Id="rId227" Type="http://schemas.openxmlformats.org/officeDocument/2006/relationships/image" Target="../media/image1660.png"/><Relationship Id="rId269" Type="http://schemas.openxmlformats.org/officeDocument/2006/relationships/image" Target="../media/image1678.png"/><Relationship Id="rId434" Type="http://schemas.openxmlformats.org/officeDocument/2006/relationships/image" Target="../media/image1759.png"/><Relationship Id="rId476" Type="http://schemas.openxmlformats.org/officeDocument/2006/relationships/customXml" Target="../ink/ink1843.xml"/><Relationship Id="rId33" Type="http://schemas.openxmlformats.org/officeDocument/2006/relationships/image" Target="../media/image1569.png"/><Relationship Id="rId129" Type="http://schemas.openxmlformats.org/officeDocument/2006/relationships/customXml" Target="../ink/ink1664.xml"/><Relationship Id="rId280" Type="http://schemas.openxmlformats.org/officeDocument/2006/relationships/customXml" Target="../ink/ink1744.xml"/><Relationship Id="rId336" Type="http://schemas.openxmlformats.org/officeDocument/2006/relationships/image" Target="../media/image1711.png"/><Relationship Id="rId501" Type="http://schemas.openxmlformats.org/officeDocument/2006/relationships/customXml" Target="../ink/ink1856.xml"/><Relationship Id="rId543" Type="http://schemas.openxmlformats.org/officeDocument/2006/relationships/customXml" Target="../ink/ink1877.xml"/><Relationship Id="rId75" Type="http://schemas.openxmlformats.org/officeDocument/2006/relationships/image" Target="../media/image1588.png"/><Relationship Id="rId140" Type="http://schemas.openxmlformats.org/officeDocument/2006/relationships/customXml" Target="../ink/ink1670.xml"/><Relationship Id="rId182" Type="http://schemas.openxmlformats.org/officeDocument/2006/relationships/image" Target="../media/image1639.png"/><Relationship Id="rId378" Type="http://schemas.openxmlformats.org/officeDocument/2006/relationships/image" Target="../media/image1731.png"/><Relationship Id="rId403" Type="http://schemas.openxmlformats.org/officeDocument/2006/relationships/customXml" Target="../ink/ink1806.xml"/><Relationship Id="rId585" Type="http://schemas.openxmlformats.org/officeDocument/2006/relationships/customXml" Target="../ink/ink1898.xml"/><Relationship Id="rId6" Type="http://schemas.openxmlformats.org/officeDocument/2006/relationships/customXml" Target="../ink/ink1602.xml"/><Relationship Id="rId238" Type="http://schemas.openxmlformats.org/officeDocument/2006/relationships/image" Target="../media/image1665.png"/><Relationship Id="rId445" Type="http://schemas.openxmlformats.org/officeDocument/2006/relationships/customXml" Target="../ink/ink1827.xml"/><Relationship Id="rId487" Type="http://schemas.openxmlformats.org/officeDocument/2006/relationships/image" Target="../media/image1785.png"/><Relationship Id="rId610" Type="http://schemas.openxmlformats.org/officeDocument/2006/relationships/image" Target="../media/image1846.png"/><Relationship Id="rId291" Type="http://schemas.openxmlformats.org/officeDocument/2006/relationships/customXml" Target="../ink/ink1750.xml"/><Relationship Id="rId305" Type="http://schemas.openxmlformats.org/officeDocument/2006/relationships/customXml" Target="../ink/ink1757.xml"/><Relationship Id="rId347" Type="http://schemas.openxmlformats.org/officeDocument/2006/relationships/customXml" Target="../ink/ink1778.xml"/><Relationship Id="rId512" Type="http://schemas.openxmlformats.org/officeDocument/2006/relationships/image" Target="../media/image1797.png"/><Relationship Id="rId44" Type="http://schemas.openxmlformats.org/officeDocument/2006/relationships/customXml" Target="../ink/ink1621.xml"/><Relationship Id="rId86" Type="http://schemas.openxmlformats.org/officeDocument/2006/relationships/customXml" Target="../ink/ink1642.xml"/><Relationship Id="rId151" Type="http://schemas.openxmlformats.org/officeDocument/2006/relationships/image" Target="../media/image1624.png"/><Relationship Id="rId389" Type="http://schemas.openxmlformats.org/officeDocument/2006/relationships/customXml" Target="../ink/ink1799.xml"/><Relationship Id="rId554" Type="http://schemas.openxmlformats.org/officeDocument/2006/relationships/image" Target="../media/image1818.png"/><Relationship Id="rId596" Type="http://schemas.openxmlformats.org/officeDocument/2006/relationships/image" Target="../media/image1839.png"/><Relationship Id="rId193" Type="http://schemas.openxmlformats.org/officeDocument/2006/relationships/image" Target="../media/image1644.png"/><Relationship Id="rId207" Type="http://schemas.openxmlformats.org/officeDocument/2006/relationships/customXml" Target="../ink/ink1705.xml"/><Relationship Id="rId249" Type="http://schemas.openxmlformats.org/officeDocument/2006/relationships/customXml" Target="../ink/ink1728.xml"/><Relationship Id="rId414" Type="http://schemas.openxmlformats.org/officeDocument/2006/relationships/image" Target="../media/image1749.png"/><Relationship Id="rId456" Type="http://schemas.openxmlformats.org/officeDocument/2006/relationships/customXml" Target="../ink/ink1833.xml"/><Relationship Id="rId498" Type="http://schemas.openxmlformats.org/officeDocument/2006/relationships/image" Target="../media/image1790.png"/><Relationship Id="rId621" Type="http://schemas.openxmlformats.org/officeDocument/2006/relationships/image" Target="../media/image1851.png"/><Relationship Id="rId13" Type="http://schemas.openxmlformats.org/officeDocument/2006/relationships/image" Target="../media/image1559.png"/><Relationship Id="rId109" Type="http://schemas.openxmlformats.org/officeDocument/2006/relationships/customXml" Target="../ink/ink1654.xml"/><Relationship Id="rId260" Type="http://schemas.openxmlformats.org/officeDocument/2006/relationships/image" Target="../media/image1674.png"/><Relationship Id="rId316" Type="http://schemas.openxmlformats.org/officeDocument/2006/relationships/image" Target="../media/image1701.png"/><Relationship Id="rId523" Type="http://schemas.openxmlformats.org/officeDocument/2006/relationships/customXml" Target="../ink/ink1867.xml"/><Relationship Id="rId55" Type="http://schemas.openxmlformats.org/officeDocument/2006/relationships/image" Target="../media/image2.png"/><Relationship Id="rId97" Type="http://schemas.openxmlformats.org/officeDocument/2006/relationships/customXml" Target="../ink/ink1648.xml"/><Relationship Id="rId120" Type="http://schemas.openxmlformats.org/officeDocument/2006/relationships/image" Target="../media/image1609.png"/><Relationship Id="rId358" Type="http://schemas.openxmlformats.org/officeDocument/2006/relationships/image" Target="../media/image1722.png"/><Relationship Id="rId565" Type="http://schemas.openxmlformats.org/officeDocument/2006/relationships/customXml" Target="../ink/ink1888.xml"/><Relationship Id="rId162" Type="http://schemas.openxmlformats.org/officeDocument/2006/relationships/customXml" Target="../ink/ink1681.xml"/><Relationship Id="rId218" Type="http://schemas.openxmlformats.org/officeDocument/2006/relationships/customXml" Target="../ink/ink1711.xml"/><Relationship Id="rId425" Type="http://schemas.openxmlformats.org/officeDocument/2006/relationships/customXml" Target="../ink/ink1817.xml"/><Relationship Id="rId467" Type="http://schemas.openxmlformats.org/officeDocument/2006/relationships/image" Target="../media/image1775.png"/><Relationship Id="rId271" Type="http://schemas.openxmlformats.org/officeDocument/2006/relationships/image" Target="../media/image1679.png"/><Relationship Id="rId24" Type="http://schemas.openxmlformats.org/officeDocument/2006/relationships/customXml" Target="../ink/ink1611.xml"/><Relationship Id="rId66" Type="http://schemas.openxmlformats.org/officeDocument/2006/relationships/customXml" Target="../ink/ink1632.xml"/><Relationship Id="rId131" Type="http://schemas.openxmlformats.org/officeDocument/2006/relationships/customXml" Target="../ink/ink1665.xml"/><Relationship Id="rId327" Type="http://schemas.openxmlformats.org/officeDocument/2006/relationships/customXml" Target="../ink/ink1768.xml"/><Relationship Id="rId369" Type="http://schemas.openxmlformats.org/officeDocument/2006/relationships/customXml" Target="../ink/ink1789.xml"/><Relationship Id="rId534" Type="http://schemas.openxmlformats.org/officeDocument/2006/relationships/image" Target="../media/image1808.png"/><Relationship Id="rId576" Type="http://schemas.openxmlformats.org/officeDocument/2006/relationships/image" Target="../media/image1829.png"/><Relationship Id="rId173" Type="http://schemas.openxmlformats.org/officeDocument/2006/relationships/customXml" Target="../ink/ink1687.xml"/><Relationship Id="rId229" Type="http://schemas.openxmlformats.org/officeDocument/2006/relationships/customXml" Target="../ink/ink1717.xml"/><Relationship Id="rId380" Type="http://schemas.openxmlformats.org/officeDocument/2006/relationships/image" Target="../media/image1732.png"/><Relationship Id="rId436" Type="http://schemas.openxmlformats.org/officeDocument/2006/relationships/image" Target="../media/image1760.png"/><Relationship Id="rId601" Type="http://schemas.openxmlformats.org/officeDocument/2006/relationships/customXml" Target="../ink/ink1906.xml"/><Relationship Id="rId240" Type="http://schemas.openxmlformats.org/officeDocument/2006/relationships/customXml" Target="../ink/ink1723.xml"/><Relationship Id="rId478" Type="http://schemas.openxmlformats.org/officeDocument/2006/relationships/customXml" Target="../ink/ink1844.xml"/><Relationship Id="rId35" Type="http://schemas.openxmlformats.org/officeDocument/2006/relationships/image" Target="../media/image1570.png"/><Relationship Id="rId77" Type="http://schemas.openxmlformats.org/officeDocument/2006/relationships/image" Target="../media/image1589.png"/><Relationship Id="rId100" Type="http://schemas.openxmlformats.org/officeDocument/2006/relationships/image" Target="../media/image1600.png"/><Relationship Id="rId282" Type="http://schemas.openxmlformats.org/officeDocument/2006/relationships/customXml" Target="../ink/ink1745.xml"/><Relationship Id="rId338" Type="http://schemas.openxmlformats.org/officeDocument/2006/relationships/image" Target="../media/image1712.png"/><Relationship Id="rId503" Type="http://schemas.openxmlformats.org/officeDocument/2006/relationships/customXml" Target="../ink/ink1857.xml"/><Relationship Id="rId545" Type="http://schemas.openxmlformats.org/officeDocument/2006/relationships/customXml" Target="../ink/ink1878.xml"/><Relationship Id="rId587" Type="http://schemas.openxmlformats.org/officeDocument/2006/relationships/customXml" Target="../ink/ink1899.xml"/><Relationship Id="rId8" Type="http://schemas.openxmlformats.org/officeDocument/2006/relationships/customXml" Target="../ink/ink1603.xml"/><Relationship Id="rId142" Type="http://schemas.openxmlformats.org/officeDocument/2006/relationships/customXml" Target="../ink/ink1671.xml"/><Relationship Id="rId184" Type="http://schemas.openxmlformats.org/officeDocument/2006/relationships/image" Target="../media/image1640.png"/><Relationship Id="rId391" Type="http://schemas.openxmlformats.org/officeDocument/2006/relationships/customXml" Target="../ink/ink1800.xml"/><Relationship Id="rId405" Type="http://schemas.openxmlformats.org/officeDocument/2006/relationships/customXml" Target="../ink/ink1807.xml"/><Relationship Id="rId447" Type="http://schemas.openxmlformats.org/officeDocument/2006/relationships/customXml" Target="../ink/ink1828.xml"/><Relationship Id="rId612" Type="http://schemas.openxmlformats.org/officeDocument/2006/relationships/customXml" Target="../ink/ink1912.xml"/><Relationship Id="rId251" Type="http://schemas.openxmlformats.org/officeDocument/2006/relationships/customXml" Target="../ink/ink1729.xml"/><Relationship Id="rId489" Type="http://schemas.openxmlformats.org/officeDocument/2006/relationships/image" Target="../media/image1786.png"/><Relationship Id="rId46" Type="http://schemas.openxmlformats.org/officeDocument/2006/relationships/customXml" Target="../ink/ink1622.xml"/><Relationship Id="rId293" Type="http://schemas.openxmlformats.org/officeDocument/2006/relationships/customXml" Target="../ink/ink1751.xml"/><Relationship Id="rId307" Type="http://schemas.openxmlformats.org/officeDocument/2006/relationships/customXml" Target="../ink/ink1758.xml"/><Relationship Id="rId349" Type="http://schemas.openxmlformats.org/officeDocument/2006/relationships/customXml" Target="../ink/ink1779.xml"/><Relationship Id="rId514" Type="http://schemas.openxmlformats.org/officeDocument/2006/relationships/image" Target="../media/image1798.png"/><Relationship Id="rId556" Type="http://schemas.openxmlformats.org/officeDocument/2006/relationships/image" Target="../media/image1819.png"/><Relationship Id="rId88" Type="http://schemas.openxmlformats.org/officeDocument/2006/relationships/image" Target="../media/image1594.png"/><Relationship Id="rId111" Type="http://schemas.openxmlformats.org/officeDocument/2006/relationships/customXml" Target="../ink/ink1655.xml"/><Relationship Id="rId153" Type="http://schemas.openxmlformats.org/officeDocument/2006/relationships/image" Target="../media/image1625.png"/><Relationship Id="rId195" Type="http://schemas.openxmlformats.org/officeDocument/2006/relationships/image" Target="../media/image1645.png"/><Relationship Id="rId209" Type="http://schemas.openxmlformats.org/officeDocument/2006/relationships/image" Target="../media/image1651.png"/><Relationship Id="rId360" Type="http://schemas.openxmlformats.org/officeDocument/2006/relationships/image" Target="../media/image1723.png"/><Relationship Id="rId416" Type="http://schemas.openxmlformats.org/officeDocument/2006/relationships/image" Target="../media/image1750.png"/><Relationship Id="rId598" Type="http://schemas.openxmlformats.org/officeDocument/2006/relationships/image" Target="../media/image1840.png"/><Relationship Id="rId220" Type="http://schemas.openxmlformats.org/officeDocument/2006/relationships/customXml" Target="../ink/ink1712.xml"/><Relationship Id="rId458" Type="http://schemas.openxmlformats.org/officeDocument/2006/relationships/customXml" Target="../ink/ink1834.xml"/><Relationship Id="rId623" Type="http://schemas.openxmlformats.org/officeDocument/2006/relationships/image" Target="../media/image1852.png"/><Relationship Id="rId15" Type="http://schemas.openxmlformats.org/officeDocument/2006/relationships/image" Target="../media/image1560.png"/><Relationship Id="rId57" Type="http://schemas.openxmlformats.org/officeDocument/2006/relationships/image" Target="../media/image870.png"/><Relationship Id="rId262" Type="http://schemas.openxmlformats.org/officeDocument/2006/relationships/image" Target="../media/image1675.png"/><Relationship Id="rId318" Type="http://schemas.openxmlformats.org/officeDocument/2006/relationships/image" Target="../media/image1702.png"/><Relationship Id="rId525" Type="http://schemas.openxmlformats.org/officeDocument/2006/relationships/customXml" Target="../ink/ink1868.xml"/><Relationship Id="rId567" Type="http://schemas.openxmlformats.org/officeDocument/2006/relationships/customXml" Target="../ink/ink1889.xml"/><Relationship Id="rId99" Type="http://schemas.openxmlformats.org/officeDocument/2006/relationships/customXml" Target="../ink/ink1649.xml"/><Relationship Id="rId122" Type="http://schemas.openxmlformats.org/officeDocument/2006/relationships/image" Target="../media/image1610.png"/><Relationship Id="rId164" Type="http://schemas.openxmlformats.org/officeDocument/2006/relationships/customXml" Target="../ink/ink1682.xml"/><Relationship Id="rId371" Type="http://schemas.openxmlformats.org/officeDocument/2006/relationships/customXml" Target="../ink/ink1790.xml"/><Relationship Id="rId427" Type="http://schemas.openxmlformats.org/officeDocument/2006/relationships/customXml" Target="../ink/ink1818.xml"/><Relationship Id="rId469" Type="http://schemas.openxmlformats.org/officeDocument/2006/relationships/image" Target="../media/image1776.png"/><Relationship Id="rId26" Type="http://schemas.openxmlformats.org/officeDocument/2006/relationships/customXml" Target="../ink/ink1612.xml"/><Relationship Id="rId231" Type="http://schemas.openxmlformats.org/officeDocument/2006/relationships/customXml" Target="../ink/ink1718.xml"/><Relationship Id="rId273" Type="http://schemas.openxmlformats.org/officeDocument/2006/relationships/image" Target="../media/image1680.png"/><Relationship Id="rId329" Type="http://schemas.openxmlformats.org/officeDocument/2006/relationships/customXml" Target="../ink/ink1769.xml"/><Relationship Id="rId480" Type="http://schemas.openxmlformats.org/officeDocument/2006/relationships/customXml" Target="../ink/ink1845.xml"/><Relationship Id="rId536" Type="http://schemas.openxmlformats.org/officeDocument/2006/relationships/image" Target="../media/image1809.png"/><Relationship Id="rId68" Type="http://schemas.openxmlformats.org/officeDocument/2006/relationships/customXml" Target="../ink/ink1633.xml"/><Relationship Id="rId133" Type="http://schemas.openxmlformats.org/officeDocument/2006/relationships/customXml" Target="../ink/ink1666.xml"/><Relationship Id="rId175" Type="http://schemas.openxmlformats.org/officeDocument/2006/relationships/customXml" Target="../ink/ink1688.xml"/><Relationship Id="rId340" Type="http://schemas.openxmlformats.org/officeDocument/2006/relationships/image" Target="../media/image1713.png"/><Relationship Id="rId578" Type="http://schemas.openxmlformats.org/officeDocument/2006/relationships/image" Target="../media/image1830.png"/><Relationship Id="rId200" Type="http://schemas.openxmlformats.org/officeDocument/2006/relationships/customXml" Target="../ink/ink1701.xml"/><Relationship Id="rId382" Type="http://schemas.openxmlformats.org/officeDocument/2006/relationships/image" Target="../media/image1733.png"/><Relationship Id="rId438" Type="http://schemas.openxmlformats.org/officeDocument/2006/relationships/image" Target="../media/image1761.png"/><Relationship Id="rId603" Type="http://schemas.openxmlformats.org/officeDocument/2006/relationships/customXml" Target="../ink/ink1907.xml"/><Relationship Id="rId242" Type="http://schemas.openxmlformats.org/officeDocument/2006/relationships/customXml" Target="../ink/ink1724.xml"/><Relationship Id="rId284" Type="http://schemas.openxmlformats.org/officeDocument/2006/relationships/customXml" Target="../ink/ink1746.xml"/><Relationship Id="rId491" Type="http://schemas.openxmlformats.org/officeDocument/2006/relationships/image" Target="../media/image1787.png"/><Relationship Id="rId505" Type="http://schemas.openxmlformats.org/officeDocument/2006/relationships/customXml" Target="../ink/ink1858.xml"/><Relationship Id="rId37" Type="http://schemas.openxmlformats.org/officeDocument/2006/relationships/image" Target="../media/image1571.png"/><Relationship Id="rId79" Type="http://schemas.openxmlformats.org/officeDocument/2006/relationships/image" Target="../media/image1590.png"/><Relationship Id="rId102" Type="http://schemas.openxmlformats.org/officeDocument/2006/relationships/image" Target="../media/image1601.png"/><Relationship Id="rId144" Type="http://schemas.openxmlformats.org/officeDocument/2006/relationships/customXml" Target="../ink/ink1672.xml"/><Relationship Id="rId547" Type="http://schemas.openxmlformats.org/officeDocument/2006/relationships/customXml" Target="../ink/ink1879.xml"/><Relationship Id="rId589" Type="http://schemas.openxmlformats.org/officeDocument/2006/relationships/customXml" Target="../ink/ink1900.xml"/><Relationship Id="rId90" Type="http://schemas.openxmlformats.org/officeDocument/2006/relationships/image" Target="../media/image1595.png"/><Relationship Id="rId186" Type="http://schemas.openxmlformats.org/officeDocument/2006/relationships/customXml" Target="../ink/ink1694.xml"/><Relationship Id="rId351" Type="http://schemas.openxmlformats.org/officeDocument/2006/relationships/customXml" Target="../ink/ink1780.xml"/><Relationship Id="rId393" Type="http://schemas.openxmlformats.org/officeDocument/2006/relationships/customXml" Target="../ink/ink1801.xml"/><Relationship Id="rId407" Type="http://schemas.openxmlformats.org/officeDocument/2006/relationships/customXml" Target="../ink/ink1808.xml"/><Relationship Id="rId449" Type="http://schemas.openxmlformats.org/officeDocument/2006/relationships/customXml" Target="../ink/ink1829.xml"/><Relationship Id="rId614" Type="http://schemas.openxmlformats.org/officeDocument/2006/relationships/customXml" Target="../ink/ink1913.xml"/><Relationship Id="rId211" Type="http://schemas.openxmlformats.org/officeDocument/2006/relationships/image" Target="../media/image1652.png"/><Relationship Id="rId253" Type="http://schemas.openxmlformats.org/officeDocument/2006/relationships/customXml" Target="../ink/ink1730.xml"/><Relationship Id="rId295" Type="http://schemas.openxmlformats.org/officeDocument/2006/relationships/customXml" Target="../ink/ink1752.xml"/><Relationship Id="rId309" Type="http://schemas.openxmlformats.org/officeDocument/2006/relationships/customXml" Target="../ink/ink1759.xml"/><Relationship Id="rId460" Type="http://schemas.openxmlformats.org/officeDocument/2006/relationships/customXml" Target="../ink/ink1835.xml"/><Relationship Id="rId516" Type="http://schemas.openxmlformats.org/officeDocument/2006/relationships/image" Target="../media/image1799.png"/><Relationship Id="rId48" Type="http://schemas.openxmlformats.org/officeDocument/2006/relationships/customXml" Target="../ink/ink1623.xml"/><Relationship Id="rId113" Type="http://schemas.openxmlformats.org/officeDocument/2006/relationships/customXml" Target="../ink/ink1656.xml"/><Relationship Id="rId320" Type="http://schemas.openxmlformats.org/officeDocument/2006/relationships/image" Target="../media/image1703.png"/><Relationship Id="rId558" Type="http://schemas.openxmlformats.org/officeDocument/2006/relationships/image" Target="../media/image1820.png"/><Relationship Id="rId155" Type="http://schemas.openxmlformats.org/officeDocument/2006/relationships/image" Target="../media/image1626.png"/><Relationship Id="rId197" Type="http://schemas.openxmlformats.org/officeDocument/2006/relationships/image" Target="../media/image1646.png"/><Relationship Id="rId362" Type="http://schemas.openxmlformats.org/officeDocument/2006/relationships/image" Target="../media/image1724.png"/><Relationship Id="rId418" Type="http://schemas.openxmlformats.org/officeDocument/2006/relationships/image" Target="../media/image1751.png"/><Relationship Id="rId625" Type="http://schemas.openxmlformats.org/officeDocument/2006/relationships/image" Target="../media/image1853.png"/><Relationship Id="rId222" Type="http://schemas.openxmlformats.org/officeDocument/2006/relationships/customXml" Target="../ink/ink1713.xml"/><Relationship Id="rId264" Type="http://schemas.openxmlformats.org/officeDocument/2006/relationships/image" Target="../media/image1676.png"/><Relationship Id="rId471" Type="http://schemas.openxmlformats.org/officeDocument/2006/relationships/image" Target="../media/image1777.png"/><Relationship Id="rId17" Type="http://schemas.openxmlformats.org/officeDocument/2006/relationships/image" Target="../media/image1561.png"/><Relationship Id="rId59" Type="http://schemas.openxmlformats.org/officeDocument/2006/relationships/image" Target="../media/image1580.png"/><Relationship Id="rId124" Type="http://schemas.openxmlformats.org/officeDocument/2006/relationships/image" Target="../media/image1611.png"/><Relationship Id="rId527" Type="http://schemas.openxmlformats.org/officeDocument/2006/relationships/customXml" Target="../ink/ink1869.xml"/><Relationship Id="rId569" Type="http://schemas.openxmlformats.org/officeDocument/2006/relationships/customXml" Target="../ink/ink1890.xml"/><Relationship Id="rId70" Type="http://schemas.openxmlformats.org/officeDocument/2006/relationships/customXml" Target="../ink/ink1634.xml"/><Relationship Id="rId166" Type="http://schemas.openxmlformats.org/officeDocument/2006/relationships/customXml" Target="../ink/ink1683.xml"/><Relationship Id="rId331" Type="http://schemas.openxmlformats.org/officeDocument/2006/relationships/customXml" Target="../ink/ink1770.xml"/><Relationship Id="rId373" Type="http://schemas.openxmlformats.org/officeDocument/2006/relationships/customXml" Target="../ink/ink1791.xml"/><Relationship Id="rId429" Type="http://schemas.openxmlformats.org/officeDocument/2006/relationships/customXml" Target="../ink/ink1819.xml"/><Relationship Id="rId580" Type="http://schemas.openxmlformats.org/officeDocument/2006/relationships/image" Target="../media/image1831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719.xml"/><Relationship Id="rId440" Type="http://schemas.openxmlformats.org/officeDocument/2006/relationships/image" Target="../media/image1762.png"/><Relationship Id="rId28" Type="http://schemas.openxmlformats.org/officeDocument/2006/relationships/customXml" Target="../ink/ink1613.xml"/><Relationship Id="rId275" Type="http://schemas.openxmlformats.org/officeDocument/2006/relationships/image" Target="../media/image1681.png"/><Relationship Id="rId300" Type="http://schemas.openxmlformats.org/officeDocument/2006/relationships/image" Target="../media/image1693.png"/><Relationship Id="rId482" Type="http://schemas.openxmlformats.org/officeDocument/2006/relationships/customXml" Target="../ink/ink1846.xml"/><Relationship Id="rId538" Type="http://schemas.openxmlformats.org/officeDocument/2006/relationships/image" Target="../media/image1810.png"/><Relationship Id="rId81" Type="http://schemas.openxmlformats.org/officeDocument/2006/relationships/image" Target="../media/image1591.png"/><Relationship Id="rId135" Type="http://schemas.openxmlformats.org/officeDocument/2006/relationships/customXml" Target="../ink/ink1667.xml"/><Relationship Id="rId177" Type="http://schemas.openxmlformats.org/officeDocument/2006/relationships/customXml" Target="../ink/ink1689.xml"/><Relationship Id="rId342" Type="http://schemas.openxmlformats.org/officeDocument/2006/relationships/image" Target="../media/image1714.png"/><Relationship Id="rId384" Type="http://schemas.openxmlformats.org/officeDocument/2006/relationships/image" Target="../media/image1734.png"/><Relationship Id="rId591" Type="http://schemas.openxmlformats.org/officeDocument/2006/relationships/customXml" Target="../ink/ink1901.xml"/><Relationship Id="rId605" Type="http://schemas.openxmlformats.org/officeDocument/2006/relationships/customXml" Target="../ink/ink1908.xml"/><Relationship Id="rId202" Type="http://schemas.openxmlformats.org/officeDocument/2006/relationships/customXml" Target="../ink/ink1702.xml"/><Relationship Id="rId244" Type="http://schemas.openxmlformats.org/officeDocument/2006/relationships/customXml" Target="../ink/ink1725.xml"/><Relationship Id="rId39" Type="http://schemas.openxmlformats.org/officeDocument/2006/relationships/image" Target="../media/image1572.png"/><Relationship Id="rId286" Type="http://schemas.openxmlformats.org/officeDocument/2006/relationships/customXml" Target="../ink/ink1747.xml"/><Relationship Id="rId451" Type="http://schemas.openxmlformats.org/officeDocument/2006/relationships/customXml" Target="../ink/ink1830.xml"/><Relationship Id="rId493" Type="http://schemas.openxmlformats.org/officeDocument/2006/relationships/image" Target="../media/image1788.png"/><Relationship Id="rId507" Type="http://schemas.openxmlformats.org/officeDocument/2006/relationships/customXml" Target="../ink/ink1859.xml"/><Relationship Id="rId549" Type="http://schemas.openxmlformats.org/officeDocument/2006/relationships/customXml" Target="../ink/ink1880.xml"/><Relationship Id="rId50" Type="http://schemas.openxmlformats.org/officeDocument/2006/relationships/customXml" Target="../ink/ink1624.xml"/><Relationship Id="rId104" Type="http://schemas.openxmlformats.org/officeDocument/2006/relationships/image" Target="../media/image1602.png"/><Relationship Id="rId146" Type="http://schemas.openxmlformats.org/officeDocument/2006/relationships/customXml" Target="../ink/ink1673.xml"/><Relationship Id="rId188" Type="http://schemas.openxmlformats.org/officeDocument/2006/relationships/customXml" Target="../ink/ink1695.xml"/><Relationship Id="rId311" Type="http://schemas.openxmlformats.org/officeDocument/2006/relationships/customXml" Target="../ink/ink1760.xml"/><Relationship Id="rId353" Type="http://schemas.openxmlformats.org/officeDocument/2006/relationships/customXml" Target="../ink/ink1781.xml"/><Relationship Id="rId395" Type="http://schemas.openxmlformats.org/officeDocument/2006/relationships/customXml" Target="../ink/ink1802.xml"/><Relationship Id="rId409" Type="http://schemas.openxmlformats.org/officeDocument/2006/relationships/customXml" Target="../ink/ink1809.xml"/><Relationship Id="rId560" Type="http://schemas.openxmlformats.org/officeDocument/2006/relationships/image" Target="../media/image1821.png"/><Relationship Id="rId92" Type="http://schemas.openxmlformats.org/officeDocument/2006/relationships/image" Target="../media/image1596.png"/><Relationship Id="rId213" Type="http://schemas.openxmlformats.org/officeDocument/2006/relationships/image" Target="../media/image1653.png"/><Relationship Id="rId420" Type="http://schemas.openxmlformats.org/officeDocument/2006/relationships/image" Target="../media/image1752.png"/><Relationship Id="rId616" Type="http://schemas.openxmlformats.org/officeDocument/2006/relationships/customXml" Target="../ink/ink1914.xml"/><Relationship Id="rId255" Type="http://schemas.openxmlformats.org/officeDocument/2006/relationships/customXml" Target="../ink/ink1731.xml"/><Relationship Id="rId297" Type="http://schemas.openxmlformats.org/officeDocument/2006/relationships/customXml" Target="../ink/ink1753.xml"/><Relationship Id="rId462" Type="http://schemas.openxmlformats.org/officeDocument/2006/relationships/customXml" Target="../ink/ink1836.xml"/><Relationship Id="rId518" Type="http://schemas.openxmlformats.org/officeDocument/2006/relationships/image" Target="../media/image1800.png"/><Relationship Id="rId115" Type="http://schemas.openxmlformats.org/officeDocument/2006/relationships/customXml" Target="../ink/ink1657.xml"/><Relationship Id="rId157" Type="http://schemas.openxmlformats.org/officeDocument/2006/relationships/image" Target="../media/image1627.png"/><Relationship Id="rId322" Type="http://schemas.openxmlformats.org/officeDocument/2006/relationships/image" Target="../media/image1704.png"/><Relationship Id="rId364" Type="http://schemas.openxmlformats.org/officeDocument/2006/relationships/image" Target="../media/image254.png"/><Relationship Id="rId61" Type="http://schemas.openxmlformats.org/officeDocument/2006/relationships/image" Target="../media/image1581.png"/><Relationship Id="rId199" Type="http://schemas.openxmlformats.org/officeDocument/2006/relationships/image" Target="../media/image1647.png"/><Relationship Id="rId571" Type="http://schemas.openxmlformats.org/officeDocument/2006/relationships/customXml" Target="../ink/ink1891.xml"/><Relationship Id="rId627" Type="http://schemas.openxmlformats.org/officeDocument/2006/relationships/image" Target="../media/image1854.png"/><Relationship Id="rId19" Type="http://schemas.openxmlformats.org/officeDocument/2006/relationships/image" Target="../media/image1562.png"/><Relationship Id="rId224" Type="http://schemas.openxmlformats.org/officeDocument/2006/relationships/customXml" Target="../ink/ink1714.xml"/><Relationship Id="rId266" Type="http://schemas.openxmlformats.org/officeDocument/2006/relationships/image" Target="../media/image1677.png"/><Relationship Id="rId431" Type="http://schemas.openxmlformats.org/officeDocument/2006/relationships/customXml" Target="../ink/ink1820.xml"/><Relationship Id="rId473" Type="http://schemas.openxmlformats.org/officeDocument/2006/relationships/image" Target="../media/image1778.png"/><Relationship Id="rId529" Type="http://schemas.openxmlformats.org/officeDocument/2006/relationships/customXml" Target="../ink/ink1870.xml"/><Relationship Id="rId30" Type="http://schemas.openxmlformats.org/officeDocument/2006/relationships/customXml" Target="../ink/ink1614.xml"/><Relationship Id="rId126" Type="http://schemas.openxmlformats.org/officeDocument/2006/relationships/image" Target="../media/image1612.png"/><Relationship Id="rId168" Type="http://schemas.openxmlformats.org/officeDocument/2006/relationships/customXml" Target="../ink/ink1684.xml"/><Relationship Id="rId333" Type="http://schemas.openxmlformats.org/officeDocument/2006/relationships/customXml" Target="../ink/ink1771.xml"/><Relationship Id="rId540" Type="http://schemas.openxmlformats.org/officeDocument/2006/relationships/image" Target="../media/image1811.png"/><Relationship Id="rId72" Type="http://schemas.openxmlformats.org/officeDocument/2006/relationships/customXml" Target="../ink/ink1635.xml"/><Relationship Id="rId375" Type="http://schemas.openxmlformats.org/officeDocument/2006/relationships/customXml" Target="../ink/ink1792.xml"/><Relationship Id="rId582" Type="http://schemas.openxmlformats.org/officeDocument/2006/relationships/image" Target="../media/image1832.png"/><Relationship Id="rId3" Type="http://schemas.openxmlformats.org/officeDocument/2006/relationships/image" Target="../media/image1554.png"/><Relationship Id="rId235" Type="http://schemas.openxmlformats.org/officeDocument/2006/relationships/customXml" Target="../ink/ink1720.xml"/><Relationship Id="rId277" Type="http://schemas.openxmlformats.org/officeDocument/2006/relationships/image" Target="../media/image1682.png"/><Relationship Id="rId400" Type="http://schemas.openxmlformats.org/officeDocument/2006/relationships/image" Target="../media/image1742.png"/><Relationship Id="rId442" Type="http://schemas.openxmlformats.org/officeDocument/2006/relationships/image" Target="../media/image1763.png"/><Relationship Id="rId484" Type="http://schemas.openxmlformats.org/officeDocument/2006/relationships/customXml" Target="../ink/ink1847.xml"/><Relationship Id="rId137" Type="http://schemas.openxmlformats.org/officeDocument/2006/relationships/customXml" Target="../ink/ink1668.xml"/><Relationship Id="rId302" Type="http://schemas.openxmlformats.org/officeDocument/2006/relationships/image" Target="../media/image1694.png"/><Relationship Id="rId344" Type="http://schemas.openxmlformats.org/officeDocument/2006/relationships/image" Target="../media/image1715.png"/><Relationship Id="rId41" Type="http://schemas.openxmlformats.org/officeDocument/2006/relationships/image" Target="../media/image1573.png"/><Relationship Id="rId83" Type="http://schemas.openxmlformats.org/officeDocument/2006/relationships/image" Target="../media/image1592.png"/><Relationship Id="rId179" Type="http://schemas.openxmlformats.org/officeDocument/2006/relationships/customXml" Target="../ink/ink1690.xml"/><Relationship Id="rId386" Type="http://schemas.openxmlformats.org/officeDocument/2006/relationships/image" Target="../media/image1735.png"/><Relationship Id="rId551" Type="http://schemas.openxmlformats.org/officeDocument/2006/relationships/customXml" Target="../ink/ink1881.xml"/><Relationship Id="rId593" Type="http://schemas.openxmlformats.org/officeDocument/2006/relationships/customXml" Target="../ink/ink1902.xml"/><Relationship Id="rId607" Type="http://schemas.openxmlformats.org/officeDocument/2006/relationships/customXml" Target="../ink/ink1909.xml"/><Relationship Id="rId190" Type="http://schemas.openxmlformats.org/officeDocument/2006/relationships/customXml" Target="../ink/ink1696.xml"/><Relationship Id="rId204" Type="http://schemas.openxmlformats.org/officeDocument/2006/relationships/image" Target="../media/image1649.png"/><Relationship Id="rId246" Type="http://schemas.openxmlformats.org/officeDocument/2006/relationships/customXml" Target="../ink/ink1726.xml"/><Relationship Id="rId288" Type="http://schemas.openxmlformats.org/officeDocument/2006/relationships/image" Target="../media/image1687.png"/><Relationship Id="rId411" Type="http://schemas.openxmlformats.org/officeDocument/2006/relationships/customXml" Target="../ink/ink1810.xml"/><Relationship Id="rId453" Type="http://schemas.openxmlformats.org/officeDocument/2006/relationships/image" Target="../media/image1768.png"/><Relationship Id="rId509" Type="http://schemas.openxmlformats.org/officeDocument/2006/relationships/customXml" Target="../ink/ink1860.xml"/><Relationship Id="rId106" Type="http://schemas.openxmlformats.org/officeDocument/2006/relationships/image" Target="../media/image1603.png"/><Relationship Id="rId313" Type="http://schemas.openxmlformats.org/officeDocument/2006/relationships/customXml" Target="../ink/ink1761.xml"/><Relationship Id="rId495" Type="http://schemas.openxmlformats.org/officeDocument/2006/relationships/customXml" Target="../ink/ink1853.xml"/><Relationship Id="rId10" Type="http://schemas.openxmlformats.org/officeDocument/2006/relationships/customXml" Target="../ink/ink1604.xml"/><Relationship Id="rId52" Type="http://schemas.openxmlformats.org/officeDocument/2006/relationships/customXml" Target="../ink/ink1625.xml"/><Relationship Id="rId94" Type="http://schemas.openxmlformats.org/officeDocument/2006/relationships/image" Target="../media/image1597.png"/><Relationship Id="rId148" Type="http://schemas.openxmlformats.org/officeDocument/2006/relationships/customXml" Target="../ink/ink1674.xml"/><Relationship Id="rId355" Type="http://schemas.openxmlformats.org/officeDocument/2006/relationships/customXml" Target="../ink/ink1782.xml"/><Relationship Id="rId397" Type="http://schemas.openxmlformats.org/officeDocument/2006/relationships/customXml" Target="../ink/ink1803.xml"/><Relationship Id="rId520" Type="http://schemas.openxmlformats.org/officeDocument/2006/relationships/image" Target="../media/image1801.png"/><Relationship Id="rId562" Type="http://schemas.openxmlformats.org/officeDocument/2006/relationships/image" Target="../media/image1822.png"/><Relationship Id="rId618" Type="http://schemas.openxmlformats.org/officeDocument/2006/relationships/customXml" Target="../ink/ink1915.xml"/><Relationship Id="rId215" Type="http://schemas.openxmlformats.org/officeDocument/2006/relationships/image" Target="../media/image1654.png"/><Relationship Id="rId257" Type="http://schemas.openxmlformats.org/officeDocument/2006/relationships/customXml" Target="../ink/ink1732.xml"/><Relationship Id="rId422" Type="http://schemas.openxmlformats.org/officeDocument/2006/relationships/image" Target="../media/image1753.png"/><Relationship Id="rId464" Type="http://schemas.openxmlformats.org/officeDocument/2006/relationships/customXml" Target="../ink/ink1837.xml"/><Relationship Id="rId299" Type="http://schemas.openxmlformats.org/officeDocument/2006/relationships/customXml" Target="../ink/ink1754.xml"/><Relationship Id="rId63" Type="http://schemas.openxmlformats.org/officeDocument/2006/relationships/image" Target="../media/image1582.png"/><Relationship Id="rId159" Type="http://schemas.openxmlformats.org/officeDocument/2006/relationships/image" Target="../media/image1628.png"/><Relationship Id="rId366" Type="http://schemas.openxmlformats.org/officeDocument/2006/relationships/image" Target="../media/image1725.png"/><Relationship Id="rId573" Type="http://schemas.openxmlformats.org/officeDocument/2006/relationships/customXml" Target="../ink/ink1892.xml"/><Relationship Id="rId226" Type="http://schemas.openxmlformats.org/officeDocument/2006/relationships/customXml" Target="../ink/ink1715.xml"/><Relationship Id="rId433" Type="http://schemas.openxmlformats.org/officeDocument/2006/relationships/customXml" Target="../ink/ink1821.xml"/><Relationship Id="rId74" Type="http://schemas.openxmlformats.org/officeDocument/2006/relationships/customXml" Target="../ink/ink1636.xml"/><Relationship Id="rId377" Type="http://schemas.openxmlformats.org/officeDocument/2006/relationships/customXml" Target="../ink/ink1793.xml"/><Relationship Id="rId500" Type="http://schemas.openxmlformats.org/officeDocument/2006/relationships/image" Target="../media/image1791.png"/><Relationship Id="rId584" Type="http://schemas.openxmlformats.org/officeDocument/2006/relationships/image" Target="../media/image1833.png"/><Relationship Id="rId5" Type="http://schemas.openxmlformats.org/officeDocument/2006/relationships/image" Target="../media/image1555.png"/><Relationship Id="rId237" Type="http://schemas.openxmlformats.org/officeDocument/2006/relationships/customXml" Target="../ink/ink1721.xml"/><Relationship Id="rId444" Type="http://schemas.openxmlformats.org/officeDocument/2006/relationships/image" Target="../media/image1764.png"/><Relationship Id="rId290" Type="http://schemas.openxmlformats.org/officeDocument/2006/relationships/image" Target="../media/image1688.png"/><Relationship Id="rId304" Type="http://schemas.openxmlformats.org/officeDocument/2006/relationships/image" Target="../media/image1695.png"/><Relationship Id="rId388" Type="http://schemas.openxmlformats.org/officeDocument/2006/relationships/image" Target="../media/image1736.png"/><Relationship Id="rId511" Type="http://schemas.openxmlformats.org/officeDocument/2006/relationships/customXml" Target="../ink/ink1861.xml"/><Relationship Id="rId609" Type="http://schemas.openxmlformats.org/officeDocument/2006/relationships/customXml" Target="../ink/ink1910.xml"/><Relationship Id="rId85" Type="http://schemas.openxmlformats.org/officeDocument/2006/relationships/image" Target="../media/image1593.png"/><Relationship Id="rId150" Type="http://schemas.openxmlformats.org/officeDocument/2006/relationships/customXml" Target="../ink/ink1675.xml"/><Relationship Id="rId595" Type="http://schemas.openxmlformats.org/officeDocument/2006/relationships/customXml" Target="../ink/ink1903.xml"/><Relationship Id="rId248" Type="http://schemas.openxmlformats.org/officeDocument/2006/relationships/customXml" Target="../ink/ink1727.xml"/><Relationship Id="rId455" Type="http://schemas.openxmlformats.org/officeDocument/2006/relationships/image" Target="../media/image1769.png"/><Relationship Id="rId12" Type="http://schemas.openxmlformats.org/officeDocument/2006/relationships/customXml" Target="../ink/ink1605.xml"/><Relationship Id="rId108" Type="http://schemas.openxmlformats.org/officeDocument/2006/relationships/image" Target="../media/image1604.png"/><Relationship Id="rId315" Type="http://schemas.openxmlformats.org/officeDocument/2006/relationships/customXml" Target="../ink/ink1762.xml"/><Relationship Id="rId522" Type="http://schemas.openxmlformats.org/officeDocument/2006/relationships/image" Target="../media/image1802.png"/><Relationship Id="rId96" Type="http://schemas.openxmlformats.org/officeDocument/2006/relationships/image" Target="../media/image1598.png"/><Relationship Id="rId161" Type="http://schemas.openxmlformats.org/officeDocument/2006/relationships/image" Target="../media/image1629.png"/><Relationship Id="rId399" Type="http://schemas.openxmlformats.org/officeDocument/2006/relationships/customXml" Target="../ink/ink1804.xml"/><Relationship Id="rId259" Type="http://schemas.openxmlformats.org/officeDocument/2006/relationships/customXml" Target="../ink/ink1733.xml"/><Relationship Id="rId466" Type="http://schemas.openxmlformats.org/officeDocument/2006/relationships/customXml" Target="../ink/ink1838.xml"/><Relationship Id="rId23" Type="http://schemas.openxmlformats.org/officeDocument/2006/relationships/image" Target="../media/image1564.png"/><Relationship Id="rId119" Type="http://schemas.openxmlformats.org/officeDocument/2006/relationships/customXml" Target="../ink/ink1659.xml"/><Relationship Id="rId326" Type="http://schemas.openxmlformats.org/officeDocument/2006/relationships/image" Target="../media/image1706.png"/><Relationship Id="rId533" Type="http://schemas.openxmlformats.org/officeDocument/2006/relationships/customXml" Target="../ink/ink1872.xml"/><Relationship Id="rId172" Type="http://schemas.openxmlformats.org/officeDocument/2006/relationships/image" Target="../media/image1634.png"/><Relationship Id="rId477" Type="http://schemas.openxmlformats.org/officeDocument/2006/relationships/image" Target="../media/image1780.png"/><Relationship Id="rId600" Type="http://schemas.openxmlformats.org/officeDocument/2006/relationships/image" Target="../media/image1841.png"/><Relationship Id="rId337" Type="http://schemas.openxmlformats.org/officeDocument/2006/relationships/customXml" Target="../ink/ink1773.xml"/><Relationship Id="rId34" Type="http://schemas.openxmlformats.org/officeDocument/2006/relationships/customXml" Target="../ink/ink1616.xml"/><Relationship Id="rId544" Type="http://schemas.openxmlformats.org/officeDocument/2006/relationships/image" Target="../media/image1813.png"/><Relationship Id="rId183" Type="http://schemas.openxmlformats.org/officeDocument/2006/relationships/customXml" Target="../ink/ink1692.xml"/><Relationship Id="rId390" Type="http://schemas.openxmlformats.org/officeDocument/2006/relationships/image" Target="../media/image1737.png"/><Relationship Id="rId404" Type="http://schemas.openxmlformats.org/officeDocument/2006/relationships/image" Target="../media/image1744.png"/><Relationship Id="rId611" Type="http://schemas.openxmlformats.org/officeDocument/2006/relationships/customXml" Target="../ink/ink1911.xml"/><Relationship Id="rId250" Type="http://schemas.openxmlformats.org/officeDocument/2006/relationships/image" Target="../media/image1670.png"/><Relationship Id="rId488" Type="http://schemas.openxmlformats.org/officeDocument/2006/relationships/customXml" Target="../ink/ink1849.xml"/><Relationship Id="rId45" Type="http://schemas.openxmlformats.org/officeDocument/2006/relationships/image" Target="../media/image1575.png"/><Relationship Id="rId110" Type="http://schemas.openxmlformats.org/officeDocument/2006/relationships/image" Target="../media/image1605.png"/><Relationship Id="rId348" Type="http://schemas.openxmlformats.org/officeDocument/2006/relationships/image" Target="../media/image1717.png"/><Relationship Id="rId555" Type="http://schemas.openxmlformats.org/officeDocument/2006/relationships/customXml" Target="../ink/ink1883.xml"/><Relationship Id="rId194" Type="http://schemas.openxmlformats.org/officeDocument/2006/relationships/customXml" Target="../ink/ink1698.xml"/><Relationship Id="rId208" Type="http://schemas.openxmlformats.org/officeDocument/2006/relationships/customXml" Target="../ink/ink1706.xml"/><Relationship Id="rId415" Type="http://schemas.openxmlformats.org/officeDocument/2006/relationships/customXml" Target="../ink/ink1812.xml"/><Relationship Id="rId622" Type="http://schemas.openxmlformats.org/officeDocument/2006/relationships/customXml" Target="../ink/ink1917.xml"/><Relationship Id="rId261" Type="http://schemas.openxmlformats.org/officeDocument/2006/relationships/customXml" Target="../ink/ink1734.xml"/><Relationship Id="rId499" Type="http://schemas.openxmlformats.org/officeDocument/2006/relationships/customXml" Target="../ink/ink1855.xml"/><Relationship Id="rId56" Type="http://schemas.openxmlformats.org/officeDocument/2006/relationships/customXml" Target="../ink/ink1627.xml"/><Relationship Id="rId359" Type="http://schemas.openxmlformats.org/officeDocument/2006/relationships/customXml" Target="../ink/ink1784.xml"/><Relationship Id="rId566" Type="http://schemas.openxmlformats.org/officeDocument/2006/relationships/image" Target="../media/image1824.png"/><Relationship Id="rId121" Type="http://schemas.openxmlformats.org/officeDocument/2006/relationships/customXml" Target="../ink/ink1660.xml"/><Relationship Id="rId219" Type="http://schemas.openxmlformats.org/officeDocument/2006/relationships/image" Target="../media/image1656.png"/><Relationship Id="rId426" Type="http://schemas.openxmlformats.org/officeDocument/2006/relationships/image" Target="../media/image1755.png"/><Relationship Id="rId67" Type="http://schemas.openxmlformats.org/officeDocument/2006/relationships/image" Target="../media/image1584.png"/><Relationship Id="rId272" Type="http://schemas.openxmlformats.org/officeDocument/2006/relationships/customXml" Target="../ink/ink1740.xml"/><Relationship Id="rId577" Type="http://schemas.openxmlformats.org/officeDocument/2006/relationships/customXml" Target="../ink/ink1894.xml"/><Relationship Id="rId132" Type="http://schemas.openxmlformats.org/officeDocument/2006/relationships/image" Target="../media/image1615.png"/><Relationship Id="rId437" Type="http://schemas.openxmlformats.org/officeDocument/2006/relationships/customXml" Target="../ink/ink1823.xml"/><Relationship Id="rId283" Type="http://schemas.openxmlformats.org/officeDocument/2006/relationships/image" Target="../media/image1685.png"/><Relationship Id="rId490" Type="http://schemas.openxmlformats.org/officeDocument/2006/relationships/customXml" Target="../ink/ink1850.xml"/><Relationship Id="rId504" Type="http://schemas.openxmlformats.org/officeDocument/2006/relationships/image" Target="../media/image179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1.png"/><Relationship Id="rId21" Type="http://schemas.openxmlformats.org/officeDocument/2006/relationships/image" Target="../media/image254.png"/><Relationship Id="rId324" Type="http://schemas.openxmlformats.org/officeDocument/2006/relationships/customXml" Target="../ink/ink2084.xml"/><Relationship Id="rId170" Type="http://schemas.openxmlformats.org/officeDocument/2006/relationships/customXml" Target="../ink/ink2007.xml"/><Relationship Id="rId226" Type="http://schemas.openxmlformats.org/officeDocument/2006/relationships/customXml" Target="../ink/ink2035.xml"/><Relationship Id="rId433" Type="http://schemas.openxmlformats.org/officeDocument/2006/relationships/image" Target="../media/image2066.png"/><Relationship Id="rId268" Type="http://schemas.openxmlformats.org/officeDocument/2006/relationships/customXml" Target="../ink/ink2056.xml"/><Relationship Id="rId475" Type="http://schemas.openxmlformats.org/officeDocument/2006/relationships/image" Target="../media/image2087.png"/><Relationship Id="rId32" Type="http://schemas.openxmlformats.org/officeDocument/2006/relationships/customXml" Target="../ink/ink1937.xml"/><Relationship Id="rId74" Type="http://schemas.openxmlformats.org/officeDocument/2006/relationships/customXml" Target="../ink/ink1959.xml"/><Relationship Id="rId128" Type="http://schemas.openxmlformats.org/officeDocument/2006/relationships/customXml" Target="../ink/ink1986.xml"/><Relationship Id="rId335" Type="http://schemas.openxmlformats.org/officeDocument/2006/relationships/image" Target="../media/image2019.png"/><Relationship Id="rId377" Type="http://schemas.openxmlformats.org/officeDocument/2006/relationships/image" Target="../media/image2040.png"/><Relationship Id="rId500" Type="http://schemas.openxmlformats.org/officeDocument/2006/relationships/image" Target="../media/image2098.png"/><Relationship Id="rId5" Type="http://schemas.openxmlformats.org/officeDocument/2006/relationships/image" Target="../media/image1858.png"/><Relationship Id="rId181" Type="http://schemas.openxmlformats.org/officeDocument/2006/relationships/image" Target="../media/image1943.png"/><Relationship Id="rId237" Type="http://schemas.openxmlformats.org/officeDocument/2006/relationships/image" Target="../media/image1970.png"/><Relationship Id="rId402" Type="http://schemas.openxmlformats.org/officeDocument/2006/relationships/customXml" Target="../ink/ink2123.xml"/><Relationship Id="rId279" Type="http://schemas.openxmlformats.org/officeDocument/2006/relationships/image" Target="../media/image1991.png"/><Relationship Id="rId444" Type="http://schemas.openxmlformats.org/officeDocument/2006/relationships/customXml" Target="../ink/ink2144.xml"/><Relationship Id="rId486" Type="http://schemas.openxmlformats.org/officeDocument/2006/relationships/customXml" Target="../ink/ink2165.xml"/><Relationship Id="rId43" Type="http://schemas.openxmlformats.org/officeDocument/2006/relationships/customXml" Target="../ink/ink1943.xml"/><Relationship Id="rId139" Type="http://schemas.openxmlformats.org/officeDocument/2006/relationships/image" Target="../media/image1922.png"/><Relationship Id="rId290" Type="http://schemas.openxmlformats.org/officeDocument/2006/relationships/customXml" Target="../ink/ink2067.xml"/><Relationship Id="rId304" Type="http://schemas.openxmlformats.org/officeDocument/2006/relationships/customXml" Target="../ink/ink2074.xml"/><Relationship Id="rId346" Type="http://schemas.openxmlformats.org/officeDocument/2006/relationships/customXml" Target="../ink/ink2095.xml"/><Relationship Id="rId388" Type="http://schemas.openxmlformats.org/officeDocument/2006/relationships/customXml" Target="../ink/ink2116.xml"/><Relationship Id="rId511" Type="http://schemas.openxmlformats.org/officeDocument/2006/relationships/customXml" Target="../ink/ink2178.xml"/><Relationship Id="rId85" Type="http://schemas.openxmlformats.org/officeDocument/2006/relationships/image" Target="../media/image1896.png"/><Relationship Id="rId150" Type="http://schemas.openxmlformats.org/officeDocument/2006/relationships/customXml" Target="../ink/ink1997.xml"/><Relationship Id="rId192" Type="http://schemas.openxmlformats.org/officeDocument/2006/relationships/customXml" Target="../ink/ink2018.xml"/><Relationship Id="rId206" Type="http://schemas.openxmlformats.org/officeDocument/2006/relationships/customXml" Target="../ink/ink2025.xml"/><Relationship Id="rId413" Type="http://schemas.openxmlformats.org/officeDocument/2006/relationships/image" Target="../media/image2056.png"/><Relationship Id="rId248" Type="http://schemas.openxmlformats.org/officeDocument/2006/relationships/customXml" Target="../ink/ink2046.xml"/><Relationship Id="rId455" Type="http://schemas.openxmlformats.org/officeDocument/2006/relationships/image" Target="../media/image2077.png"/><Relationship Id="rId497" Type="http://schemas.openxmlformats.org/officeDocument/2006/relationships/customXml" Target="../ink/ink2171.xml"/><Relationship Id="rId12" Type="http://schemas.openxmlformats.org/officeDocument/2006/relationships/customXml" Target="../ink/ink1927.xml"/><Relationship Id="rId108" Type="http://schemas.openxmlformats.org/officeDocument/2006/relationships/customXml" Target="../ink/ink1976.xml"/><Relationship Id="rId315" Type="http://schemas.openxmlformats.org/officeDocument/2006/relationships/image" Target="../media/image2009.png"/><Relationship Id="rId357" Type="http://schemas.openxmlformats.org/officeDocument/2006/relationships/image" Target="../media/image2030.png"/><Relationship Id="rId54" Type="http://schemas.openxmlformats.org/officeDocument/2006/relationships/customXml" Target="../ink/ink1949.xml"/><Relationship Id="rId96" Type="http://schemas.openxmlformats.org/officeDocument/2006/relationships/customXml" Target="../ink/ink1970.xml"/><Relationship Id="rId161" Type="http://schemas.openxmlformats.org/officeDocument/2006/relationships/image" Target="../media/image1933.png"/><Relationship Id="rId217" Type="http://schemas.openxmlformats.org/officeDocument/2006/relationships/image" Target="../media/image1960.png"/><Relationship Id="rId399" Type="http://schemas.openxmlformats.org/officeDocument/2006/relationships/image" Target="../media/image2050.png"/><Relationship Id="rId259" Type="http://schemas.openxmlformats.org/officeDocument/2006/relationships/image" Target="../media/image1981.png"/><Relationship Id="rId424" Type="http://schemas.openxmlformats.org/officeDocument/2006/relationships/customXml" Target="../ink/ink2134.xml"/><Relationship Id="rId466" Type="http://schemas.openxmlformats.org/officeDocument/2006/relationships/customXml" Target="../ink/ink2155.xml"/><Relationship Id="rId23" Type="http://schemas.openxmlformats.org/officeDocument/2006/relationships/image" Target="../media/image1866.png"/><Relationship Id="rId119" Type="http://schemas.openxmlformats.org/officeDocument/2006/relationships/image" Target="../media/image1912.png"/><Relationship Id="rId270" Type="http://schemas.openxmlformats.org/officeDocument/2006/relationships/customXml" Target="../ink/ink2057.xml"/><Relationship Id="rId326" Type="http://schemas.openxmlformats.org/officeDocument/2006/relationships/customXml" Target="../ink/ink2085.xml"/><Relationship Id="rId65" Type="http://schemas.openxmlformats.org/officeDocument/2006/relationships/image" Target="../media/image1886.png"/><Relationship Id="rId130" Type="http://schemas.openxmlformats.org/officeDocument/2006/relationships/customXml" Target="../ink/ink1987.xml"/><Relationship Id="rId368" Type="http://schemas.openxmlformats.org/officeDocument/2006/relationships/customXml" Target="../ink/ink2106.xml"/><Relationship Id="rId172" Type="http://schemas.openxmlformats.org/officeDocument/2006/relationships/customXml" Target="../ink/ink2008.xml"/><Relationship Id="rId228" Type="http://schemas.openxmlformats.org/officeDocument/2006/relationships/customXml" Target="../ink/ink2036.xml"/><Relationship Id="rId435" Type="http://schemas.openxmlformats.org/officeDocument/2006/relationships/image" Target="../media/image2067.png"/><Relationship Id="rId477" Type="http://schemas.openxmlformats.org/officeDocument/2006/relationships/image" Target="../media/image2088.png"/><Relationship Id="rId281" Type="http://schemas.openxmlformats.org/officeDocument/2006/relationships/image" Target="../media/image1992.png"/><Relationship Id="rId337" Type="http://schemas.openxmlformats.org/officeDocument/2006/relationships/image" Target="../media/image2020.png"/><Relationship Id="rId502" Type="http://schemas.openxmlformats.org/officeDocument/2006/relationships/image" Target="../media/image2099.png"/><Relationship Id="rId34" Type="http://schemas.openxmlformats.org/officeDocument/2006/relationships/customXml" Target="../ink/ink1938.xml"/><Relationship Id="rId76" Type="http://schemas.openxmlformats.org/officeDocument/2006/relationships/customXml" Target="../ink/ink1960.xml"/><Relationship Id="rId141" Type="http://schemas.openxmlformats.org/officeDocument/2006/relationships/image" Target="../media/image1923.png"/><Relationship Id="rId379" Type="http://schemas.openxmlformats.org/officeDocument/2006/relationships/image" Target="../media/image2041.png"/><Relationship Id="rId7" Type="http://schemas.openxmlformats.org/officeDocument/2006/relationships/image" Target="../media/image1859.png"/><Relationship Id="rId183" Type="http://schemas.openxmlformats.org/officeDocument/2006/relationships/image" Target="../media/image1944.png"/><Relationship Id="rId239" Type="http://schemas.openxmlformats.org/officeDocument/2006/relationships/image" Target="../media/image1971.png"/><Relationship Id="rId390" Type="http://schemas.openxmlformats.org/officeDocument/2006/relationships/customXml" Target="../ink/ink2117.xml"/><Relationship Id="rId404" Type="http://schemas.openxmlformats.org/officeDocument/2006/relationships/customXml" Target="../ink/ink2124.xml"/><Relationship Id="rId446" Type="http://schemas.openxmlformats.org/officeDocument/2006/relationships/customXml" Target="../ink/ink2145.xml"/><Relationship Id="rId250" Type="http://schemas.openxmlformats.org/officeDocument/2006/relationships/customXml" Target="../ink/ink2047.xml"/><Relationship Id="rId292" Type="http://schemas.openxmlformats.org/officeDocument/2006/relationships/customXml" Target="../ink/ink2068.xml"/><Relationship Id="rId306" Type="http://schemas.openxmlformats.org/officeDocument/2006/relationships/customXml" Target="../ink/ink2075.xml"/><Relationship Id="rId488" Type="http://schemas.openxmlformats.org/officeDocument/2006/relationships/customXml" Target="../ink/ink2166.xml"/><Relationship Id="rId45" Type="http://schemas.openxmlformats.org/officeDocument/2006/relationships/customXml" Target="../ink/ink1944.xml"/><Relationship Id="rId87" Type="http://schemas.openxmlformats.org/officeDocument/2006/relationships/image" Target="../media/image1897.png"/><Relationship Id="rId110" Type="http://schemas.openxmlformats.org/officeDocument/2006/relationships/customXml" Target="../ink/ink1977.xml"/><Relationship Id="rId348" Type="http://schemas.openxmlformats.org/officeDocument/2006/relationships/customXml" Target="../ink/ink2096.xml"/><Relationship Id="rId513" Type="http://schemas.openxmlformats.org/officeDocument/2006/relationships/customXml" Target="../ink/ink2179.xml"/><Relationship Id="rId152" Type="http://schemas.openxmlformats.org/officeDocument/2006/relationships/customXml" Target="../ink/ink1998.xml"/><Relationship Id="rId194" Type="http://schemas.openxmlformats.org/officeDocument/2006/relationships/customXml" Target="../ink/ink2019.xml"/><Relationship Id="rId208" Type="http://schemas.openxmlformats.org/officeDocument/2006/relationships/customXml" Target="../ink/ink2026.xml"/><Relationship Id="rId415" Type="http://schemas.openxmlformats.org/officeDocument/2006/relationships/image" Target="../media/image2057.png"/><Relationship Id="rId457" Type="http://schemas.openxmlformats.org/officeDocument/2006/relationships/image" Target="../media/image2078.png"/><Relationship Id="rId261" Type="http://schemas.openxmlformats.org/officeDocument/2006/relationships/image" Target="../media/image1982.png"/><Relationship Id="rId499" Type="http://schemas.openxmlformats.org/officeDocument/2006/relationships/customXml" Target="../ink/ink2172.xml"/><Relationship Id="rId14" Type="http://schemas.openxmlformats.org/officeDocument/2006/relationships/customXml" Target="../ink/ink1928.xml"/><Relationship Id="rId56" Type="http://schemas.openxmlformats.org/officeDocument/2006/relationships/customXml" Target="../ink/ink1950.xml"/><Relationship Id="rId317" Type="http://schemas.openxmlformats.org/officeDocument/2006/relationships/image" Target="../media/image2010.png"/><Relationship Id="rId359" Type="http://schemas.openxmlformats.org/officeDocument/2006/relationships/image" Target="../media/image2031.png"/><Relationship Id="rId98" Type="http://schemas.openxmlformats.org/officeDocument/2006/relationships/customXml" Target="../ink/ink1971.xml"/><Relationship Id="rId121" Type="http://schemas.openxmlformats.org/officeDocument/2006/relationships/image" Target="../media/image1913.png"/><Relationship Id="rId163" Type="http://schemas.openxmlformats.org/officeDocument/2006/relationships/image" Target="../media/image1934.png"/><Relationship Id="rId219" Type="http://schemas.openxmlformats.org/officeDocument/2006/relationships/image" Target="../media/image1961.png"/><Relationship Id="rId370" Type="http://schemas.openxmlformats.org/officeDocument/2006/relationships/customXml" Target="../ink/ink2107.xml"/><Relationship Id="rId426" Type="http://schemas.openxmlformats.org/officeDocument/2006/relationships/customXml" Target="../ink/ink2135.xml"/><Relationship Id="rId230" Type="http://schemas.openxmlformats.org/officeDocument/2006/relationships/customXml" Target="../ink/ink2037.xml"/><Relationship Id="rId468" Type="http://schemas.openxmlformats.org/officeDocument/2006/relationships/customXml" Target="../ink/ink2156.xml"/><Relationship Id="rId25" Type="http://schemas.openxmlformats.org/officeDocument/2006/relationships/image" Target="../media/image1867.png"/><Relationship Id="rId67" Type="http://schemas.openxmlformats.org/officeDocument/2006/relationships/image" Target="../media/image1887.png"/><Relationship Id="rId272" Type="http://schemas.openxmlformats.org/officeDocument/2006/relationships/customXml" Target="../ink/ink2058.xml"/><Relationship Id="rId328" Type="http://schemas.openxmlformats.org/officeDocument/2006/relationships/customXml" Target="../ink/ink2086.xml"/><Relationship Id="rId132" Type="http://schemas.openxmlformats.org/officeDocument/2006/relationships/customXml" Target="../ink/ink1988.xml"/><Relationship Id="rId174" Type="http://schemas.openxmlformats.org/officeDocument/2006/relationships/customXml" Target="../ink/ink2009.xml"/><Relationship Id="rId381" Type="http://schemas.openxmlformats.org/officeDocument/2006/relationships/image" Target="../media/image2042.png"/><Relationship Id="rId241" Type="http://schemas.openxmlformats.org/officeDocument/2006/relationships/image" Target="../media/image1972.png"/><Relationship Id="rId437" Type="http://schemas.openxmlformats.org/officeDocument/2006/relationships/image" Target="../media/image2068.png"/><Relationship Id="rId479" Type="http://schemas.openxmlformats.org/officeDocument/2006/relationships/image" Target="../media/image2089.png"/><Relationship Id="rId36" Type="http://schemas.openxmlformats.org/officeDocument/2006/relationships/customXml" Target="../ink/ink1939.xml"/><Relationship Id="rId283" Type="http://schemas.openxmlformats.org/officeDocument/2006/relationships/image" Target="../media/image1993.png"/><Relationship Id="rId339" Type="http://schemas.openxmlformats.org/officeDocument/2006/relationships/image" Target="../media/image2021.png"/><Relationship Id="rId490" Type="http://schemas.openxmlformats.org/officeDocument/2006/relationships/image" Target="../media/image2093.png"/><Relationship Id="rId504" Type="http://schemas.openxmlformats.org/officeDocument/2006/relationships/image" Target="../media/image2100.png"/><Relationship Id="rId78" Type="http://schemas.openxmlformats.org/officeDocument/2006/relationships/customXml" Target="../ink/ink1961.xml"/><Relationship Id="rId101" Type="http://schemas.openxmlformats.org/officeDocument/2006/relationships/image" Target="../media/image372.png"/><Relationship Id="rId143" Type="http://schemas.openxmlformats.org/officeDocument/2006/relationships/image" Target="../media/image1924.png"/><Relationship Id="rId185" Type="http://schemas.openxmlformats.org/officeDocument/2006/relationships/image" Target="../media/image1945.png"/><Relationship Id="rId350" Type="http://schemas.openxmlformats.org/officeDocument/2006/relationships/customXml" Target="../ink/ink2097.xml"/><Relationship Id="rId406" Type="http://schemas.openxmlformats.org/officeDocument/2006/relationships/customXml" Target="../ink/ink2125.xml"/><Relationship Id="rId9" Type="http://schemas.openxmlformats.org/officeDocument/2006/relationships/image" Target="../media/image1860.png"/><Relationship Id="rId210" Type="http://schemas.openxmlformats.org/officeDocument/2006/relationships/customXml" Target="../ink/ink2027.xml"/><Relationship Id="rId392" Type="http://schemas.openxmlformats.org/officeDocument/2006/relationships/customXml" Target="../ink/ink2118.xml"/><Relationship Id="rId448" Type="http://schemas.openxmlformats.org/officeDocument/2006/relationships/customXml" Target="../ink/ink2146.xml"/><Relationship Id="rId252" Type="http://schemas.openxmlformats.org/officeDocument/2006/relationships/customXml" Target="../ink/ink2048.xml"/><Relationship Id="rId294" Type="http://schemas.openxmlformats.org/officeDocument/2006/relationships/customXml" Target="../ink/ink2069.xml"/><Relationship Id="rId308" Type="http://schemas.openxmlformats.org/officeDocument/2006/relationships/customXml" Target="../ink/ink2076.xml"/><Relationship Id="rId515" Type="http://schemas.openxmlformats.org/officeDocument/2006/relationships/customXml" Target="../ink/ink2180.xml"/><Relationship Id="rId47" Type="http://schemas.openxmlformats.org/officeDocument/2006/relationships/customXml" Target="../ink/ink1945.xml"/><Relationship Id="rId89" Type="http://schemas.openxmlformats.org/officeDocument/2006/relationships/image" Target="../media/image1898.png"/><Relationship Id="rId112" Type="http://schemas.openxmlformats.org/officeDocument/2006/relationships/customXml" Target="../ink/ink1978.xml"/><Relationship Id="rId154" Type="http://schemas.openxmlformats.org/officeDocument/2006/relationships/customXml" Target="../ink/ink1999.xml"/><Relationship Id="rId361" Type="http://schemas.openxmlformats.org/officeDocument/2006/relationships/image" Target="../media/image2032.png"/><Relationship Id="rId196" Type="http://schemas.openxmlformats.org/officeDocument/2006/relationships/customXml" Target="../ink/ink2020.xml"/><Relationship Id="rId417" Type="http://schemas.openxmlformats.org/officeDocument/2006/relationships/image" Target="../media/image2058.png"/><Relationship Id="rId459" Type="http://schemas.openxmlformats.org/officeDocument/2006/relationships/image" Target="../media/image2079.png"/><Relationship Id="rId16" Type="http://schemas.openxmlformats.org/officeDocument/2006/relationships/customXml" Target="../ink/ink1929.xml"/><Relationship Id="rId221" Type="http://schemas.openxmlformats.org/officeDocument/2006/relationships/image" Target="../media/image1962.png"/><Relationship Id="rId263" Type="http://schemas.openxmlformats.org/officeDocument/2006/relationships/image" Target="../media/image1983.png"/><Relationship Id="rId319" Type="http://schemas.openxmlformats.org/officeDocument/2006/relationships/image" Target="../media/image2011.png"/><Relationship Id="rId470" Type="http://schemas.openxmlformats.org/officeDocument/2006/relationships/customXml" Target="../ink/ink2157.xml"/><Relationship Id="rId58" Type="http://schemas.openxmlformats.org/officeDocument/2006/relationships/customXml" Target="../ink/ink1951.xml"/><Relationship Id="rId123" Type="http://schemas.openxmlformats.org/officeDocument/2006/relationships/image" Target="../media/image1914.png"/><Relationship Id="rId330" Type="http://schemas.openxmlformats.org/officeDocument/2006/relationships/customXml" Target="../ink/ink2087.xml"/><Relationship Id="rId165" Type="http://schemas.openxmlformats.org/officeDocument/2006/relationships/image" Target="../media/image1935.png"/><Relationship Id="rId372" Type="http://schemas.openxmlformats.org/officeDocument/2006/relationships/customXml" Target="../ink/ink2108.xml"/><Relationship Id="rId428" Type="http://schemas.openxmlformats.org/officeDocument/2006/relationships/customXml" Target="../ink/ink2136.xml"/><Relationship Id="rId232" Type="http://schemas.openxmlformats.org/officeDocument/2006/relationships/customXml" Target="../ink/ink2038.xml"/><Relationship Id="rId274" Type="http://schemas.openxmlformats.org/officeDocument/2006/relationships/customXml" Target="../ink/ink2059.xml"/><Relationship Id="rId481" Type="http://schemas.openxmlformats.org/officeDocument/2006/relationships/image" Target="../media/image2090.png"/><Relationship Id="rId27" Type="http://schemas.openxmlformats.org/officeDocument/2006/relationships/image" Target="../media/image1868.png"/><Relationship Id="rId69" Type="http://schemas.openxmlformats.org/officeDocument/2006/relationships/image" Target="../media/image1888.png"/><Relationship Id="rId134" Type="http://schemas.openxmlformats.org/officeDocument/2006/relationships/customXml" Target="../ink/ink1989.xml"/><Relationship Id="rId80" Type="http://schemas.openxmlformats.org/officeDocument/2006/relationships/customXml" Target="../ink/ink1962.xml"/><Relationship Id="rId176" Type="http://schemas.openxmlformats.org/officeDocument/2006/relationships/customXml" Target="../ink/ink2010.xml"/><Relationship Id="rId341" Type="http://schemas.openxmlformats.org/officeDocument/2006/relationships/image" Target="../media/image2022.png"/><Relationship Id="rId383" Type="http://schemas.openxmlformats.org/officeDocument/2006/relationships/image" Target="../media/image2043.png"/><Relationship Id="rId439" Type="http://schemas.openxmlformats.org/officeDocument/2006/relationships/image" Target="../media/image2069.png"/><Relationship Id="rId201" Type="http://schemas.openxmlformats.org/officeDocument/2006/relationships/image" Target="../media/image2.png"/><Relationship Id="rId243" Type="http://schemas.openxmlformats.org/officeDocument/2006/relationships/image" Target="../media/image1973.png"/><Relationship Id="rId285" Type="http://schemas.openxmlformats.org/officeDocument/2006/relationships/image" Target="../media/image1994.png"/><Relationship Id="rId450" Type="http://schemas.openxmlformats.org/officeDocument/2006/relationships/customXml" Target="../ink/ink2147.xml"/><Relationship Id="rId506" Type="http://schemas.openxmlformats.org/officeDocument/2006/relationships/image" Target="../media/image2101.png"/><Relationship Id="rId38" Type="http://schemas.openxmlformats.org/officeDocument/2006/relationships/customXml" Target="../ink/ink1940.xml"/><Relationship Id="rId103" Type="http://schemas.openxmlformats.org/officeDocument/2006/relationships/image" Target="../media/image1904.png"/><Relationship Id="rId310" Type="http://schemas.openxmlformats.org/officeDocument/2006/relationships/customXml" Target="../ink/ink2077.xml"/><Relationship Id="rId492" Type="http://schemas.openxmlformats.org/officeDocument/2006/relationships/image" Target="../media/image2094.png"/><Relationship Id="rId91" Type="http://schemas.openxmlformats.org/officeDocument/2006/relationships/image" Target="../media/image1899.png"/><Relationship Id="rId145" Type="http://schemas.openxmlformats.org/officeDocument/2006/relationships/image" Target="../media/image1925.png"/><Relationship Id="rId187" Type="http://schemas.openxmlformats.org/officeDocument/2006/relationships/image" Target="../media/image1946.png"/><Relationship Id="rId352" Type="http://schemas.openxmlformats.org/officeDocument/2006/relationships/customXml" Target="../ink/ink2098.xml"/><Relationship Id="rId394" Type="http://schemas.openxmlformats.org/officeDocument/2006/relationships/customXml" Target="../ink/ink2119.xml"/><Relationship Id="rId408" Type="http://schemas.openxmlformats.org/officeDocument/2006/relationships/customXml" Target="../ink/ink2126.xml"/><Relationship Id="rId212" Type="http://schemas.openxmlformats.org/officeDocument/2006/relationships/customXml" Target="../ink/ink2028.xml"/><Relationship Id="rId254" Type="http://schemas.openxmlformats.org/officeDocument/2006/relationships/customXml" Target="../ink/ink2049.xml"/><Relationship Id="rId49" Type="http://schemas.openxmlformats.org/officeDocument/2006/relationships/customXml" Target="../ink/ink1946.xml"/><Relationship Id="rId114" Type="http://schemas.openxmlformats.org/officeDocument/2006/relationships/customXml" Target="../ink/ink1979.xml"/><Relationship Id="rId296" Type="http://schemas.openxmlformats.org/officeDocument/2006/relationships/customXml" Target="../ink/ink2070.xml"/><Relationship Id="rId461" Type="http://schemas.openxmlformats.org/officeDocument/2006/relationships/image" Target="../media/image2080.png"/><Relationship Id="rId517" Type="http://schemas.openxmlformats.org/officeDocument/2006/relationships/customXml" Target="../ink/ink2181.xml"/><Relationship Id="rId60" Type="http://schemas.openxmlformats.org/officeDocument/2006/relationships/customXml" Target="../ink/ink1952.xml"/><Relationship Id="rId156" Type="http://schemas.openxmlformats.org/officeDocument/2006/relationships/customXml" Target="../ink/ink2000.xml"/><Relationship Id="rId198" Type="http://schemas.openxmlformats.org/officeDocument/2006/relationships/customXml" Target="../ink/ink2021.xml"/><Relationship Id="rId321" Type="http://schemas.openxmlformats.org/officeDocument/2006/relationships/image" Target="../media/image2012.png"/><Relationship Id="rId363" Type="http://schemas.openxmlformats.org/officeDocument/2006/relationships/image" Target="../media/image2033.png"/><Relationship Id="rId419" Type="http://schemas.openxmlformats.org/officeDocument/2006/relationships/image" Target="../media/image2059.png"/><Relationship Id="rId223" Type="http://schemas.openxmlformats.org/officeDocument/2006/relationships/image" Target="../media/image1963.png"/><Relationship Id="rId430" Type="http://schemas.openxmlformats.org/officeDocument/2006/relationships/customXml" Target="../ink/ink2137.xml"/><Relationship Id="rId18" Type="http://schemas.openxmlformats.org/officeDocument/2006/relationships/customXml" Target="../ink/ink1930.xml"/><Relationship Id="rId265" Type="http://schemas.openxmlformats.org/officeDocument/2006/relationships/image" Target="../media/image1984.png"/><Relationship Id="rId472" Type="http://schemas.openxmlformats.org/officeDocument/2006/relationships/customXml" Target="../ink/ink2158.xml"/><Relationship Id="rId125" Type="http://schemas.openxmlformats.org/officeDocument/2006/relationships/image" Target="../media/image1915.png"/><Relationship Id="rId167" Type="http://schemas.openxmlformats.org/officeDocument/2006/relationships/image" Target="../media/image1936.png"/><Relationship Id="rId332" Type="http://schemas.openxmlformats.org/officeDocument/2006/relationships/customXml" Target="../ink/ink2088.xml"/><Relationship Id="rId374" Type="http://schemas.openxmlformats.org/officeDocument/2006/relationships/customXml" Target="../ink/ink2109.xml"/><Relationship Id="rId71" Type="http://schemas.openxmlformats.org/officeDocument/2006/relationships/image" Target="../media/image1889.png"/><Relationship Id="rId234" Type="http://schemas.openxmlformats.org/officeDocument/2006/relationships/customXml" Target="../ink/ink2039.xml"/><Relationship Id="rId2" Type="http://schemas.openxmlformats.org/officeDocument/2006/relationships/customXml" Target="../ink/ink1922.xml"/><Relationship Id="rId29" Type="http://schemas.openxmlformats.org/officeDocument/2006/relationships/image" Target="../media/image1869.png"/><Relationship Id="rId276" Type="http://schemas.openxmlformats.org/officeDocument/2006/relationships/customXml" Target="../ink/ink2060.xml"/><Relationship Id="rId441" Type="http://schemas.openxmlformats.org/officeDocument/2006/relationships/image" Target="../media/image2070.png"/><Relationship Id="rId483" Type="http://schemas.openxmlformats.org/officeDocument/2006/relationships/image" Target="../media/image582.png"/><Relationship Id="rId40" Type="http://schemas.openxmlformats.org/officeDocument/2006/relationships/image" Target="../media/image1874.png"/><Relationship Id="rId136" Type="http://schemas.openxmlformats.org/officeDocument/2006/relationships/customXml" Target="../ink/ink1990.xml"/><Relationship Id="rId178" Type="http://schemas.openxmlformats.org/officeDocument/2006/relationships/customXml" Target="../ink/ink2011.xml"/><Relationship Id="rId301" Type="http://schemas.openxmlformats.org/officeDocument/2006/relationships/image" Target="../media/image2002.png"/><Relationship Id="rId343" Type="http://schemas.openxmlformats.org/officeDocument/2006/relationships/image" Target="../media/image2023.png"/><Relationship Id="rId82" Type="http://schemas.openxmlformats.org/officeDocument/2006/relationships/customXml" Target="../ink/ink1963.xml"/><Relationship Id="rId203" Type="http://schemas.openxmlformats.org/officeDocument/2006/relationships/image" Target="../media/image1953.png"/><Relationship Id="rId385" Type="http://schemas.openxmlformats.org/officeDocument/2006/relationships/image" Target="../media/image2044.png"/><Relationship Id="rId245" Type="http://schemas.openxmlformats.org/officeDocument/2006/relationships/image" Target="../media/image1974.png"/><Relationship Id="rId287" Type="http://schemas.openxmlformats.org/officeDocument/2006/relationships/image" Target="../media/image1995.png"/><Relationship Id="rId410" Type="http://schemas.openxmlformats.org/officeDocument/2006/relationships/customXml" Target="../ink/ink2127.xml"/><Relationship Id="rId452" Type="http://schemas.openxmlformats.org/officeDocument/2006/relationships/customXml" Target="../ink/ink2148.xml"/><Relationship Id="rId494" Type="http://schemas.openxmlformats.org/officeDocument/2006/relationships/image" Target="../media/image2095.png"/><Relationship Id="rId508" Type="http://schemas.openxmlformats.org/officeDocument/2006/relationships/image" Target="../media/image2102.png"/><Relationship Id="rId105" Type="http://schemas.openxmlformats.org/officeDocument/2006/relationships/image" Target="../media/image1905.png"/><Relationship Id="rId147" Type="http://schemas.openxmlformats.org/officeDocument/2006/relationships/image" Target="../media/image1926.png"/><Relationship Id="rId312" Type="http://schemas.openxmlformats.org/officeDocument/2006/relationships/customXml" Target="../ink/ink2078.xml"/><Relationship Id="rId354" Type="http://schemas.openxmlformats.org/officeDocument/2006/relationships/customXml" Target="../ink/ink2099.xml"/><Relationship Id="rId51" Type="http://schemas.openxmlformats.org/officeDocument/2006/relationships/customXml" Target="../ink/ink1947.xml"/><Relationship Id="rId93" Type="http://schemas.openxmlformats.org/officeDocument/2006/relationships/image" Target="../media/image1900.png"/><Relationship Id="rId189" Type="http://schemas.openxmlformats.org/officeDocument/2006/relationships/image" Target="../media/image1947.png"/><Relationship Id="rId396" Type="http://schemas.openxmlformats.org/officeDocument/2006/relationships/customXml" Target="../ink/ink2120.xml"/><Relationship Id="rId214" Type="http://schemas.openxmlformats.org/officeDocument/2006/relationships/customXml" Target="../ink/ink2029.xml"/><Relationship Id="rId256" Type="http://schemas.openxmlformats.org/officeDocument/2006/relationships/customXml" Target="../ink/ink2050.xml"/><Relationship Id="rId298" Type="http://schemas.openxmlformats.org/officeDocument/2006/relationships/customXml" Target="../ink/ink2071.xml"/><Relationship Id="rId421" Type="http://schemas.openxmlformats.org/officeDocument/2006/relationships/image" Target="../media/image2060.png"/><Relationship Id="rId463" Type="http://schemas.openxmlformats.org/officeDocument/2006/relationships/image" Target="../media/image2081.png"/><Relationship Id="rId519" Type="http://schemas.openxmlformats.org/officeDocument/2006/relationships/customXml" Target="../ink/ink2182.xml"/><Relationship Id="rId116" Type="http://schemas.openxmlformats.org/officeDocument/2006/relationships/customXml" Target="../ink/ink1980.xml"/><Relationship Id="rId158" Type="http://schemas.openxmlformats.org/officeDocument/2006/relationships/customXml" Target="../ink/ink2001.xml"/><Relationship Id="rId323" Type="http://schemas.openxmlformats.org/officeDocument/2006/relationships/image" Target="../media/image2013.png"/><Relationship Id="rId20" Type="http://schemas.openxmlformats.org/officeDocument/2006/relationships/customXml" Target="../ink/ink1931.xml"/><Relationship Id="rId62" Type="http://schemas.openxmlformats.org/officeDocument/2006/relationships/customXml" Target="../ink/ink1953.xml"/><Relationship Id="rId365" Type="http://schemas.openxmlformats.org/officeDocument/2006/relationships/image" Target="../media/image2034.png"/><Relationship Id="rId225" Type="http://schemas.openxmlformats.org/officeDocument/2006/relationships/image" Target="../media/image1964.png"/><Relationship Id="rId267" Type="http://schemas.openxmlformats.org/officeDocument/2006/relationships/image" Target="../media/image1985.png"/><Relationship Id="rId432" Type="http://schemas.openxmlformats.org/officeDocument/2006/relationships/customXml" Target="../ink/ink2138.xml"/><Relationship Id="rId474" Type="http://schemas.openxmlformats.org/officeDocument/2006/relationships/customXml" Target="../ink/ink2159.xml"/><Relationship Id="rId127" Type="http://schemas.openxmlformats.org/officeDocument/2006/relationships/image" Target="../media/image1916.png"/><Relationship Id="rId31" Type="http://schemas.openxmlformats.org/officeDocument/2006/relationships/image" Target="../media/image1870.png"/><Relationship Id="rId73" Type="http://schemas.openxmlformats.org/officeDocument/2006/relationships/image" Target="../media/image1890.png"/><Relationship Id="rId169" Type="http://schemas.openxmlformats.org/officeDocument/2006/relationships/image" Target="../media/image1937.png"/><Relationship Id="rId334" Type="http://schemas.openxmlformats.org/officeDocument/2006/relationships/customXml" Target="../ink/ink2089.xml"/><Relationship Id="rId376" Type="http://schemas.openxmlformats.org/officeDocument/2006/relationships/customXml" Target="../ink/ink2110.xml"/><Relationship Id="rId4" Type="http://schemas.openxmlformats.org/officeDocument/2006/relationships/customXml" Target="../ink/ink1923.xml"/><Relationship Id="rId180" Type="http://schemas.openxmlformats.org/officeDocument/2006/relationships/customXml" Target="../ink/ink2012.xml"/><Relationship Id="rId236" Type="http://schemas.openxmlformats.org/officeDocument/2006/relationships/customXml" Target="../ink/ink2040.xml"/><Relationship Id="rId278" Type="http://schemas.openxmlformats.org/officeDocument/2006/relationships/customXml" Target="../ink/ink2061.xml"/><Relationship Id="rId401" Type="http://schemas.openxmlformats.org/officeDocument/2006/relationships/image" Target="../media/image2051.png"/><Relationship Id="rId443" Type="http://schemas.openxmlformats.org/officeDocument/2006/relationships/image" Target="../media/image2071.png"/><Relationship Id="rId303" Type="http://schemas.openxmlformats.org/officeDocument/2006/relationships/image" Target="../media/image2003.png"/><Relationship Id="rId485" Type="http://schemas.openxmlformats.org/officeDocument/2006/relationships/image" Target="../media/image2091.png"/><Relationship Id="rId42" Type="http://schemas.openxmlformats.org/officeDocument/2006/relationships/image" Target="../media/image1875.png"/><Relationship Id="rId84" Type="http://schemas.openxmlformats.org/officeDocument/2006/relationships/customXml" Target="../ink/ink1964.xml"/><Relationship Id="rId138" Type="http://schemas.openxmlformats.org/officeDocument/2006/relationships/customXml" Target="../ink/ink1991.xml"/><Relationship Id="rId345" Type="http://schemas.openxmlformats.org/officeDocument/2006/relationships/image" Target="../media/image2024.png"/><Relationship Id="rId387" Type="http://schemas.openxmlformats.org/officeDocument/2006/relationships/image" Target="../media/image2045.png"/><Relationship Id="rId510" Type="http://schemas.openxmlformats.org/officeDocument/2006/relationships/image" Target="../media/image2103.png"/><Relationship Id="rId191" Type="http://schemas.openxmlformats.org/officeDocument/2006/relationships/image" Target="../media/image1948.png"/><Relationship Id="rId205" Type="http://schemas.openxmlformats.org/officeDocument/2006/relationships/image" Target="../media/image1954.png"/><Relationship Id="rId247" Type="http://schemas.openxmlformats.org/officeDocument/2006/relationships/image" Target="../media/image1975.png"/><Relationship Id="rId412" Type="http://schemas.openxmlformats.org/officeDocument/2006/relationships/customXml" Target="../ink/ink2128.xml"/><Relationship Id="rId107" Type="http://schemas.openxmlformats.org/officeDocument/2006/relationships/image" Target="../media/image1906.png"/><Relationship Id="rId289" Type="http://schemas.openxmlformats.org/officeDocument/2006/relationships/image" Target="../media/image1996.png"/><Relationship Id="rId454" Type="http://schemas.openxmlformats.org/officeDocument/2006/relationships/customXml" Target="../ink/ink2149.xml"/><Relationship Id="rId496" Type="http://schemas.openxmlformats.org/officeDocument/2006/relationships/image" Target="../media/image2096.png"/><Relationship Id="rId11" Type="http://schemas.openxmlformats.org/officeDocument/2006/relationships/image" Target="../media/image1861.png"/><Relationship Id="rId53" Type="http://schemas.openxmlformats.org/officeDocument/2006/relationships/customXml" Target="../ink/ink1948.xml"/><Relationship Id="rId149" Type="http://schemas.openxmlformats.org/officeDocument/2006/relationships/image" Target="../media/image1927.png"/><Relationship Id="rId314" Type="http://schemas.openxmlformats.org/officeDocument/2006/relationships/customXml" Target="../ink/ink2079.xml"/><Relationship Id="rId356" Type="http://schemas.openxmlformats.org/officeDocument/2006/relationships/customXml" Target="../ink/ink2100.xml"/><Relationship Id="rId398" Type="http://schemas.openxmlformats.org/officeDocument/2006/relationships/customXml" Target="../ink/ink2121.xml"/><Relationship Id="rId95" Type="http://schemas.openxmlformats.org/officeDocument/2006/relationships/image" Target="../media/image1901.png"/><Relationship Id="rId160" Type="http://schemas.openxmlformats.org/officeDocument/2006/relationships/customXml" Target="../ink/ink2002.xml"/><Relationship Id="rId216" Type="http://schemas.openxmlformats.org/officeDocument/2006/relationships/customXml" Target="../ink/ink2030.xml"/><Relationship Id="rId423" Type="http://schemas.openxmlformats.org/officeDocument/2006/relationships/image" Target="../media/image2061.png"/><Relationship Id="rId258" Type="http://schemas.openxmlformats.org/officeDocument/2006/relationships/customXml" Target="../ink/ink2051.xml"/><Relationship Id="rId465" Type="http://schemas.openxmlformats.org/officeDocument/2006/relationships/image" Target="../media/image2082.png"/><Relationship Id="rId22" Type="http://schemas.openxmlformats.org/officeDocument/2006/relationships/customXml" Target="../ink/ink1932.xml"/><Relationship Id="rId64" Type="http://schemas.openxmlformats.org/officeDocument/2006/relationships/customXml" Target="../ink/ink1954.xml"/><Relationship Id="rId118" Type="http://schemas.openxmlformats.org/officeDocument/2006/relationships/customXml" Target="../ink/ink1981.xml"/><Relationship Id="rId325" Type="http://schemas.openxmlformats.org/officeDocument/2006/relationships/image" Target="../media/image2014.png"/><Relationship Id="rId367" Type="http://schemas.openxmlformats.org/officeDocument/2006/relationships/image" Target="../media/image2035.png"/><Relationship Id="rId171" Type="http://schemas.openxmlformats.org/officeDocument/2006/relationships/image" Target="../media/image1938.png"/><Relationship Id="rId227" Type="http://schemas.openxmlformats.org/officeDocument/2006/relationships/image" Target="../media/image1965.png"/><Relationship Id="rId269" Type="http://schemas.openxmlformats.org/officeDocument/2006/relationships/image" Target="../media/image1986.png"/><Relationship Id="rId434" Type="http://schemas.openxmlformats.org/officeDocument/2006/relationships/customXml" Target="../ink/ink2139.xml"/><Relationship Id="rId476" Type="http://schemas.openxmlformats.org/officeDocument/2006/relationships/customXml" Target="../ink/ink2160.xml"/><Relationship Id="rId33" Type="http://schemas.openxmlformats.org/officeDocument/2006/relationships/image" Target="../media/image1871.png"/><Relationship Id="rId129" Type="http://schemas.openxmlformats.org/officeDocument/2006/relationships/image" Target="../media/image1917.png"/><Relationship Id="rId280" Type="http://schemas.openxmlformats.org/officeDocument/2006/relationships/customXml" Target="../ink/ink2062.xml"/><Relationship Id="rId336" Type="http://schemas.openxmlformats.org/officeDocument/2006/relationships/customXml" Target="../ink/ink2090.xml"/><Relationship Id="rId501" Type="http://schemas.openxmlformats.org/officeDocument/2006/relationships/customXml" Target="../ink/ink2173.xml"/><Relationship Id="rId75" Type="http://schemas.openxmlformats.org/officeDocument/2006/relationships/image" Target="../media/image1891.png"/><Relationship Id="rId140" Type="http://schemas.openxmlformats.org/officeDocument/2006/relationships/customXml" Target="../ink/ink1992.xml"/><Relationship Id="rId182" Type="http://schemas.openxmlformats.org/officeDocument/2006/relationships/customXml" Target="../ink/ink2013.xml"/><Relationship Id="rId378" Type="http://schemas.openxmlformats.org/officeDocument/2006/relationships/customXml" Target="../ink/ink2111.xml"/><Relationship Id="rId403" Type="http://schemas.openxmlformats.org/officeDocument/2006/relationships/image" Target="../media/image2052.png"/><Relationship Id="rId6" Type="http://schemas.openxmlformats.org/officeDocument/2006/relationships/customXml" Target="../ink/ink1924.xml"/><Relationship Id="rId238" Type="http://schemas.openxmlformats.org/officeDocument/2006/relationships/customXml" Target="../ink/ink2041.xml"/><Relationship Id="rId445" Type="http://schemas.openxmlformats.org/officeDocument/2006/relationships/image" Target="../media/image2072.png"/><Relationship Id="rId487" Type="http://schemas.openxmlformats.org/officeDocument/2006/relationships/image" Target="../media/image2092.png"/><Relationship Id="rId291" Type="http://schemas.openxmlformats.org/officeDocument/2006/relationships/image" Target="../media/image1997.png"/><Relationship Id="rId305" Type="http://schemas.openxmlformats.org/officeDocument/2006/relationships/image" Target="../media/image2004.png"/><Relationship Id="rId347" Type="http://schemas.openxmlformats.org/officeDocument/2006/relationships/image" Target="../media/image2025.png"/><Relationship Id="rId512" Type="http://schemas.openxmlformats.org/officeDocument/2006/relationships/image" Target="../media/image2104.png"/><Relationship Id="rId44" Type="http://schemas.openxmlformats.org/officeDocument/2006/relationships/image" Target="../media/image1876.png"/><Relationship Id="rId86" Type="http://schemas.openxmlformats.org/officeDocument/2006/relationships/customXml" Target="../ink/ink1965.xml"/><Relationship Id="rId151" Type="http://schemas.openxmlformats.org/officeDocument/2006/relationships/image" Target="../media/image1928.png"/><Relationship Id="rId389" Type="http://schemas.openxmlformats.org/officeDocument/2006/relationships/image" Target="../media/image2046.png"/><Relationship Id="rId193" Type="http://schemas.openxmlformats.org/officeDocument/2006/relationships/image" Target="../media/image1949.png"/><Relationship Id="rId207" Type="http://schemas.openxmlformats.org/officeDocument/2006/relationships/image" Target="../media/image1955.png"/><Relationship Id="rId249" Type="http://schemas.openxmlformats.org/officeDocument/2006/relationships/image" Target="../media/image1976.png"/><Relationship Id="rId414" Type="http://schemas.openxmlformats.org/officeDocument/2006/relationships/customXml" Target="../ink/ink2129.xml"/><Relationship Id="rId456" Type="http://schemas.openxmlformats.org/officeDocument/2006/relationships/customXml" Target="../ink/ink2150.xml"/><Relationship Id="rId498" Type="http://schemas.openxmlformats.org/officeDocument/2006/relationships/image" Target="../media/image2097.png"/><Relationship Id="rId13" Type="http://schemas.openxmlformats.org/officeDocument/2006/relationships/image" Target="../media/image1862.png"/><Relationship Id="rId109" Type="http://schemas.openxmlformats.org/officeDocument/2006/relationships/image" Target="../media/image1907.png"/><Relationship Id="rId260" Type="http://schemas.openxmlformats.org/officeDocument/2006/relationships/customXml" Target="../ink/ink2052.xml"/><Relationship Id="rId316" Type="http://schemas.openxmlformats.org/officeDocument/2006/relationships/customXml" Target="../ink/ink2080.xml"/><Relationship Id="rId55" Type="http://schemas.openxmlformats.org/officeDocument/2006/relationships/image" Target="../media/image1881.png"/><Relationship Id="rId97" Type="http://schemas.openxmlformats.org/officeDocument/2006/relationships/image" Target="../media/image1902.png"/><Relationship Id="rId120" Type="http://schemas.openxmlformats.org/officeDocument/2006/relationships/customXml" Target="../ink/ink1982.xml"/><Relationship Id="rId358" Type="http://schemas.openxmlformats.org/officeDocument/2006/relationships/customXml" Target="../ink/ink2101.xml"/><Relationship Id="rId162" Type="http://schemas.openxmlformats.org/officeDocument/2006/relationships/customXml" Target="../ink/ink2003.xml"/><Relationship Id="rId218" Type="http://schemas.openxmlformats.org/officeDocument/2006/relationships/customXml" Target="../ink/ink2031.xml"/><Relationship Id="rId425" Type="http://schemas.openxmlformats.org/officeDocument/2006/relationships/image" Target="../media/image2062.png"/><Relationship Id="rId467" Type="http://schemas.openxmlformats.org/officeDocument/2006/relationships/image" Target="../media/image2083.png"/><Relationship Id="rId271" Type="http://schemas.openxmlformats.org/officeDocument/2006/relationships/image" Target="../media/image1987.png"/><Relationship Id="rId24" Type="http://schemas.openxmlformats.org/officeDocument/2006/relationships/customXml" Target="../ink/ink1933.xml"/><Relationship Id="rId66" Type="http://schemas.openxmlformats.org/officeDocument/2006/relationships/customXml" Target="../ink/ink1955.xml"/><Relationship Id="rId131" Type="http://schemas.openxmlformats.org/officeDocument/2006/relationships/image" Target="../media/image1918.png"/><Relationship Id="rId327" Type="http://schemas.openxmlformats.org/officeDocument/2006/relationships/image" Target="../media/image2015.png"/><Relationship Id="rId369" Type="http://schemas.openxmlformats.org/officeDocument/2006/relationships/image" Target="../media/image2036.png"/><Relationship Id="rId173" Type="http://schemas.openxmlformats.org/officeDocument/2006/relationships/image" Target="../media/image1939.png"/><Relationship Id="rId229" Type="http://schemas.openxmlformats.org/officeDocument/2006/relationships/image" Target="../media/image1966.png"/><Relationship Id="rId380" Type="http://schemas.openxmlformats.org/officeDocument/2006/relationships/customXml" Target="../ink/ink2112.xml"/><Relationship Id="rId436" Type="http://schemas.openxmlformats.org/officeDocument/2006/relationships/customXml" Target="../ink/ink2140.xml"/><Relationship Id="rId240" Type="http://schemas.openxmlformats.org/officeDocument/2006/relationships/customXml" Target="../ink/ink2042.xml"/><Relationship Id="rId478" Type="http://schemas.openxmlformats.org/officeDocument/2006/relationships/customXml" Target="../ink/ink2161.xml"/><Relationship Id="rId35" Type="http://schemas.openxmlformats.org/officeDocument/2006/relationships/image" Target="../media/image1872.png"/><Relationship Id="rId77" Type="http://schemas.openxmlformats.org/officeDocument/2006/relationships/image" Target="../media/image1892.png"/><Relationship Id="rId100" Type="http://schemas.openxmlformats.org/officeDocument/2006/relationships/customXml" Target="../ink/ink1972.xml"/><Relationship Id="rId282" Type="http://schemas.openxmlformats.org/officeDocument/2006/relationships/customXml" Target="../ink/ink2063.xml"/><Relationship Id="rId338" Type="http://schemas.openxmlformats.org/officeDocument/2006/relationships/customXml" Target="../ink/ink2091.xml"/><Relationship Id="rId503" Type="http://schemas.openxmlformats.org/officeDocument/2006/relationships/customXml" Target="../ink/ink2174.xml"/><Relationship Id="rId8" Type="http://schemas.openxmlformats.org/officeDocument/2006/relationships/customXml" Target="../ink/ink1925.xml"/><Relationship Id="rId142" Type="http://schemas.openxmlformats.org/officeDocument/2006/relationships/customXml" Target="../ink/ink1993.xml"/><Relationship Id="rId184" Type="http://schemas.openxmlformats.org/officeDocument/2006/relationships/customXml" Target="../ink/ink2014.xml"/><Relationship Id="rId391" Type="http://schemas.openxmlformats.org/officeDocument/2006/relationships/image" Target="../media/image2047.png"/><Relationship Id="rId405" Type="http://schemas.openxmlformats.org/officeDocument/2006/relationships/image" Target="../media/image2053.png"/><Relationship Id="rId447" Type="http://schemas.openxmlformats.org/officeDocument/2006/relationships/image" Target="../media/image2073.png"/><Relationship Id="rId251" Type="http://schemas.openxmlformats.org/officeDocument/2006/relationships/image" Target="../media/image1977.png"/><Relationship Id="rId489" Type="http://schemas.openxmlformats.org/officeDocument/2006/relationships/customXml" Target="../ink/ink2167.xml"/><Relationship Id="rId46" Type="http://schemas.openxmlformats.org/officeDocument/2006/relationships/image" Target="../media/image1877.png"/><Relationship Id="rId293" Type="http://schemas.openxmlformats.org/officeDocument/2006/relationships/image" Target="../media/image1998.png"/><Relationship Id="rId307" Type="http://schemas.openxmlformats.org/officeDocument/2006/relationships/image" Target="../media/image2005.png"/><Relationship Id="rId349" Type="http://schemas.openxmlformats.org/officeDocument/2006/relationships/image" Target="../media/image2026.png"/><Relationship Id="rId514" Type="http://schemas.openxmlformats.org/officeDocument/2006/relationships/image" Target="../media/image2105.png"/><Relationship Id="rId88" Type="http://schemas.openxmlformats.org/officeDocument/2006/relationships/customXml" Target="../ink/ink1966.xml"/><Relationship Id="rId111" Type="http://schemas.openxmlformats.org/officeDocument/2006/relationships/image" Target="../media/image1908.png"/><Relationship Id="rId153" Type="http://schemas.openxmlformats.org/officeDocument/2006/relationships/image" Target="../media/image1929.png"/><Relationship Id="rId195" Type="http://schemas.openxmlformats.org/officeDocument/2006/relationships/image" Target="../media/image1950.png"/><Relationship Id="rId209" Type="http://schemas.openxmlformats.org/officeDocument/2006/relationships/image" Target="../media/image1956.png"/><Relationship Id="rId360" Type="http://schemas.openxmlformats.org/officeDocument/2006/relationships/customXml" Target="../ink/ink2102.xml"/><Relationship Id="rId416" Type="http://schemas.openxmlformats.org/officeDocument/2006/relationships/customXml" Target="../ink/ink2130.xml"/><Relationship Id="rId220" Type="http://schemas.openxmlformats.org/officeDocument/2006/relationships/customXml" Target="../ink/ink2032.xml"/><Relationship Id="rId458" Type="http://schemas.openxmlformats.org/officeDocument/2006/relationships/customXml" Target="../ink/ink2151.xml"/><Relationship Id="rId15" Type="http://schemas.openxmlformats.org/officeDocument/2006/relationships/image" Target="../media/image1863.png"/><Relationship Id="rId57" Type="http://schemas.openxmlformats.org/officeDocument/2006/relationships/image" Target="../media/image1882.png"/><Relationship Id="rId262" Type="http://schemas.openxmlformats.org/officeDocument/2006/relationships/customXml" Target="../ink/ink2053.xml"/><Relationship Id="rId318" Type="http://schemas.openxmlformats.org/officeDocument/2006/relationships/customXml" Target="../ink/ink2081.xml"/><Relationship Id="rId99" Type="http://schemas.openxmlformats.org/officeDocument/2006/relationships/image" Target="../media/image1903.png"/><Relationship Id="rId122" Type="http://schemas.openxmlformats.org/officeDocument/2006/relationships/customXml" Target="../ink/ink1983.xml"/><Relationship Id="rId164" Type="http://schemas.openxmlformats.org/officeDocument/2006/relationships/customXml" Target="../ink/ink2004.xml"/><Relationship Id="rId371" Type="http://schemas.openxmlformats.org/officeDocument/2006/relationships/image" Target="../media/image2037.png"/><Relationship Id="rId427" Type="http://schemas.openxmlformats.org/officeDocument/2006/relationships/image" Target="../media/image2063.png"/><Relationship Id="rId469" Type="http://schemas.openxmlformats.org/officeDocument/2006/relationships/image" Target="../media/image2084.png"/><Relationship Id="rId26" Type="http://schemas.openxmlformats.org/officeDocument/2006/relationships/customXml" Target="../ink/ink1934.xml"/><Relationship Id="rId231" Type="http://schemas.openxmlformats.org/officeDocument/2006/relationships/image" Target="../media/image1967.png"/><Relationship Id="rId273" Type="http://schemas.openxmlformats.org/officeDocument/2006/relationships/image" Target="../media/image1988.png"/><Relationship Id="rId329" Type="http://schemas.openxmlformats.org/officeDocument/2006/relationships/image" Target="../media/image2016.png"/><Relationship Id="rId480" Type="http://schemas.openxmlformats.org/officeDocument/2006/relationships/customXml" Target="../ink/ink2162.xml"/><Relationship Id="rId68" Type="http://schemas.openxmlformats.org/officeDocument/2006/relationships/customXml" Target="../ink/ink1956.xml"/><Relationship Id="rId133" Type="http://schemas.openxmlformats.org/officeDocument/2006/relationships/image" Target="../media/image1919.png"/><Relationship Id="rId175" Type="http://schemas.openxmlformats.org/officeDocument/2006/relationships/image" Target="../media/image1940.png"/><Relationship Id="rId340" Type="http://schemas.openxmlformats.org/officeDocument/2006/relationships/customXml" Target="../ink/ink2092.xml"/><Relationship Id="rId200" Type="http://schemas.openxmlformats.org/officeDocument/2006/relationships/customXml" Target="../ink/ink2022.xml"/><Relationship Id="rId382" Type="http://schemas.openxmlformats.org/officeDocument/2006/relationships/customXml" Target="../ink/ink2113.xml"/><Relationship Id="rId438" Type="http://schemas.openxmlformats.org/officeDocument/2006/relationships/customXml" Target="../ink/ink2141.xml"/><Relationship Id="rId242" Type="http://schemas.openxmlformats.org/officeDocument/2006/relationships/customXml" Target="../ink/ink2043.xml"/><Relationship Id="rId284" Type="http://schemas.openxmlformats.org/officeDocument/2006/relationships/customXml" Target="../ink/ink2064.xml"/><Relationship Id="rId491" Type="http://schemas.openxmlformats.org/officeDocument/2006/relationships/customXml" Target="../ink/ink2168.xml"/><Relationship Id="rId505" Type="http://schemas.openxmlformats.org/officeDocument/2006/relationships/customXml" Target="../ink/ink2175.xml"/><Relationship Id="rId37" Type="http://schemas.openxmlformats.org/officeDocument/2006/relationships/image" Target="../media/image1873.png"/><Relationship Id="rId79" Type="http://schemas.openxmlformats.org/officeDocument/2006/relationships/image" Target="../media/image1893.png"/><Relationship Id="rId102" Type="http://schemas.openxmlformats.org/officeDocument/2006/relationships/customXml" Target="../ink/ink1973.xml"/><Relationship Id="rId144" Type="http://schemas.openxmlformats.org/officeDocument/2006/relationships/customXml" Target="../ink/ink1994.xml"/><Relationship Id="rId90" Type="http://schemas.openxmlformats.org/officeDocument/2006/relationships/customXml" Target="../ink/ink1967.xml"/><Relationship Id="rId186" Type="http://schemas.openxmlformats.org/officeDocument/2006/relationships/customXml" Target="../ink/ink2015.xml"/><Relationship Id="rId351" Type="http://schemas.openxmlformats.org/officeDocument/2006/relationships/image" Target="../media/image2027.png"/><Relationship Id="rId393" Type="http://schemas.openxmlformats.org/officeDocument/2006/relationships/image" Target="../media/image2048.png"/><Relationship Id="rId407" Type="http://schemas.openxmlformats.org/officeDocument/2006/relationships/image" Target="../media/image598.png"/><Relationship Id="rId449" Type="http://schemas.openxmlformats.org/officeDocument/2006/relationships/image" Target="../media/image2074.png"/><Relationship Id="rId211" Type="http://schemas.openxmlformats.org/officeDocument/2006/relationships/image" Target="../media/image1957.png"/><Relationship Id="rId253" Type="http://schemas.openxmlformats.org/officeDocument/2006/relationships/image" Target="../media/image1978.png"/><Relationship Id="rId295" Type="http://schemas.openxmlformats.org/officeDocument/2006/relationships/image" Target="../media/image1999.png"/><Relationship Id="rId309" Type="http://schemas.openxmlformats.org/officeDocument/2006/relationships/image" Target="../media/image2006.png"/><Relationship Id="rId460" Type="http://schemas.openxmlformats.org/officeDocument/2006/relationships/customXml" Target="../ink/ink2152.xml"/><Relationship Id="rId516" Type="http://schemas.openxmlformats.org/officeDocument/2006/relationships/image" Target="../media/image2106.png"/><Relationship Id="rId48" Type="http://schemas.openxmlformats.org/officeDocument/2006/relationships/image" Target="../media/image1878.png"/><Relationship Id="rId113" Type="http://schemas.openxmlformats.org/officeDocument/2006/relationships/image" Target="../media/image1909.png"/><Relationship Id="rId320" Type="http://schemas.openxmlformats.org/officeDocument/2006/relationships/customXml" Target="../ink/ink2082.xml"/><Relationship Id="rId155" Type="http://schemas.openxmlformats.org/officeDocument/2006/relationships/image" Target="../media/image1930.png"/><Relationship Id="rId197" Type="http://schemas.openxmlformats.org/officeDocument/2006/relationships/image" Target="../media/image1951.png"/><Relationship Id="rId362" Type="http://schemas.openxmlformats.org/officeDocument/2006/relationships/customXml" Target="../ink/ink2103.xml"/><Relationship Id="rId418" Type="http://schemas.openxmlformats.org/officeDocument/2006/relationships/customXml" Target="../ink/ink2131.xml"/><Relationship Id="rId222" Type="http://schemas.openxmlformats.org/officeDocument/2006/relationships/customXml" Target="../ink/ink2033.xml"/><Relationship Id="rId264" Type="http://schemas.openxmlformats.org/officeDocument/2006/relationships/customXml" Target="../ink/ink2054.xml"/><Relationship Id="rId471" Type="http://schemas.openxmlformats.org/officeDocument/2006/relationships/image" Target="../media/image2085.png"/><Relationship Id="rId17" Type="http://schemas.openxmlformats.org/officeDocument/2006/relationships/image" Target="../media/image1864.png"/><Relationship Id="rId59" Type="http://schemas.openxmlformats.org/officeDocument/2006/relationships/image" Target="../media/image1883.png"/><Relationship Id="rId124" Type="http://schemas.openxmlformats.org/officeDocument/2006/relationships/customXml" Target="../ink/ink1984.xml"/><Relationship Id="rId70" Type="http://schemas.openxmlformats.org/officeDocument/2006/relationships/customXml" Target="../ink/ink1957.xml"/><Relationship Id="rId166" Type="http://schemas.openxmlformats.org/officeDocument/2006/relationships/customXml" Target="../ink/ink2005.xml"/><Relationship Id="rId331" Type="http://schemas.openxmlformats.org/officeDocument/2006/relationships/image" Target="../media/image2017.png"/><Relationship Id="rId373" Type="http://schemas.openxmlformats.org/officeDocument/2006/relationships/image" Target="../media/image2038.png"/><Relationship Id="rId429" Type="http://schemas.openxmlformats.org/officeDocument/2006/relationships/image" Target="../media/image206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68.png"/><Relationship Id="rId440" Type="http://schemas.openxmlformats.org/officeDocument/2006/relationships/customXml" Target="../ink/ink2142.xml"/><Relationship Id="rId28" Type="http://schemas.openxmlformats.org/officeDocument/2006/relationships/customXml" Target="../ink/ink1935.xml"/><Relationship Id="rId275" Type="http://schemas.openxmlformats.org/officeDocument/2006/relationships/image" Target="../media/image1989.png"/><Relationship Id="rId300" Type="http://schemas.openxmlformats.org/officeDocument/2006/relationships/customXml" Target="../ink/ink2072.xml"/><Relationship Id="rId482" Type="http://schemas.openxmlformats.org/officeDocument/2006/relationships/customXml" Target="../ink/ink2163.xml"/><Relationship Id="rId81" Type="http://schemas.openxmlformats.org/officeDocument/2006/relationships/image" Target="../media/image1894.png"/><Relationship Id="rId135" Type="http://schemas.openxmlformats.org/officeDocument/2006/relationships/image" Target="../media/image1920.png"/><Relationship Id="rId177" Type="http://schemas.openxmlformats.org/officeDocument/2006/relationships/image" Target="../media/image1941.png"/><Relationship Id="rId342" Type="http://schemas.openxmlformats.org/officeDocument/2006/relationships/customXml" Target="../ink/ink2093.xml"/><Relationship Id="rId384" Type="http://schemas.openxmlformats.org/officeDocument/2006/relationships/customXml" Target="../ink/ink2114.xml"/><Relationship Id="rId202" Type="http://schemas.openxmlformats.org/officeDocument/2006/relationships/customXml" Target="../ink/ink2023.xml"/><Relationship Id="rId244" Type="http://schemas.openxmlformats.org/officeDocument/2006/relationships/customXml" Target="../ink/ink2044.xml"/><Relationship Id="rId39" Type="http://schemas.openxmlformats.org/officeDocument/2006/relationships/customXml" Target="../ink/ink1941.xml"/><Relationship Id="rId286" Type="http://schemas.openxmlformats.org/officeDocument/2006/relationships/customXml" Target="../ink/ink2065.xml"/><Relationship Id="rId451" Type="http://schemas.openxmlformats.org/officeDocument/2006/relationships/image" Target="../media/image2075.png"/><Relationship Id="rId493" Type="http://schemas.openxmlformats.org/officeDocument/2006/relationships/customXml" Target="../ink/ink2169.xml"/><Relationship Id="rId507" Type="http://schemas.openxmlformats.org/officeDocument/2006/relationships/customXml" Target="../ink/ink2176.xml"/><Relationship Id="rId50" Type="http://schemas.openxmlformats.org/officeDocument/2006/relationships/image" Target="../media/image1879.png"/><Relationship Id="rId104" Type="http://schemas.openxmlformats.org/officeDocument/2006/relationships/customXml" Target="../ink/ink1974.xml"/><Relationship Id="rId146" Type="http://schemas.openxmlformats.org/officeDocument/2006/relationships/customXml" Target="../ink/ink1995.xml"/><Relationship Id="rId188" Type="http://schemas.openxmlformats.org/officeDocument/2006/relationships/customXml" Target="../ink/ink2016.xml"/><Relationship Id="rId311" Type="http://schemas.openxmlformats.org/officeDocument/2006/relationships/image" Target="../media/image2007.png"/><Relationship Id="rId353" Type="http://schemas.openxmlformats.org/officeDocument/2006/relationships/image" Target="../media/image2028.png"/><Relationship Id="rId395" Type="http://schemas.openxmlformats.org/officeDocument/2006/relationships/image" Target="../media/image2049.png"/><Relationship Id="rId409" Type="http://schemas.openxmlformats.org/officeDocument/2006/relationships/image" Target="../media/image2054.png"/><Relationship Id="rId92" Type="http://schemas.openxmlformats.org/officeDocument/2006/relationships/customXml" Target="../ink/ink1968.xml"/><Relationship Id="rId213" Type="http://schemas.openxmlformats.org/officeDocument/2006/relationships/image" Target="../media/image1958.png"/><Relationship Id="rId420" Type="http://schemas.openxmlformats.org/officeDocument/2006/relationships/customXml" Target="../ink/ink2132.xml"/><Relationship Id="rId255" Type="http://schemas.openxmlformats.org/officeDocument/2006/relationships/image" Target="../media/image1979.png"/><Relationship Id="rId297" Type="http://schemas.openxmlformats.org/officeDocument/2006/relationships/image" Target="../media/image2000.png"/><Relationship Id="rId462" Type="http://schemas.openxmlformats.org/officeDocument/2006/relationships/customXml" Target="../ink/ink2153.xml"/><Relationship Id="rId518" Type="http://schemas.openxmlformats.org/officeDocument/2006/relationships/image" Target="../media/image2107.png"/><Relationship Id="rId115" Type="http://schemas.openxmlformats.org/officeDocument/2006/relationships/image" Target="../media/image1910.png"/><Relationship Id="rId157" Type="http://schemas.openxmlformats.org/officeDocument/2006/relationships/image" Target="../media/image1931.png"/><Relationship Id="rId322" Type="http://schemas.openxmlformats.org/officeDocument/2006/relationships/customXml" Target="../ink/ink2083.xml"/><Relationship Id="rId364" Type="http://schemas.openxmlformats.org/officeDocument/2006/relationships/customXml" Target="../ink/ink2104.xml"/><Relationship Id="rId61" Type="http://schemas.openxmlformats.org/officeDocument/2006/relationships/image" Target="../media/image1884.png"/><Relationship Id="rId199" Type="http://schemas.openxmlformats.org/officeDocument/2006/relationships/image" Target="../media/image1952.png"/><Relationship Id="rId19" Type="http://schemas.openxmlformats.org/officeDocument/2006/relationships/image" Target="../media/image1865.png"/><Relationship Id="rId224" Type="http://schemas.openxmlformats.org/officeDocument/2006/relationships/customXml" Target="../ink/ink2034.xml"/><Relationship Id="rId266" Type="http://schemas.openxmlformats.org/officeDocument/2006/relationships/customXml" Target="../ink/ink2055.xml"/><Relationship Id="rId431" Type="http://schemas.openxmlformats.org/officeDocument/2006/relationships/image" Target="../media/image2065.png"/><Relationship Id="rId473" Type="http://schemas.openxmlformats.org/officeDocument/2006/relationships/image" Target="../media/image2086.png"/><Relationship Id="rId30" Type="http://schemas.openxmlformats.org/officeDocument/2006/relationships/customXml" Target="../ink/ink1936.xml"/><Relationship Id="rId126" Type="http://schemas.openxmlformats.org/officeDocument/2006/relationships/customXml" Target="../ink/ink1985.xml"/><Relationship Id="rId168" Type="http://schemas.openxmlformats.org/officeDocument/2006/relationships/customXml" Target="../ink/ink2006.xml"/><Relationship Id="rId333" Type="http://schemas.openxmlformats.org/officeDocument/2006/relationships/image" Target="../media/image2018.png"/><Relationship Id="rId72" Type="http://schemas.openxmlformats.org/officeDocument/2006/relationships/customXml" Target="../ink/ink1958.xml"/><Relationship Id="rId375" Type="http://schemas.openxmlformats.org/officeDocument/2006/relationships/image" Target="../media/image2039.png"/><Relationship Id="rId3" Type="http://schemas.openxmlformats.org/officeDocument/2006/relationships/image" Target="../media/image1857.png"/><Relationship Id="rId235" Type="http://schemas.openxmlformats.org/officeDocument/2006/relationships/image" Target="../media/image1969.png"/><Relationship Id="rId277" Type="http://schemas.openxmlformats.org/officeDocument/2006/relationships/image" Target="../media/image1990.png"/><Relationship Id="rId400" Type="http://schemas.openxmlformats.org/officeDocument/2006/relationships/customXml" Target="../ink/ink2122.xml"/><Relationship Id="rId442" Type="http://schemas.openxmlformats.org/officeDocument/2006/relationships/customXml" Target="../ink/ink2143.xml"/><Relationship Id="rId484" Type="http://schemas.openxmlformats.org/officeDocument/2006/relationships/customXml" Target="../ink/ink2164.xml"/><Relationship Id="rId137" Type="http://schemas.openxmlformats.org/officeDocument/2006/relationships/image" Target="../media/image1921.png"/><Relationship Id="rId302" Type="http://schemas.openxmlformats.org/officeDocument/2006/relationships/customXml" Target="../ink/ink2073.xml"/><Relationship Id="rId344" Type="http://schemas.openxmlformats.org/officeDocument/2006/relationships/customXml" Target="../ink/ink2094.xml"/><Relationship Id="rId41" Type="http://schemas.openxmlformats.org/officeDocument/2006/relationships/customXml" Target="../ink/ink1942.xml"/><Relationship Id="rId83" Type="http://schemas.openxmlformats.org/officeDocument/2006/relationships/image" Target="../media/image1895.png"/><Relationship Id="rId179" Type="http://schemas.openxmlformats.org/officeDocument/2006/relationships/image" Target="../media/image1942.png"/><Relationship Id="rId386" Type="http://schemas.openxmlformats.org/officeDocument/2006/relationships/customXml" Target="../ink/ink2115.xml"/><Relationship Id="rId190" Type="http://schemas.openxmlformats.org/officeDocument/2006/relationships/customXml" Target="../ink/ink2017.xml"/><Relationship Id="rId204" Type="http://schemas.openxmlformats.org/officeDocument/2006/relationships/customXml" Target="../ink/ink2024.xml"/><Relationship Id="rId246" Type="http://schemas.openxmlformats.org/officeDocument/2006/relationships/customXml" Target="../ink/ink2045.xml"/><Relationship Id="rId288" Type="http://schemas.openxmlformats.org/officeDocument/2006/relationships/customXml" Target="../ink/ink2066.xml"/><Relationship Id="rId411" Type="http://schemas.openxmlformats.org/officeDocument/2006/relationships/image" Target="../media/image2055.png"/><Relationship Id="rId453" Type="http://schemas.openxmlformats.org/officeDocument/2006/relationships/image" Target="../media/image2076.png"/><Relationship Id="rId509" Type="http://schemas.openxmlformats.org/officeDocument/2006/relationships/customXml" Target="../ink/ink2177.xml"/><Relationship Id="rId106" Type="http://schemas.openxmlformats.org/officeDocument/2006/relationships/customXml" Target="../ink/ink1975.xml"/><Relationship Id="rId313" Type="http://schemas.openxmlformats.org/officeDocument/2006/relationships/image" Target="../media/image2008.png"/><Relationship Id="rId495" Type="http://schemas.openxmlformats.org/officeDocument/2006/relationships/customXml" Target="../ink/ink2170.xml"/><Relationship Id="rId10" Type="http://schemas.openxmlformats.org/officeDocument/2006/relationships/customXml" Target="../ink/ink1926.xml"/><Relationship Id="rId52" Type="http://schemas.openxmlformats.org/officeDocument/2006/relationships/image" Target="../media/image1880.png"/><Relationship Id="rId94" Type="http://schemas.openxmlformats.org/officeDocument/2006/relationships/customXml" Target="../ink/ink1969.xml"/><Relationship Id="rId148" Type="http://schemas.openxmlformats.org/officeDocument/2006/relationships/customXml" Target="../ink/ink1996.xml"/><Relationship Id="rId355" Type="http://schemas.openxmlformats.org/officeDocument/2006/relationships/image" Target="../media/image2029.png"/><Relationship Id="rId397" Type="http://schemas.openxmlformats.org/officeDocument/2006/relationships/image" Target="../media/image554.png"/><Relationship Id="rId520" Type="http://schemas.openxmlformats.org/officeDocument/2006/relationships/image" Target="../media/image2108.png"/><Relationship Id="rId215" Type="http://schemas.openxmlformats.org/officeDocument/2006/relationships/image" Target="../media/image1959.png"/><Relationship Id="rId257" Type="http://schemas.openxmlformats.org/officeDocument/2006/relationships/image" Target="../media/image1980.png"/><Relationship Id="rId422" Type="http://schemas.openxmlformats.org/officeDocument/2006/relationships/customXml" Target="../ink/ink2133.xml"/><Relationship Id="rId464" Type="http://schemas.openxmlformats.org/officeDocument/2006/relationships/customXml" Target="../ink/ink2154.xml"/><Relationship Id="rId299" Type="http://schemas.openxmlformats.org/officeDocument/2006/relationships/image" Target="../media/image2001.png"/><Relationship Id="rId63" Type="http://schemas.openxmlformats.org/officeDocument/2006/relationships/image" Target="../media/image1885.png"/><Relationship Id="rId159" Type="http://schemas.openxmlformats.org/officeDocument/2006/relationships/image" Target="../media/image1932.png"/><Relationship Id="rId366" Type="http://schemas.openxmlformats.org/officeDocument/2006/relationships/customXml" Target="../ink/ink2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3A-2D9C-72A8-83B3-C24DC480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1695"/>
            <a:ext cx="9144000" cy="907790"/>
          </a:xfrm>
        </p:spPr>
        <p:txBody>
          <a:bodyPr>
            <a:normAutofit/>
          </a:bodyPr>
          <a:lstStyle/>
          <a:p>
            <a:r>
              <a:rPr lang="en-US" sz="3600" dirty="0"/>
              <a:t>Quantum Fourier Transform (Applications)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A52E2-635C-9380-48ED-DE68EF2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9485"/>
            <a:ext cx="9144000" cy="387658"/>
          </a:xfrm>
        </p:spPr>
        <p:txBody>
          <a:bodyPr>
            <a:normAutofit/>
          </a:bodyPr>
          <a:lstStyle/>
          <a:p>
            <a:r>
              <a:rPr lang="en-US" sz="2000" dirty="0"/>
              <a:t>Introduction to Quantum Computing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6CAF0-F381-FCF6-BE49-C322DB5DF6E4}"/>
              </a:ext>
            </a:extLst>
          </p:cNvPr>
          <p:cNvSpPr txBox="1"/>
          <p:nvPr/>
        </p:nvSpPr>
        <p:spPr>
          <a:xfrm>
            <a:off x="3421279" y="3842896"/>
            <a:ext cx="534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Jothishwaran C A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Department of Electronics and Communication Engineering</a:t>
            </a:r>
          </a:p>
          <a:p>
            <a:pPr algn="ctr"/>
            <a:r>
              <a:rPr lang="en-US" sz="1400" dirty="0"/>
              <a:t>Indian Institute of Technology Roorkee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64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36D1DA-0261-B208-F3D2-CE079C7BB689}"/>
              </a:ext>
            </a:extLst>
          </p:cNvPr>
          <p:cNvGrpSpPr/>
          <p:nvPr/>
        </p:nvGrpSpPr>
        <p:grpSpPr>
          <a:xfrm>
            <a:off x="434407" y="521667"/>
            <a:ext cx="189000" cy="385560"/>
            <a:chOff x="434407" y="521667"/>
            <a:chExt cx="18900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6020EB-A202-EF12-C172-132851F14943}"/>
                    </a:ext>
                  </a:extLst>
                </p14:cNvPr>
                <p14:cNvContentPartPr/>
                <p14:nvPr/>
              </p14:nvContentPartPr>
              <p14:xfrm>
                <a:off x="434407" y="521667"/>
                <a:ext cx="189000" cy="385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6020EB-A202-EF12-C172-132851F149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8287" y="515547"/>
                  <a:ext cx="201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AB7AF4-6CE6-EEC3-F08B-B37943A106E9}"/>
                    </a:ext>
                  </a:extLst>
                </p14:cNvPr>
                <p14:cNvContentPartPr/>
                <p14:nvPr/>
              </p14:nvContentPartPr>
              <p14:xfrm>
                <a:off x="481927" y="753867"/>
                <a:ext cx="113400" cy="5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AB7AF4-6CE6-EEC3-F08B-B37943A106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807" y="747747"/>
                  <a:ext cx="12564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D1DB85-3839-227E-5CA3-18681250442B}"/>
              </a:ext>
            </a:extLst>
          </p:cNvPr>
          <p:cNvGrpSpPr/>
          <p:nvPr/>
        </p:nvGrpSpPr>
        <p:grpSpPr>
          <a:xfrm>
            <a:off x="814927" y="649467"/>
            <a:ext cx="143640" cy="160920"/>
            <a:chOff x="814927" y="649467"/>
            <a:chExt cx="1436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82D929-644D-0C6E-EC3E-A3EF8D1629FB}"/>
                    </a:ext>
                  </a:extLst>
                </p14:cNvPr>
                <p14:cNvContentPartPr/>
                <p14:nvPr/>
              </p14:nvContentPartPr>
              <p14:xfrm>
                <a:off x="848407" y="649467"/>
                <a:ext cx="110160" cy="160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82D929-644D-0C6E-EC3E-A3EF8D1629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287" y="643347"/>
                  <a:ext cx="122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56CE24-3BCA-5B9B-F1A8-C0764A9AE018}"/>
                    </a:ext>
                  </a:extLst>
                </p14:cNvPr>
                <p14:cNvContentPartPr/>
                <p14:nvPr/>
              </p14:nvContentPartPr>
              <p14:xfrm>
                <a:off x="814927" y="689787"/>
                <a:ext cx="125640" cy="11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56CE24-3BCA-5B9B-F1A8-C0764A9AE0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8807" y="683667"/>
                  <a:ext cx="1378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E50905-F012-0236-4E12-1464830E056A}"/>
              </a:ext>
            </a:extLst>
          </p:cNvPr>
          <p:cNvGrpSpPr/>
          <p:nvPr/>
        </p:nvGrpSpPr>
        <p:grpSpPr>
          <a:xfrm>
            <a:off x="1286527" y="691947"/>
            <a:ext cx="203400" cy="85320"/>
            <a:chOff x="1286527" y="691947"/>
            <a:chExt cx="20340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F1847C-82B7-3E75-CE42-41B8D28D1904}"/>
                    </a:ext>
                  </a:extLst>
                </p14:cNvPr>
                <p14:cNvContentPartPr/>
                <p14:nvPr/>
              </p14:nvContentPartPr>
              <p14:xfrm>
                <a:off x="1286527" y="691947"/>
                <a:ext cx="140760" cy="1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F1847C-82B7-3E75-CE42-41B8D28D19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0407" y="685827"/>
                  <a:ext cx="153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BB4EFB-827A-20A4-C7AF-1FCE456318E3}"/>
                    </a:ext>
                  </a:extLst>
                </p14:cNvPr>
                <p14:cNvContentPartPr/>
                <p14:nvPr/>
              </p14:nvContentPartPr>
              <p14:xfrm>
                <a:off x="1291207" y="772227"/>
                <a:ext cx="198720" cy="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BB4EFB-827A-20A4-C7AF-1FCE456318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5087" y="766107"/>
                  <a:ext cx="21096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2D443-5BA3-055A-199E-27876DEC6C2A}"/>
              </a:ext>
            </a:extLst>
          </p:cNvPr>
          <p:cNvGrpSpPr/>
          <p:nvPr/>
        </p:nvGrpSpPr>
        <p:grpSpPr>
          <a:xfrm>
            <a:off x="1837687" y="430587"/>
            <a:ext cx="346320" cy="391320"/>
            <a:chOff x="1837687" y="430587"/>
            <a:chExt cx="34632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105A31-72CB-4E38-BEFB-4A5B45E151B3}"/>
                    </a:ext>
                  </a:extLst>
                </p14:cNvPr>
                <p14:cNvContentPartPr/>
                <p14:nvPr/>
              </p14:nvContentPartPr>
              <p14:xfrm>
                <a:off x="1918327" y="638667"/>
                <a:ext cx="29520" cy="15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105A31-72CB-4E38-BEFB-4A5B45E151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2207" y="632547"/>
                  <a:ext cx="41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605943-0BCE-837F-D1C1-6AABE25C3534}"/>
                    </a:ext>
                  </a:extLst>
                </p14:cNvPr>
                <p14:cNvContentPartPr/>
                <p14:nvPr/>
              </p14:nvContentPartPr>
              <p14:xfrm>
                <a:off x="1837687" y="430587"/>
                <a:ext cx="346320" cy="39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605943-0BCE-837F-D1C1-6AABE25C35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1567" y="424467"/>
                  <a:ext cx="358560" cy="40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44F2B0-A415-855D-2E6C-033F4D1ADF7A}"/>
                  </a:ext>
                </a:extLst>
              </p14:cNvPr>
              <p14:cNvContentPartPr/>
              <p14:nvPr/>
            </p14:nvContentPartPr>
            <p14:xfrm>
              <a:off x="3159247" y="680067"/>
              <a:ext cx="648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44F2B0-A415-855D-2E6C-033F4D1ADF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3127" y="673947"/>
                <a:ext cx="18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3CEF2B-5588-D127-08CE-A16A3A327473}"/>
                  </a:ext>
                </a:extLst>
              </p14:cNvPr>
              <p14:cNvContentPartPr/>
              <p14:nvPr/>
            </p14:nvContentPartPr>
            <p14:xfrm>
              <a:off x="3147007" y="810027"/>
              <a:ext cx="30960" cy="12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3CEF2B-5588-D127-08CE-A16A3A3274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0887" y="803907"/>
                <a:ext cx="43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5C2666-5AEF-9EE7-33B1-24F920264BE6}"/>
                  </a:ext>
                </a:extLst>
              </p14:cNvPr>
              <p14:cNvContentPartPr/>
              <p14:nvPr/>
            </p14:nvContentPartPr>
            <p14:xfrm>
              <a:off x="3763687" y="495027"/>
              <a:ext cx="192600" cy="29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5C2666-5AEF-9EE7-33B1-24F920264B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7567" y="488907"/>
                <a:ext cx="2048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A6768E-67C4-83A7-1FEA-E120CE4749E1}"/>
                  </a:ext>
                </a:extLst>
              </p14:cNvPr>
              <p14:cNvContentPartPr/>
              <p14:nvPr/>
            </p14:nvContentPartPr>
            <p14:xfrm>
              <a:off x="3818767" y="691947"/>
              <a:ext cx="1483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A6768E-67C4-83A7-1FEA-E120CE4749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12647" y="685827"/>
                <a:ext cx="160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74E0D3-B6B8-E947-67FB-D6A4F24F7861}"/>
                  </a:ext>
                </a:extLst>
              </p14:cNvPr>
              <p14:cNvContentPartPr/>
              <p14:nvPr/>
            </p14:nvContentPartPr>
            <p14:xfrm>
              <a:off x="4253647" y="677907"/>
              <a:ext cx="153000" cy="2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74E0D3-B6B8-E947-67FB-D6A4F24F78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7527" y="671787"/>
                <a:ext cx="16524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AAF5E-CA25-2E25-0118-5CE844A49767}"/>
              </a:ext>
            </a:extLst>
          </p:cNvPr>
          <p:cNvGrpSpPr/>
          <p:nvPr/>
        </p:nvGrpSpPr>
        <p:grpSpPr>
          <a:xfrm>
            <a:off x="4012447" y="323307"/>
            <a:ext cx="116280" cy="162360"/>
            <a:chOff x="4012447" y="323307"/>
            <a:chExt cx="11628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2DE1DB-4219-C7FE-D2A8-22C4BAC06739}"/>
                    </a:ext>
                  </a:extLst>
                </p14:cNvPr>
                <p14:cNvContentPartPr/>
                <p14:nvPr/>
              </p14:nvContentPartPr>
              <p14:xfrm>
                <a:off x="4068607" y="323307"/>
                <a:ext cx="3960" cy="162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2DE1DB-4219-C7FE-D2A8-22C4BAC067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2487" y="317187"/>
                  <a:ext cx="16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FE7FD5-65ED-185A-10D6-A629D234334C}"/>
                    </a:ext>
                  </a:extLst>
                </p14:cNvPr>
                <p14:cNvContentPartPr/>
                <p14:nvPr/>
              </p14:nvContentPartPr>
              <p14:xfrm>
                <a:off x="4012447" y="384867"/>
                <a:ext cx="116280" cy="11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FE7FD5-65ED-185A-10D6-A629D23433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6327" y="378747"/>
                  <a:ext cx="1285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CD8243-1F15-5E41-5FF4-193B61B1A9E3}"/>
                  </a:ext>
                </a:extLst>
              </p14:cNvPr>
              <p14:cNvContentPartPr/>
              <p14:nvPr/>
            </p14:nvContentPartPr>
            <p14:xfrm>
              <a:off x="4265887" y="752067"/>
              <a:ext cx="131760" cy="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CD8243-1F15-5E41-5FF4-193B61B1A9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9767" y="745947"/>
                <a:ext cx="14400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DFEAB01-C938-6047-BABA-5CDFE1C53F64}"/>
              </a:ext>
            </a:extLst>
          </p:cNvPr>
          <p:cNvGrpSpPr/>
          <p:nvPr/>
        </p:nvGrpSpPr>
        <p:grpSpPr>
          <a:xfrm>
            <a:off x="4637047" y="494307"/>
            <a:ext cx="139320" cy="270000"/>
            <a:chOff x="4637047" y="494307"/>
            <a:chExt cx="1393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EAD6EA-E98A-9E9E-966E-36A0A05499F4}"/>
                    </a:ext>
                  </a:extLst>
                </p14:cNvPr>
                <p14:cNvContentPartPr/>
                <p14:nvPr/>
              </p14:nvContentPartPr>
              <p14:xfrm>
                <a:off x="4637047" y="494307"/>
                <a:ext cx="139320" cy="270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EAD6EA-E98A-9E9E-966E-36A0A05499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0927" y="488187"/>
                  <a:ext cx="151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479E14-82FE-2D28-1B8A-ED0E95C7D575}"/>
                    </a:ext>
                  </a:extLst>
                </p14:cNvPr>
                <p14:cNvContentPartPr/>
                <p14:nvPr/>
              </p14:nvContentPartPr>
              <p14:xfrm>
                <a:off x="4676647" y="676107"/>
                <a:ext cx="81360" cy="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479E14-82FE-2D28-1B8A-ED0E95C7D5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0527" y="669987"/>
                  <a:ext cx="9360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5FD2A5-1554-C32B-65EC-BEB848671631}"/>
              </a:ext>
            </a:extLst>
          </p:cNvPr>
          <p:cNvGrpSpPr/>
          <p:nvPr/>
        </p:nvGrpSpPr>
        <p:grpSpPr>
          <a:xfrm>
            <a:off x="3809407" y="1466307"/>
            <a:ext cx="183600" cy="192960"/>
            <a:chOff x="3809407" y="1466307"/>
            <a:chExt cx="18360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37856D-5664-8000-CBDF-F5C06C6409E7}"/>
                    </a:ext>
                  </a:extLst>
                </p14:cNvPr>
                <p14:cNvContentPartPr/>
                <p14:nvPr/>
              </p14:nvContentPartPr>
              <p14:xfrm>
                <a:off x="3809407" y="1466307"/>
                <a:ext cx="150120" cy="19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37856D-5664-8000-CBDF-F5C06C6409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03287" y="1460187"/>
                  <a:ext cx="162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725E6C-0D61-42B6-D1FE-27712E41C06D}"/>
                    </a:ext>
                  </a:extLst>
                </p14:cNvPr>
                <p14:cNvContentPartPr/>
                <p14:nvPr/>
              </p14:nvContentPartPr>
              <p14:xfrm>
                <a:off x="3875287" y="1560987"/>
                <a:ext cx="117720" cy="11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725E6C-0D61-42B6-D1FE-27712E41C0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69167" y="1554867"/>
                  <a:ext cx="12996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59D669-4EB6-9209-F850-DA1EF9517C86}"/>
              </a:ext>
            </a:extLst>
          </p:cNvPr>
          <p:cNvGrpSpPr/>
          <p:nvPr/>
        </p:nvGrpSpPr>
        <p:grpSpPr>
          <a:xfrm>
            <a:off x="4182007" y="1580067"/>
            <a:ext cx="113400" cy="38880"/>
            <a:chOff x="4182007" y="1580067"/>
            <a:chExt cx="11340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F495A8-8D30-A174-9883-14415093A47E}"/>
                    </a:ext>
                  </a:extLst>
                </p14:cNvPr>
                <p14:cNvContentPartPr/>
                <p14:nvPr/>
              </p14:nvContentPartPr>
              <p14:xfrm>
                <a:off x="4182007" y="1580067"/>
                <a:ext cx="97920" cy="1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F495A8-8D30-A174-9883-14415093A4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5887" y="1573947"/>
                  <a:ext cx="110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B4B061-E8FD-DFDB-7D86-845E253B3215}"/>
                    </a:ext>
                  </a:extLst>
                </p14:cNvPr>
                <p14:cNvContentPartPr/>
                <p14:nvPr/>
              </p14:nvContentPartPr>
              <p14:xfrm>
                <a:off x="4221607" y="161858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B4B061-E8FD-DFDB-7D86-845E253B32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5487" y="1612467"/>
                  <a:ext cx="8604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65C55C-0AFB-B9CA-91BD-DBA5BCA6042C}"/>
              </a:ext>
            </a:extLst>
          </p:cNvPr>
          <p:cNvGrpSpPr/>
          <p:nvPr/>
        </p:nvGrpSpPr>
        <p:grpSpPr>
          <a:xfrm>
            <a:off x="4618687" y="1323747"/>
            <a:ext cx="981720" cy="348480"/>
            <a:chOff x="4618687" y="1323747"/>
            <a:chExt cx="9817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8C329B-8F41-4DE5-C522-F0CB3E6F5683}"/>
                    </a:ext>
                  </a:extLst>
                </p14:cNvPr>
                <p14:cNvContentPartPr/>
                <p14:nvPr/>
              </p14:nvContentPartPr>
              <p14:xfrm>
                <a:off x="4618687" y="1557027"/>
                <a:ext cx="159120" cy="11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8C329B-8F41-4DE5-C522-F0CB3E6F56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2567" y="1550907"/>
                  <a:ext cx="171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5F291A-451C-5FAD-3469-563AB86150D0}"/>
                    </a:ext>
                  </a:extLst>
                </p14:cNvPr>
                <p14:cNvContentPartPr/>
                <p14:nvPr/>
              </p14:nvContentPartPr>
              <p14:xfrm>
                <a:off x="4731367" y="1427067"/>
                <a:ext cx="159120" cy="8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5F291A-451C-5FAD-3469-563AB86150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5247" y="1420947"/>
                  <a:ext cx="171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CC80F4-CB6D-1645-C189-6C80EB2B09DC}"/>
                    </a:ext>
                  </a:extLst>
                </p14:cNvPr>
                <p14:cNvContentPartPr/>
                <p14:nvPr/>
              </p14:nvContentPartPr>
              <p14:xfrm>
                <a:off x="5035927" y="1540827"/>
                <a:ext cx="109800" cy="8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CC80F4-CB6D-1645-C189-6C80EB2B09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9807" y="1534707"/>
                  <a:ext cx="122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A5CD50-4F6C-3AA0-5322-995A3FF2F95C}"/>
                    </a:ext>
                  </a:extLst>
                </p14:cNvPr>
                <p14:cNvContentPartPr/>
                <p14:nvPr/>
              </p14:nvContentPartPr>
              <p14:xfrm>
                <a:off x="5277847" y="1492227"/>
                <a:ext cx="159120" cy="12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A5CD50-4F6C-3AA0-5322-995A3FF2F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71727" y="1486107"/>
                  <a:ext cx="171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062293-6A84-1894-0A7A-5B86B5BDB078}"/>
                    </a:ext>
                  </a:extLst>
                </p14:cNvPr>
                <p14:cNvContentPartPr/>
                <p14:nvPr/>
              </p14:nvContentPartPr>
              <p14:xfrm>
                <a:off x="5430487" y="1323747"/>
                <a:ext cx="169920" cy="10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062293-6A84-1894-0A7A-5B86B5BDB0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4367" y="1317627"/>
                  <a:ext cx="1821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4CAE38-F70D-1255-353B-542BECE94B20}"/>
              </a:ext>
            </a:extLst>
          </p:cNvPr>
          <p:cNvGrpSpPr/>
          <p:nvPr/>
        </p:nvGrpSpPr>
        <p:grpSpPr>
          <a:xfrm>
            <a:off x="3841807" y="2086227"/>
            <a:ext cx="146880" cy="182880"/>
            <a:chOff x="3841807" y="2086227"/>
            <a:chExt cx="14688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4DCBEB-AE1C-B6D3-E069-5E641F40C60C}"/>
                    </a:ext>
                  </a:extLst>
                </p14:cNvPr>
                <p14:cNvContentPartPr/>
                <p14:nvPr/>
              </p14:nvContentPartPr>
              <p14:xfrm>
                <a:off x="3863767" y="2086227"/>
                <a:ext cx="105120" cy="18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4DCBEB-AE1C-B6D3-E069-5E641F40C6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57647" y="2080107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009D22-F237-2E7A-BD04-38326C0D826D}"/>
                    </a:ext>
                  </a:extLst>
                </p14:cNvPr>
                <p14:cNvContentPartPr/>
                <p14:nvPr/>
              </p14:nvContentPartPr>
              <p14:xfrm>
                <a:off x="3841807" y="2123307"/>
                <a:ext cx="146880" cy="114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009D22-F237-2E7A-BD04-38326C0D82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5687" y="2117187"/>
                  <a:ext cx="1591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11E7D-146A-C988-96C9-D73DB3769376}"/>
              </a:ext>
            </a:extLst>
          </p:cNvPr>
          <p:cNvGrpSpPr/>
          <p:nvPr/>
        </p:nvGrpSpPr>
        <p:grpSpPr>
          <a:xfrm>
            <a:off x="4192807" y="2182707"/>
            <a:ext cx="142200" cy="40320"/>
            <a:chOff x="4192807" y="2182707"/>
            <a:chExt cx="14220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9B9AC6-D62C-EAF0-37DC-0632508F4966}"/>
                    </a:ext>
                  </a:extLst>
                </p14:cNvPr>
                <p14:cNvContentPartPr/>
                <p14:nvPr/>
              </p14:nvContentPartPr>
              <p14:xfrm>
                <a:off x="4192807" y="2182707"/>
                <a:ext cx="104040" cy="3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9B9AC6-D62C-EAF0-37DC-0632508F49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86687" y="2176587"/>
                  <a:ext cx="116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E05081-DF7C-E24A-1E6C-9548C80817AE}"/>
                    </a:ext>
                  </a:extLst>
                </p14:cNvPr>
                <p14:cNvContentPartPr/>
                <p14:nvPr/>
              </p14:nvContentPartPr>
              <p14:xfrm>
                <a:off x="4235287" y="2213667"/>
                <a:ext cx="99720" cy="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E05081-DF7C-E24A-1E6C-9548C80817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29167" y="2207547"/>
                  <a:ext cx="1119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202C24-8441-B859-2E6E-74EDCF327D3D}"/>
              </a:ext>
            </a:extLst>
          </p:cNvPr>
          <p:cNvGrpSpPr/>
          <p:nvPr/>
        </p:nvGrpSpPr>
        <p:grpSpPr>
          <a:xfrm>
            <a:off x="4697887" y="1998027"/>
            <a:ext cx="774360" cy="245520"/>
            <a:chOff x="4697887" y="1998027"/>
            <a:chExt cx="7743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0821D-215F-D857-1B78-83B952FECBFF}"/>
                    </a:ext>
                  </a:extLst>
                </p14:cNvPr>
                <p14:cNvContentPartPr/>
                <p14:nvPr/>
              </p14:nvContentPartPr>
              <p14:xfrm>
                <a:off x="4697887" y="2112867"/>
                <a:ext cx="188280" cy="13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0821D-215F-D857-1B78-83B952FECB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1767" y="2106747"/>
                  <a:ext cx="200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3B6385-9F7B-7D0A-CBD1-DA13C57A944E}"/>
                    </a:ext>
                  </a:extLst>
                </p14:cNvPr>
                <p14:cNvContentPartPr/>
                <p14:nvPr/>
              </p14:nvContentPartPr>
              <p14:xfrm>
                <a:off x="4867447" y="1998027"/>
                <a:ext cx="162000" cy="81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3B6385-9F7B-7D0A-CBD1-DA13C57A94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61327" y="1991907"/>
                  <a:ext cx="174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A54E23-A40A-79F9-6CD7-1797701DEFCE}"/>
                    </a:ext>
                  </a:extLst>
                </p14:cNvPr>
                <p14:cNvContentPartPr/>
                <p14:nvPr/>
              </p14:nvContentPartPr>
              <p14:xfrm>
                <a:off x="5164807" y="2103867"/>
                <a:ext cx="127440" cy="7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A54E23-A40A-79F9-6CD7-1797701DEF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58687" y="2097747"/>
                  <a:ext cx="139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D0EEE7-783F-B04C-8B26-27C394B5A1D8}"/>
                    </a:ext>
                  </a:extLst>
                </p14:cNvPr>
                <p14:cNvContentPartPr/>
                <p14:nvPr/>
              </p14:nvContentPartPr>
              <p14:xfrm>
                <a:off x="5454967" y="2053107"/>
                <a:ext cx="17280" cy="155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D0EEE7-783F-B04C-8B26-27C394B5A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48847" y="2046987"/>
                  <a:ext cx="295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7CE590F-9EE3-993C-A388-5D57420688B8}"/>
              </a:ext>
            </a:extLst>
          </p:cNvPr>
          <p:cNvGrpSpPr/>
          <p:nvPr/>
        </p:nvGrpSpPr>
        <p:grpSpPr>
          <a:xfrm>
            <a:off x="3882847" y="2666187"/>
            <a:ext cx="169920" cy="252360"/>
            <a:chOff x="3882847" y="2666187"/>
            <a:chExt cx="16992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AF76A9-D092-6769-B198-09F3D24ADCA4}"/>
                    </a:ext>
                  </a:extLst>
                </p14:cNvPr>
                <p14:cNvContentPartPr/>
                <p14:nvPr/>
              </p14:nvContentPartPr>
              <p14:xfrm>
                <a:off x="3901207" y="2724867"/>
                <a:ext cx="24840" cy="15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AF76A9-D092-6769-B198-09F3D24ADC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95087" y="2718747"/>
                  <a:ext cx="37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36B3B0-D136-EE4A-35A7-634EFB7EB674}"/>
                    </a:ext>
                  </a:extLst>
                </p14:cNvPr>
                <p14:cNvContentPartPr/>
                <p14:nvPr/>
              </p14:nvContentPartPr>
              <p14:xfrm>
                <a:off x="3882847" y="2666187"/>
                <a:ext cx="169920" cy="25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36B3B0-D136-EE4A-35A7-634EFB7EB6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6727" y="2660067"/>
                  <a:ext cx="1821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1A5097-39F3-F160-D29C-99DE6B4F9803}"/>
              </a:ext>
            </a:extLst>
          </p:cNvPr>
          <p:cNvGrpSpPr/>
          <p:nvPr/>
        </p:nvGrpSpPr>
        <p:grpSpPr>
          <a:xfrm>
            <a:off x="4355887" y="2801907"/>
            <a:ext cx="113400" cy="60480"/>
            <a:chOff x="4355887" y="2801907"/>
            <a:chExt cx="113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DFDCB4-381D-32BA-BD00-3F651BC2C5F5}"/>
                    </a:ext>
                  </a:extLst>
                </p14:cNvPr>
                <p14:cNvContentPartPr/>
                <p14:nvPr/>
              </p14:nvContentPartPr>
              <p14:xfrm>
                <a:off x="4355887" y="2801907"/>
                <a:ext cx="102600" cy="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DFDCB4-381D-32BA-BD00-3F651BC2C5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49767" y="2795787"/>
                  <a:ext cx="114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33EE22-934A-CA62-EB85-3AD4DFA5B3DB}"/>
                    </a:ext>
                  </a:extLst>
                </p14:cNvPr>
                <p14:cNvContentPartPr/>
                <p14:nvPr/>
              </p14:nvContentPartPr>
              <p14:xfrm>
                <a:off x="4377487" y="2846547"/>
                <a:ext cx="91800" cy="1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33EE22-934A-CA62-EB85-3AD4DFA5B3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71367" y="2840427"/>
                  <a:ext cx="1040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43FF8C3-18D0-6B5F-C15E-09A5E827B5FA}"/>
              </a:ext>
            </a:extLst>
          </p:cNvPr>
          <p:cNvGrpSpPr/>
          <p:nvPr/>
        </p:nvGrpSpPr>
        <p:grpSpPr>
          <a:xfrm>
            <a:off x="4888327" y="2651427"/>
            <a:ext cx="922680" cy="234360"/>
            <a:chOff x="4888327" y="2651427"/>
            <a:chExt cx="9226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98EDB0-C094-347D-52C9-574B748C0D00}"/>
                    </a:ext>
                  </a:extLst>
                </p14:cNvPr>
                <p14:cNvContentPartPr/>
                <p14:nvPr/>
              </p14:nvContentPartPr>
              <p14:xfrm>
                <a:off x="4888327" y="2729547"/>
                <a:ext cx="49680" cy="155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98EDB0-C094-347D-52C9-574B748C0D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82207" y="2723427"/>
                  <a:ext cx="61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D694A8-D9D3-2B71-6B28-D70E403842CE}"/>
                    </a:ext>
                  </a:extLst>
                </p14:cNvPr>
                <p14:cNvContentPartPr/>
                <p14:nvPr/>
              </p14:nvContentPartPr>
              <p14:xfrm>
                <a:off x="4978327" y="2790747"/>
                <a:ext cx="45720" cy="69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D694A8-D9D3-2B71-6B28-D70E403842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72207" y="2784627"/>
                  <a:ext cx="57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BCBC4B-EA0E-86B7-7663-A67D51D3515D}"/>
                    </a:ext>
                  </a:extLst>
                </p14:cNvPr>
                <p14:cNvContentPartPr/>
                <p14:nvPr/>
              </p14:nvContentPartPr>
              <p14:xfrm>
                <a:off x="5071927" y="2789667"/>
                <a:ext cx="102600" cy="74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BCBC4B-EA0E-86B7-7663-A67D51D351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65807" y="2783547"/>
                  <a:ext cx="114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3AF65C-BA7B-AEF6-0730-94C6202AC1ED}"/>
                    </a:ext>
                  </a:extLst>
                </p14:cNvPr>
                <p14:cNvContentPartPr/>
                <p14:nvPr/>
              </p14:nvContentPartPr>
              <p14:xfrm>
                <a:off x="5227447" y="2770587"/>
                <a:ext cx="55080" cy="9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3AF65C-BA7B-AEF6-0730-94C6202AC1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21327" y="2764467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79B333E-FFB1-61AC-2243-D71045C37A57}"/>
                    </a:ext>
                  </a:extLst>
                </p14:cNvPr>
                <p14:cNvContentPartPr/>
                <p14:nvPr/>
              </p14:nvContentPartPr>
              <p14:xfrm>
                <a:off x="5323567" y="2656107"/>
                <a:ext cx="4320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79B333E-FFB1-61AC-2243-D71045C37A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17447" y="2649987"/>
                  <a:ext cx="55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49BE11-FE54-E74C-5A63-A76BB7D92ADB}"/>
                    </a:ext>
                  </a:extLst>
                </p14:cNvPr>
                <p14:cNvContentPartPr/>
                <p14:nvPr/>
              </p14:nvContentPartPr>
              <p14:xfrm>
                <a:off x="5389447" y="2804427"/>
                <a:ext cx="241560" cy="8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49BE11-FE54-E74C-5A63-A76BB7D92A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83327" y="2798307"/>
                  <a:ext cx="253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29F1B1-E281-A237-00F1-760B744C9858}"/>
                    </a:ext>
                  </a:extLst>
                </p14:cNvPr>
                <p14:cNvContentPartPr/>
                <p14:nvPr/>
              </p14:nvContentPartPr>
              <p14:xfrm>
                <a:off x="5683927" y="2651427"/>
                <a:ext cx="127080" cy="19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29F1B1-E281-A237-00F1-760B744C98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77807" y="2645307"/>
                  <a:ext cx="1393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12CA77-59B6-10D3-92EC-F08F60762D5A}"/>
              </a:ext>
            </a:extLst>
          </p:cNvPr>
          <p:cNvGrpSpPr/>
          <p:nvPr/>
        </p:nvGrpSpPr>
        <p:grpSpPr>
          <a:xfrm>
            <a:off x="6013687" y="2622267"/>
            <a:ext cx="668880" cy="253800"/>
            <a:chOff x="6013687" y="2622267"/>
            <a:chExt cx="668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84AB85-2823-DC5D-B733-6B8C0444D78E}"/>
                    </a:ext>
                  </a:extLst>
                </p14:cNvPr>
                <p14:cNvContentPartPr/>
                <p14:nvPr/>
              </p14:nvContentPartPr>
              <p14:xfrm>
                <a:off x="6013687" y="2751147"/>
                <a:ext cx="17748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84AB85-2823-DC5D-B733-6B8C0444D7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07567" y="2745027"/>
                  <a:ext cx="189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FC5A55-826F-9F94-8727-AF27D0A3B9AB}"/>
                    </a:ext>
                  </a:extLst>
                </p14:cNvPr>
                <p14:cNvContentPartPr/>
                <p14:nvPr/>
              </p14:nvContentPartPr>
              <p14:xfrm>
                <a:off x="6193687" y="2622267"/>
                <a:ext cx="135720" cy="9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FC5A55-826F-9F94-8727-AF27D0A3B9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87567" y="2616147"/>
                  <a:ext cx="147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4E63EE-6116-5429-A54B-FB05AC28956A}"/>
                    </a:ext>
                  </a:extLst>
                </p14:cNvPr>
                <p14:cNvContentPartPr/>
                <p14:nvPr/>
              </p14:nvContentPartPr>
              <p14:xfrm>
                <a:off x="6436327" y="2725587"/>
                <a:ext cx="91800" cy="13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4E63EE-6116-5429-A54B-FB05AC2895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30207" y="2719467"/>
                  <a:ext cx="104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997A1E-25B8-4435-E789-F6E027DB6EC0}"/>
                    </a:ext>
                  </a:extLst>
                </p14:cNvPr>
                <p14:cNvContentPartPr/>
                <p14:nvPr/>
              </p14:nvContentPartPr>
              <p14:xfrm>
                <a:off x="6438127" y="2755467"/>
                <a:ext cx="102600" cy="62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997A1E-25B8-4435-E789-F6E027DB6E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32007" y="2749347"/>
                  <a:ext cx="114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28AA6C-2ABD-30EB-042D-AA4C74AB761B}"/>
                    </a:ext>
                  </a:extLst>
                </p14:cNvPr>
                <p14:cNvContentPartPr/>
                <p14:nvPr/>
              </p14:nvContentPartPr>
              <p14:xfrm>
                <a:off x="6676087" y="2678067"/>
                <a:ext cx="6480" cy="18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28AA6C-2ABD-30EB-042D-AA4C74AB76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69967" y="2671947"/>
                  <a:ext cx="187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199747-1B8A-30E6-2792-094E3AB68BD0}"/>
              </a:ext>
            </a:extLst>
          </p:cNvPr>
          <p:cNvGrpSpPr/>
          <p:nvPr/>
        </p:nvGrpSpPr>
        <p:grpSpPr>
          <a:xfrm>
            <a:off x="7164607" y="2639547"/>
            <a:ext cx="689760" cy="286920"/>
            <a:chOff x="7164607" y="2639547"/>
            <a:chExt cx="68976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D8F289-B0D2-4FA9-EF56-64864E2C77CC}"/>
                    </a:ext>
                  </a:extLst>
                </p14:cNvPr>
                <p14:cNvContentPartPr/>
                <p14:nvPr/>
              </p14:nvContentPartPr>
              <p14:xfrm>
                <a:off x="7164607" y="2783187"/>
                <a:ext cx="82800" cy="78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D8F289-B0D2-4FA9-EF56-64864E2C77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58487" y="2777067"/>
                  <a:ext cx="95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1A6025-5D26-37D7-64E1-A2845D0DC085}"/>
                    </a:ext>
                  </a:extLst>
                </p14:cNvPr>
                <p14:cNvContentPartPr/>
                <p14:nvPr/>
              </p14:nvContentPartPr>
              <p14:xfrm>
                <a:off x="7296727" y="2775987"/>
                <a:ext cx="72720" cy="108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1A6025-5D26-37D7-64E1-A2845D0DC0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90607" y="2769867"/>
                  <a:ext cx="84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0D3084-F29E-95DC-F234-B9C8A78B6243}"/>
                    </a:ext>
                  </a:extLst>
                </p14:cNvPr>
                <p14:cNvContentPartPr/>
                <p14:nvPr/>
              </p14:nvContentPartPr>
              <p14:xfrm>
                <a:off x="7416247" y="2780667"/>
                <a:ext cx="41400" cy="7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0D3084-F29E-95DC-F234-B9C8A78B62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0127" y="2774547"/>
                  <a:ext cx="53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6216EE-860E-5C7D-3275-A82F72524AB1}"/>
                    </a:ext>
                  </a:extLst>
                </p14:cNvPr>
                <p14:cNvContentPartPr/>
                <p14:nvPr/>
              </p14:nvContentPartPr>
              <p14:xfrm>
                <a:off x="7482127" y="2639547"/>
                <a:ext cx="73800" cy="232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6216EE-860E-5C7D-3275-A82F72524A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6007" y="2633427"/>
                  <a:ext cx="86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829B88-3B6A-63D2-F499-40D0CA45D9FE}"/>
                    </a:ext>
                  </a:extLst>
                </p14:cNvPr>
                <p14:cNvContentPartPr/>
                <p14:nvPr/>
              </p14:nvContentPartPr>
              <p14:xfrm>
                <a:off x="7586527" y="2797947"/>
                <a:ext cx="70560" cy="71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829B88-3B6A-63D2-F499-40D0CA45D9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80407" y="2791827"/>
                  <a:ext cx="82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E67AC6-2116-5AEA-74F5-A165AD8D81D3}"/>
                    </a:ext>
                  </a:extLst>
                </p14:cNvPr>
                <p14:cNvContentPartPr/>
                <p14:nvPr/>
              </p14:nvContentPartPr>
              <p14:xfrm>
                <a:off x="7674367" y="2777787"/>
                <a:ext cx="180000" cy="14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E67AC6-2116-5AEA-74F5-A165AD8D81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68247" y="2771667"/>
                  <a:ext cx="1922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972FBEB-6AD3-01D9-C5A9-E09021D7BEA7}"/>
              </a:ext>
            </a:extLst>
          </p:cNvPr>
          <p:cNvGrpSpPr/>
          <p:nvPr/>
        </p:nvGrpSpPr>
        <p:grpSpPr>
          <a:xfrm>
            <a:off x="425047" y="1998387"/>
            <a:ext cx="191880" cy="388800"/>
            <a:chOff x="425047" y="1998387"/>
            <a:chExt cx="1918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FBC162-DA77-FF7F-473B-51F7A94164EB}"/>
                    </a:ext>
                  </a:extLst>
                </p14:cNvPr>
                <p14:cNvContentPartPr/>
                <p14:nvPr/>
              </p14:nvContentPartPr>
              <p14:xfrm>
                <a:off x="425047" y="1998387"/>
                <a:ext cx="101520" cy="27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FBC162-DA77-FF7F-473B-51F7A94164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927" y="1992267"/>
                  <a:ext cx="113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4FD3EC-8E00-53F2-6FBF-4AB0E9F791B4}"/>
                    </a:ext>
                  </a:extLst>
                </p14:cNvPr>
                <p14:cNvContentPartPr/>
                <p14:nvPr/>
              </p14:nvContentPartPr>
              <p14:xfrm>
                <a:off x="530167" y="2265507"/>
                <a:ext cx="86760" cy="12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4FD3EC-8E00-53F2-6FBF-4AB0E9F791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4047" y="2259387"/>
                  <a:ext cx="99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50378DD-FFDA-4EF8-14E3-FB8F72640DA9}"/>
                    </a:ext>
                  </a:extLst>
                </p14:cNvPr>
                <p14:cNvContentPartPr/>
                <p14:nvPr/>
              </p14:nvContentPartPr>
              <p14:xfrm>
                <a:off x="535567" y="2343987"/>
                <a:ext cx="59760" cy="1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50378DD-FFDA-4EF8-14E3-FB8F72640D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9447" y="2337867"/>
                  <a:ext cx="720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156D2A-6F50-F4E9-ACFD-EA94060DCA76}"/>
              </a:ext>
            </a:extLst>
          </p:cNvPr>
          <p:cNvGrpSpPr/>
          <p:nvPr/>
        </p:nvGrpSpPr>
        <p:grpSpPr>
          <a:xfrm>
            <a:off x="430087" y="1074627"/>
            <a:ext cx="125640" cy="617760"/>
            <a:chOff x="430087" y="1074627"/>
            <a:chExt cx="12564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648A95-A70B-5F50-467C-02E3F7A4E769}"/>
                    </a:ext>
                  </a:extLst>
                </p14:cNvPr>
                <p14:cNvContentPartPr/>
                <p14:nvPr/>
              </p14:nvContentPartPr>
              <p14:xfrm>
                <a:off x="494167" y="1074627"/>
                <a:ext cx="6840" cy="520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648A95-A70B-5F50-467C-02E3F7A4E7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8047" y="1068507"/>
                  <a:ext cx="190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3B3043-207A-348B-FE7F-E6723AEC1CD3}"/>
                    </a:ext>
                  </a:extLst>
                </p14:cNvPr>
                <p14:cNvContentPartPr/>
                <p14:nvPr/>
              </p14:nvContentPartPr>
              <p14:xfrm>
                <a:off x="430087" y="1550187"/>
                <a:ext cx="125640" cy="142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3B3043-207A-348B-FE7F-E6723AEC1C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3967" y="1544067"/>
                  <a:ext cx="13788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463B284-A814-D491-B1D2-195AB954C0C5}"/>
                  </a:ext>
                </a:extLst>
              </p14:cNvPr>
              <p14:cNvContentPartPr/>
              <p14:nvPr/>
            </p14:nvContentPartPr>
            <p14:xfrm>
              <a:off x="5940247" y="2159667"/>
              <a:ext cx="146880" cy="8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463B284-A814-D491-B1D2-195AB954C0C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4127" y="2153547"/>
                <a:ext cx="1591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B91A376B-C657-226C-5A3D-03D351E77645}"/>
              </a:ext>
            </a:extLst>
          </p:cNvPr>
          <p:cNvGrpSpPr/>
          <p:nvPr/>
        </p:nvGrpSpPr>
        <p:grpSpPr>
          <a:xfrm>
            <a:off x="6347767" y="1933587"/>
            <a:ext cx="876600" cy="263160"/>
            <a:chOff x="6347767" y="1933587"/>
            <a:chExt cx="8766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B95F0E0-F7A0-50D1-0136-BD16F5BE897F}"/>
                    </a:ext>
                  </a:extLst>
                </p14:cNvPr>
                <p14:cNvContentPartPr/>
                <p14:nvPr/>
              </p14:nvContentPartPr>
              <p14:xfrm>
                <a:off x="6347767" y="2112147"/>
                <a:ext cx="96480" cy="84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B95F0E0-F7A0-50D1-0136-BD16F5BE89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1647" y="2106027"/>
                  <a:ext cx="108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C92E68-931B-4F92-0E3B-61030B5F0A58}"/>
                    </a:ext>
                  </a:extLst>
                </p14:cNvPr>
                <p14:cNvContentPartPr/>
                <p14:nvPr/>
              </p14:nvContentPartPr>
              <p14:xfrm>
                <a:off x="6488527" y="2115027"/>
                <a:ext cx="81360" cy="5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C92E68-931B-4F92-0E3B-61030B5F0A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82407" y="2108907"/>
                  <a:ext cx="93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ECF9A0-7943-0C84-0E90-9E080D71ECD0}"/>
                    </a:ext>
                  </a:extLst>
                </p14:cNvPr>
                <p14:cNvContentPartPr/>
                <p14:nvPr/>
              </p14:nvContentPartPr>
              <p14:xfrm>
                <a:off x="6648727" y="1933587"/>
                <a:ext cx="125640" cy="23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ECF9A0-7943-0C84-0E90-9E080D71EC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2607" y="1927467"/>
                  <a:ext cx="137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4869ED-C9D7-BEC0-F782-E3C0CFC23F96}"/>
                    </a:ext>
                  </a:extLst>
                </p14:cNvPr>
                <p14:cNvContentPartPr/>
                <p14:nvPr/>
              </p14:nvContentPartPr>
              <p14:xfrm>
                <a:off x="6813607" y="2106387"/>
                <a:ext cx="46080" cy="7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4869ED-C9D7-BEC0-F782-E3C0CFC23F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7487" y="2100267"/>
                  <a:ext cx="58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C667752-4417-FC7A-BA97-BCC4A4D06160}"/>
                    </a:ext>
                  </a:extLst>
                </p14:cNvPr>
                <p14:cNvContentPartPr/>
                <p14:nvPr/>
              </p14:nvContentPartPr>
              <p14:xfrm>
                <a:off x="6908647" y="2104227"/>
                <a:ext cx="149400" cy="69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667752-4417-FC7A-BA97-BCC4A4D061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02527" y="2098107"/>
                  <a:ext cx="161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D626AC2-1122-F5CC-F778-4786E9A2D67B}"/>
                    </a:ext>
                  </a:extLst>
                </p14:cNvPr>
                <p14:cNvContentPartPr/>
                <p14:nvPr/>
              </p14:nvContentPartPr>
              <p14:xfrm>
                <a:off x="7128247" y="2080107"/>
                <a:ext cx="96120" cy="91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D626AC2-1122-F5CC-F778-4786E9A2D6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22127" y="2073987"/>
                  <a:ext cx="1083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2A60CF-9F6C-9712-1879-70AAB4827E8B}"/>
              </a:ext>
            </a:extLst>
          </p:cNvPr>
          <p:cNvGrpSpPr/>
          <p:nvPr/>
        </p:nvGrpSpPr>
        <p:grpSpPr>
          <a:xfrm>
            <a:off x="8181247" y="1103067"/>
            <a:ext cx="501120" cy="316080"/>
            <a:chOff x="8181247" y="1103067"/>
            <a:chExt cx="50112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B5C576-F573-7C58-0018-EF7C65B33E1A}"/>
                    </a:ext>
                  </a:extLst>
                </p14:cNvPr>
                <p14:cNvContentPartPr/>
                <p14:nvPr/>
              </p14:nvContentPartPr>
              <p14:xfrm>
                <a:off x="8181247" y="1103067"/>
                <a:ext cx="58320" cy="304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B5C576-F573-7C58-0018-EF7C65B33E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75127" y="1096947"/>
                  <a:ext cx="70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6D44D5-6662-8AAC-F36A-1868D5D2B744}"/>
                    </a:ext>
                  </a:extLst>
                </p14:cNvPr>
                <p14:cNvContentPartPr/>
                <p14:nvPr/>
              </p14:nvContentPartPr>
              <p14:xfrm>
                <a:off x="8344327" y="1127547"/>
                <a:ext cx="18720" cy="264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6D44D5-6662-8AAC-F36A-1868D5D2B7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38207" y="1121427"/>
                  <a:ext cx="30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0473B36-ACBF-4A1A-90A6-5D2CD7A3F3EB}"/>
                    </a:ext>
                  </a:extLst>
                </p14:cNvPr>
                <p14:cNvContentPartPr/>
                <p14:nvPr/>
              </p14:nvContentPartPr>
              <p14:xfrm>
                <a:off x="8210047" y="1274067"/>
                <a:ext cx="159120" cy="5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0473B36-ACBF-4A1A-90A6-5D2CD7A3F3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03927" y="1267947"/>
                  <a:ext cx="171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D15243-4D73-C0A6-E67B-804323E5FBF0}"/>
                    </a:ext>
                  </a:extLst>
                </p14:cNvPr>
                <p14:cNvContentPartPr/>
                <p14:nvPr/>
              </p14:nvContentPartPr>
              <p14:xfrm>
                <a:off x="8512447" y="1188027"/>
                <a:ext cx="46080" cy="18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D15243-4D73-C0A6-E67B-804323E5FB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06327" y="1181907"/>
                  <a:ext cx="58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F6E55D-44A0-973F-FF17-7861B3EB5B6D}"/>
                    </a:ext>
                  </a:extLst>
                </p14:cNvPr>
                <p14:cNvContentPartPr/>
                <p14:nvPr/>
              </p14:nvContentPartPr>
              <p14:xfrm>
                <a:off x="8651407" y="1130427"/>
                <a:ext cx="30960" cy="288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F6E55D-44A0-973F-FF17-7861B3EB5B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45287" y="1124307"/>
                  <a:ext cx="43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7B540F-9912-6B5E-16BC-C701494E56C3}"/>
                    </a:ext>
                  </a:extLst>
                </p14:cNvPr>
                <p14:cNvContentPartPr/>
                <p14:nvPr/>
              </p14:nvContentPartPr>
              <p14:xfrm>
                <a:off x="8559607" y="1284147"/>
                <a:ext cx="122400" cy="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7B540F-9912-6B5E-16BC-C701494E56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3487" y="1278027"/>
                  <a:ext cx="134640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34ECE0-A261-CA04-EEC9-97A5369D315A}"/>
                  </a:ext>
                </a:extLst>
              </p14:cNvPr>
              <p14:cNvContentPartPr/>
              <p14:nvPr/>
            </p14:nvContentPartPr>
            <p14:xfrm>
              <a:off x="8909167" y="1187667"/>
              <a:ext cx="151560" cy="237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34ECE0-A261-CA04-EEC9-97A5369D315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903047" y="1181547"/>
                <a:ext cx="16380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2C2EBF-72F3-7A36-E535-D2013CBED26D}"/>
              </a:ext>
            </a:extLst>
          </p:cNvPr>
          <p:cNvGrpSpPr/>
          <p:nvPr/>
        </p:nvGrpSpPr>
        <p:grpSpPr>
          <a:xfrm>
            <a:off x="9515767" y="1097667"/>
            <a:ext cx="1226880" cy="530640"/>
            <a:chOff x="9515767" y="1097667"/>
            <a:chExt cx="122688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292AA7-013D-F79E-F672-44C26FD3E70C}"/>
                    </a:ext>
                  </a:extLst>
                </p14:cNvPr>
                <p14:cNvContentPartPr/>
                <p14:nvPr/>
              </p14:nvContentPartPr>
              <p14:xfrm>
                <a:off x="9515767" y="1141227"/>
                <a:ext cx="149400" cy="214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292AA7-013D-F79E-F672-44C26FD3E7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09647" y="1135107"/>
                  <a:ext cx="161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5BD272-CDDE-0B7E-5755-FC4CFA8019F0}"/>
                    </a:ext>
                  </a:extLst>
                </p14:cNvPr>
                <p14:cNvContentPartPr/>
                <p14:nvPr/>
              </p14:nvContentPartPr>
              <p14:xfrm>
                <a:off x="9718087" y="1155987"/>
                <a:ext cx="44640" cy="227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5BD272-CDDE-0B7E-5755-FC4CFA8019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11967" y="1149867"/>
                  <a:ext cx="56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705A82-F884-F3CB-3AC7-279D178824FA}"/>
                    </a:ext>
                  </a:extLst>
                </p14:cNvPr>
                <p14:cNvContentPartPr/>
                <p14:nvPr/>
              </p14:nvContentPartPr>
              <p14:xfrm>
                <a:off x="9777127" y="1291707"/>
                <a:ext cx="81720" cy="336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D705A82-F884-F3CB-3AC7-279D178824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1007" y="1285587"/>
                  <a:ext cx="93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CF771D-E08F-3028-5178-8A4BBE2A3507}"/>
                    </a:ext>
                  </a:extLst>
                </p14:cNvPr>
                <p14:cNvContentPartPr/>
                <p14:nvPr/>
              </p14:nvContentPartPr>
              <p14:xfrm>
                <a:off x="9940207" y="1303587"/>
                <a:ext cx="33480" cy="61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CF771D-E08F-3028-5178-8A4BBE2A35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34087" y="1297467"/>
                  <a:ext cx="45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51DF0D-4882-8A9B-B019-4163FF3C2904}"/>
                    </a:ext>
                  </a:extLst>
                </p14:cNvPr>
                <p14:cNvContentPartPr/>
                <p14:nvPr/>
              </p14:nvContentPartPr>
              <p14:xfrm>
                <a:off x="10051087" y="1279827"/>
                <a:ext cx="116280" cy="90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51DF0D-4882-8A9B-B019-4163FF3C29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44967" y="1273707"/>
                  <a:ext cx="128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5464F1-CBCD-CEBA-F7D6-1EB1C3ED9005}"/>
                    </a:ext>
                  </a:extLst>
                </p14:cNvPr>
                <p14:cNvContentPartPr/>
                <p14:nvPr/>
              </p14:nvContentPartPr>
              <p14:xfrm>
                <a:off x="10229647" y="1234827"/>
                <a:ext cx="43200" cy="115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5464F1-CBCD-CEBA-F7D6-1EB1C3ED90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23527" y="1228707"/>
                  <a:ext cx="55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324C7F9-1141-CBE1-65F2-A13A0DD13727}"/>
                    </a:ext>
                  </a:extLst>
                </p14:cNvPr>
                <p14:cNvContentPartPr/>
                <p14:nvPr/>
              </p14:nvContentPartPr>
              <p14:xfrm>
                <a:off x="10339447" y="1097667"/>
                <a:ext cx="188280" cy="24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324C7F9-1141-CBE1-65F2-A13A0DD137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33327" y="1091547"/>
                  <a:ext cx="200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729901-B3B4-772F-A92B-CA45404F2A05}"/>
                    </a:ext>
                  </a:extLst>
                </p14:cNvPr>
                <p14:cNvContentPartPr/>
                <p14:nvPr/>
              </p14:nvContentPartPr>
              <p14:xfrm>
                <a:off x="10582087" y="1262187"/>
                <a:ext cx="160560" cy="126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729901-B3B4-772F-A92B-CA45404F2A0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75967" y="1256067"/>
                  <a:ext cx="1728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910A0C4-7A12-7B32-F8B7-7C73265704AB}"/>
              </a:ext>
            </a:extLst>
          </p:cNvPr>
          <p:cNvGrpSpPr/>
          <p:nvPr/>
        </p:nvGrpSpPr>
        <p:grpSpPr>
          <a:xfrm>
            <a:off x="368527" y="4174227"/>
            <a:ext cx="423720" cy="295200"/>
            <a:chOff x="368527" y="4174227"/>
            <a:chExt cx="4237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0A5F43-F2F8-8DB7-C0A2-DA7B3C49151C}"/>
                    </a:ext>
                  </a:extLst>
                </p14:cNvPr>
                <p14:cNvContentPartPr/>
                <p14:nvPr/>
              </p14:nvContentPartPr>
              <p14:xfrm>
                <a:off x="368527" y="4174227"/>
                <a:ext cx="205200" cy="295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0A5F43-F2F8-8DB7-C0A2-DA7B3C4915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2407" y="4168107"/>
                  <a:ext cx="217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83CA63-F1C6-6A16-F34C-230AF32E334F}"/>
                    </a:ext>
                  </a:extLst>
                </p14:cNvPr>
                <p14:cNvContentPartPr/>
                <p14:nvPr/>
              </p14:nvContentPartPr>
              <p14:xfrm>
                <a:off x="682087" y="4361427"/>
                <a:ext cx="86040" cy="25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83CA63-F1C6-6A16-F34C-230AF32E33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5967" y="4355307"/>
                  <a:ext cx="98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A947B3-9B3C-88FC-2963-64435C06BD3C}"/>
                    </a:ext>
                  </a:extLst>
                </p14:cNvPr>
                <p14:cNvContentPartPr/>
                <p14:nvPr/>
              </p14:nvContentPartPr>
              <p14:xfrm>
                <a:off x="697207" y="4415427"/>
                <a:ext cx="9504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A947B3-9B3C-88FC-2963-64435C06BD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1087" y="4409307"/>
                  <a:ext cx="1072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84369C0-C29C-7123-62A9-15C0ACB943C9}"/>
              </a:ext>
            </a:extLst>
          </p:cNvPr>
          <p:cNvGrpSpPr/>
          <p:nvPr/>
        </p:nvGrpSpPr>
        <p:grpSpPr>
          <a:xfrm>
            <a:off x="992047" y="4268547"/>
            <a:ext cx="299520" cy="311760"/>
            <a:chOff x="992047" y="4268547"/>
            <a:chExt cx="2995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39FC6B4-4C4E-31EF-DDCF-95268BF29CEE}"/>
                    </a:ext>
                  </a:extLst>
                </p14:cNvPr>
                <p14:cNvContentPartPr/>
                <p14:nvPr/>
              </p14:nvContentPartPr>
              <p14:xfrm>
                <a:off x="1010047" y="4268547"/>
                <a:ext cx="20160" cy="311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39FC6B4-4C4E-31EF-DDCF-95268BF29C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3927" y="4262427"/>
                  <a:ext cx="32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C889E3-D419-2648-063A-8C0CCDAFFB15}"/>
                    </a:ext>
                  </a:extLst>
                </p14:cNvPr>
                <p14:cNvContentPartPr/>
                <p14:nvPr/>
              </p14:nvContentPartPr>
              <p14:xfrm>
                <a:off x="992047" y="4376547"/>
                <a:ext cx="86400" cy="56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C889E3-D419-2648-063A-8C0CCDAFFB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5927" y="4370427"/>
                  <a:ext cx="98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D9F13D-4599-7926-CDD1-7E65389CA3B6}"/>
                    </a:ext>
                  </a:extLst>
                </p14:cNvPr>
                <p14:cNvContentPartPr/>
                <p14:nvPr/>
              </p14:nvContentPartPr>
              <p14:xfrm>
                <a:off x="1165927" y="4354947"/>
                <a:ext cx="125640" cy="188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D9F13D-4599-7926-CDD1-7E65389CA3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9807" y="4348827"/>
                  <a:ext cx="137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5791F76-EB90-E932-94BA-A7B7DA479ED2}"/>
              </a:ext>
            </a:extLst>
          </p:cNvPr>
          <p:cNvGrpSpPr/>
          <p:nvPr/>
        </p:nvGrpSpPr>
        <p:grpSpPr>
          <a:xfrm>
            <a:off x="1666687" y="4394187"/>
            <a:ext cx="39600" cy="169560"/>
            <a:chOff x="1666687" y="4394187"/>
            <a:chExt cx="396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1F37D4A-6DE6-70F7-854D-9BD8A27C8C55}"/>
                    </a:ext>
                  </a:extLst>
                </p14:cNvPr>
                <p14:cNvContentPartPr/>
                <p14:nvPr/>
              </p14:nvContentPartPr>
              <p14:xfrm>
                <a:off x="1669567" y="4394187"/>
                <a:ext cx="12600" cy="15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1F37D4A-6DE6-70F7-854D-9BD8A27C8C5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63447" y="4388067"/>
                  <a:ext cx="24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6583EE-3989-F2C4-2D80-3E3DCB87FF2B}"/>
                    </a:ext>
                  </a:extLst>
                </p14:cNvPr>
                <p14:cNvContentPartPr/>
                <p14:nvPr/>
              </p14:nvContentPartPr>
              <p14:xfrm>
                <a:off x="1666687" y="4407147"/>
                <a:ext cx="39600" cy="156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6583EE-3989-F2C4-2D80-3E3DCB87FF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60567" y="4401027"/>
                  <a:ext cx="518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FE27E58-C155-2547-2CF9-47D2FAB2E322}"/>
              </a:ext>
            </a:extLst>
          </p:cNvPr>
          <p:cNvGrpSpPr/>
          <p:nvPr/>
        </p:nvGrpSpPr>
        <p:grpSpPr>
          <a:xfrm>
            <a:off x="2014447" y="4287987"/>
            <a:ext cx="478440" cy="357480"/>
            <a:chOff x="2014447" y="4287987"/>
            <a:chExt cx="47844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2D369B-2589-9CF3-7293-82366B17DE22}"/>
                    </a:ext>
                  </a:extLst>
                </p14:cNvPr>
                <p14:cNvContentPartPr/>
                <p14:nvPr/>
              </p14:nvContentPartPr>
              <p14:xfrm>
                <a:off x="2014447" y="4287987"/>
                <a:ext cx="21600" cy="260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2D369B-2589-9CF3-7293-82366B17DE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8327" y="4281867"/>
                  <a:ext cx="33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3596AFF-0487-E2FA-59DB-F682BBA80CA4}"/>
                    </a:ext>
                  </a:extLst>
                </p14:cNvPr>
                <p14:cNvContentPartPr/>
                <p14:nvPr/>
              </p14:nvContentPartPr>
              <p14:xfrm>
                <a:off x="2026687" y="4392027"/>
                <a:ext cx="96480" cy="51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3596AFF-0487-E2FA-59DB-F682BBA80CA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20567" y="4385907"/>
                  <a:ext cx="108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F6870BC-6F56-D995-6C1E-AEA295E91194}"/>
                    </a:ext>
                  </a:extLst>
                </p14:cNvPr>
                <p14:cNvContentPartPr/>
                <p14:nvPr/>
              </p14:nvContentPartPr>
              <p14:xfrm>
                <a:off x="2208487" y="4475907"/>
                <a:ext cx="26280" cy="64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F6870BC-6F56-D995-6C1E-AEA295E911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02367" y="4469787"/>
                  <a:ext cx="38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1D56726-63DD-CE96-CE49-1BF3E55E58E0}"/>
                    </a:ext>
                  </a:extLst>
                </p14:cNvPr>
                <p14:cNvContentPartPr/>
                <p14:nvPr/>
              </p14:nvContentPartPr>
              <p14:xfrm>
                <a:off x="2348527" y="4378707"/>
                <a:ext cx="144360" cy="266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1D56726-63DD-CE96-CE49-1BF3E55E58E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42407" y="4372587"/>
                  <a:ext cx="1566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04B95F6-C88C-7DD6-59F2-470F65E52403}"/>
              </a:ext>
            </a:extLst>
          </p:cNvPr>
          <p:cNvGrpSpPr/>
          <p:nvPr/>
        </p:nvGrpSpPr>
        <p:grpSpPr>
          <a:xfrm>
            <a:off x="2704567" y="4395987"/>
            <a:ext cx="337680" cy="85320"/>
            <a:chOff x="2704567" y="4395987"/>
            <a:chExt cx="33768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C1E3CF6-8985-1295-AA12-1E21F0746A2A}"/>
                    </a:ext>
                  </a:extLst>
                </p14:cNvPr>
                <p14:cNvContentPartPr/>
                <p14:nvPr/>
              </p14:nvContentPartPr>
              <p14:xfrm>
                <a:off x="2704567" y="4395987"/>
                <a:ext cx="20484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C1E3CF6-8985-1295-AA12-1E21F0746A2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98447" y="4389867"/>
                  <a:ext cx="217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6A8921D-CD17-126C-5F51-E729115A3A7C}"/>
                    </a:ext>
                  </a:extLst>
                </p14:cNvPr>
                <p14:cNvContentPartPr/>
                <p14:nvPr/>
              </p14:nvContentPartPr>
              <p14:xfrm>
                <a:off x="2965927" y="4419747"/>
                <a:ext cx="76320" cy="61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6A8921D-CD17-126C-5F51-E729115A3A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59807" y="4413627"/>
                  <a:ext cx="885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AD922D-8B69-AA5C-7B40-E3CC2F60EC16}"/>
              </a:ext>
            </a:extLst>
          </p:cNvPr>
          <p:cNvGrpSpPr/>
          <p:nvPr/>
        </p:nvGrpSpPr>
        <p:grpSpPr>
          <a:xfrm>
            <a:off x="3263647" y="4359267"/>
            <a:ext cx="528120" cy="243000"/>
            <a:chOff x="3263647" y="4359267"/>
            <a:chExt cx="52812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E84E95-3280-F29E-4C4E-8899D87BA022}"/>
                    </a:ext>
                  </a:extLst>
                </p14:cNvPr>
                <p14:cNvContentPartPr/>
                <p14:nvPr/>
              </p14:nvContentPartPr>
              <p14:xfrm>
                <a:off x="3263647" y="4359267"/>
                <a:ext cx="33480" cy="243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E84E95-3280-F29E-4C4E-8899D87BA0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57527" y="4353147"/>
                  <a:ext cx="45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931580A-A718-1A32-9CC2-9A52F4CFAF6B}"/>
                    </a:ext>
                  </a:extLst>
                </p14:cNvPr>
                <p14:cNvContentPartPr/>
                <p14:nvPr/>
              </p14:nvContentPartPr>
              <p14:xfrm>
                <a:off x="3284167" y="4434147"/>
                <a:ext cx="63360" cy="32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931580A-A718-1A32-9CC2-9A52F4CFAF6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78047" y="4428027"/>
                  <a:ext cx="75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CF62B48-DCD3-EE4A-E9DE-EB91FD06D64E}"/>
                    </a:ext>
                  </a:extLst>
                </p14:cNvPr>
                <p14:cNvContentPartPr/>
                <p14:nvPr/>
              </p14:nvContentPartPr>
              <p14:xfrm>
                <a:off x="3383887" y="4398867"/>
                <a:ext cx="116280" cy="87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CF62B48-DCD3-EE4A-E9DE-EB91FD06D6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77767" y="4392747"/>
                  <a:ext cx="128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964CC5-9564-5022-495D-C7008C0E8E3D}"/>
                    </a:ext>
                  </a:extLst>
                </p14:cNvPr>
                <p14:cNvContentPartPr/>
                <p14:nvPr/>
              </p14:nvContentPartPr>
              <p14:xfrm>
                <a:off x="3546967" y="4418307"/>
                <a:ext cx="1260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964CC5-9564-5022-495D-C7008C0E8E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40847" y="4412187"/>
                  <a:ext cx="24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2E40CA-1C16-A8CE-26CC-7B9A47B4CEAD}"/>
                    </a:ext>
                  </a:extLst>
                </p14:cNvPr>
                <p14:cNvContentPartPr/>
                <p14:nvPr/>
              </p14:nvContentPartPr>
              <p14:xfrm>
                <a:off x="3597367" y="4415427"/>
                <a:ext cx="194400" cy="69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2E40CA-1C16-A8CE-26CC-7B9A47B4CE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1247" y="4409307"/>
                  <a:ext cx="2066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05A14A5-4142-4DA0-3D1C-257112E38A3A}"/>
              </a:ext>
            </a:extLst>
          </p:cNvPr>
          <p:cNvGrpSpPr/>
          <p:nvPr/>
        </p:nvGrpSpPr>
        <p:grpSpPr>
          <a:xfrm>
            <a:off x="188887" y="542547"/>
            <a:ext cx="99360" cy="253080"/>
            <a:chOff x="188887" y="542547"/>
            <a:chExt cx="993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11F7145-863B-77AC-8F48-B5C99E6850DC}"/>
                    </a:ext>
                  </a:extLst>
                </p14:cNvPr>
                <p14:cNvContentPartPr/>
                <p14:nvPr/>
              </p14:nvContentPartPr>
              <p14:xfrm>
                <a:off x="188887" y="615627"/>
                <a:ext cx="15480" cy="143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11F7145-863B-77AC-8F48-B5C99E6850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2767" y="609507"/>
                  <a:ext cx="27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5BAEAF-C92C-65E4-B718-177BA9819C74}"/>
                    </a:ext>
                  </a:extLst>
                </p14:cNvPr>
                <p14:cNvContentPartPr/>
                <p14:nvPr/>
              </p14:nvContentPartPr>
              <p14:xfrm>
                <a:off x="188887" y="563427"/>
                <a:ext cx="5040" cy="28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5BAEAF-C92C-65E4-B718-177BA9819C7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2767" y="557307"/>
                  <a:ext cx="17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DFACEFD-BD9B-DCEF-45D6-AE443D771D72}"/>
                    </a:ext>
                  </a:extLst>
                </p14:cNvPr>
                <p14:cNvContentPartPr/>
                <p14:nvPr/>
              </p14:nvContentPartPr>
              <p14:xfrm>
                <a:off x="193567" y="584667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DFACEFD-BD9B-DCEF-45D6-AE443D771D7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7447" y="5785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1206F3-386D-BDF2-B665-BCFF886C77F5}"/>
                    </a:ext>
                  </a:extLst>
                </p14:cNvPr>
                <p14:cNvContentPartPr/>
                <p14:nvPr/>
              </p14:nvContentPartPr>
              <p14:xfrm>
                <a:off x="193567" y="542547"/>
                <a:ext cx="94680" cy="253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1206F3-386D-BDF2-B665-BCFF886C77F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447" y="536427"/>
                  <a:ext cx="106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D315B8-CA72-B509-CA14-C26FF5B02DA4}"/>
              </a:ext>
            </a:extLst>
          </p:cNvPr>
          <p:cNvGrpSpPr/>
          <p:nvPr/>
        </p:nvGrpSpPr>
        <p:grpSpPr>
          <a:xfrm>
            <a:off x="28687" y="4272147"/>
            <a:ext cx="179280" cy="201240"/>
            <a:chOff x="28687" y="4272147"/>
            <a:chExt cx="179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0DA052-6099-EE2C-DE47-0EA8E48390AD}"/>
                    </a:ext>
                  </a:extLst>
                </p14:cNvPr>
                <p14:cNvContentPartPr/>
                <p14:nvPr/>
              </p14:nvContentPartPr>
              <p14:xfrm>
                <a:off x="71527" y="4319307"/>
                <a:ext cx="12600" cy="100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0DA052-6099-EE2C-DE47-0EA8E48390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407" y="4313187"/>
                  <a:ext cx="24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BF0190-DA24-5EBD-2F75-388534454FDD}"/>
                    </a:ext>
                  </a:extLst>
                </p14:cNvPr>
                <p14:cNvContentPartPr/>
                <p14:nvPr/>
              </p14:nvContentPartPr>
              <p14:xfrm>
                <a:off x="115807" y="4345227"/>
                <a:ext cx="360" cy="60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BF0190-DA24-5EBD-2F75-388534454F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687" y="4339107"/>
                  <a:ext cx="12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EE5D349-3DAA-98F1-A258-8D502E2BAE71}"/>
                    </a:ext>
                  </a:extLst>
                </p14:cNvPr>
                <p14:cNvContentPartPr/>
                <p14:nvPr/>
              </p14:nvContentPartPr>
              <p14:xfrm>
                <a:off x="115807" y="4345947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EE5D349-3DAA-98F1-A258-8D502E2BAE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687" y="43398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BC793EF-D733-D59D-C95B-98F0D252C6CB}"/>
                    </a:ext>
                  </a:extLst>
                </p14:cNvPr>
                <p14:cNvContentPartPr/>
                <p14:nvPr/>
              </p14:nvContentPartPr>
              <p14:xfrm>
                <a:off x="97447" y="4323987"/>
                <a:ext cx="18720" cy="21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BC793EF-D733-D59D-C95B-98F0D252C6C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327" y="4317867"/>
                  <a:ext cx="3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7575DF-0DDD-171D-6DC7-6C1412624D73}"/>
                    </a:ext>
                  </a:extLst>
                </p14:cNvPr>
                <p14:cNvContentPartPr/>
                <p14:nvPr/>
              </p14:nvContentPartPr>
              <p14:xfrm>
                <a:off x="28687" y="4293747"/>
                <a:ext cx="14040" cy="9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7575DF-0DDD-171D-6DC7-6C1412624D7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2567" y="4287627"/>
                  <a:ext cx="26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76D6FC4-7866-E241-D7FA-18986B5F0396}"/>
                    </a:ext>
                  </a:extLst>
                </p14:cNvPr>
                <p14:cNvContentPartPr/>
                <p14:nvPr/>
              </p14:nvContentPartPr>
              <p14:xfrm>
                <a:off x="129487" y="4272147"/>
                <a:ext cx="78480" cy="201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76D6FC4-7866-E241-D7FA-18986B5F039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3367" y="4266027"/>
                  <a:ext cx="9072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E22DDC-44A5-2A2F-F164-3E0050E1240F}"/>
                  </a:ext>
                </a:extLst>
              </p14:cNvPr>
              <p14:cNvContentPartPr/>
              <p14:nvPr/>
            </p14:nvContentPartPr>
            <p14:xfrm>
              <a:off x="3869887" y="4374027"/>
              <a:ext cx="230040" cy="102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E22DDC-44A5-2A2F-F164-3E0050E1240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863767" y="4367907"/>
                <a:ext cx="2422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319F51-A68C-CCFD-EB08-7D615658A12B}"/>
              </a:ext>
            </a:extLst>
          </p:cNvPr>
          <p:cNvGrpSpPr/>
          <p:nvPr/>
        </p:nvGrpSpPr>
        <p:grpSpPr>
          <a:xfrm>
            <a:off x="360967" y="5075667"/>
            <a:ext cx="353520" cy="382680"/>
            <a:chOff x="360967" y="5075667"/>
            <a:chExt cx="35352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942FBD-6F1D-7750-0DC4-777A755D431E}"/>
                    </a:ext>
                  </a:extLst>
                </p14:cNvPr>
                <p14:cNvContentPartPr/>
                <p14:nvPr/>
              </p14:nvContentPartPr>
              <p14:xfrm>
                <a:off x="360967" y="5251347"/>
                <a:ext cx="222120" cy="207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942FBD-6F1D-7750-0DC4-777A755D431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54847" y="5245227"/>
                  <a:ext cx="234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3336ED4-9031-3C41-6BEB-73B705E8BC7D}"/>
                    </a:ext>
                  </a:extLst>
                </p14:cNvPr>
                <p14:cNvContentPartPr/>
                <p14:nvPr/>
              </p14:nvContentPartPr>
              <p14:xfrm>
                <a:off x="610447" y="5085747"/>
                <a:ext cx="79560" cy="130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3336ED4-9031-3C41-6BEB-73B705E8BC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04327" y="5079627"/>
                  <a:ext cx="91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874F08-4CF7-F70A-4747-07D4FABD3615}"/>
                    </a:ext>
                  </a:extLst>
                </p14:cNvPr>
                <p14:cNvContentPartPr/>
                <p14:nvPr/>
              </p14:nvContentPartPr>
              <p14:xfrm>
                <a:off x="602527" y="5075667"/>
                <a:ext cx="111960" cy="116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874F08-4CF7-F70A-4747-07D4FABD361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6407" y="5069547"/>
                  <a:ext cx="124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0869702-1E52-C762-ED27-772A51C213C2}"/>
              </a:ext>
            </a:extLst>
          </p:cNvPr>
          <p:cNvGrpSpPr/>
          <p:nvPr/>
        </p:nvGrpSpPr>
        <p:grpSpPr>
          <a:xfrm>
            <a:off x="866767" y="5271867"/>
            <a:ext cx="412560" cy="142560"/>
            <a:chOff x="866767" y="5271867"/>
            <a:chExt cx="4125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6EB1F42-5092-D9EE-7804-519448EEC306}"/>
                    </a:ext>
                  </a:extLst>
                </p14:cNvPr>
                <p14:cNvContentPartPr/>
                <p14:nvPr/>
              </p14:nvContentPartPr>
              <p14:xfrm>
                <a:off x="866767" y="5294907"/>
                <a:ext cx="168120" cy="100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6EB1F42-5092-D9EE-7804-519448EEC30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60647" y="5288787"/>
                  <a:ext cx="180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A74A3B-2768-987C-BE7B-5C41CBD39339}"/>
                    </a:ext>
                  </a:extLst>
                </p14:cNvPr>
                <p14:cNvContentPartPr/>
                <p14:nvPr/>
              </p14:nvContentPartPr>
              <p14:xfrm>
                <a:off x="1072687" y="5357907"/>
                <a:ext cx="44640" cy="43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A74A3B-2768-987C-BE7B-5C41CBD3933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6567" y="5351787"/>
                  <a:ext cx="56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546D15-EE95-2CB6-2693-1BEF0D4EABEF}"/>
                    </a:ext>
                  </a:extLst>
                </p14:cNvPr>
                <p14:cNvContentPartPr/>
                <p14:nvPr/>
              </p14:nvContentPartPr>
              <p14:xfrm>
                <a:off x="1162327" y="5271867"/>
                <a:ext cx="117000" cy="142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546D15-EE95-2CB6-2693-1BEF0D4EABE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6207" y="5265747"/>
                  <a:ext cx="12924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D2409E9-6BBD-6048-6480-BB55568D2120}"/>
                  </a:ext>
                </a:extLst>
              </p14:cNvPr>
              <p14:cNvContentPartPr/>
              <p14:nvPr/>
            </p14:nvContentPartPr>
            <p14:xfrm>
              <a:off x="1461847" y="5135787"/>
              <a:ext cx="243000" cy="274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D2409E9-6BBD-6048-6480-BB55568D212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455727" y="5129667"/>
                <a:ext cx="2552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D78A337-B612-6A9A-CF3F-4DF7B15B90A7}"/>
                  </a:ext>
                </a:extLst>
              </p14:cNvPr>
              <p14:cNvContentPartPr/>
              <p14:nvPr/>
            </p14:nvContentPartPr>
            <p14:xfrm>
              <a:off x="2559487" y="5331987"/>
              <a:ext cx="1800" cy="19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D78A337-B612-6A9A-CF3F-4DF7B15B90A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553367" y="5325867"/>
                <a:ext cx="14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228B432-1824-C9B3-00DD-944F44A5957D}"/>
                  </a:ext>
                </a:extLst>
              </p14:cNvPr>
              <p14:cNvContentPartPr/>
              <p14:nvPr/>
            </p14:nvContentPartPr>
            <p14:xfrm>
              <a:off x="2535007" y="5501547"/>
              <a:ext cx="27720" cy="121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228B432-1824-C9B3-00DD-944F44A5957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528887" y="5495427"/>
                <a:ext cx="399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EFECD10-26DD-8751-3084-11FE3CC39DE3}"/>
              </a:ext>
            </a:extLst>
          </p:cNvPr>
          <p:cNvGrpSpPr/>
          <p:nvPr/>
        </p:nvGrpSpPr>
        <p:grpSpPr>
          <a:xfrm>
            <a:off x="3107047" y="5289867"/>
            <a:ext cx="510480" cy="155520"/>
            <a:chOff x="3107047" y="5289867"/>
            <a:chExt cx="51048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4F996EA-0685-77A4-1EBF-6BAA4F5F964F}"/>
                    </a:ext>
                  </a:extLst>
                </p14:cNvPr>
                <p14:cNvContentPartPr/>
                <p14:nvPr/>
              </p14:nvContentPartPr>
              <p14:xfrm>
                <a:off x="3107047" y="5289867"/>
                <a:ext cx="263520" cy="15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4F996EA-0685-77A4-1EBF-6BAA4F5F96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00927" y="5283747"/>
                  <a:ext cx="275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3A4D697-EDB6-587D-E0C1-F9E752B9A01E}"/>
                    </a:ext>
                  </a:extLst>
                </p14:cNvPr>
                <p14:cNvContentPartPr/>
                <p14:nvPr/>
              </p14:nvContentPartPr>
              <p14:xfrm>
                <a:off x="3508807" y="5383467"/>
                <a:ext cx="108720" cy="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3A4D697-EDB6-587D-E0C1-F9E752B9A01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502687" y="5377347"/>
                  <a:ext cx="12096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FA9DF7A-5A63-A180-95BB-15101CC7EFC4}"/>
              </a:ext>
            </a:extLst>
          </p:cNvPr>
          <p:cNvGrpSpPr/>
          <p:nvPr/>
        </p:nvGrpSpPr>
        <p:grpSpPr>
          <a:xfrm>
            <a:off x="3842167" y="5210307"/>
            <a:ext cx="674640" cy="235800"/>
            <a:chOff x="3842167" y="5210307"/>
            <a:chExt cx="6746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8056F8-CA98-BEAA-B08E-4857AD8ED7E4}"/>
                    </a:ext>
                  </a:extLst>
                </p14:cNvPr>
                <p14:cNvContentPartPr/>
                <p14:nvPr/>
              </p14:nvContentPartPr>
              <p14:xfrm>
                <a:off x="3842167" y="5331267"/>
                <a:ext cx="70200" cy="114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8056F8-CA98-BEAA-B08E-4857AD8ED7E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836047" y="5325147"/>
                  <a:ext cx="82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FD9B90-E262-969C-0706-46C4A0139406}"/>
                    </a:ext>
                  </a:extLst>
                </p14:cNvPr>
                <p14:cNvContentPartPr/>
                <p14:nvPr/>
              </p14:nvContentPartPr>
              <p14:xfrm>
                <a:off x="3934687" y="5404347"/>
                <a:ext cx="63000" cy="31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FD9B90-E262-969C-0706-46C4A013940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928567" y="5398227"/>
                  <a:ext cx="75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74A5AE-347F-8164-4114-723119759805}"/>
                    </a:ext>
                  </a:extLst>
                </p14:cNvPr>
                <p14:cNvContentPartPr/>
                <p14:nvPr/>
              </p14:nvContentPartPr>
              <p14:xfrm>
                <a:off x="4053847" y="5375547"/>
                <a:ext cx="91800" cy="69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74A5AE-347F-8164-4114-72311975980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047727" y="5369427"/>
                  <a:ext cx="104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317EDE0-3E5A-B3AE-C296-390C73DDFCB4}"/>
                    </a:ext>
                  </a:extLst>
                </p14:cNvPr>
                <p14:cNvContentPartPr/>
                <p14:nvPr/>
              </p14:nvContentPartPr>
              <p14:xfrm>
                <a:off x="4218727" y="5353947"/>
                <a:ext cx="75600" cy="77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317EDE0-3E5A-B3AE-C296-390C73DDFC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12607" y="5347827"/>
                  <a:ext cx="87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7E2821A-67ED-B975-25FD-0A7319999786}"/>
                    </a:ext>
                  </a:extLst>
                </p14:cNvPr>
                <p14:cNvContentPartPr/>
                <p14:nvPr/>
              </p14:nvContentPartPr>
              <p14:xfrm>
                <a:off x="4343287" y="5210307"/>
                <a:ext cx="173520" cy="219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7E2821A-67ED-B975-25FD-0A731999978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337167" y="5204187"/>
                  <a:ext cx="1857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F0CA679-94A2-7E4D-01B5-2E19D311FE39}"/>
              </a:ext>
            </a:extLst>
          </p:cNvPr>
          <p:cNvGrpSpPr/>
          <p:nvPr/>
        </p:nvGrpSpPr>
        <p:grpSpPr>
          <a:xfrm>
            <a:off x="4508527" y="5193747"/>
            <a:ext cx="531720" cy="277560"/>
            <a:chOff x="4508527" y="5193747"/>
            <a:chExt cx="5317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3B13141-7F86-F13E-B9B0-7708C27AEA80}"/>
                    </a:ext>
                  </a:extLst>
                </p14:cNvPr>
                <p14:cNvContentPartPr/>
                <p14:nvPr/>
              </p14:nvContentPartPr>
              <p14:xfrm>
                <a:off x="4508527" y="5383467"/>
                <a:ext cx="284400" cy="63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3B13141-7F86-F13E-B9B0-7708C27AEA8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02407" y="5377347"/>
                  <a:ext cx="296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0AB100-46DA-8D30-5D8E-C9DB13E52CF7}"/>
                    </a:ext>
                  </a:extLst>
                </p14:cNvPr>
                <p14:cNvContentPartPr/>
                <p14:nvPr/>
              </p14:nvContentPartPr>
              <p14:xfrm>
                <a:off x="4868887" y="5193747"/>
                <a:ext cx="171360" cy="277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0AB100-46DA-8D30-5D8E-C9DB13E52CF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862767" y="5187627"/>
                  <a:ext cx="1836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225F077-7125-6748-BBD9-F0191817AA23}"/>
              </a:ext>
            </a:extLst>
          </p:cNvPr>
          <p:cNvGrpSpPr/>
          <p:nvPr/>
        </p:nvGrpSpPr>
        <p:grpSpPr>
          <a:xfrm>
            <a:off x="3139087" y="5897547"/>
            <a:ext cx="142920" cy="143640"/>
            <a:chOff x="3139087" y="5897547"/>
            <a:chExt cx="14292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42C111F-12BA-7C5C-C6E6-1804AAF4CF0D}"/>
                    </a:ext>
                  </a:extLst>
                </p14:cNvPr>
                <p14:cNvContentPartPr/>
                <p14:nvPr/>
              </p14:nvContentPartPr>
              <p14:xfrm>
                <a:off x="3139087" y="5911227"/>
                <a:ext cx="90720" cy="129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42C111F-12BA-7C5C-C6E6-1804AAF4CF0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32967" y="5905107"/>
                  <a:ext cx="102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A84C578-7DBC-663B-A8D8-D041EFC36D29}"/>
                    </a:ext>
                  </a:extLst>
                </p14:cNvPr>
                <p14:cNvContentPartPr/>
                <p14:nvPr/>
              </p14:nvContentPartPr>
              <p14:xfrm>
                <a:off x="3162487" y="5897547"/>
                <a:ext cx="119520" cy="108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A84C578-7DBC-663B-A8D8-D041EFC36D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156367" y="5891427"/>
                  <a:ext cx="1317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7913BD2-F48B-09A6-4927-E30DEFDFD923}"/>
                  </a:ext>
                </a:extLst>
              </p14:cNvPr>
              <p14:cNvContentPartPr/>
              <p14:nvPr/>
            </p14:nvContentPartPr>
            <p14:xfrm>
              <a:off x="3527167" y="5971347"/>
              <a:ext cx="136080" cy="3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7913BD2-F48B-09A6-4927-E30DEFDFD92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3521047" y="5965227"/>
                <a:ext cx="14832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14BEC7-47EB-AC88-F76E-DFB9D1B7A6E3}"/>
              </a:ext>
            </a:extLst>
          </p:cNvPr>
          <p:cNvGrpSpPr/>
          <p:nvPr/>
        </p:nvGrpSpPr>
        <p:grpSpPr>
          <a:xfrm>
            <a:off x="3875287" y="5823027"/>
            <a:ext cx="1010520" cy="248400"/>
            <a:chOff x="3875287" y="5823027"/>
            <a:chExt cx="10105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3313105-35BD-79D1-20E5-61D733C9F90C}"/>
                    </a:ext>
                  </a:extLst>
                </p14:cNvPr>
                <p14:cNvContentPartPr/>
                <p14:nvPr/>
              </p14:nvContentPartPr>
              <p14:xfrm>
                <a:off x="3875287" y="5932107"/>
                <a:ext cx="99720" cy="83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3313105-35BD-79D1-20E5-61D733C9F90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869167" y="5925987"/>
                  <a:ext cx="111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4D26765-9333-3A68-C1C6-0A4646F560D2}"/>
                    </a:ext>
                  </a:extLst>
                </p14:cNvPr>
                <p14:cNvContentPartPr/>
                <p14:nvPr/>
              </p14:nvContentPartPr>
              <p14:xfrm>
                <a:off x="4009927" y="5929947"/>
                <a:ext cx="248760" cy="94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4D26765-9333-3A68-C1C6-0A4646F560D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03807" y="5923827"/>
                  <a:ext cx="261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B8CD97-7D6F-638D-8612-3C6F4CB87D9D}"/>
                    </a:ext>
                  </a:extLst>
                </p14:cNvPr>
                <p14:cNvContentPartPr/>
                <p14:nvPr/>
              </p14:nvContentPartPr>
              <p14:xfrm>
                <a:off x="4322407" y="5950107"/>
                <a:ext cx="14040" cy="62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B8CD97-7D6F-638D-8612-3C6F4CB87D9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16287" y="5943987"/>
                  <a:ext cx="2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73421F5-F1FF-A730-F521-4644F5C2A38E}"/>
                    </a:ext>
                  </a:extLst>
                </p14:cNvPr>
                <p14:cNvContentPartPr/>
                <p14:nvPr/>
              </p14:nvContentPartPr>
              <p14:xfrm>
                <a:off x="4396207" y="5938227"/>
                <a:ext cx="129600" cy="86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73421F5-F1FF-A730-F521-4644F5C2A38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90087" y="5932107"/>
                  <a:ext cx="141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01EC090-4A54-5C57-A20B-4841F7E5B3DE}"/>
                    </a:ext>
                  </a:extLst>
                </p14:cNvPr>
                <p14:cNvContentPartPr/>
                <p14:nvPr/>
              </p14:nvContentPartPr>
              <p14:xfrm>
                <a:off x="4528327" y="5823027"/>
                <a:ext cx="75960" cy="216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01EC090-4A54-5C57-A20B-4841F7E5B3D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522207" y="5816907"/>
                  <a:ext cx="88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221296A-C439-C3DC-FEF1-FF802307CEFD}"/>
                    </a:ext>
                  </a:extLst>
                </p14:cNvPr>
                <p14:cNvContentPartPr/>
                <p14:nvPr/>
              </p14:nvContentPartPr>
              <p14:xfrm>
                <a:off x="4667287" y="5850387"/>
                <a:ext cx="14400" cy="22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221296A-C439-C3DC-FEF1-FF802307CEF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61167" y="5844267"/>
                  <a:ext cx="26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839F1A-7BC1-C34F-0646-910189D3474D}"/>
                    </a:ext>
                  </a:extLst>
                </p14:cNvPr>
                <p14:cNvContentPartPr/>
                <p14:nvPr/>
              </p14:nvContentPartPr>
              <p14:xfrm>
                <a:off x="4757287" y="5970987"/>
                <a:ext cx="128520" cy="88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839F1A-7BC1-C34F-0646-910189D3474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51167" y="5964867"/>
                  <a:ext cx="1407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5670B77-4CD2-BB6C-7F9A-89AEC877A6A7}"/>
                  </a:ext>
                </a:extLst>
              </p14:cNvPr>
              <p14:cNvContentPartPr/>
              <p14:nvPr/>
            </p14:nvContentPartPr>
            <p14:xfrm>
              <a:off x="290767" y="5603787"/>
              <a:ext cx="1488960" cy="140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5670B77-4CD2-BB6C-7F9A-89AEC877A6A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84647" y="5597667"/>
                <a:ext cx="150120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A6C63FE-67CB-3342-29A5-046C2E6F22C8}"/>
              </a:ext>
            </a:extLst>
          </p:cNvPr>
          <p:cNvGrpSpPr/>
          <p:nvPr/>
        </p:nvGrpSpPr>
        <p:grpSpPr>
          <a:xfrm>
            <a:off x="579127" y="5956587"/>
            <a:ext cx="1463400" cy="406080"/>
            <a:chOff x="579127" y="5956587"/>
            <a:chExt cx="14634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28A5E5-F068-5B67-C18F-54398C361DD6}"/>
                    </a:ext>
                  </a:extLst>
                </p14:cNvPr>
                <p14:cNvContentPartPr/>
                <p14:nvPr/>
              </p14:nvContentPartPr>
              <p14:xfrm>
                <a:off x="579127" y="5956587"/>
                <a:ext cx="8640" cy="280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28A5E5-F068-5B67-C18F-54398C361DD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73007" y="5950467"/>
                  <a:ext cx="20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373CBA6-6FC0-95C6-3096-45512F653FDF}"/>
                    </a:ext>
                  </a:extLst>
                </p14:cNvPr>
                <p14:cNvContentPartPr/>
                <p14:nvPr/>
              </p14:nvContentPartPr>
              <p14:xfrm>
                <a:off x="582727" y="6055587"/>
                <a:ext cx="52920" cy="27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373CBA6-6FC0-95C6-3096-45512F653F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6607" y="6049467"/>
                  <a:ext cx="65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BC6CDD2-1AAF-E86D-262D-98DEF5C8A323}"/>
                    </a:ext>
                  </a:extLst>
                </p14:cNvPr>
                <p14:cNvContentPartPr/>
                <p14:nvPr/>
              </p14:nvContentPartPr>
              <p14:xfrm>
                <a:off x="708007" y="6035427"/>
                <a:ext cx="188280" cy="113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BC6CDD2-1AAF-E86D-262D-98DEF5C8A3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01887" y="6029307"/>
                  <a:ext cx="200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0DDDEA-5D44-B352-DAC9-B047B5400A64}"/>
                    </a:ext>
                  </a:extLst>
                </p14:cNvPr>
                <p14:cNvContentPartPr/>
                <p14:nvPr/>
              </p14:nvContentPartPr>
              <p14:xfrm>
                <a:off x="944527" y="6064587"/>
                <a:ext cx="32400" cy="71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0DDDEA-5D44-B352-DAC9-B047B5400A6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8407" y="6058467"/>
                  <a:ext cx="44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5D7641E-C4BE-B471-B535-97583538B657}"/>
                    </a:ext>
                  </a:extLst>
                </p14:cNvPr>
                <p14:cNvContentPartPr/>
                <p14:nvPr/>
              </p14:nvContentPartPr>
              <p14:xfrm>
                <a:off x="1002487" y="6079347"/>
                <a:ext cx="35640" cy="51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5D7641E-C4BE-B471-B535-97583538B65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96367" y="6073227"/>
                  <a:ext cx="47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4E4F564-B1F9-DFB0-A21F-0F1BA0217C8C}"/>
                    </a:ext>
                  </a:extLst>
                </p14:cNvPr>
                <p14:cNvContentPartPr/>
                <p14:nvPr/>
              </p14:nvContentPartPr>
              <p14:xfrm>
                <a:off x="1104007" y="5981787"/>
                <a:ext cx="59040" cy="169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4E4F564-B1F9-DFB0-A21F-0F1BA0217C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97887" y="5975667"/>
                  <a:ext cx="71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FED546-37E8-AF8A-96B1-AAD235E49B26}"/>
                    </a:ext>
                  </a:extLst>
                </p14:cNvPr>
                <p14:cNvContentPartPr/>
                <p14:nvPr/>
              </p14:nvContentPartPr>
              <p14:xfrm>
                <a:off x="1199407" y="6095907"/>
                <a:ext cx="37080" cy="48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FED546-37E8-AF8A-96B1-AAD235E49B2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93287" y="6089787"/>
                  <a:ext cx="49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3A5DED1-4C5F-CD70-1D82-A9D55223039A}"/>
                    </a:ext>
                  </a:extLst>
                </p14:cNvPr>
                <p14:cNvContentPartPr/>
                <p14:nvPr/>
              </p14:nvContentPartPr>
              <p14:xfrm>
                <a:off x="1276087" y="6069267"/>
                <a:ext cx="62640" cy="78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3A5DED1-4C5F-CD70-1D82-A9D55223039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69967" y="6063147"/>
                  <a:ext cx="74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812F1-594F-200F-D097-47A048CAA898}"/>
                    </a:ext>
                  </a:extLst>
                </p14:cNvPr>
                <p14:cNvContentPartPr/>
                <p14:nvPr/>
              </p14:nvContentPartPr>
              <p14:xfrm>
                <a:off x="1376527" y="6069267"/>
                <a:ext cx="360" cy="53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812F1-594F-200F-D097-47A048CAA89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70407" y="6063147"/>
                  <a:ext cx="1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CA7249-9E9F-9A49-7BBB-F59F980190E6}"/>
                    </a:ext>
                  </a:extLst>
                </p14:cNvPr>
                <p14:cNvContentPartPr/>
                <p14:nvPr/>
              </p14:nvContentPartPr>
              <p14:xfrm>
                <a:off x="1376527" y="6069267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CA7249-9E9F-9A49-7BBB-F59F980190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70407" y="60631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50B4E9-73B5-44E5-A317-BC51974B8A9D}"/>
                    </a:ext>
                  </a:extLst>
                </p14:cNvPr>
                <p14:cNvContentPartPr/>
                <p14:nvPr/>
              </p14:nvContentPartPr>
              <p14:xfrm>
                <a:off x="1364287" y="6069267"/>
                <a:ext cx="12600" cy="12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50B4E9-73B5-44E5-A317-BC51974B8A9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58167" y="6063147"/>
                  <a:ext cx="24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3B905FF-D8FF-406C-C616-ED30B01D51A7}"/>
                    </a:ext>
                  </a:extLst>
                </p14:cNvPr>
                <p14:cNvContentPartPr/>
                <p14:nvPr/>
              </p14:nvContentPartPr>
              <p14:xfrm>
                <a:off x="1442047" y="5958387"/>
                <a:ext cx="72000" cy="178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3B905FF-D8FF-406C-C616-ED30B01D51A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35927" y="5952267"/>
                  <a:ext cx="84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3891CDC-B210-0DC1-CA5F-1A02F297ADF1}"/>
                    </a:ext>
                  </a:extLst>
                </p14:cNvPr>
                <p14:cNvContentPartPr/>
                <p14:nvPr/>
              </p14:nvContentPartPr>
              <p14:xfrm>
                <a:off x="1574887" y="6105987"/>
                <a:ext cx="55440" cy="256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3891CDC-B210-0DC1-CA5F-1A02F297ADF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568767" y="6099867"/>
                  <a:ext cx="67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0BDCB8-E311-820D-7770-87919A188FCF}"/>
                    </a:ext>
                  </a:extLst>
                </p14:cNvPr>
                <p14:cNvContentPartPr/>
                <p14:nvPr/>
              </p14:nvContentPartPr>
              <p14:xfrm>
                <a:off x="1779367" y="6132627"/>
                <a:ext cx="59760" cy="5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0BDCB8-E311-820D-7770-87919A188FC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73247" y="6126507"/>
                  <a:ext cx="7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8F3B4FA-B50B-B215-EF90-79A6E4FA4B86}"/>
                    </a:ext>
                  </a:extLst>
                </p14:cNvPr>
                <p14:cNvContentPartPr/>
                <p14:nvPr/>
              </p14:nvContentPartPr>
              <p14:xfrm>
                <a:off x="1770367" y="6138027"/>
                <a:ext cx="88920" cy="44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8F3B4FA-B50B-B215-EF90-79A6E4FA4B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64247" y="6131907"/>
                  <a:ext cx="101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383149-6E22-645D-A912-4BCDBE80A95D}"/>
                    </a:ext>
                  </a:extLst>
                </p14:cNvPr>
                <p14:cNvContentPartPr/>
                <p14:nvPr/>
              </p14:nvContentPartPr>
              <p14:xfrm>
                <a:off x="1962607" y="6026787"/>
                <a:ext cx="65880" cy="161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383149-6E22-645D-A912-4BCDBE80A95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956487" y="6020667"/>
                  <a:ext cx="78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EE6CDD-AB59-C76C-2276-DF3B91C4F2E2}"/>
                    </a:ext>
                  </a:extLst>
                </p14:cNvPr>
                <p14:cNvContentPartPr/>
                <p14:nvPr/>
              </p14:nvContentPartPr>
              <p14:xfrm>
                <a:off x="1901767" y="6038307"/>
                <a:ext cx="140760" cy="38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EE6CDD-AB59-C76C-2276-DF3B91C4F2E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95647" y="6032187"/>
                  <a:ext cx="1530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66D7177-BF14-F48C-6862-BED70D0D4D6A}"/>
              </a:ext>
            </a:extLst>
          </p:cNvPr>
          <p:cNvGrpSpPr/>
          <p:nvPr/>
        </p:nvGrpSpPr>
        <p:grpSpPr>
          <a:xfrm>
            <a:off x="6923407" y="5302827"/>
            <a:ext cx="110160" cy="270000"/>
            <a:chOff x="6923407" y="5302827"/>
            <a:chExt cx="1101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FEBBEA7-5CCC-443F-477A-DE031E7EBAB3}"/>
                    </a:ext>
                  </a:extLst>
                </p14:cNvPr>
                <p14:cNvContentPartPr/>
                <p14:nvPr/>
              </p14:nvContentPartPr>
              <p14:xfrm>
                <a:off x="6952567" y="5302827"/>
                <a:ext cx="79560" cy="270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FEBBEA7-5CCC-443F-477A-DE031E7EBAB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46447" y="5296707"/>
                  <a:ext cx="91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75EAC22-72EF-E836-EEB8-C19EAACF2DD9}"/>
                    </a:ext>
                  </a:extLst>
                </p14:cNvPr>
                <p14:cNvContentPartPr/>
                <p14:nvPr/>
              </p14:nvContentPartPr>
              <p14:xfrm>
                <a:off x="6923407" y="5389587"/>
                <a:ext cx="110160" cy="280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75EAC22-72EF-E836-EEB8-C19EAACF2DD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17287" y="5383467"/>
                  <a:ext cx="1224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56A6884-BF5C-6625-3213-1A449475FE07}"/>
              </a:ext>
            </a:extLst>
          </p:cNvPr>
          <p:cNvGrpSpPr/>
          <p:nvPr/>
        </p:nvGrpSpPr>
        <p:grpSpPr>
          <a:xfrm>
            <a:off x="7277647" y="5322267"/>
            <a:ext cx="821520" cy="277560"/>
            <a:chOff x="7277647" y="5322267"/>
            <a:chExt cx="8215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3EDB3C1-5E10-80D3-EDB7-627607058FE9}"/>
                    </a:ext>
                  </a:extLst>
                </p14:cNvPr>
                <p14:cNvContentPartPr/>
                <p14:nvPr/>
              </p14:nvContentPartPr>
              <p14:xfrm>
                <a:off x="7277647" y="5346387"/>
                <a:ext cx="12852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3EDB3C1-5E10-80D3-EDB7-627607058F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271527" y="5340267"/>
                  <a:ext cx="140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D65E57A-5D76-4921-BF5E-ED394B4EB9CC}"/>
                    </a:ext>
                  </a:extLst>
                </p14:cNvPr>
                <p14:cNvContentPartPr/>
                <p14:nvPr/>
              </p14:nvContentPartPr>
              <p14:xfrm>
                <a:off x="7469887" y="5519907"/>
                <a:ext cx="21600" cy="79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D65E57A-5D76-4921-BF5E-ED394B4EB9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63767" y="5513787"/>
                  <a:ext cx="33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3877DC1-1045-ECD8-B978-E2EE9F087078}"/>
                    </a:ext>
                  </a:extLst>
                </p14:cNvPr>
                <p14:cNvContentPartPr/>
                <p14:nvPr/>
              </p14:nvContentPartPr>
              <p14:xfrm>
                <a:off x="7542967" y="5522427"/>
                <a:ext cx="95040" cy="45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3877DC1-1045-ECD8-B978-E2EE9F08707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36847" y="5516307"/>
                  <a:ext cx="107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05E1AAB-9DB5-B89F-0254-FCC17373DF0C}"/>
                    </a:ext>
                  </a:extLst>
                </p14:cNvPr>
                <p14:cNvContentPartPr/>
                <p14:nvPr/>
              </p14:nvContentPartPr>
              <p14:xfrm>
                <a:off x="7700287" y="5501547"/>
                <a:ext cx="49320" cy="70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05E1AAB-9DB5-B89F-0254-FCC17373DF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94167" y="5495427"/>
                  <a:ext cx="61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AFEBF91-5106-CFC5-6014-280B89C83CFD}"/>
                    </a:ext>
                  </a:extLst>
                </p14:cNvPr>
                <p14:cNvContentPartPr/>
                <p14:nvPr/>
              </p14:nvContentPartPr>
              <p14:xfrm>
                <a:off x="7803247" y="5322267"/>
                <a:ext cx="124920" cy="263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AFEBF91-5106-CFC5-6014-280B89C83CF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97127" y="5316147"/>
                  <a:ext cx="137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AD6D66B-8416-21CC-6692-AA5FAE72070E}"/>
                    </a:ext>
                  </a:extLst>
                </p14:cNvPr>
                <p14:cNvContentPartPr/>
                <p14:nvPr/>
              </p14:nvContentPartPr>
              <p14:xfrm>
                <a:off x="7941487" y="5479947"/>
                <a:ext cx="157680" cy="109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AD6D66B-8416-21CC-6692-AA5FAE72070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35367" y="5473827"/>
                  <a:ext cx="16992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7BADC6B-83CB-9845-82A9-CD9D77AF6408}"/>
                  </a:ext>
                </a:extLst>
              </p14:cNvPr>
              <p14:cNvContentPartPr/>
              <p14:nvPr/>
            </p14:nvContentPartPr>
            <p14:xfrm>
              <a:off x="8378167" y="5350347"/>
              <a:ext cx="227880" cy="255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7BADC6B-83CB-9845-82A9-CD9D77AF6408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372047" y="5344227"/>
                <a:ext cx="24012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834E5F8-9360-52C9-4867-BFFDD8B2043F}"/>
              </a:ext>
            </a:extLst>
          </p:cNvPr>
          <p:cNvGrpSpPr/>
          <p:nvPr/>
        </p:nvGrpSpPr>
        <p:grpSpPr>
          <a:xfrm>
            <a:off x="8944447" y="5406147"/>
            <a:ext cx="269280" cy="190440"/>
            <a:chOff x="8944447" y="5406147"/>
            <a:chExt cx="2692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45BE607-F0B6-0804-C710-9237502C7543}"/>
                    </a:ext>
                  </a:extLst>
                </p14:cNvPr>
                <p14:cNvContentPartPr/>
                <p14:nvPr/>
              </p14:nvContentPartPr>
              <p14:xfrm>
                <a:off x="8950567" y="5499747"/>
                <a:ext cx="119520" cy="15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45BE607-F0B6-0804-C710-9237502C754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944447" y="5493627"/>
                  <a:ext cx="131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42A7ADB-40B4-573F-9058-8123EBC95AC2}"/>
                    </a:ext>
                  </a:extLst>
                </p14:cNvPr>
                <p14:cNvContentPartPr/>
                <p14:nvPr/>
              </p14:nvContentPartPr>
              <p14:xfrm>
                <a:off x="8944447" y="5538267"/>
                <a:ext cx="125640" cy="21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42A7ADB-40B4-573F-9058-8123EBC95AC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938327" y="5532147"/>
                  <a:ext cx="137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9E4CDBD-842F-365B-E35C-686E757D79A4}"/>
                    </a:ext>
                  </a:extLst>
                </p14:cNvPr>
                <p14:cNvContentPartPr/>
                <p14:nvPr/>
              </p14:nvContentPartPr>
              <p14:xfrm>
                <a:off x="9118327" y="5406147"/>
                <a:ext cx="95400" cy="190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9E4CDBD-842F-365B-E35C-686E757D79A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12207" y="5400027"/>
                  <a:ext cx="10764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EB9166F-97F6-E03F-78E6-4F5222EFC89F}"/>
              </a:ext>
            </a:extLst>
          </p:cNvPr>
          <p:cNvGrpSpPr/>
          <p:nvPr/>
        </p:nvGrpSpPr>
        <p:grpSpPr>
          <a:xfrm>
            <a:off x="9566887" y="5380587"/>
            <a:ext cx="146880" cy="210960"/>
            <a:chOff x="9566887" y="5380587"/>
            <a:chExt cx="1468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C394800-A5B7-62C9-C5AD-90F483F19F7D}"/>
                    </a:ext>
                  </a:extLst>
                </p14:cNvPr>
                <p14:cNvContentPartPr/>
                <p14:nvPr/>
              </p14:nvContentPartPr>
              <p14:xfrm>
                <a:off x="9612967" y="5380587"/>
                <a:ext cx="78120" cy="210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C394800-A5B7-62C9-C5AD-90F483F19F7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06847" y="5374467"/>
                  <a:ext cx="90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BB60B5B-E02D-E94F-85E9-524E0F68C8D2}"/>
                    </a:ext>
                  </a:extLst>
                </p14:cNvPr>
                <p14:cNvContentPartPr/>
                <p14:nvPr/>
              </p14:nvContentPartPr>
              <p14:xfrm>
                <a:off x="9566887" y="5462307"/>
                <a:ext cx="146880" cy="10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BB60B5B-E02D-E94F-85E9-524E0F68C8D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560767" y="5456187"/>
                  <a:ext cx="1591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364C419-B13F-8B13-7B1E-E164CDB093C2}"/>
              </a:ext>
            </a:extLst>
          </p:cNvPr>
          <p:cNvGrpSpPr/>
          <p:nvPr/>
        </p:nvGrpSpPr>
        <p:grpSpPr>
          <a:xfrm>
            <a:off x="9904567" y="5464827"/>
            <a:ext cx="160560" cy="70920"/>
            <a:chOff x="9904567" y="5464827"/>
            <a:chExt cx="16056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1280E2B-B87C-37DA-64BE-E15C2D1794BE}"/>
                    </a:ext>
                  </a:extLst>
                </p14:cNvPr>
                <p14:cNvContentPartPr/>
                <p14:nvPr/>
              </p14:nvContentPartPr>
              <p14:xfrm>
                <a:off x="9904567" y="5464827"/>
                <a:ext cx="104040" cy="3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1280E2B-B87C-37DA-64BE-E15C2D1794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898447" y="5458707"/>
                  <a:ext cx="116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3F59707-6A45-EFA0-5770-08AB5689FF6D}"/>
                    </a:ext>
                  </a:extLst>
                </p14:cNvPr>
                <p14:cNvContentPartPr/>
                <p14:nvPr/>
              </p14:nvContentPartPr>
              <p14:xfrm>
                <a:off x="9945607" y="5508747"/>
                <a:ext cx="119520" cy="2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3F59707-6A45-EFA0-5770-08AB5689FF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939487" y="5502627"/>
                  <a:ext cx="13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13C97BE-4BE4-E857-11E8-7C86787F566D}"/>
              </a:ext>
            </a:extLst>
          </p:cNvPr>
          <p:cNvGrpSpPr/>
          <p:nvPr/>
        </p:nvGrpSpPr>
        <p:grpSpPr>
          <a:xfrm>
            <a:off x="10321087" y="5335587"/>
            <a:ext cx="131760" cy="315360"/>
            <a:chOff x="10321087" y="5335587"/>
            <a:chExt cx="131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9184A4B-250D-CFBB-66DC-F3657ADD816A}"/>
                    </a:ext>
                  </a:extLst>
                </p14:cNvPr>
                <p14:cNvContentPartPr/>
                <p14:nvPr/>
              </p14:nvContentPartPr>
              <p14:xfrm>
                <a:off x="10331887" y="5335587"/>
                <a:ext cx="21600" cy="315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9184A4B-250D-CFBB-66DC-F3657ADD816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25767" y="5329467"/>
                  <a:ext cx="33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AAD9B1C-0D03-4DC8-3B9E-60C48AC19F74}"/>
                    </a:ext>
                  </a:extLst>
                </p14:cNvPr>
                <p14:cNvContentPartPr/>
                <p14:nvPr/>
              </p14:nvContentPartPr>
              <p14:xfrm>
                <a:off x="10321087" y="5442867"/>
                <a:ext cx="131760" cy="67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AAD9B1C-0D03-4DC8-3B9E-60C48AC19F7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314967" y="5436747"/>
                  <a:ext cx="1440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A2EF3C2-84B2-DC07-31D9-1395B96FD19A}"/>
              </a:ext>
            </a:extLst>
          </p:cNvPr>
          <p:cNvGrpSpPr/>
          <p:nvPr/>
        </p:nvGrpSpPr>
        <p:grpSpPr>
          <a:xfrm>
            <a:off x="10678567" y="5430987"/>
            <a:ext cx="558720" cy="290160"/>
            <a:chOff x="10678567" y="5430987"/>
            <a:chExt cx="5587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1E2A2E-7136-88AD-7F42-3392A82AFDE3}"/>
                    </a:ext>
                  </a:extLst>
                </p14:cNvPr>
                <p14:cNvContentPartPr/>
                <p14:nvPr/>
              </p14:nvContentPartPr>
              <p14:xfrm>
                <a:off x="10678567" y="5467707"/>
                <a:ext cx="73800" cy="44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1E2A2E-7136-88AD-7F42-3392A82AFDE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672447" y="5461587"/>
                  <a:ext cx="86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0F17B0-EA57-BD53-3746-F279623E1AF2}"/>
                    </a:ext>
                  </a:extLst>
                </p14:cNvPr>
                <p14:cNvContentPartPr/>
                <p14:nvPr/>
              </p14:nvContentPartPr>
              <p14:xfrm>
                <a:off x="10820047" y="5454027"/>
                <a:ext cx="123840" cy="52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0F17B0-EA57-BD53-3746-F279623E1AF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813927" y="5447907"/>
                  <a:ext cx="136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974AC5D-422E-2A5E-7CC6-9013F86C6A77}"/>
                    </a:ext>
                  </a:extLst>
                </p14:cNvPr>
                <p14:cNvContentPartPr/>
                <p14:nvPr/>
              </p14:nvContentPartPr>
              <p14:xfrm>
                <a:off x="11070967" y="5430987"/>
                <a:ext cx="166320" cy="290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974AC5D-422E-2A5E-7CC6-9013F86C6A7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064847" y="5424867"/>
                  <a:ext cx="17856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FB409E9-44EB-1D26-8EA6-789F499D977B}"/>
                  </a:ext>
                </a:extLst>
              </p14:cNvPr>
              <p14:cNvContentPartPr/>
              <p14:nvPr/>
            </p14:nvContentPartPr>
            <p14:xfrm>
              <a:off x="7295647" y="4610907"/>
              <a:ext cx="227880" cy="262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FB409E9-44EB-1D26-8EA6-789F499D977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289527" y="4604787"/>
                <a:ext cx="2401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BB9271F-C139-8826-8BBA-9A56118CAB72}"/>
              </a:ext>
            </a:extLst>
          </p:cNvPr>
          <p:cNvGrpSpPr/>
          <p:nvPr/>
        </p:nvGrpSpPr>
        <p:grpSpPr>
          <a:xfrm>
            <a:off x="8007007" y="4402107"/>
            <a:ext cx="884880" cy="289080"/>
            <a:chOff x="8007007" y="4402107"/>
            <a:chExt cx="8848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85C3B29-FD13-9514-45F8-C65E7C722074}"/>
                    </a:ext>
                  </a:extLst>
                </p14:cNvPr>
                <p14:cNvContentPartPr/>
                <p14:nvPr/>
              </p14:nvContentPartPr>
              <p14:xfrm>
                <a:off x="8007007" y="4402107"/>
                <a:ext cx="153000" cy="28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85C3B29-FD13-9514-45F8-C65E7C72207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00887" y="4395987"/>
                  <a:ext cx="16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B94DB38-9914-3BCB-2F03-7F59CD9572C4}"/>
                    </a:ext>
                  </a:extLst>
                </p14:cNvPr>
                <p14:cNvContentPartPr/>
                <p14:nvPr/>
              </p14:nvContentPartPr>
              <p14:xfrm>
                <a:off x="8252887" y="4461507"/>
                <a:ext cx="89640" cy="195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B94DB38-9914-3BCB-2F03-7F59CD9572C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46767" y="4455387"/>
                  <a:ext cx="101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2116138-D0A9-7593-8938-931217B1AAD3}"/>
                    </a:ext>
                  </a:extLst>
                </p14:cNvPr>
                <p14:cNvContentPartPr/>
                <p14:nvPr/>
              </p14:nvContentPartPr>
              <p14:xfrm>
                <a:off x="8406247" y="4593987"/>
                <a:ext cx="54360" cy="59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2116138-D0A9-7593-8938-931217B1AAD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00127" y="4587867"/>
                  <a:ext cx="66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DC06CB1-D8DA-9974-3255-FCA1B95E3CED}"/>
                    </a:ext>
                  </a:extLst>
                </p14:cNvPr>
                <p14:cNvContentPartPr/>
                <p14:nvPr/>
              </p14:nvContentPartPr>
              <p14:xfrm>
                <a:off x="8521447" y="4577427"/>
                <a:ext cx="136080" cy="85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DC06CB1-D8DA-9974-3255-FCA1B95E3CE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515327" y="4571307"/>
                  <a:ext cx="148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64881CA-65FF-FAEB-4AE0-9FE071671CC4}"/>
                    </a:ext>
                  </a:extLst>
                </p14:cNvPr>
                <p14:cNvContentPartPr/>
                <p14:nvPr/>
              </p14:nvContentPartPr>
              <p14:xfrm>
                <a:off x="8745727" y="4518747"/>
                <a:ext cx="360" cy="43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64881CA-65FF-FAEB-4AE0-9FE071671CC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739607" y="4512627"/>
                  <a:ext cx="12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86D25B2-1944-B5AB-9E30-5605F048E18F}"/>
                    </a:ext>
                  </a:extLst>
                </p14:cNvPr>
                <p14:cNvContentPartPr/>
                <p14:nvPr/>
              </p14:nvContentPartPr>
              <p14:xfrm>
                <a:off x="8796127" y="4551507"/>
                <a:ext cx="95760" cy="73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86D25B2-1944-B5AB-9E30-5605F048E18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790007" y="4545387"/>
                  <a:ext cx="1080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1ACEFA4-FDCB-5B22-74D2-FF995E04E3F6}"/>
              </a:ext>
            </a:extLst>
          </p:cNvPr>
          <p:cNvGrpSpPr/>
          <p:nvPr/>
        </p:nvGrpSpPr>
        <p:grpSpPr>
          <a:xfrm>
            <a:off x="9237487" y="4462227"/>
            <a:ext cx="1380240" cy="418680"/>
            <a:chOff x="9237487" y="4462227"/>
            <a:chExt cx="138024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A957CC-27D6-A4C7-6B90-C1B42AF83DE7}"/>
                    </a:ext>
                  </a:extLst>
                </p14:cNvPr>
                <p14:cNvContentPartPr/>
                <p14:nvPr/>
              </p14:nvContentPartPr>
              <p14:xfrm>
                <a:off x="9237487" y="4474827"/>
                <a:ext cx="153000" cy="22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A957CC-27D6-A4C7-6B90-C1B42AF83DE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231367" y="4468707"/>
                  <a:ext cx="165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7373F10-EEBB-B659-D10E-BB2A87D5956D}"/>
                    </a:ext>
                  </a:extLst>
                </p14:cNvPr>
                <p14:cNvContentPartPr/>
                <p14:nvPr/>
              </p14:nvContentPartPr>
              <p14:xfrm>
                <a:off x="9295447" y="4627827"/>
                <a:ext cx="93600" cy="16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7373F10-EEBB-B659-D10E-BB2A87D5956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289327" y="4621707"/>
                  <a:ext cx="105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DF73A36-930F-2428-5BCF-AA8C555E1B2A}"/>
                    </a:ext>
                  </a:extLst>
                </p14:cNvPr>
                <p14:cNvContentPartPr/>
                <p14:nvPr/>
              </p14:nvContentPartPr>
              <p14:xfrm>
                <a:off x="9463207" y="4509387"/>
                <a:ext cx="55440" cy="151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DF73A36-930F-2428-5BCF-AA8C555E1B2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57087" y="4503267"/>
                  <a:ext cx="67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99EB741-AD9A-F52D-F733-BB10584EC4AF}"/>
                    </a:ext>
                  </a:extLst>
                </p14:cNvPr>
                <p14:cNvContentPartPr/>
                <p14:nvPr/>
              </p14:nvContentPartPr>
              <p14:xfrm>
                <a:off x="9545287" y="4609827"/>
                <a:ext cx="114120" cy="271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99EB741-AD9A-F52D-F733-BB10584EC4A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39167" y="4603707"/>
                  <a:ext cx="126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08083ED-AE0A-D331-053D-AABFF582DC5E}"/>
                    </a:ext>
                  </a:extLst>
                </p14:cNvPr>
                <p14:cNvContentPartPr/>
                <p14:nvPr/>
              </p14:nvContentPartPr>
              <p14:xfrm>
                <a:off x="9699007" y="4619187"/>
                <a:ext cx="57600" cy="52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08083ED-AE0A-D331-053D-AABFF582DC5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692887" y="4613067"/>
                  <a:ext cx="69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E01BD5D-DEB2-EB9E-72DF-84DFF429A7C6}"/>
                    </a:ext>
                  </a:extLst>
                </p14:cNvPr>
                <p14:cNvContentPartPr/>
                <p14:nvPr/>
              </p14:nvContentPartPr>
              <p14:xfrm>
                <a:off x="9750127" y="4627107"/>
                <a:ext cx="36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E01BD5D-DEB2-EB9E-72DF-84DFF429A7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44007" y="46209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523494-38F7-B676-3280-E998EFF5A828}"/>
                    </a:ext>
                  </a:extLst>
                </p14:cNvPr>
                <p14:cNvContentPartPr/>
                <p14:nvPr/>
              </p14:nvContentPartPr>
              <p14:xfrm>
                <a:off x="9750127" y="4609467"/>
                <a:ext cx="146880" cy="72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523494-38F7-B676-3280-E998EFF5A82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744007" y="4603347"/>
                  <a:ext cx="159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B043AAD-A6D0-09F2-556C-6B0BB044918A}"/>
                    </a:ext>
                  </a:extLst>
                </p14:cNvPr>
                <p14:cNvContentPartPr/>
                <p14:nvPr/>
              </p14:nvContentPartPr>
              <p14:xfrm>
                <a:off x="9994567" y="4599387"/>
                <a:ext cx="35640" cy="64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B043AAD-A6D0-09F2-556C-6B0BB044918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988447" y="4593267"/>
                  <a:ext cx="47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31D59E2-D500-2B3E-EE25-2AD34D58621E}"/>
                    </a:ext>
                  </a:extLst>
                </p14:cNvPr>
                <p14:cNvContentPartPr/>
                <p14:nvPr/>
              </p14:nvContentPartPr>
              <p14:xfrm>
                <a:off x="10072327" y="4462227"/>
                <a:ext cx="218520" cy="217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31D59E2-D500-2B3E-EE25-2AD34D58621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066207" y="4456107"/>
                  <a:ext cx="230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48C6C5D-E70B-6D77-44A3-4AEA0995DF70}"/>
                    </a:ext>
                  </a:extLst>
                </p14:cNvPr>
                <p14:cNvContentPartPr/>
                <p14:nvPr/>
              </p14:nvContentPartPr>
              <p14:xfrm>
                <a:off x="10394527" y="4586787"/>
                <a:ext cx="223200" cy="135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48C6C5D-E70B-6D77-44A3-4AEA0995DF7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388407" y="4580667"/>
                  <a:ext cx="23544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54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9DE2F-920F-1D95-0312-2FE27FD4B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6625-72F1-4063-60BF-57322553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64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Quantum Fourier Transform</a:t>
            </a:r>
            <a:endParaRPr lang="en-IN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F7708-114D-67AE-6670-9FA978B8B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770"/>
                <a:ext cx="10515600" cy="463819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 Quantum Fourier Transform, defined on a string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dirty="0"/>
                  <a:t> (normalized) complex numbers is given by the circuit below.</a:t>
                </a:r>
              </a:p>
              <a:p>
                <a:endParaRPr lang="en-IN" sz="1800" dirty="0"/>
              </a:p>
              <a:p>
                <a:endParaRPr lang="en-IN" sz="1800" dirty="0"/>
              </a:p>
              <a:p>
                <a:endParaRPr lang="en-IN" sz="1800" dirty="0"/>
              </a:p>
              <a:p>
                <a:endParaRPr lang="en-IN" sz="1800" dirty="0"/>
              </a:p>
              <a:p>
                <a:endParaRPr lang="en-IN" sz="1800" dirty="0"/>
              </a:p>
              <a:p>
                <a:endParaRPr lang="en-IN" sz="1800" dirty="0"/>
              </a:p>
              <a:p>
                <a:endParaRPr lang="en-IN" sz="1800" dirty="0"/>
              </a:p>
              <a:p>
                <a:endParaRPr lang="en-IN" sz="1800" dirty="0"/>
              </a:p>
              <a:p>
                <a:r>
                  <a:rPr lang="en-IN" sz="1800" dirty="0"/>
                  <a:t>The above circuit does not include the swap operations to reverse the ordering of the qubits.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F7708-114D-67AE-6670-9FA978B8B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770"/>
                <a:ext cx="10515600" cy="4638193"/>
              </a:xfrm>
              <a:blipFill>
                <a:blip r:embed="rId2"/>
                <a:stretch>
                  <a:fillRect l="-406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DC2E2B8-3F37-AFFF-D21E-044D2177E6AF}"/>
                  </a:ext>
                </a:extLst>
              </p14:cNvPr>
              <p14:cNvContentPartPr/>
              <p14:nvPr/>
            </p14:nvContentPartPr>
            <p14:xfrm>
              <a:off x="1040647" y="275330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DC2E2B8-3F37-AFFF-D21E-044D2177E6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527" y="27471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DB8127A-1D0F-C477-7E61-3387967324BF}"/>
                  </a:ext>
                </a:extLst>
              </p14:cNvPr>
              <p14:cNvContentPartPr/>
              <p14:nvPr/>
            </p14:nvContentPartPr>
            <p14:xfrm>
              <a:off x="1068367" y="2695707"/>
              <a:ext cx="648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DB8127A-1D0F-C477-7E61-3387967324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247" y="2689587"/>
                <a:ext cx="18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BD9D9F-DDE4-9A1B-C2CB-0E883ABDCDBB}"/>
                  </a:ext>
                </a:extLst>
              </p14:cNvPr>
              <p14:cNvContentPartPr/>
              <p14:nvPr/>
            </p14:nvContentPartPr>
            <p14:xfrm>
              <a:off x="1068727" y="2982267"/>
              <a:ext cx="36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BD9D9F-DDE4-9A1B-C2CB-0E883ABDCD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607" y="2976147"/>
                <a:ext cx="158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6545CB2-5B0F-3409-2C04-C55B4693835A}"/>
              </a:ext>
            </a:extLst>
          </p:cNvPr>
          <p:cNvGrpSpPr/>
          <p:nvPr/>
        </p:nvGrpSpPr>
        <p:grpSpPr>
          <a:xfrm>
            <a:off x="350763" y="2577447"/>
            <a:ext cx="194400" cy="267120"/>
            <a:chOff x="350763" y="2577447"/>
            <a:chExt cx="1944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AF269D-B3A2-8580-22BC-0726D84D050A}"/>
                    </a:ext>
                  </a:extLst>
                </p14:cNvPr>
                <p14:cNvContentPartPr/>
                <p14:nvPr/>
              </p14:nvContentPartPr>
              <p14:xfrm>
                <a:off x="350763" y="2577447"/>
                <a:ext cx="137880" cy="236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AF269D-B3A2-8580-22BC-0726D84D05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643" y="2571327"/>
                  <a:ext cx="150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582E40-B395-2546-EF63-5CA7D73B6F54}"/>
                    </a:ext>
                  </a:extLst>
                </p14:cNvPr>
                <p14:cNvContentPartPr/>
                <p14:nvPr/>
              </p14:nvContentPartPr>
              <p14:xfrm>
                <a:off x="500523" y="2791647"/>
                <a:ext cx="4464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582E40-B395-2546-EF63-5CA7D73B6F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4403" y="2785527"/>
                  <a:ext cx="568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EE007A-6820-B616-D9F2-F2D3F704D003}"/>
              </a:ext>
            </a:extLst>
          </p:cNvPr>
          <p:cNvGrpSpPr/>
          <p:nvPr/>
        </p:nvGrpSpPr>
        <p:grpSpPr>
          <a:xfrm>
            <a:off x="355803" y="3256767"/>
            <a:ext cx="166680" cy="273960"/>
            <a:chOff x="355803" y="3256767"/>
            <a:chExt cx="1666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5D6FD2-7327-538E-ABBA-7FB44FE52B57}"/>
                    </a:ext>
                  </a:extLst>
                </p14:cNvPr>
                <p14:cNvContentPartPr/>
                <p14:nvPr/>
              </p14:nvContentPartPr>
              <p14:xfrm>
                <a:off x="355803" y="3256767"/>
                <a:ext cx="153000" cy="198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5D6FD2-7327-538E-ABBA-7FB44FE52B5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683" y="3250647"/>
                  <a:ext cx="165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2E833A-A075-EB48-A4C9-E2624D3FCDE0}"/>
                    </a:ext>
                  </a:extLst>
                </p14:cNvPr>
                <p14:cNvContentPartPr/>
                <p14:nvPr/>
              </p14:nvContentPartPr>
              <p14:xfrm>
                <a:off x="509883" y="3447567"/>
                <a:ext cx="12600" cy="83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2E833A-A075-EB48-A4C9-E2624D3FCD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763" y="3441447"/>
                  <a:ext cx="2484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C1774E1-1F25-06B0-EA8B-A36B699C3771}"/>
                  </a:ext>
                </a:extLst>
              </p14:cNvPr>
              <p14:cNvContentPartPr/>
              <p14:nvPr/>
            </p14:nvContentPartPr>
            <p14:xfrm>
              <a:off x="458043" y="4101327"/>
              <a:ext cx="15480" cy="53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C1774E1-1F25-06B0-EA8B-A36B699C37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1923" y="4095207"/>
                <a:ext cx="27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6FD2349-1244-6800-492B-D0A08E709E17}"/>
                  </a:ext>
                </a:extLst>
              </p14:cNvPr>
              <p14:cNvContentPartPr/>
              <p14:nvPr/>
            </p14:nvContentPartPr>
            <p14:xfrm>
              <a:off x="464163" y="4227687"/>
              <a:ext cx="11160" cy="57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6FD2349-1244-6800-492B-D0A08E709E1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8043" y="4221567"/>
                <a:ext cx="234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32CE53A-44CC-66D9-7A1D-2C5366A15317}"/>
              </a:ext>
            </a:extLst>
          </p:cNvPr>
          <p:cNvGrpSpPr/>
          <p:nvPr/>
        </p:nvGrpSpPr>
        <p:grpSpPr>
          <a:xfrm>
            <a:off x="337443" y="4638087"/>
            <a:ext cx="340920" cy="281880"/>
            <a:chOff x="337443" y="4638087"/>
            <a:chExt cx="3409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317CA5-3ECC-9564-C1D7-97869272E1EE}"/>
                    </a:ext>
                  </a:extLst>
                </p14:cNvPr>
                <p14:cNvContentPartPr/>
                <p14:nvPr/>
              </p14:nvContentPartPr>
              <p14:xfrm>
                <a:off x="337443" y="4638087"/>
                <a:ext cx="153000" cy="225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317CA5-3ECC-9564-C1D7-97869272E1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1323" y="4631967"/>
                  <a:ext cx="165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298396-9F99-0583-144A-72AF1096D9A1}"/>
                    </a:ext>
                  </a:extLst>
                </p14:cNvPr>
                <p14:cNvContentPartPr/>
                <p14:nvPr/>
              </p14:nvContentPartPr>
              <p14:xfrm>
                <a:off x="477843" y="4871727"/>
                <a:ext cx="96480" cy="4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298396-9F99-0583-144A-72AF1096D9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1723" y="4865607"/>
                  <a:ext cx="108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F2836ED-6991-6325-D5F7-3D7D7E68BC4D}"/>
                    </a:ext>
                  </a:extLst>
                </p14:cNvPr>
                <p14:cNvContentPartPr/>
                <p14:nvPr/>
              </p14:nvContentPartPr>
              <p14:xfrm>
                <a:off x="597003" y="4897287"/>
                <a:ext cx="81360" cy="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F2836ED-6991-6325-D5F7-3D7D7E68BC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883" y="4891167"/>
                  <a:ext cx="9360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9659D10-3471-2458-5DF8-40811013555F}"/>
                  </a:ext>
                </a:extLst>
              </p14:cNvPr>
              <p14:cNvContentPartPr/>
              <p14:nvPr/>
            </p14:nvContentPartPr>
            <p14:xfrm>
              <a:off x="757203" y="2693727"/>
              <a:ext cx="693360" cy="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9659D10-3471-2458-5DF8-4081101355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1083" y="2681487"/>
                <a:ext cx="705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1FEBE67-C1A7-0FB5-A1C0-C058071B6F57}"/>
                  </a:ext>
                </a:extLst>
              </p14:cNvPr>
              <p14:cNvContentPartPr/>
              <p14:nvPr/>
            </p14:nvContentPartPr>
            <p14:xfrm>
              <a:off x="3523083" y="2704869"/>
              <a:ext cx="4052520" cy="743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1FEBE67-C1A7-0FB5-A1C0-C058071B6F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16963" y="2692238"/>
                <a:ext cx="4064760" cy="26005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D6CC379-22D1-2773-80EA-C64675F77CBD}"/>
              </a:ext>
            </a:extLst>
          </p:cNvPr>
          <p:cNvGrpSpPr/>
          <p:nvPr/>
        </p:nvGrpSpPr>
        <p:grpSpPr>
          <a:xfrm>
            <a:off x="458043" y="4362687"/>
            <a:ext cx="21600" cy="163080"/>
            <a:chOff x="458043" y="4362687"/>
            <a:chExt cx="2160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8540EDA-B907-5212-7D91-79CD79AC92C0}"/>
                    </a:ext>
                  </a:extLst>
                </p14:cNvPr>
                <p14:cNvContentPartPr/>
                <p14:nvPr/>
              </p14:nvContentPartPr>
              <p14:xfrm>
                <a:off x="462723" y="4441887"/>
                <a:ext cx="5040" cy="83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8540EDA-B907-5212-7D91-79CD79AC92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6603" y="4435767"/>
                  <a:ext cx="17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8781504-6ACD-F72E-540D-30E55842BD7A}"/>
                    </a:ext>
                  </a:extLst>
                </p14:cNvPr>
                <p14:cNvContentPartPr/>
                <p14:nvPr/>
              </p14:nvContentPartPr>
              <p14:xfrm>
                <a:off x="458043" y="4362687"/>
                <a:ext cx="21600" cy="33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8781504-6ACD-F72E-540D-30E55842BD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1923" y="4356567"/>
                  <a:ext cx="338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B523586-F287-8B3C-8282-0D8DADFE4CAE}"/>
              </a:ext>
            </a:extLst>
          </p:cNvPr>
          <p:cNvGrpSpPr/>
          <p:nvPr/>
        </p:nvGrpSpPr>
        <p:grpSpPr>
          <a:xfrm>
            <a:off x="380643" y="3852927"/>
            <a:ext cx="294840" cy="288360"/>
            <a:chOff x="380643" y="3852927"/>
            <a:chExt cx="2948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F8CB140-3AFF-5A53-58A5-DC9CF5EEB1A2}"/>
                    </a:ext>
                  </a:extLst>
                </p14:cNvPr>
                <p14:cNvContentPartPr/>
                <p14:nvPr/>
              </p14:nvContentPartPr>
              <p14:xfrm>
                <a:off x="380643" y="3852927"/>
                <a:ext cx="165600" cy="194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8CB140-3AFF-5A53-58A5-DC9CF5EEB1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4523" y="3846807"/>
                  <a:ext cx="17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EA9F67-2B88-5179-DE65-79A30A41F778}"/>
                    </a:ext>
                  </a:extLst>
                </p14:cNvPr>
                <p14:cNvContentPartPr/>
                <p14:nvPr/>
              </p14:nvContentPartPr>
              <p14:xfrm>
                <a:off x="563523" y="4072887"/>
                <a:ext cx="111960" cy="68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EA9F67-2B88-5179-DE65-79A30A41F7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7403" y="4066767"/>
                  <a:ext cx="12420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1DC22A-00A9-7454-9AD6-DA076B60065E}"/>
                  </a:ext>
                </a:extLst>
              </p14:cNvPr>
              <p14:cNvContentPartPr/>
              <p14:nvPr/>
            </p14:nvContentPartPr>
            <p14:xfrm>
              <a:off x="2170923" y="2695887"/>
              <a:ext cx="7560" cy="2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1DC22A-00A9-7454-9AD6-DA076B60065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64803" y="2689767"/>
                <a:ext cx="198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D3107DC-E08A-0F64-46F8-AB600A0CAB4D}"/>
                  </a:ext>
                </a:extLst>
              </p14:cNvPr>
              <p14:cNvContentPartPr/>
              <p14:nvPr/>
            </p14:nvContentPartPr>
            <p14:xfrm>
              <a:off x="2416083" y="2592207"/>
              <a:ext cx="27360" cy="243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D3107DC-E08A-0F64-46F8-AB600A0CAB4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09963" y="2586087"/>
                <a:ext cx="396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4736673-DA52-A9C2-19CE-A1FEFC8FF4AE}"/>
                  </a:ext>
                </a:extLst>
              </p14:cNvPr>
              <p14:cNvContentPartPr/>
              <p14:nvPr/>
            </p14:nvContentPartPr>
            <p14:xfrm>
              <a:off x="2426883" y="2585727"/>
              <a:ext cx="261720" cy="7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4736673-DA52-A9C2-19CE-A1FEFC8FF4A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20763" y="2573487"/>
                <a:ext cx="273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F2EA655-BFFA-0A78-FFA4-EB2A15BD423C}"/>
                  </a:ext>
                </a:extLst>
              </p14:cNvPr>
              <p14:cNvContentPartPr/>
              <p14:nvPr/>
            </p14:nvContentPartPr>
            <p14:xfrm>
              <a:off x="2433003" y="2855007"/>
              <a:ext cx="249120" cy="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F2EA655-BFFA-0A78-FFA4-EB2A15BD423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26883" y="2842767"/>
                <a:ext cx="261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AC44016-75E0-CFF4-202F-50A88D23719F}"/>
                  </a:ext>
                </a:extLst>
              </p14:cNvPr>
              <p14:cNvContentPartPr/>
              <p14:nvPr/>
            </p14:nvContentPartPr>
            <p14:xfrm>
              <a:off x="2660523" y="2586807"/>
              <a:ext cx="48960" cy="254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AC44016-75E0-CFF4-202F-50A88D23719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54403" y="2580687"/>
                <a:ext cx="6120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0551A1D-2642-135F-FF24-034B9D638C9B}"/>
              </a:ext>
            </a:extLst>
          </p:cNvPr>
          <p:cNvGrpSpPr/>
          <p:nvPr/>
        </p:nvGrpSpPr>
        <p:grpSpPr>
          <a:xfrm>
            <a:off x="2767443" y="2705607"/>
            <a:ext cx="365040" cy="18000"/>
            <a:chOff x="2767443" y="2705607"/>
            <a:chExt cx="36504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576468C-1F42-08FD-655E-2FCB83AED87C}"/>
                    </a:ext>
                  </a:extLst>
                </p14:cNvPr>
                <p14:cNvContentPartPr/>
                <p14:nvPr/>
              </p14:nvContentPartPr>
              <p14:xfrm>
                <a:off x="2767443" y="2720367"/>
                <a:ext cx="6768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576468C-1F42-08FD-655E-2FCB83AED8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1323" y="2714247"/>
                  <a:ext cx="79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8A590E3-5404-B00A-7F6A-5904250E46D9}"/>
                    </a:ext>
                  </a:extLst>
                </p14:cNvPr>
                <p14:cNvContentPartPr/>
                <p14:nvPr/>
              </p14:nvContentPartPr>
              <p14:xfrm>
                <a:off x="2921523" y="2722167"/>
                <a:ext cx="65880" cy="1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8A590E3-5404-B00A-7F6A-5904250E46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15403" y="2716047"/>
                  <a:ext cx="78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DCC7B32-BA14-7DF2-CBF6-C19577DFB6F9}"/>
                    </a:ext>
                  </a:extLst>
                </p14:cNvPr>
                <p14:cNvContentPartPr/>
                <p14:nvPr/>
              </p14:nvContentPartPr>
              <p14:xfrm>
                <a:off x="3046803" y="2705607"/>
                <a:ext cx="85680" cy="12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DCC7B32-BA14-7DF2-CBF6-C19577DFB6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40683" y="2699487"/>
                  <a:ext cx="97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93C901C-8A07-A834-6B9F-00FB94C22CAB}"/>
                  </a:ext>
                </a:extLst>
              </p14:cNvPr>
              <p14:cNvContentPartPr/>
              <p14:nvPr/>
            </p14:nvContentPartPr>
            <p14:xfrm>
              <a:off x="3158043" y="2583927"/>
              <a:ext cx="342360" cy="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93C901C-8A07-A834-6B9F-00FB94C22CA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51923" y="2571687"/>
                <a:ext cx="354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1C16D09-C35F-CAD5-4DEC-05B60C5EEDFC}"/>
                  </a:ext>
                </a:extLst>
              </p14:cNvPr>
              <p14:cNvContentPartPr/>
              <p14:nvPr/>
            </p14:nvContentPartPr>
            <p14:xfrm>
              <a:off x="3152283" y="2598687"/>
              <a:ext cx="316080" cy="2689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1C16D09-C35F-CAD5-4DEC-05B60C5EEDF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146163" y="2592567"/>
                <a:ext cx="32832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3307E7C-6343-9F2F-EF36-C91041971ED7}"/>
              </a:ext>
            </a:extLst>
          </p:cNvPr>
          <p:cNvGrpSpPr/>
          <p:nvPr/>
        </p:nvGrpSpPr>
        <p:grpSpPr>
          <a:xfrm>
            <a:off x="3223923" y="2564847"/>
            <a:ext cx="314640" cy="320040"/>
            <a:chOff x="3223923" y="2564847"/>
            <a:chExt cx="3146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15FFD9-FAC1-5B62-5327-30D0D80A136C}"/>
                    </a:ext>
                  </a:extLst>
                </p14:cNvPr>
                <p14:cNvContentPartPr/>
                <p14:nvPr/>
              </p14:nvContentPartPr>
              <p14:xfrm>
                <a:off x="3457563" y="2564847"/>
                <a:ext cx="18360" cy="320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15FFD9-FAC1-5B62-5327-30D0D80A13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51443" y="2558727"/>
                  <a:ext cx="30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1E5130A-8007-ADC2-060A-8827E2E19D6B}"/>
                    </a:ext>
                  </a:extLst>
                </p14:cNvPr>
                <p14:cNvContentPartPr/>
                <p14:nvPr/>
              </p14:nvContentPartPr>
              <p14:xfrm>
                <a:off x="3475563" y="2705607"/>
                <a:ext cx="63000" cy="12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1E5130A-8007-ADC2-060A-8827E2E19D6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69443" y="2699487"/>
                  <a:ext cx="75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F85D520-0043-96B0-05D3-590FE1CE3036}"/>
                    </a:ext>
                  </a:extLst>
                </p14:cNvPr>
                <p14:cNvContentPartPr/>
                <p14:nvPr/>
              </p14:nvContentPartPr>
              <p14:xfrm>
                <a:off x="3226803" y="2668167"/>
                <a:ext cx="15480" cy="11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F85D520-0043-96B0-05D3-590FE1CE303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20683" y="2662047"/>
                  <a:ext cx="27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E555289-1318-597E-D5B8-81D45E4AB950}"/>
                    </a:ext>
                  </a:extLst>
                </p14:cNvPr>
                <p14:cNvContentPartPr/>
                <p14:nvPr/>
              </p14:nvContentPartPr>
              <p14:xfrm>
                <a:off x="3223923" y="2636847"/>
                <a:ext cx="72000" cy="146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E555289-1318-597E-D5B8-81D45E4AB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17803" y="2630727"/>
                  <a:ext cx="84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3DD602-0E72-0022-713A-D70EE700CC70}"/>
                    </a:ext>
                  </a:extLst>
                </p14:cNvPr>
                <p14:cNvContentPartPr/>
                <p14:nvPr/>
              </p14:nvContentPartPr>
              <p14:xfrm>
                <a:off x="3322923" y="2767887"/>
                <a:ext cx="37440" cy="51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3DD602-0E72-0022-713A-D70EE700CC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16803" y="2761767"/>
                  <a:ext cx="49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7866C8A-5A14-4AE9-1F58-F6917993C36E}"/>
                    </a:ext>
                  </a:extLst>
                </p14:cNvPr>
                <p14:cNvContentPartPr/>
                <p14:nvPr/>
              </p14:nvContentPartPr>
              <p14:xfrm>
                <a:off x="3373683" y="2803887"/>
                <a:ext cx="27720" cy="5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7866C8A-5A14-4AE9-1F58-F6917993C36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67563" y="2797767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A4076C4-B3EA-7706-344B-FB03FACD98B7}"/>
                    </a:ext>
                  </a:extLst>
                </p14:cNvPr>
                <p14:cNvContentPartPr/>
                <p14:nvPr/>
              </p14:nvContentPartPr>
              <p14:xfrm>
                <a:off x="3417603" y="2777247"/>
                <a:ext cx="5040" cy="54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A4076C4-B3EA-7706-344B-FB03FACD98B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11483" y="2771127"/>
                  <a:ext cx="1728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096952E-A4D1-FEB6-6443-C13FF42EF254}"/>
                  </a:ext>
                </a:extLst>
              </p14:cNvPr>
              <p14:cNvContentPartPr/>
              <p14:nvPr/>
            </p14:nvContentPartPr>
            <p14:xfrm>
              <a:off x="1454523" y="2603007"/>
              <a:ext cx="720" cy="2682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096952E-A4D1-FEB6-6443-C13FF42EF25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442283" y="2596887"/>
                <a:ext cx="25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16E397E-B5EA-6BC3-BC27-EFD45F70AEAB}"/>
                  </a:ext>
                </a:extLst>
              </p14:cNvPr>
              <p14:cNvContentPartPr/>
              <p14:nvPr/>
            </p14:nvContentPartPr>
            <p14:xfrm>
              <a:off x="1447683" y="2592207"/>
              <a:ext cx="274680" cy="2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16E397E-B5EA-6BC3-BC27-EFD45F70AEA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441563" y="2586087"/>
                <a:ext cx="28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CB8AAA6-1164-E57B-70EE-4245136903C9}"/>
                  </a:ext>
                </a:extLst>
              </p14:cNvPr>
              <p14:cNvContentPartPr/>
              <p14:nvPr/>
            </p14:nvContentPartPr>
            <p14:xfrm>
              <a:off x="1715883" y="2637927"/>
              <a:ext cx="5040" cy="245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CB8AAA6-1164-E57B-70EE-4245136903C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709763" y="2631807"/>
                <a:ext cx="1728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0645733-5B63-8DCB-3FCB-18E46D70E344}"/>
              </a:ext>
            </a:extLst>
          </p:cNvPr>
          <p:cNvGrpSpPr/>
          <p:nvPr/>
        </p:nvGrpSpPr>
        <p:grpSpPr>
          <a:xfrm>
            <a:off x="1471443" y="2596887"/>
            <a:ext cx="1236600" cy="282240"/>
            <a:chOff x="1471443" y="2596887"/>
            <a:chExt cx="12366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1E1D404-FD97-A2EC-FD00-AB7C4290158F}"/>
                    </a:ext>
                  </a:extLst>
                </p14:cNvPr>
                <p14:cNvContentPartPr/>
                <p14:nvPr/>
              </p14:nvContentPartPr>
              <p14:xfrm>
                <a:off x="1733163" y="2671767"/>
                <a:ext cx="2880" cy="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1E1D404-FD97-A2EC-FD00-AB7C429015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27043" y="2665647"/>
                  <a:ext cx="151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DF69F30-8600-CD39-6CEA-FD1A44EEB623}"/>
                    </a:ext>
                  </a:extLst>
                </p14:cNvPr>
                <p14:cNvContentPartPr/>
                <p14:nvPr/>
              </p14:nvContentPartPr>
              <p14:xfrm>
                <a:off x="1719483" y="2678247"/>
                <a:ext cx="202680" cy="14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DF69F30-8600-CD39-6CEA-FD1A44EEB62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13363" y="2672127"/>
                  <a:ext cx="21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6FC971-7208-1C68-F9FA-D1EC61C72A4F}"/>
                    </a:ext>
                  </a:extLst>
                </p14:cNvPr>
                <p14:cNvContentPartPr/>
                <p14:nvPr/>
              </p14:nvContentPartPr>
              <p14:xfrm>
                <a:off x="1929363" y="2599047"/>
                <a:ext cx="37080" cy="19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6FC971-7208-1C68-F9FA-D1EC61C72A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23243" y="2592927"/>
                  <a:ext cx="49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26F8B17-AFFF-BC64-0890-E17D1B1C78EA}"/>
                    </a:ext>
                  </a:extLst>
                </p14:cNvPr>
                <p14:cNvContentPartPr/>
                <p14:nvPr/>
              </p14:nvContentPartPr>
              <p14:xfrm>
                <a:off x="1917123" y="2600487"/>
                <a:ext cx="337680" cy="227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26F8B17-AFFF-BC64-0890-E17D1B1C78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11003" y="2594367"/>
                  <a:ext cx="34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92C6BC2-7943-F762-AE24-91451AD139E1}"/>
                    </a:ext>
                  </a:extLst>
                </p14:cNvPr>
                <p14:cNvContentPartPr/>
                <p14:nvPr/>
              </p14:nvContentPartPr>
              <p14:xfrm>
                <a:off x="1932963" y="2699847"/>
                <a:ext cx="6120" cy="14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92C6BC2-7943-F762-AE24-91451AD139E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26843" y="2693727"/>
                  <a:ext cx="18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7F0690-C6D1-6BB6-4277-E07671CA5B69}"/>
                    </a:ext>
                  </a:extLst>
                </p14:cNvPr>
                <p14:cNvContentPartPr/>
                <p14:nvPr/>
              </p14:nvContentPartPr>
              <p14:xfrm>
                <a:off x="2005683" y="2652687"/>
                <a:ext cx="26280" cy="131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7F0690-C6D1-6BB6-4277-E07671CA5B6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99563" y="2646567"/>
                  <a:ext cx="3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98571AD-E257-C435-B946-063E2B2C3008}"/>
                    </a:ext>
                  </a:extLst>
                </p14:cNvPr>
                <p14:cNvContentPartPr/>
                <p14:nvPr/>
              </p14:nvContentPartPr>
              <p14:xfrm>
                <a:off x="2006403" y="2631807"/>
                <a:ext cx="114480" cy="15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98571AD-E257-C435-B946-063E2B2C300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00283" y="2625687"/>
                  <a:ext cx="126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115194-F438-5C79-7CE8-2AF432994B80}"/>
                    </a:ext>
                  </a:extLst>
                </p14:cNvPr>
                <p14:cNvContentPartPr/>
                <p14:nvPr/>
              </p14:nvContentPartPr>
              <p14:xfrm>
                <a:off x="2161563" y="2751687"/>
                <a:ext cx="7920" cy="66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115194-F438-5C79-7CE8-2AF432994B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55443" y="2745567"/>
                  <a:ext cx="20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798D04D-8AE3-55DC-F15B-41A82FCCF0E6}"/>
                    </a:ext>
                  </a:extLst>
                </p14:cNvPr>
                <p14:cNvContentPartPr/>
                <p14:nvPr/>
              </p14:nvContentPartPr>
              <p14:xfrm>
                <a:off x="2269923" y="2695527"/>
                <a:ext cx="139320" cy="5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798D04D-8AE3-55DC-F15B-41A82FCCF0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63803" y="2689407"/>
                  <a:ext cx="1515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D4DC59E-BF18-1CBD-5C36-5AC5CCB00FBC}"/>
                    </a:ext>
                  </a:extLst>
                </p14:cNvPr>
                <p14:cNvContentPartPr/>
                <p14:nvPr/>
              </p14:nvContentPartPr>
              <p14:xfrm>
                <a:off x="2511123" y="2665287"/>
                <a:ext cx="18720" cy="95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D4DC59E-BF18-1CBD-5C36-5AC5CCB00FB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05003" y="2659167"/>
                  <a:ext cx="30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A7B8B65-B161-2991-E7DF-B63B2954EBE4}"/>
                    </a:ext>
                  </a:extLst>
                </p14:cNvPr>
                <p14:cNvContentPartPr/>
                <p14:nvPr/>
              </p14:nvContentPartPr>
              <p14:xfrm>
                <a:off x="2501403" y="2623167"/>
                <a:ext cx="84960" cy="149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A7B8B65-B161-2991-E7DF-B63B2954EB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95283" y="2617047"/>
                  <a:ext cx="97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EB7A021-7A9A-406E-D280-1F638336A7D2}"/>
                    </a:ext>
                  </a:extLst>
                </p14:cNvPr>
                <p14:cNvContentPartPr/>
                <p14:nvPr/>
              </p14:nvContentPartPr>
              <p14:xfrm>
                <a:off x="2606523" y="2752407"/>
                <a:ext cx="101520" cy="58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EB7A021-7A9A-406E-D280-1F638336A7D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00403" y="2746287"/>
                  <a:ext cx="113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B27EBF7-BD74-B37B-D8B4-34C6F14D4A0B}"/>
                    </a:ext>
                  </a:extLst>
                </p14:cNvPr>
                <p14:cNvContentPartPr/>
                <p14:nvPr/>
              </p14:nvContentPartPr>
              <p14:xfrm>
                <a:off x="1471443" y="2848527"/>
                <a:ext cx="261360" cy="30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B27EBF7-BD74-B37B-D8B4-34C6F14D4A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65323" y="2842407"/>
                  <a:ext cx="27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BA3AE1C-C315-EAA2-D40F-D539CC767E2F}"/>
                    </a:ext>
                  </a:extLst>
                </p14:cNvPr>
                <p14:cNvContentPartPr/>
                <p14:nvPr/>
              </p14:nvContentPartPr>
              <p14:xfrm>
                <a:off x="1707963" y="2596887"/>
                <a:ext cx="11160" cy="61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BA3AE1C-C315-EAA2-D40F-D539CC767E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01843" y="2590767"/>
                  <a:ext cx="23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D604AAB-5B31-8409-6F57-6C676A93DAB2}"/>
                    </a:ext>
                  </a:extLst>
                </p14:cNvPr>
                <p14:cNvContentPartPr/>
                <p14:nvPr/>
              </p14:nvContentPartPr>
              <p14:xfrm>
                <a:off x="1514283" y="2685087"/>
                <a:ext cx="20520" cy="121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D604AAB-5B31-8409-6F57-6C676A93DA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08163" y="2678967"/>
                  <a:ext cx="32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AD61629-3DDC-C330-BA65-A7D5C59B32DA}"/>
                    </a:ext>
                  </a:extLst>
                </p14:cNvPr>
                <p14:cNvContentPartPr/>
                <p14:nvPr/>
              </p14:nvContentPartPr>
              <p14:xfrm>
                <a:off x="1613643" y="2689767"/>
                <a:ext cx="21600" cy="114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AD61629-3DDC-C330-BA65-A7D5C59B32D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07523" y="2683647"/>
                  <a:ext cx="33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21E4F4E-6298-DCFE-B5D9-F03924A8CFCE}"/>
                    </a:ext>
                  </a:extLst>
                </p14:cNvPr>
                <p14:cNvContentPartPr/>
                <p14:nvPr/>
              </p14:nvContentPartPr>
              <p14:xfrm>
                <a:off x="1549203" y="2739447"/>
                <a:ext cx="114480" cy="18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21E4F4E-6298-DCFE-B5D9-F03924A8CF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43083" y="2733327"/>
                  <a:ext cx="1267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8B4BEDD-F0F1-59C8-6BD8-F7163BA4CEC0}"/>
                  </a:ext>
                </a:extLst>
              </p14:cNvPr>
              <p14:cNvContentPartPr/>
              <p14:nvPr/>
            </p14:nvContentPartPr>
            <p14:xfrm>
              <a:off x="737403" y="3411927"/>
              <a:ext cx="3098160" cy="7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8B4BEDD-F0F1-59C8-6BD8-F7163BA4CEC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31283" y="3399687"/>
                <a:ext cx="3110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D60B5EB-BBA5-1D2B-1677-C4D61B42B16A}"/>
                  </a:ext>
                </a:extLst>
              </p14:cNvPr>
              <p14:cNvContentPartPr/>
              <p14:nvPr/>
            </p14:nvContentPartPr>
            <p14:xfrm>
              <a:off x="740283" y="4026087"/>
              <a:ext cx="3515760" cy="7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D60B5EB-BBA5-1D2B-1677-C4D61B42B16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34163" y="4013847"/>
                <a:ext cx="35280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0114805-8A88-AD31-1ED9-E3C9971B3EC4}"/>
              </a:ext>
            </a:extLst>
          </p:cNvPr>
          <p:cNvGrpSpPr/>
          <p:nvPr/>
        </p:nvGrpSpPr>
        <p:grpSpPr>
          <a:xfrm>
            <a:off x="3848163" y="3227607"/>
            <a:ext cx="386280" cy="313920"/>
            <a:chOff x="3848163" y="3227607"/>
            <a:chExt cx="38628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9A19759-6709-2164-894F-80D0DF06DA5D}"/>
                    </a:ext>
                  </a:extLst>
                </p14:cNvPr>
                <p14:cNvContentPartPr/>
                <p14:nvPr/>
              </p14:nvContentPartPr>
              <p14:xfrm>
                <a:off x="3855723" y="3229407"/>
                <a:ext cx="18720" cy="312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9A19759-6709-2164-894F-80D0DF06DA5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49603" y="3223287"/>
                  <a:ext cx="30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42DC836-81EC-0C25-61D1-B759CE8F5088}"/>
                    </a:ext>
                  </a:extLst>
                </p14:cNvPr>
                <p14:cNvContentPartPr/>
                <p14:nvPr/>
              </p14:nvContentPartPr>
              <p14:xfrm>
                <a:off x="3848163" y="3233007"/>
                <a:ext cx="352800" cy="68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42DC836-81EC-0C25-61D1-B759CE8F508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42043" y="3226887"/>
                  <a:ext cx="365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7D2B3BF-CDC1-9E09-7A65-ACA987DC487F}"/>
                    </a:ext>
                  </a:extLst>
                </p14:cNvPr>
                <p14:cNvContentPartPr/>
                <p14:nvPr/>
              </p14:nvContentPartPr>
              <p14:xfrm>
                <a:off x="3883803" y="3519927"/>
                <a:ext cx="338760" cy="15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7D2B3BF-CDC1-9E09-7A65-ACA987DC487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77683" y="3513807"/>
                  <a:ext cx="351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B768426-AD6F-6CFC-B0E5-DDB0B7529F55}"/>
                    </a:ext>
                  </a:extLst>
                </p14:cNvPr>
                <p14:cNvContentPartPr/>
                <p14:nvPr/>
              </p14:nvContentPartPr>
              <p14:xfrm>
                <a:off x="4206723" y="3227607"/>
                <a:ext cx="27720" cy="307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B768426-AD6F-6CFC-B0E5-DDB0B7529F5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00603" y="3221487"/>
                  <a:ext cx="39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F8D5CF6-7700-A748-F97C-6D080A0B0CE5}"/>
                    </a:ext>
                  </a:extLst>
                </p14:cNvPr>
                <p14:cNvContentPartPr/>
                <p14:nvPr/>
              </p14:nvContentPartPr>
              <p14:xfrm>
                <a:off x="3982443" y="3343887"/>
                <a:ext cx="18720" cy="1015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F8D5CF6-7700-A748-F97C-6D080A0B0C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76323" y="3337767"/>
                  <a:ext cx="30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6A86B58-6D15-2EEC-9D6D-F163CA97DD77}"/>
                    </a:ext>
                  </a:extLst>
                </p14:cNvPr>
                <p14:cNvContentPartPr/>
                <p14:nvPr/>
              </p14:nvContentPartPr>
              <p14:xfrm>
                <a:off x="4068483" y="3341007"/>
                <a:ext cx="16560" cy="113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6A86B58-6D15-2EEC-9D6D-F163CA97DD7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62363" y="3334887"/>
                  <a:ext cx="28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BE848E3-6BE9-6315-F3C5-DB16DC7AF769}"/>
                    </a:ext>
                  </a:extLst>
                </p14:cNvPr>
                <p14:cNvContentPartPr/>
                <p14:nvPr/>
              </p14:nvContentPartPr>
              <p14:xfrm>
                <a:off x="4000803" y="3401127"/>
                <a:ext cx="82800" cy="4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BE848E3-6BE9-6315-F3C5-DB16DC7AF7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94683" y="3395007"/>
                  <a:ext cx="9504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1A72A49-222E-110A-C9F4-933CF65B0453}"/>
                  </a:ext>
                </a:extLst>
              </p14:cNvPr>
              <p14:cNvContentPartPr/>
              <p14:nvPr/>
            </p14:nvContentPartPr>
            <p14:xfrm>
              <a:off x="4235883" y="3400047"/>
              <a:ext cx="185040" cy="12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1A72A49-222E-110A-C9F4-933CF65B045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229763" y="3393927"/>
                <a:ext cx="197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BBC424F-B484-6AAA-E04E-A54B7B5B7914}"/>
                  </a:ext>
                </a:extLst>
              </p14:cNvPr>
              <p14:cNvContentPartPr/>
              <p14:nvPr/>
            </p14:nvContentPartPr>
            <p14:xfrm>
              <a:off x="4434243" y="3332007"/>
              <a:ext cx="720" cy="208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BBC424F-B484-6AAA-E04E-A54B7B5B791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22003" y="3325887"/>
                <a:ext cx="252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FBE1210-4F38-4055-FEDC-6F40243EF0ED}"/>
                  </a:ext>
                </a:extLst>
              </p14:cNvPr>
              <p14:cNvContentPartPr/>
              <p14:nvPr/>
            </p14:nvContentPartPr>
            <p14:xfrm>
              <a:off x="4413003" y="3549087"/>
              <a:ext cx="363600" cy="11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FBE1210-4F38-4055-FEDC-6F40243EF0E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406883" y="3542967"/>
                <a:ext cx="375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5DB7D0A-3F91-EB7F-B8FA-641A8A133F41}"/>
                  </a:ext>
                </a:extLst>
              </p14:cNvPr>
              <p14:cNvContentPartPr/>
              <p14:nvPr/>
            </p14:nvContentPartPr>
            <p14:xfrm>
              <a:off x="4753203" y="3265047"/>
              <a:ext cx="37080" cy="286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5DB7D0A-3F91-EB7F-B8FA-641A8A133F4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747083" y="3258927"/>
                <a:ext cx="4932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26DE2FEF-F489-F1CE-D7BF-34F80AE34938}"/>
              </a:ext>
            </a:extLst>
          </p:cNvPr>
          <p:cNvGrpSpPr/>
          <p:nvPr/>
        </p:nvGrpSpPr>
        <p:grpSpPr>
          <a:xfrm>
            <a:off x="4413003" y="3254247"/>
            <a:ext cx="371160" cy="306360"/>
            <a:chOff x="4413003" y="3254247"/>
            <a:chExt cx="3711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9724FB-8AEB-F023-2060-CA57B4CDF563}"/>
                    </a:ext>
                  </a:extLst>
                </p14:cNvPr>
                <p14:cNvContentPartPr/>
                <p14:nvPr/>
              </p14:nvContentPartPr>
              <p14:xfrm>
                <a:off x="4427763" y="3254247"/>
                <a:ext cx="356400" cy="98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9724FB-8AEB-F023-2060-CA57B4CDF56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21643" y="3248127"/>
                  <a:ext cx="368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FE2405F-4846-2222-E17E-C22250F199E2}"/>
                    </a:ext>
                  </a:extLst>
                </p14:cNvPr>
                <p14:cNvContentPartPr/>
                <p14:nvPr/>
              </p14:nvContentPartPr>
              <p14:xfrm>
                <a:off x="4413003" y="3560247"/>
                <a:ext cx="17280" cy="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FE2405F-4846-2222-E17E-C22250F199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06883" y="3554127"/>
                  <a:ext cx="29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B2E1EAA-DC04-7A8C-6791-8353287EA5CC}"/>
                    </a:ext>
                  </a:extLst>
                </p14:cNvPr>
                <p14:cNvContentPartPr/>
                <p14:nvPr/>
              </p14:nvContentPartPr>
              <p14:xfrm>
                <a:off x="4501203" y="3368007"/>
                <a:ext cx="37080" cy="119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B2E1EAA-DC04-7A8C-6791-8353287EA5C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495083" y="3361887"/>
                  <a:ext cx="4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7D5A79-C586-8849-1F53-AF98A3192BFB}"/>
                    </a:ext>
                  </a:extLst>
                </p14:cNvPr>
                <p14:cNvContentPartPr/>
                <p14:nvPr/>
              </p14:nvContentPartPr>
              <p14:xfrm>
                <a:off x="4510563" y="3321927"/>
                <a:ext cx="75240" cy="198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7D5A79-C586-8849-1F53-AF98A3192BF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04443" y="3315807"/>
                  <a:ext cx="8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BB99708-8C4D-3DE9-9F2C-4DE79CC02792}"/>
                    </a:ext>
                  </a:extLst>
                </p14:cNvPr>
                <p14:cNvContentPartPr/>
                <p14:nvPr/>
              </p14:nvContentPartPr>
              <p14:xfrm>
                <a:off x="4635843" y="3482847"/>
                <a:ext cx="12600" cy="55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BB99708-8C4D-3DE9-9F2C-4DE79CC0279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29723" y="3476727"/>
                  <a:ext cx="248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5AAE339-3327-4B4E-80DB-7E127B7D77F9}"/>
                  </a:ext>
                </a:extLst>
              </p14:cNvPr>
              <p14:cNvContentPartPr/>
              <p14:nvPr/>
            </p14:nvContentPartPr>
            <p14:xfrm>
              <a:off x="5565003" y="3308247"/>
              <a:ext cx="14400" cy="2584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5AAE339-3327-4B4E-80DB-7E127B7D77F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558883" y="3302127"/>
                <a:ext cx="266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FF10DC2-AE6B-D177-55ED-48891CA293E5}"/>
                  </a:ext>
                </a:extLst>
              </p14:cNvPr>
              <p14:cNvContentPartPr/>
              <p14:nvPr/>
            </p14:nvContentPartPr>
            <p14:xfrm>
              <a:off x="5575803" y="3296367"/>
              <a:ext cx="339120" cy="2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FF10DC2-AE6B-D177-55ED-48891CA293E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69683" y="3290247"/>
                <a:ext cx="35136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A53ECD9-B5B8-E42E-6EF2-2B3323BAFC35}"/>
              </a:ext>
            </a:extLst>
          </p:cNvPr>
          <p:cNvGrpSpPr/>
          <p:nvPr/>
        </p:nvGrpSpPr>
        <p:grpSpPr>
          <a:xfrm>
            <a:off x="4830963" y="3309327"/>
            <a:ext cx="1116360" cy="295200"/>
            <a:chOff x="4830963" y="3309327"/>
            <a:chExt cx="11163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5B656D7-0C48-09B1-6DFF-512EE31B83FB}"/>
                    </a:ext>
                  </a:extLst>
                </p14:cNvPr>
                <p14:cNvContentPartPr/>
                <p14:nvPr/>
              </p14:nvContentPartPr>
              <p14:xfrm>
                <a:off x="4830963" y="3425607"/>
                <a:ext cx="79560" cy="5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5B656D7-0C48-09B1-6DFF-512EE31B83F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24843" y="3419487"/>
                  <a:ext cx="9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17FFCF4-82DF-DC5B-3057-D25309D4BD22}"/>
                    </a:ext>
                  </a:extLst>
                </p14:cNvPr>
                <p14:cNvContentPartPr/>
                <p14:nvPr/>
              </p14:nvContentPartPr>
              <p14:xfrm>
                <a:off x="5012763" y="3406167"/>
                <a:ext cx="114840" cy="20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17FFCF4-82DF-DC5B-3057-D25309D4BD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06643" y="3400047"/>
                  <a:ext cx="127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54494C9-EAD2-F292-7F49-25C0ABBE89DE}"/>
                    </a:ext>
                  </a:extLst>
                </p14:cNvPr>
                <p14:cNvContentPartPr/>
                <p14:nvPr/>
              </p14:nvContentPartPr>
              <p14:xfrm>
                <a:off x="5212563" y="3426327"/>
                <a:ext cx="67680" cy="32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54494C9-EAD2-F292-7F49-25C0ABBE89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6443" y="3420207"/>
                  <a:ext cx="79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0C851A2-6EDC-830D-6DCC-F01CCA3CC544}"/>
                    </a:ext>
                  </a:extLst>
                </p14:cNvPr>
                <p14:cNvContentPartPr/>
                <p14:nvPr/>
              </p14:nvContentPartPr>
              <p14:xfrm>
                <a:off x="5368803" y="3426327"/>
                <a:ext cx="57960" cy="2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0C851A2-6EDC-830D-6DCC-F01CCA3CC54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62683" y="3420207"/>
                  <a:ext cx="70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60364D7-2B50-BB1A-13B2-0E481BCCC53F}"/>
                    </a:ext>
                  </a:extLst>
                </p14:cNvPr>
                <p14:cNvContentPartPr/>
                <p14:nvPr/>
              </p14:nvContentPartPr>
              <p14:xfrm>
                <a:off x="5498043" y="3418767"/>
                <a:ext cx="54720" cy="4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60364D7-2B50-BB1A-13B2-0E481BCCC53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91923" y="3412647"/>
                  <a:ext cx="66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E2A21D6-997C-A276-F7BC-A4DEDE357EBF}"/>
                    </a:ext>
                  </a:extLst>
                </p14:cNvPr>
                <p14:cNvContentPartPr/>
                <p14:nvPr/>
              </p14:nvContentPartPr>
              <p14:xfrm>
                <a:off x="5572923" y="3590487"/>
                <a:ext cx="374400" cy="50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E2A21D6-997C-A276-F7BC-A4DEDE357E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66803" y="3584367"/>
                  <a:ext cx="3866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CD3763B-2C4B-4B5F-D4CA-731C46CD7B34}"/>
                    </a:ext>
                  </a:extLst>
                </p14:cNvPr>
                <p14:cNvContentPartPr/>
                <p14:nvPr/>
              </p14:nvContentPartPr>
              <p14:xfrm>
                <a:off x="5913483" y="3309327"/>
                <a:ext cx="21600" cy="2952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CD3763B-2C4B-4B5F-D4CA-731C46CD7B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07363" y="3303207"/>
                  <a:ext cx="33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4648163-79F1-444E-D530-9789FA3FD4EB}"/>
                    </a:ext>
                  </a:extLst>
                </p14:cNvPr>
                <p14:cNvContentPartPr/>
                <p14:nvPr/>
              </p14:nvContentPartPr>
              <p14:xfrm>
                <a:off x="5646003" y="3394287"/>
                <a:ext cx="28080" cy="75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4648163-79F1-444E-D530-9789FA3FD4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39883" y="3388167"/>
                  <a:ext cx="40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B528808-5551-5847-82C6-470FF07CCA01}"/>
                    </a:ext>
                  </a:extLst>
                </p14:cNvPr>
                <p14:cNvContentPartPr/>
                <p14:nvPr/>
              </p14:nvContentPartPr>
              <p14:xfrm>
                <a:off x="5637363" y="3350367"/>
                <a:ext cx="68760" cy="152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B528808-5551-5847-82C6-470FF07CCA0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31243" y="3344247"/>
                  <a:ext cx="8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52D6E0F-548D-4F98-856B-EB63AF2EC55C}"/>
                    </a:ext>
                  </a:extLst>
                </p14:cNvPr>
                <p14:cNvContentPartPr/>
                <p14:nvPr/>
              </p14:nvContentPartPr>
              <p14:xfrm>
                <a:off x="5739243" y="3493287"/>
                <a:ext cx="37080" cy="37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52D6E0F-548D-4F98-856B-EB63AF2EC55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33123" y="3487167"/>
                  <a:ext cx="49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EA3A633-53D5-149E-B720-D86A1708A012}"/>
                    </a:ext>
                  </a:extLst>
                </p14:cNvPr>
                <p14:cNvContentPartPr/>
                <p14:nvPr/>
              </p14:nvContentPartPr>
              <p14:xfrm>
                <a:off x="5794323" y="3523527"/>
                <a:ext cx="29520" cy="4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EA3A633-53D5-149E-B720-D86A1708A01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88203" y="3517407"/>
                  <a:ext cx="41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4335996-ECE1-1F4C-CCF9-EEC570BC0DE8}"/>
                    </a:ext>
                  </a:extLst>
                </p14:cNvPr>
                <p14:cNvContentPartPr/>
                <p14:nvPr/>
              </p14:nvContentPartPr>
              <p14:xfrm>
                <a:off x="5832483" y="3504807"/>
                <a:ext cx="78120" cy="37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4335996-ECE1-1F4C-CCF9-EEC570BC0DE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26363" y="3498687"/>
                  <a:ext cx="903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CD118B7E-5AD2-D849-3076-F414D11EE80D}"/>
                  </a:ext>
                </a:extLst>
              </p14:cNvPr>
              <p14:cNvContentPartPr/>
              <p14:nvPr/>
            </p14:nvContentPartPr>
            <p14:xfrm>
              <a:off x="4272603" y="4034367"/>
              <a:ext cx="2066400" cy="7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CD118B7E-5AD2-D849-3076-F414D11EE80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266483" y="4022127"/>
                <a:ext cx="20786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B29C374E-7A04-055C-ADD1-04FE0AA5BC12}"/>
              </a:ext>
            </a:extLst>
          </p:cNvPr>
          <p:cNvGrpSpPr/>
          <p:nvPr/>
        </p:nvGrpSpPr>
        <p:grpSpPr>
          <a:xfrm>
            <a:off x="5931483" y="3436407"/>
            <a:ext cx="17280" cy="3240"/>
            <a:chOff x="5931483" y="3436407"/>
            <a:chExt cx="17280" cy="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1609474-C2DD-2A56-475A-6C6EB2196E81}"/>
                    </a:ext>
                  </a:extLst>
                </p14:cNvPr>
                <p14:cNvContentPartPr/>
                <p14:nvPr/>
              </p14:nvContentPartPr>
              <p14:xfrm>
                <a:off x="5931483" y="3437487"/>
                <a:ext cx="14040" cy="2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1609474-C2DD-2A56-475A-6C6EB2196E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25363" y="3431367"/>
                  <a:ext cx="26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1286566-3A5C-ADB7-C88D-121CC0EF9742}"/>
                    </a:ext>
                  </a:extLst>
                </p14:cNvPr>
                <p14:cNvContentPartPr/>
                <p14:nvPr/>
              </p14:nvContentPartPr>
              <p14:xfrm>
                <a:off x="5936163" y="3436407"/>
                <a:ext cx="12600" cy="14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1286566-3A5C-ADB7-C88D-121CC0EF974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30043" y="3430287"/>
                  <a:ext cx="24840" cy="1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BF26F83-DC26-CE24-B046-B22B86918A5B}"/>
                  </a:ext>
                </a:extLst>
              </p14:cNvPr>
              <p14:cNvContentPartPr/>
              <p14:nvPr/>
            </p14:nvContentPartPr>
            <p14:xfrm>
              <a:off x="5945163" y="3436407"/>
              <a:ext cx="1923840" cy="7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BF26F83-DC26-CE24-B046-B22B86918A5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939043" y="3424167"/>
                <a:ext cx="1936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588FB24B-B26F-3AA8-15C6-FEAC3AFBAC5C}"/>
                  </a:ext>
                </a:extLst>
              </p14:cNvPr>
              <p14:cNvContentPartPr/>
              <p14:nvPr/>
            </p14:nvContentPartPr>
            <p14:xfrm>
              <a:off x="732723" y="4702167"/>
              <a:ext cx="8105040" cy="7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588FB24B-B26F-3AA8-15C6-FEAC3AFBAC5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26603" y="4689927"/>
                <a:ext cx="81172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9C52E98-6114-4253-8B13-A6ED5C9ADE1D}"/>
              </a:ext>
            </a:extLst>
          </p:cNvPr>
          <p:cNvGrpSpPr/>
          <p:nvPr/>
        </p:nvGrpSpPr>
        <p:grpSpPr>
          <a:xfrm>
            <a:off x="6348363" y="3887127"/>
            <a:ext cx="399240" cy="283680"/>
            <a:chOff x="6348363" y="3887127"/>
            <a:chExt cx="39924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E2C09C1-91F7-906B-F9BB-D58B2DB396D0}"/>
                    </a:ext>
                  </a:extLst>
                </p14:cNvPr>
                <p14:cNvContentPartPr/>
                <p14:nvPr/>
              </p14:nvContentPartPr>
              <p14:xfrm>
                <a:off x="6348363" y="3892527"/>
                <a:ext cx="7920" cy="278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E2C09C1-91F7-906B-F9BB-D58B2DB396D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42243" y="3886407"/>
                  <a:ext cx="20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582B17C-A107-D301-56D4-71912BAE4934}"/>
                    </a:ext>
                  </a:extLst>
                </p14:cNvPr>
                <p14:cNvContentPartPr/>
                <p14:nvPr/>
              </p14:nvContentPartPr>
              <p14:xfrm>
                <a:off x="6349803" y="3887127"/>
                <a:ext cx="397800" cy="17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582B17C-A107-D301-56D4-71912BAE493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43683" y="3881007"/>
                  <a:ext cx="41004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83A2483-A6FD-5043-9C05-13EFF4C89576}"/>
                  </a:ext>
                </a:extLst>
              </p14:cNvPr>
              <p14:cNvContentPartPr/>
              <p14:nvPr/>
            </p14:nvContentPartPr>
            <p14:xfrm>
              <a:off x="6749763" y="3896127"/>
              <a:ext cx="9360" cy="2923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83A2483-A6FD-5043-9C05-13EFF4C8957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743643" y="3890007"/>
                <a:ext cx="2160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72F4F546-E85A-2385-AE2A-98713167D1A6}"/>
              </a:ext>
            </a:extLst>
          </p:cNvPr>
          <p:cNvGrpSpPr/>
          <p:nvPr/>
        </p:nvGrpSpPr>
        <p:grpSpPr>
          <a:xfrm>
            <a:off x="6357363" y="4011687"/>
            <a:ext cx="406440" cy="175320"/>
            <a:chOff x="6357363" y="4011687"/>
            <a:chExt cx="40644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189670B-3B0A-E339-6B31-C07F54A69FFE}"/>
                    </a:ext>
                  </a:extLst>
                </p14:cNvPr>
                <p14:cNvContentPartPr/>
                <p14:nvPr/>
              </p14:nvContentPartPr>
              <p14:xfrm>
                <a:off x="6357363" y="4174767"/>
                <a:ext cx="406440" cy="12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189670B-3B0A-E339-6B31-C07F54A69FF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51243" y="4168647"/>
                  <a:ext cx="418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E4D81CB-BBBB-B987-D579-DCBE1E2A8CC1}"/>
                    </a:ext>
                  </a:extLst>
                </p14:cNvPr>
                <p14:cNvContentPartPr/>
                <p14:nvPr/>
              </p14:nvContentPartPr>
              <p14:xfrm>
                <a:off x="6470403" y="4011687"/>
                <a:ext cx="58320" cy="1011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E4D81CB-BBBB-B987-D579-DCBE1E2A8CC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64283" y="4005567"/>
                  <a:ext cx="70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730D227-3C9C-E6AD-2670-709CFA6DA55A}"/>
                    </a:ext>
                  </a:extLst>
                </p14:cNvPr>
                <p14:cNvContentPartPr/>
                <p14:nvPr/>
              </p14:nvContentPartPr>
              <p14:xfrm>
                <a:off x="6572643" y="4014207"/>
                <a:ext cx="23400" cy="106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730D227-3C9C-E6AD-2670-709CFA6DA55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66523" y="4008087"/>
                  <a:ext cx="3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E9810BA-364F-7CDE-20FA-0ECE6CDF2560}"/>
                    </a:ext>
                  </a:extLst>
                </p14:cNvPr>
                <p14:cNvContentPartPr/>
                <p14:nvPr/>
              </p14:nvContentPartPr>
              <p14:xfrm>
                <a:off x="6483003" y="4064607"/>
                <a:ext cx="111600" cy="8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E9810BA-364F-7CDE-20FA-0ECE6CDF256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76883" y="4058487"/>
                  <a:ext cx="1238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ACFD78A1-ACF5-9032-2F4F-C710E789F34F}"/>
              </a:ext>
            </a:extLst>
          </p:cNvPr>
          <p:cNvGrpSpPr/>
          <p:nvPr/>
        </p:nvGrpSpPr>
        <p:grpSpPr>
          <a:xfrm>
            <a:off x="6798723" y="4024287"/>
            <a:ext cx="716400" cy="10080"/>
            <a:chOff x="6798723" y="4024287"/>
            <a:chExt cx="71640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3742DFE-6450-04AA-2134-4C75D8D77A80}"/>
                    </a:ext>
                  </a:extLst>
                </p14:cNvPr>
                <p14:cNvContentPartPr/>
                <p14:nvPr/>
              </p14:nvContentPartPr>
              <p14:xfrm>
                <a:off x="6798723" y="4027167"/>
                <a:ext cx="104040" cy="7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3742DFE-6450-04AA-2134-4C75D8D77A8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92603" y="4021047"/>
                  <a:ext cx="116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A011DC3-1E36-42F2-29B4-814BB0329343}"/>
                    </a:ext>
                  </a:extLst>
                </p14:cNvPr>
                <p14:cNvContentPartPr/>
                <p14:nvPr/>
              </p14:nvContentPartPr>
              <p14:xfrm>
                <a:off x="7025883" y="4024287"/>
                <a:ext cx="108720" cy="3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A011DC3-1E36-42F2-29B4-814BB032934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019763" y="4018167"/>
                  <a:ext cx="120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2F35346-32BA-13D3-F809-DAEF4C84F182}"/>
                    </a:ext>
                  </a:extLst>
                </p14:cNvPr>
                <p14:cNvContentPartPr/>
                <p14:nvPr/>
              </p14:nvContentPartPr>
              <p14:xfrm>
                <a:off x="7233603" y="4027167"/>
                <a:ext cx="105840" cy="14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2F35346-32BA-13D3-F809-DAEF4C84F18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27483" y="4021047"/>
                  <a:ext cx="118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C7072AB-0E7D-9FFA-3244-663586BA43D1}"/>
                    </a:ext>
                  </a:extLst>
                </p14:cNvPr>
                <p14:cNvContentPartPr/>
                <p14:nvPr/>
              </p14:nvContentPartPr>
              <p14:xfrm>
                <a:off x="7453563" y="4026447"/>
                <a:ext cx="61560" cy="2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C7072AB-0E7D-9FFA-3244-663586BA43D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47443" y="4020327"/>
                  <a:ext cx="7380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8395C8C-03B6-AA9D-B803-8B3C46B0EA16}"/>
                  </a:ext>
                </a:extLst>
              </p14:cNvPr>
              <p14:cNvContentPartPr/>
              <p14:nvPr/>
            </p14:nvContentPartPr>
            <p14:xfrm>
              <a:off x="7555803" y="3897927"/>
              <a:ext cx="9360" cy="2923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8395C8C-03B6-AA9D-B803-8B3C46B0EA1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549910" y="3891807"/>
                <a:ext cx="21147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BCD69D0-4612-92F0-0247-6F049AD52B9A}"/>
                  </a:ext>
                </a:extLst>
              </p14:cNvPr>
              <p14:cNvContentPartPr/>
              <p14:nvPr/>
            </p14:nvContentPartPr>
            <p14:xfrm>
              <a:off x="7544643" y="3892527"/>
              <a:ext cx="402120" cy="46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BCD69D0-4612-92F0-0247-6F049AD52B9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38523" y="3886407"/>
                <a:ext cx="4143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DDCEEBCF-908B-AEE9-1560-E904CA9AF8A9}"/>
                  </a:ext>
                </a:extLst>
              </p14:cNvPr>
              <p14:cNvContentPartPr/>
              <p14:nvPr/>
            </p14:nvContentPartPr>
            <p14:xfrm>
              <a:off x="7568043" y="4212207"/>
              <a:ext cx="397440" cy="72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DDCEEBCF-908B-AEE9-1560-E904CA9AF8A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561923" y="4199967"/>
                <a:ext cx="409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843FE99-2A65-12CC-E107-B877643F1CF6}"/>
                  </a:ext>
                </a:extLst>
              </p14:cNvPr>
              <p14:cNvContentPartPr/>
              <p14:nvPr/>
            </p14:nvContentPartPr>
            <p14:xfrm>
              <a:off x="7946043" y="3906207"/>
              <a:ext cx="11520" cy="3092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843FE99-2A65-12CC-E107-B877643F1CF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939923" y="3900087"/>
                <a:ext cx="2376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0" name="Group 359">
            <a:extLst>
              <a:ext uri="{FF2B5EF4-FFF2-40B4-BE49-F238E27FC236}">
                <a16:creationId xmlns:a16="http://schemas.microsoft.com/office/drawing/2014/main" id="{EBFE3935-B267-E5FC-637D-5FC4C7D41DDB}"/>
              </a:ext>
            </a:extLst>
          </p:cNvPr>
          <p:cNvGrpSpPr/>
          <p:nvPr/>
        </p:nvGrpSpPr>
        <p:grpSpPr>
          <a:xfrm>
            <a:off x="7594683" y="3947247"/>
            <a:ext cx="335520" cy="229680"/>
            <a:chOff x="7594683" y="3947247"/>
            <a:chExt cx="335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0A18F7B-30D0-9278-173D-D75FDA3C0556}"/>
                    </a:ext>
                  </a:extLst>
                </p14:cNvPr>
                <p14:cNvContentPartPr/>
                <p14:nvPr/>
              </p14:nvContentPartPr>
              <p14:xfrm>
                <a:off x="7619523" y="3986847"/>
                <a:ext cx="38520" cy="1357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0A18F7B-30D0-9278-173D-D75FDA3C055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3403" y="3980727"/>
                  <a:ext cx="50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0A1CDB6-85E5-A169-834C-64CF19DDEFDB}"/>
                    </a:ext>
                  </a:extLst>
                </p14:cNvPr>
                <p14:cNvContentPartPr/>
                <p14:nvPr/>
              </p14:nvContentPartPr>
              <p14:xfrm>
                <a:off x="7594683" y="3947247"/>
                <a:ext cx="146160" cy="1846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0A1CDB6-85E5-A169-834C-64CF19DDEF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88563" y="3941127"/>
                  <a:ext cx="158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DEAB63F-3C43-D402-3019-37F17629F043}"/>
                    </a:ext>
                  </a:extLst>
                </p14:cNvPr>
                <p14:cNvContentPartPr/>
                <p14:nvPr/>
              </p14:nvContentPartPr>
              <p14:xfrm>
                <a:off x="7770723" y="4120047"/>
                <a:ext cx="38160" cy="48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DEAB63F-3C43-D402-3019-37F17629F04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64603" y="4113927"/>
                  <a:ext cx="50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33C5263-8650-2392-BE96-34941D40861F}"/>
                    </a:ext>
                  </a:extLst>
                </p14:cNvPr>
                <p14:cNvContentPartPr/>
                <p14:nvPr/>
              </p14:nvContentPartPr>
              <p14:xfrm>
                <a:off x="7838043" y="4140927"/>
                <a:ext cx="18720" cy="3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33C5263-8650-2392-BE96-34941D4086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31923" y="4134807"/>
                  <a:ext cx="30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224ED40-48C2-7D8B-4393-16FF28953184}"/>
                    </a:ext>
                  </a:extLst>
                </p14:cNvPr>
                <p14:cNvContentPartPr/>
                <p14:nvPr/>
              </p14:nvContentPartPr>
              <p14:xfrm>
                <a:off x="7843803" y="4116807"/>
                <a:ext cx="86400" cy="601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224ED40-48C2-7D8B-4393-16FF2895318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37683" y="4110687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3F90AA1-5AF0-5AFC-BAF1-7214E3A80411}"/>
                  </a:ext>
                </a:extLst>
              </p14:cNvPr>
              <p14:cNvContentPartPr/>
              <p14:nvPr/>
            </p14:nvContentPartPr>
            <p14:xfrm>
              <a:off x="7958643" y="4030767"/>
              <a:ext cx="262800" cy="151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3F90AA1-5AF0-5AFC-BAF1-7214E3A8041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952523" y="4024647"/>
                <a:ext cx="2750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35E4AF3-F43B-26F7-46BD-F69D0678CEB3}"/>
              </a:ext>
            </a:extLst>
          </p:cNvPr>
          <p:cNvGrpSpPr/>
          <p:nvPr/>
        </p:nvGrpSpPr>
        <p:grpSpPr>
          <a:xfrm>
            <a:off x="8311083" y="4015287"/>
            <a:ext cx="994320" cy="16200"/>
            <a:chOff x="8311083" y="4015287"/>
            <a:chExt cx="994320" cy="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6693B75-B502-AA7E-D687-019468F19E2A}"/>
                    </a:ext>
                  </a:extLst>
                </p14:cNvPr>
                <p14:cNvContentPartPr/>
                <p14:nvPr/>
              </p14:nvContentPartPr>
              <p14:xfrm>
                <a:off x="8311083" y="4025007"/>
                <a:ext cx="95040" cy="64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6693B75-B502-AA7E-D687-019468F19E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04963" y="4018887"/>
                  <a:ext cx="10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81142A5-D2EC-3FA2-81FB-CD120DA64F38}"/>
                    </a:ext>
                  </a:extLst>
                </p14:cNvPr>
                <p14:cNvContentPartPr/>
                <p14:nvPr/>
              </p14:nvContentPartPr>
              <p14:xfrm>
                <a:off x="8512683" y="4020687"/>
                <a:ext cx="111960" cy="50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81142A5-D2EC-3FA2-81FB-CD120DA64F3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06563" y="4014567"/>
                  <a:ext cx="124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986CEFE-4248-0A2C-2F2A-59CFC9E15C8A}"/>
                    </a:ext>
                  </a:extLst>
                </p14:cNvPr>
                <p14:cNvContentPartPr/>
                <p14:nvPr/>
              </p14:nvContentPartPr>
              <p14:xfrm>
                <a:off x="8720403" y="4026447"/>
                <a:ext cx="129960" cy="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986CEFE-4248-0A2C-2F2A-59CFC9E15C8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14283" y="4020327"/>
                  <a:ext cx="142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7E8ACDD-3A8A-6E95-E6B8-E520F5D7DBD2}"/>
                    </a:ext>
                  </a:extLst>
                </p14:cNvPr>
                <p14:cNvContentPartPr/>
                <p14:nvPr/>
              </p14:nvContentPartPr>
              <p14:xfrm>
                <a:off x="8976723" y="4017087"/>
                <a:ext cx="119520" cy="25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7E8ACDD-3A8A-6E95-E6B8-E520F5D7DB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70603" y="4010967"/>
                  <a:ext cx="131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30B31364-16C0-E287-9468-72D326346A74}"/>
                    </a:ext>
                  </a:extLst>
                </p14:cNvPr>
                <p14:cNvContentPartPr/>
                <p14:nvPr/>
              </p14:nvContentPartPr>
              <p14:xfrm>
                <a:off x="9217923" y="4015287"/>
                <a:ext cx="87480" cy="3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30B31364-16C0-E287-9468-72D326346A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11803" y="4009167"/>
                  <a:ext cx="997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1A156AC0-6DF3-2F1A-E05F-D0E3F78FEE0B}"/>
              </a:ext>
            </a:extLst>
          </p:cNvPr>
          <p:cNvGrpSpPr/>
          <p:nvPr/>
        </p:nvGrpSpPr>
        <p:grpSpPr>
          <a:xfrm>
            <a:off x="7948203" y="3428127"/>
            <a:ext cx="1340280" cy="28080"/>
            <a:chOff x="7948203" y="3428127"/>
            <a:chExt cx="1340280" cy="2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7554E95-CD4F-CE76-2054-69B312551A0A}"/>
                    </a:ext>
                  </a:extLst>
                </p14:cNvPr>
                <p14:cNvContentPartPr/>
                <p14:nvPr/>
              </p14:nvContentPartPr>
              <p14:xfrm>
                <a:off x="7948203" y="3444687"/>
                <a:ext cx="79560" cy="3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7554E95-CD4F-CE76-2054-69B312551A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42083" y="3438567"/>
                  <a:ext cx="91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D00CE1F-8622-DAE9-811E-D981A9408FAA}"/>
                    </a:ext>
                  </a:extLst>
                </p14:cNvPr>
                <p14:cNvContentPartPr/>
                <p14:nvPr/>
              </p14:nvContentPartPr>
              <p14:xfrm>
                <a:off x="8115963" y="3436407"/>
                <a:ext cx="88920" cy="14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D00CE1F-8622-DAE9-811E-D981A9408FA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09843" y="3430287"/>
                  <a:ext cx="101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A3B616F-6747-D7A4-19E1-8ECC77B2650F}"/>
                    </a:ext>
                  </a:extLst>
                </p14:cNvPr>
                <p14:cNvContentPartPr/>
                <p14:nvPr/>
              </p14:nvContentPartPr>
              <p14:xfrm>
                <a:off x="8312883" y="3454767"/>
                <a:ext cx="67680" cy="14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A3B616F-6747-D7A4-19E1-8ECC77B2650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06763" y="3448647"/>
                  <a:ext cx="79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D74B837-DE3A-94D3-BD0A-5CFC8BFA659E}"/>
                    </a:ext>
                  </a:extLst>
                </p14:cNvPr>
                <p14:cNvContentPartPr/>
                <p14:nvPr/>
              </p14:nvContentPartPr>
              <p14:xfrm>
                <a:off x="8457603" y="3439287"/>
                <a:ext cx="117720" cy="3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D74B837-DE3A-94D3-BD0A-5CFC8BFA65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51483" y="3433167"/>
                  <a:ext cx="1299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A95AD05-F5E9-B22F-2172-1C9BA05E895F}"/>
                    </a:ext>
                  </a:extLst>
                </p14:cNvPr>
                <p14:cNvContentPartPr/>
                <p14:nvPr/>
              </p14:nvContentPartPr>
              <p14:xfrm>
                <a:off x="8703483" y="3432087"/>
                <a:ext cx="140760" cy="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A95AD05-F5E9-B22F-2172-1C9BA05E895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97363" y="3425967"/>
                  <a:ext cx="153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4CDA5D6-12BD-F20E-0984-F13CB4F0E721}"/>
                    </a:ext>
                  </a:extLst>
                </p14:cNvPr>
                <p14:cNvContentPartPr/>
                <p14:nvPr/>
              </p14:nvContentPartPr>
              <p14:xfrm>
                <a:off x="8964483" y="3428127"/>
                <a:ext cx="67680" cy="21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4CDA5D6-12BD-F20E-0984-F13CB4F0E72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58363" y="3422007"/>
                  <a:ext cx="799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07F02E8-F965-BC92-72D0-B77C352D7DC4}"/>
                    </a:ext>
                  </a:extLst>
                </p14:cNvPr>
                <p14:cNvContentPartPr/>
                <p14:nvPr/>
              </p14:nvContentPartPr>
              <p14:xfrm>
                <a:off x="9166083" y="3434607"/>
                <a:ext cx="122400" cy="6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07F02E8-F965-BC92-72D0-B77C352D7DC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59963" y="3428487"/>
                  <a:ext cx="1346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B17C046-6DA1-D8A2-7980-688110461541}"/>
              </a:ext>
            </a:extLst>
          </p:cNvPr>
          <p:cNvGrpSpPr/>
          <p:nvPr/>
        </p:nvGrpSpPr>
        <p:grpSpPr>
          <a:xfrm>
            <a:off x="7690083" y="2675367"/>
            <a:ext cx="841320" cy="27720"/>
            <a:chOff x="7690083" y="2675367"/>
            <a:chExt cx="84132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CE31006-8A81-AFC6-0CC6-478FC684F184}"/>
                    </a:ext>
                  </a:extLst>
                </p14:cNvPr>
                <p14:cNvContentPartPr/>
                <p14:nvPr/>
              </p14:nvContentPartPr>
              <p14:xfrm>
                <a:off x="7690083" y="2695527"/>
                <a:ext cx="96480" cy="75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CE31006-8A81-AFC6-0CC6-478FC684F1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83963" y="2689407"/>
                  <a:ext cx="10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A2FAE4F-1646-5AA9-1391-6CB16E0A81AA}"/>
                    </a:ext>
                  </a:extLst>
                </p14:cNvPr>
                <p14:cNvContentPartPr/>
                <p14:nvPr/>
              </p14:nvContentPartPr>
              <p14:xfrm>
                <a:off x="7928043" y="2684727"/>
                <a:ext cx="139320" cy="14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A2FAE4F-1646-5AA9-1391-6CB16E0A81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21923" y="2678607"/>
                  <a:ext cx="151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3CD846C-E22C-8502-2985-16E38714D09F}"/>
                    </a:ext>
                  </a:extLst>
                </p14:cNvPr>
                <p14:cNvContentPartPr/>
                <p14:nvPr/>
              </p14:nvContentPartPr>
              <p14:xfrm>
                <a:off x="8245563" y="2675367"/>
                <a:ext cx="44640" cy="97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3CD846C-E22C-8502-2985-16E38714D0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39443" y="2669247"/>
                  <a:ext cx="5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DD6EE3C-AEB8-AB86-68B0-995AFE931509}"/>
                    </a:ext>
                  </a:extLst>
                </p14:cNvPr>
                <p14:cNvContentPartPr/>
                <p14:nvPr/>
              </p14:nvContentPartPr>
              <p14:xfrm>
                <a:off x="8163123" y="2696607"/>
                <a:ext cx="105840" cy="3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DD6EE3C-AEB8-AB86-68B0-995AFE93150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57003" y="2690487"/>
                  <a:ext cx="11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779DBBB-2B0F-4B2D-53AA-000569B26287}"/>
                    </a:ext>
                  </a:extLst>
                </p14:cNvPr>
                <p14:cNvContentPartPr/>
                <p14:nvPr/>
              </p14:nvContentPartPr>
              <p14:xfrm>
                <a:off x="8398203" y="2689407"/>
                <a:ext cx="133200" cy="79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779DBBB-2B0F-4B2D-53AA-000569B2628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92083" y="2683287"/>
                  <a:ext cx="14544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F753870B-9CDF-A58E-E95D-B191392EA1CB}"/>
                  </a:ext>
                </a:extLst>
              </p14:cNvPr>
              <p14:cNvContentPartPr/>
              <p14:nvPr/>
            </p14:nvContentPartPr>
            <p14:xfrm>
              <a:off x="8714283" y="2700207"/>
              <a:ext cx="131760" cy="39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F753870B-9CDF-A58E-E95D-B191392EA1C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708163" y="2694087"/>
                <a:ext cx="1440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10C9922-012F-4D79-C4B3-3EA98E8532B0}"/>
                  </a:ext>
                </a:extLst>
              </p14:cNvPr>
              <p14:cNvContentPartPr/>
              <p14:nvPr/>
            </p14:nvContentPartPr>
            <p14:xfrm>
              <a:off x="9022443" y="2714967"/>
              <a:ext cx="208080" cy="14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10C9922-012F-4D79-C4B3-3EA98E8532B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016323" y="2708847"/>
                <a:ext cx="2203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72921992-3F22-5771-8592-48CD6D8A4503}"/>
                  </a:ext>
                </a:extLst>
              </p14:cNvPr>
              <p14:cNvContentPartPr/>
              <p14:nvPr/>
            </p14:nvContentPartPr>
            <p14:xfrm>
              <a:off x="9429963" y="2697327"/>
              <a:ext cx="108720" cy="176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72921992-3F22-5771-8592-48CD6D8A450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423843" y="2691207"/>
                <a:ext cx="120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2C84ACED-FBED-0250-F38F-F4365B67FEA8}"/>
                  </a:ext>
                </a:extLst>
              </p14:cNvPr>
              <p14:cNvContentPartPr/>
              <p14:nvPr/>
            </p14:nvContentPartPr>
            <p14:xfrm>
              <a:off x="8996523" y="4691007"/>
              <a:ext cx="156240" cy="104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2C84ACED-FBED-0250-F38F-F4365B67FEA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990403" y="4684887"/>
                <a:ext cx="1684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A6EF9B0-FDA1-7C5D-D988-02D9E26243A3}"/>
              </a:ext>
            </a:extLst>
          </p:cNvPr>
          <p:cNvGrpSpPr/>
          <p:nvPr/>
        </p:nvGrpSpPr>
        <p:grpSpPr>
          <a:xfrm>
            <a:off x="9384243" y="4673007"/>
            <a:ext cx="427680" cy="6840"/>
            <a:chOff x="9384243" y="4673007"/>
            <a:chExt cx="42768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8A84C4F-353E-4CAF-1539-7456CB2E0F98}"/>
                    </a:ext>
                  </a:extLst>
                </p14:cNvPr>
                <p14:cNvContentPartPr/>
                <p14:nvPr/>
              </p14:nvContentPartPr>
              <p14:xfrm>
                <a:off x="9384243" y="4673007"/>
                <a:ext cx="128520" cy="2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8A84C4F-353E-4CAF-1539-7456CB2E0F9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78123" y="4666887"/>
                  <a:ext cx="140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AC971C3-9DD2-5474-49D4-58A2180A2D21}"/>
                    </a:ext>
                  </a:extLst>
                </p14:cNvPr>
                <p14:cNvContentPartPr/>
                <p14:nvPr/>
              </p14:nvContentPartPr>
              <p14:xfrm>
                <a:off x="9672603" y="4673007"/>
                <a:ext cx="139320" cy="68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AC971C3-9DD2-5474-49D4-58A2180A2D2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66483" y="4666887"/>
                  <a:ext cx="1515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1D6796C7-CB30-D0CA-8F44-A3A7EB77FDB8}"/>
                  </a:ext>
                </a:extLst>
              </p14:cNvPr>
              <p14:cNvContentPartPr/>
              <p14:nvPr/>
            </p14:nvContentPartPr>
            <p14:xfrm>
              <a:off x="10025403" y="4669047"/>
              <a:ext cx="177480" cy="28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1D6796C7-CB30-D0CA-8F44-A3A7EB77FDB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019283" y="4662927"/>
                <a:ext cx="1897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2A1A4CF-DEEF-1030-4E17-27AE948E7ED2}"/>
                  </a:ext>
                </a:extLst>
              </p14:cNvPr>
              <p14:cNvContentPartPr/>
              <p14:nvPr/>
            </p14:nvContentPartPr>
            <p14:xfrm>
              <a:off x="10306203" y="4642767"/>
              <a:ext cx="390960" cy="2340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2A1A4CF-DEEF-1030-4E17-27AE948E7ED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300083" y="4636647"/>
                <a:ext cx="4032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Group 401">
            <a:extLst>
              <a:ext uri="{FF2B5EF4-FFF2-40B4-BE49-F238E27FC236}">
                <a16:creationId xmlns:a16="http://schemas.microsoft.com/office/drawing/2014/main" id="{D925F764-495B-9851-12A9-0471FDB6E54C}"/>
              </a:ext>
            </a:extLst>
          </p:cNvPr>
          <p:cNvGrpSpPr/>
          <p:nvPr/>
        </p:nvGrpSpPr>
        <p:grpSpPr>
          <a:xfrm>
            <a:off x="10693923" y="4544487"/>
            <a:ext cx="488880" cy="351360"/>
            <a:chOff x="10693923" y="4544487"/>
            <a:chExt cx="4888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56FB2BD-A306-C40C-14B6-9C2492DBBC68}"/>
                    </a:ext>
                  </a:extLst>
                </p14:cNvPr>
                <p14:cNvContentPartPr/>
                <p14:nvPr/>
              </p14:nvContentPartPr>
              <p14:xfrm>
                <a:off x="10695003" y="4556367"/>
                <a:ext cx="45000" cy="3146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56FB2BD-A306-C40C-14B6-9C2492DBBC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88883" y="4550247"/>
                  <a:ext cx="57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34A9888-6CB3-A65A-46ED-6F9F9FA5E987}"/>
                    </a:ext>
                  </a:extLst>
                </p14:cNvPr>
                <p14:cNvContentPartPr/>
                <p14:nvPr/>
              </p14:nvContentPartPr>
              <p14:xfrm>
                <a:off x="10693923" y="4544487"/>
                <a:ext cx="423000" cy="140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34A9888-6CB3-A65A-46ED-6F9F9FA5E9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87803" y="4538367"/>
                  <a:ext cx="435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0CD4C2E-4EC9-6D12-4EF5-7895EC2678D8}"/>
                    </a:ext>
                  </a:extLst>
                </p14:cNvPr>
                <p14:cNvContentPartPr/>
                <p14:nvPr/>
              </p14:nvContentPartPr>
              <p14:xfrm>
                <a:off x="10695363" y="4870647"/>
                <a:ext cx="487440" cy="252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0CD4C2E-4EC9-6D12-4EF5-7895EC2678D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89243" y="4864527"/>
                  <a:ext cx="499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5AB5773-E3D3-E7F9-EFF2-73931BFAD765}"/>
                    </a:ext>
                  </a:extLst>
                </p14:cNvPr>
                <p14:cNvContentPartPr/>
                <p14:nvPr/>
              </p14:nvContentPartPr>
              <p14:xfrm>
                <a:off x="11095323" y="4554567"/>
                <a:ext cx="32400" cy="3301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5AB5773-E3D3-E7F9-EFF2-73931BFAD76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89203" y="4548447"/>
                  <a:ext cx="44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6F7FE79-EC7D-294B-5910-CD7700659CFC}"/>
                    </a:ext>
                  </a:extLst>
                </p14:cNvPr>
                <p14:cNvContentPartPr/>
                <p14:nvPr/>
              </p14:nvContentPartPr>
              <p14:xfrm>
                <a:off x="10816683" y="4656447"/>
                <a:ext cx="56160" cy="133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6F7FE79-EC7D-294B-5910-CD7700659CF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10563" y="4650327"/>
                  <a:ext cx="68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F8F3A97-8F84-C477-750C-FD90A7E78328}"/>
                    </a:ext>
                  </a:extLst>
                </p14:cNvPr>
                <p14:cNvContentPartPr/>
                <p14:nvPr/>
              </p14:nvContentPartPr>
              <p14:xfrm>
                <a:off x="10914963" y="4669767"/>
                <a:ext cx="15840" cy="1162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F8F3A97-8F84-C477-750C-FD90A7E7832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08843" y="4663647"/>
                  <a:ext cx="28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EDF8384-CADB-7A08-7738-688F6329C7E1}"/>
                    </a:ext>
                  </a:extLst>
                </p14:cNvPr>
                <p14:cNvContentPartPr/>
                <p14:nvPr/>
              </p14:nvContentPartPr>
              <p14:xfrm>
                <a:off x="10857363" y="4719447"/>
                <a:ext cx="85680" cy="68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EDF8384-CADB-7A08-7738-688F6329C7E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51243" y="4713327"/>
                  <a:ext cx="9792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75D0DBB-C32E-AD35-CD19-AF7C9FFFA9FC}"/>
                  </a:ext>
                </a:extLst>
              </p14:cNvPr>
              <p14:cNvContentPartPr/>
              <p14:nvPr/>
            </p14:nvContentPartPr>
            <p14:xfrm>
              <a:off x="11141043" y="4709367"/>
              <a:ext cx="565200" cy="165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75D0DBB-C32E-AD35-CD19-AF7C9FFFA9F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1134923" y="4703247"/>
                <a:ext cx="5774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" name="Group 415">
            <a:extLst>
              <a:ext uri="{FF2B5EF4-FFF2-40B4-BE49-F238E27FC236}">
                <a16:creationId xmlns:a16="http://schemas.microsoft.com/office/drawing/2014/main" id="{D51F2AB6-9147-D4DA-6D5E-0F6642E93477}"/>
              </a:ext>
            </a:extLst>
          </p:cNvPr>
          <p:cNvGrpSpPr/>
          <p:nvPr/>
        </p:nvGrpSpPr>
        <p:grpSpPr>
          <a:xfrm>
            <a:off x="9407283" y="4012407"/>
            <a:ext cx="854640" cy="20520"/>
            <a:chOff x="9407283" y="4012407"/>
            <a:chExt cx="85464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E2D748ED-D057-214E-04F0-594ACD20D4C3}"/>
                    </a:ext>
                  </a:extLst>
                </p14:cNvPr>
                <p14:cNvContentPartPr/>
                <p14:nvPr/>
              </p14:nvContentPartPr>
              <p14:xfrm>
                <a:off x="9407283" y="4016367"/>
                <a:ext cx="104040" cy="4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E2D748ED-D057-214E-04F0-594ACD20D4C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01163" y="4010247"/>
                  <a:ext cx="11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44A96141-E3D7-2819-9F01-B8DC2F06134B}"/>
                    </a:ext>
                  </a:extLst>
                </p14:cNvPr>
                <p14:cNvContentPartPr/>
                <p14:nvPr/>
              </p14:nvContentPartPr>
              <p14:xfrm>
                <a:off x="9672603" y="4012407"/>
                <a:ext cx="139320" cy="50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44A96141-E3D7-2819-9F01-B8DC2F06134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66483" y="4006287"/>
                  <a:ext cx="1515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DDA4865-533D-1766-B451-FAF586B9B586}"/>
                    </a:ext>
                  </a:extLst>
                </p14:cNvPr>
                <p14:cNvContentPartPr/>
                <p14:nvPr/>
              </p14:nvContentPartPr>
              <p14:xfrm>
                <a:off x="9956643" y="4017087"/>
                <a:ext cx="101160" cy="43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DDA4865-533D-1766-B451-FAF586B9B58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50523" y="4010967"/>
                  <a:ext cx="113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402E172-580A-4EBB-3353-0FF7BBEE5022}"/>
                    </a:ext>
                  </a:extLst>
                </p14:cNvPr>
                <p14:cNvContentPartPr/>
                <p14:nvPr/>
              </p14:nvContentPartPr>
              <p14:xfrm>
                <a:off x="10199283" y="4032567"/>
                <a:ext cx="62640" cy="3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402E172-580A-4EBB-3353-0FF7BBEE502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93163" y="4026447"/>
                  <a:ext cx="748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73538E9-4E17-BFEC-9CC7-67A1D58D8665}"/>
                  </a:ext>
                </a:extLst>
              </p14:cNvPr>
              <p14:cNvContentPartPr/>
              <p14:nvPr/>
            </p14:nvContentPartPr>
            <p14:xfrm>
              <a:off x="10381083" y="4038327"/>
              <a:ext cx="1247400" cy="7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73538E9-4E17-BFEC-9CC7-67A1D58D866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374963" y="4026087"/>
                <a:ext cx="12596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C35A5B2-52D6-1375-FAC7-E3B050F709CD}"/>
              </a:ext>
            </a:extLst>
          </p:cNvPr>
          <p:cNvGrpSpPr/>
          <p:nvPr/>
        </p:nvGrpSpPr>
        <p:grpSpPr>
          <a:xfrm>
            <a:off x="9396483" y="3419127"/>
            <a:ext cx="907560" cy="24480"/>
            <a:chOff x="9396483" y="3419127"/>
            <a:chExt cx="90756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41A7263-A2CC-F3C6-15E2-1B57BF5C963D}"/>
                    </a:ext>
                  </a:extLst>
                </p14:cNvPr>
                <p14:cNvContentPartPr/>
                <p14:nvPr/>
              </p14:nvContentPartPr>
              <p14:xfrm>
                <a:off x="9396483" y="3427407"/>
                <a:ext cx="70560" cy="75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41A7263-A2CC-F3C6-15E2-1B57BF5C963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90363" y="3421287"/>
                  <a:ext cx="82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1581241-B1EB-4ADD-6486-06A15C5F54BA}"/>
                    </a:ext>
                  </a:extLst>
                </p14:cNvPr>
                <p14:cNvContentPartPr/>
                <p14:nvPr/>
              </p14:nvContentPartPr>
              <p14:xfrm>
                <a:off x="9614643" y="3430287"/>
                <a:ext cx="150120" cy="133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1581241-B1EB-4ADD-6486-06A15C5F54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08523" y="3424167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55B269A-341C-B68A-E85C-CD805E39B263}"/>
                    </a:ext>
                  </a:extLst>
                </p14:cNvPr>
                <p14:cNvContentPartPr/>
                <p14:nvPr/>
              </p14:nvContentPartPr>
              <p14:xfrm>
                <a:off x="9887883" y="3420207"/>
                <a:ext cx="201960" cy="57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55B269A-341C-B68A-E85C-CD805E39B26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881763" y="3414087"/>
                  <a:ext cx="21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237EE52-3CCD-0E7B-E8AC-EDB901D8C12A}"/>
                    </a:ext>
                  </a:extLst>
                </p14:cNvPr>
                <p14:cNvContentPartPr/>
                <p14:nvPr/>
              </p14:nvContentPartPr>
              <p14:xfrm>
                <a:off x="10173363" y="3419127"/>
                <a:ext cx="130680" cy="11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237EE52-3CCD-0E7B-E8AC-EDB901D8C12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67243" y="3413007"/>
                  <a:ext cx="14292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B4723A9D-3121-C9B8-0DB4-CE22A8AB50BC}"/>
                  </a:ext>
                </a:extLst>
              </p14:cNvPr>
              <p14:cNvContentPartPr/>
              <p14:nvPr/>
            </p14:nvContentPartPr>
            <p14:xfrm>
              <a:off x="10360923" y="3418047"/>
              <a:ext cx="1250640" cy="7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B4723A9D-3121-C9B8-0DB4-CE22A8AB50B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354803" y="3405807"/>
                <a:ext cx="12628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8" name="Group 427">
            <a:extLst>
              <a:ext uri="{FF2B5EF4-FFF2-40B4-BE49-F238E27FC236}">
                <a16:creationId xmlns:a16="http://schemas.microsoft.com/office/drawing/2014/main" id="{8EB715E0-C2B6-38A1-8C6A-8662D788515B}"/>
              </a:ext>
            </a:extLst>
          </p:cNvPr>
          <p:cNvGrpSpPr/>
          <p:nvPr/>
        </p:nvGrpSpPr>
        <p:grpSpPr>
          <a:xfrm>
            <a:off x="9633003" y="2691207"/>
            <a:ext cx="636840" cy="29520"/>
            <a:chOff x="9633003" y="2691207"/>
            <a:chExt cx="63684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6698EFE-8A87-D9AB-7B8A-E369E1C7DB2D}"/>
                    </a:ext>
                  </a:extLst>
                </p14:cNvPr>
                <p14:cNvContentPartPr/>
                <p14:nvPr/>
              </p14:nvContentPartPr>
              <p14:xfrm>
                <a:off x="9633003" y="2691207"/>
                <a:ext cx="9360" cy="93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6698EFE-8A87-D9AB-7B8A-E369E1C7DB2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26883" y="2685087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1A2A720-8FE9-7E42-1349-05ACE6BA792C}"/>
                    </a:ext>
                  </a:extLst>
                </p14:cNvPr>
                <p14:cNvContentPartPr/>
                <p14:nvPr/>
              </p14:nvContentPartPr>
              <p14:xfrm>
                <a:off x="9639123" y="2709207"/>
                <a:ext cx="127080" cy="115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1A2A720-8FE9-7E42-1349-05ACE6BA792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33003" y="2703087"/>
                  <a:ext cx="139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2868FE2-A780-FD2D-7236-1489AE3BC812}"/>
                    </a:ext>
                  </a:extLst>
                </p14:cNvPr>
                <p14:cNvContentPartPr/>
                <p14:nvPr/>
              </p14:nvContentPartPr>
              <p14:xfrm>
                <a:off x="9898683" y="2695527"/>
                <a:ext cx="96480" cy="72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2868FE2-A780-FD2D-7236-1489AE3BC8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92563" y="2689407"/>
                  <a:ext cx="10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26E7011-4871-18EE-4BE9-7B5CA769F61C}"/>
                    </a:ext>
                  </a:extLst>
                </p14:cNvPr>
                <p14:cNvContentPartPr/>
                <p14:nvPr/>
              </p14:nvContentPartPr>
              <p14:xfrm>
                <a:off x="10126203" y="2703087"/>
                <a:ext cx="143640" cy="75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26E7011-4871-18EE-4BE9-7B5CA769F61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20083" y="2696967"/>
                  <a:ext cx="1558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F56B8E56-9C5D-72A9-D6FC-75D087E42FCB}"/>
                  </a:ext>
                </a:extLst>
              </p14:cNvPr>
              <p14:cNvContentPartPr/>
              <p14:nvPr/>
            </p14:nvContentPartPr>
            <p14:xfrm>
              <a:off x="10356603" y="2697327"/>
              <a:ext cx="1200240" cy="72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F56B8E56-9C5D-72A9-D6FC-75D087E42FC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350483" y="2685087"/>
                <a:ext cx="1212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DABB3F3F-AF2C-9772-82B2-CE81E3D1027E}"/>
                  </a:ext>
                </a:extLst>
              </p14:cNvPr>
              <p14:cNvContentPartPr/>
              <p14:nvPr/>
            </p14:nvContentPartPr>
            <p14:xfrm>
              <a:off x="2098923" y="2842047"/>
              <a:ext cx="720" cy="5630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DABB3F3F-AF2C-9772-82B2-CE81E3D1027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086683" y="2835927"/>
                <a:ext cx="252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557A0D7-6852-30C1-6E87-93AAFC726FB4}"/>
                  </a:ext>
                </a:extLst>
              </p14:cNvPr>
              <p14:cNvContentPartPr/>
              <p14:nvPr/>
            </p14:nvContentPartPr>
            <p14:xfrm>
              <a:off x="2056083" y="3374487"/>
              <a:ext cx="74160" cy="637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557A0D7-6852-30C1-6E87-93AAFC726FB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049963" y="3368367"/>
                <a:ext cx="864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034E5F4A-D5D8-442A-2567-50A069ABFD78}"/>
                  </a:ext>
                </a:extLst>
              </p14:cNvPr>
              <p14:cNvContentPartPr/>
              <p14:nvPr/>
            </p14:nvContentPartPr>
            <p14:xfrm>
              <a:off x="2571963" y="2852127"/>
              <a:ext cx="360" cy="3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034E5F4A-D5D8-442A-2567-50A069ABF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5843" y="28460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466C0549-DB1B-E6EA-E393-1E0D7E0F46E8}"/>
                  </a:ext>
                </a:extLst>
              </p14:cNvPr>
              <p14:cNvContentPartPr/>
              <p14:nvPr/>
            </p14:nvContentPartPr>
            <p14:xfrm>
              <a:off x="2571963" y="2852127"/>
              <a:ext cx="720" cy="116748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466C0549-DB1B-E6EA-E393-1E0D7E0F46E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2559723" y="2846007"/>
                <a:ext cx="2520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7B6F06E3-77FA-144F-91F9-2D26C5547EE6}"/>
                  </a:ext>
                </a:extLst>
              </p14:cNvPr>
              <p14:cNvContentPartPr/>
              <p14:nvPr/>
            </p14:nvContentPartPr>
            <p14:xfrm>
              <a:off x="2541003" y="3998727"/>
              <a:ext cx="52920" cy="565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7B6F06E3-77FA-144F-91F9-2D26C5547EE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534883" y="3992607"/>
                <a:ext cx="65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928CF63E-CDA7-7407-A8A8-4262C0091E4C}"/>
                  </a:ext>
                </a:extLst>
              </p14:cNvPr>
              <p14:cNvContentPartPr/>
              <p14:nvPr/>
            </p14:nvContentPartPr>
            <p14:xfrm>
              <a:off x="3341283" y="2875887"/>
              <a:ext cx="720" cy="183960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928CF63E-CDA7-7407-A8A8-4262C0091E4C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329043" y="2869767"/>
                <a:ext cx="25200" cy="18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C4489869-E87E-CB61-505F-86C46AD7FCC5}"/>
                  </a:ext>
                </a:extLst>
              </p14:cNvPr>
              <p14:cNvContentPartPr/>
              <p14:nvPr/>
            </p14:nvContentPartPr>
            <p14:xfrm>
              <a:off x="4599123" y="3567447"/>
              <a:ext cx="720" cy="46656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C4489869-E87E-CB61-505F-86C46AD7FCC5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4586883" y="3561327"/>
                <a:ext cx="252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1A7632FB-B0B1-0138-AD9E-FB9EA78EE334}"/>
                  </a:ext>
                </a:extLst>
              </p14:cNvPr>
              <p14:cNvContentPartPr/>
              <p14:nvPr/>
            </p14:nvContentPartPr>
            <p14:xfrm>
              <a:off x="4557723" y="4005207"/>
              <a:ext cx="92160" cy="446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1A7632FB-B0B1-0138-AD9E-FB9EA78EE334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4551603" y="3999087"/>
                <a:ext cx="104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11131606-1CA0-B824-9807-B7DBC8186A75}"/>
                  </a:ext>
                </a:extLst>
              </p14:cNvPr>
              <p14:cNvContentPartPr/>
              <p14:nvPr/>
            </p14:nvContentPartPr>
            <p14:xfrm>
              <a:off x="3306003" y="4673007"/>
              <a:ext cx="15840" cy="223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11131606-1CA0-B824-9807-B7DBC8186A75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3299883" y="4666887"/>
                <a:ext cx="280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E48766D0-9CCC-9011-0926-4BDE48D872CF}"/>
                  </a:ext>
                </a:extLst>
              </p14:cNvPr>
              <p14:cNvContentPartPr/>
              <p14:nvPr/>
            </p14:nvContentPartPr>
            <p14:xfrm>
              <a:off x="3303123" y="4666527"/>
              <a:ext cx="73800" cy="838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E48766D0-9CCC-9011-0926-4BDE48D872CF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3297003" y="4660407"/>
                <a:ext cx="860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EDEF59BD-3311-84B8-07E1-F03456D26AFF}"/>
                  </a:ext>
                </a:extLst>
              </p14:cNvPr>
              <p14:cNvContentPartPr/>
              <p14:nvPr/>
            </p14:nvContentPartPr>
            <p14:xfrm>
              <a:off x="5765163" y="3614967"/>
              <a:ext cx="720" cy="108036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EDEF59BD-3311-84B8-07E1-F03456D26AFF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752923" y="3608847"/>
                <a:ext cx="25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0FAAF707-E050-033E-2059-17204608B697}"/>
                  </a:ext>
                </a:extLst>
              </p14:cNvPr>
              <p14:cNvContentPartPr/>
              <p14:nvPr/>
            </p14:nvContentPartPr>
            <p14:xfrm>
              <a:off x="5731323" y="4679127"/>
              <a:ext cx="57600" cy="4392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0FAAF707-E050-033E-2059-17204608B697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725203" y="4673007"/>
                <a:ext cx="69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BC294FD7-B569-C24D-C02B-B41A18331DB5}"/>
                  </a:ext>
                </a:extLst>
              </p14:cNvPr>
              <p14:cNvContentPartPr/>
              <p14:nvPr/>
            </p14:nvContentPartPr>
            <p14:xfrm>
              <a:off x="7760283" y="4229487"/>
              <a:ext cx="6480" cy="4802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BC294FD7-B569-C24D-C02B-B41A18331DB5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754163" y="4223367"/>
                <a:ext cx="187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3BF2A452-AD7D-8E61-FF90-760E86782349}"/>
                  </a:ext>
                </a:extLst>
              </p14:cNvPr>
              <p14:cNvContentPartPr/>
              <p14:nvPr/>
            </p14:nvContentPartPr>
            <p14:xfrm>
              <a:off x="7730763" y="4684167"/>
              <a:ext cx="72720" cy="5868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3BF2A452-AD7D-8E61-FF90-760E86782349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724643" y="4678047"/>
                <a:ext cx="849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8465753B-8CE2-152B-4DD4-86655FD0101F}"/>
                  </a:ext>
                </a:extLst>
              </p14:cNvPr>
              <p14:cNvContentPartPr/>
              <p14:nvPr/>
            </p14:nvContentPartPr>
            <p14:xfrm>
              <a:off x="733927" y="4851387"/>
              <a:ext cx="5040" cy="8244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8465753B-8CE2-152B-4DD4-86655FD0101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727807" y="4845267"/>
                <a:ext cx="1728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56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79991C2-F2AB-7185-F4D8-6C9D4A87C5B4}"/>
              </a:ext>
            </a:extLst>
          </p:cNvPr>
          <p:cNvGrpSpPr/>
          <p:nvPr/>
        </p:nvGrpSpPr>
        <p:grpSpPr>
          <a:xfrm>
            <a:off x="468607" y="550827"/>
            <a:ext cx="119160" cy="186120"/>
            <a:chOff x="468607" y="550827"/>
            <a:chExt cx="1191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AC4E3E-156A-AFA9-5277-C99A84569189}"/>
                    </a:ext>
                  </a:extLst>
                </p14:cNvPr>
                <p14:cNvContentPartPr/>
                <p14:nvPr/>
              </p14:nvContentPartPr>
              <p14:xfrm>
                <a:off x="468607" y="550827"/>
                <a:ext cx="23040" cy="17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AC4E3E-156A-AFA9-5277-C99A845691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487" y="544707"/>
                  <a:ext cx="35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73DC08-FB39-9737-1F86-52B933A37D82}"/>
                    </a:ext>
                  </a:extLst>
                </p14:cNvPr>
                <p14:cNvContentPartPr/>
                <p14:nvPr/>
              </p14:nvContentPartPr>
              <p14:xfrm>
                <a:off x="585967" y="555147"/>
                <a:ext cx="1800" cy="18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73DC08-FB39-9737-1F86-52B933A37D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9847" y="549027"/>
                  <a:ext cx="14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88A75A-B557-9E71-89EF-45F9FF29296C}"/>
                    </a:ext>
                  </a:extLst>
                </p14:cNvPr>
                <p14:cNvContentPartPr/>
                <p14:nvPr/>
              </p14:nvContentPartPr>
              <p14:xfrm>
                <a:off x="475807" y="667107"/>
                <a:ext cx="90360" cy="1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88A75A-B557-9E71-89EF-45F9FF2929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687" y="660987"/>
                  <a:ext cx="1026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ECFE41-8239-9E6C-6B4D-1ABA00C7F792}"/>
              </a:ext>
            </a:extLst>
          </p:cNvPr>
          <p:cNvGrpSpPr/>
          <p:nvPr/>
        </p:nvGrpSpPr>
        <p:grpSpPr>
          <a:xfrm>
            <a:off x="753727" y="652347"/>
            <a:ext cx="95040" cy="42480"/>
            <a:chOff x="753727" y="652347"/>
            <a:chExt cx="9504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5E3E54-FBAE-2E55-0A71-E80F92FA03ED}"/>
                    </a:ext>
                  </a:extLst>
                </p14:cNvPr>
                <p14:cNvContentPartPr/>
                <p14:nvPr/>
              </p14:nvContentPartPr>
              <p14:xfrm>
                <a:off x="753727" y="652347"/>
                <a:ext cx="49680" cy="2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5E3E54-FBAE-2E55-0A71-E80F92FA03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607" y="646227"/>
                  <a:ext cx="61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C3E8E1-DD92-A929-CA14-5382615D08E7}"/>
                    </a:ext>
                  </a:extLst>
                </p14:cNvPr>
                <p14:cNvContentPartPr/>
                <p14:nvPr/>
              </p14:nvContentPartPr>
              <p14:xfrm>
                <a:off x="753727" y="65234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C3E8E1-DD92-A929-CA14-5382615D08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607" y="6462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D2314C-F9A1-7190-D218-77084CA15144}"/>
                    </a:ext>
                  </a:extLst>
                </p14:cNvPr>
                <p14:cNvContentPartPr/>
                <p14:nvPr/>
              </p14:nvContentPartPr>
              <p14:xfrm>
                <a:off x="753727" y="652347"/>
                <a:ext cx="95040" cy="4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D2314C-F9A1-7190-D218-77084CA151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607" y="646227"/>
                  <a:ext cx="1072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718AB42-B9A7-0247-CFE3-49EF620D4F1D}"/>
                  </a:ext>
                </a:extLst>
              </p14:cNvPr>
              <p14:cNvContentPartPr/>
              <p14:nvPr/>
            </p14:nvContentPartPr>
            <p14:xfrm>
              <a:off x="1213447" y="554787"/>
              <a:ext cx="7920" cy="17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718AB42-B9A7-0247-CFE3-49EF620D4F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7327" y="548667"/>
                <a:ext cx="201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B87CA7-D6A9-0643-0FC3-5E3F3C45423C}"/>
                  </a:ext>
                </a:extLst>
              </p14:cNvPr>
              <p14:cNvContentPartPr/>
              <p14:nvPr/>
            </p14:nvContentPartPr>
            <p14:xfrm>
              <a:off x="1100407" y="801747"/>
              <a:ext cx="256680" cy="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B87CA7-D6A9-0643-0FC3-5E3F3C4542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4287" y="795627"/>
                <a:ext cx="26892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9F5404D-1D8F-9AEC-BA88-5F85E54A8E8A}"/>
              </a:ext>
            </a:extLst>
          </p:cNvPr>
          <p:cNvGrpSpPr/>
          <p:nvPr/>
        </p:nvGrpSpPr>
        <p:grpSpPr>
          <a:xfrm>
            <a:off x="1140727" y="890667"/>
            <a:ext cx="274320" cy="196560"/>
            <a:chOff x="1140727" y="890667"/>
            <a:chExt cx="2743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B4FF54-FE1E-BD8D-8A86-B51399B323CC}"/>
                    </a:ext>
                  </a:extLst>
                </p14:cNvPr>
                <p14:cNvContentPartPr/>
                <p14:nvPr/>
              </p14:nvContentPartPr>
              <p14:xfrm>
                <a:off x="1140727" y="890667"/>
                <a:ext cx="214920" cy="19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B4FF54-FE1E-BD8D-8A86-B51399B323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4607" y="884547"/>
                  <a:ext cx="227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B5FF17-B6C8-2295-EAE5-4C3BF0120559}"/>
                    </a:ext>
                  </a:extLst>
                </p14:cNvPr>
                <p14:cNvContentPartPr/>
                <p14:nvPr/>
              </p14:nvContentPartPr>
              <p14:xfrm>
                <a:off x="1289407" y="968427"/>
                <a:ext cx="125640" cy="9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B5FF17-B6C8-2295-EAE5-4C3BF01205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83287" y="962307"/>
                  <a:ext cx="1378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4D6970-DF51-B148-4D22-8D65A9917207}"/>
              </a:ext>
            </a:extLst>
          </p:cNvPr>
          <p:cNvGrpSpPr/>
          <p:nvPr/>
        </p:nvGrpSpPr>
        <p:grpSpPr>
          <a:xfrm>
            <a:off x="1652647" y="519147"/>
            <a:ext cx="255240" cy="810360"/>
            <a:chOff x="1652647" y="519147"/>
            <a:chExt cx="25524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D828D5-1989-3469-ABE8-06DD33077D35}"/>
                    </a:ext>
                  </a:extLst>
                </p14:cNvPr>
                <p14:cNvContentPartPr/>
                <p14:nvPr/>
              </p14:nvContentPartPr>
              <p14:xfrm>
                <a:off x="1652647" y="519147"/>
                <a:ext cx="119520" cy="81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D828D5-1989-3469-ABE8-06DD33077D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6527" y="513027"/>
                  <a:ext cx="13176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B426DE-839F-D932-E0AA-FD5255D293DD}"/>
                    </a:ext>
                  </a:extLst>
                </p14:cNvPr>
                <p14:cNvContentPartPr/>
                <p14:nvPr/>
              </p14:nvContentPartPr>
              <p14:xfrm>
                <a:off x="1828327" y="591867"/>
                <a:ext cx="21600" cy="12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B426DE-839F-D932-E0AA-FD5255D293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22207" y="585747"/>
                  <a:ext cx="33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A8A31A-49A4-3CD5-4F00-FBD515479C77}"/>
                    </a:ext>
                  </a:extLst>
                </p14:cNvPr>
                <p14:cNvContentPartPr/>
                <p14:nvPr/>
              </p14:nvContentPartPr>
              <p14:xfrm>
                <a:off x="1899967" y="1113867"/>
                <a:ext cx="7920" cy="11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A8A31A-49A4-3CD5-4F00-FBD515479C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3847" y="1107747"/>
                  <a:ext cx="2016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7547DF-0EF4-FD24-1EAB-4BC81463C503}"/>
              </a:ext>
            </a:extLst>
          </p:cNvPr>
          <p:cNvGrpSpPr/>
          <p:nvPr/>
        </p:nvGrpSpPr>
        <p:grpSpPr>
          <a:xfrm>
            <a:off x="2393167" y="437067"/>
            <a:ext cx="345240" cy="927000"/>
            <a:chOff x="2393167" y="437067"/>
            <a:chExt cx="345240" cy="9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138A5D-E8B1-C239-33A9-549A13DBCDD9}"/>
                    </a:ext>
                  </a:extLst>
                </p14:cNvPr>
                <p14:cNvContentPartPr/>
                <p14:nvPr/>
              </p14:nvContentPartPr>
              <p14:xfrm>
                <a:off x="2505487" y="577467"/>
                <a:ext cx="3960" cy="14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138A5D-E8B1-C239-33A9-549A13DBCD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9367" y="571347"/>
                  <a:ext cx="16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51146D-9936-90B8-5150-67AD766A5BC1}"/>
                    </a:ext>
                  </a:extLst>
                </p14:cNvPr>
                <p14:cNvContentPartPr/>
                <p14:nvPr/>
              </p14:nvContentPartPr>
              <p14:xfrm>
                <a:off x="2393167" y="1164267"/>
                <a:ext cx="871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51146D-9936-90B8-5150-67AD766A5B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7047" y="1158147"/>
                  <a:ext cx="99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765F1E-ADE7-E6BA-A57D-21A677571ABB}"/>
                    </a:ext>
                  </a:extLst>
                </p14:cNvPr>
                <p14:cNvContentPartPr/>
                <p14:nvPr/>
              </p14:nvContentPartPr>
              <p14:xfrm>
                <a:off x="2553367" y="1094067"/>
                <a:ext cx="2772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765F1E-ADE7-E6BA-A57D-21A677571A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7247" y="1087947"/>
                  <a:ext cx="39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445C45-8CFC-0CA2-B3AC-CBD5D958A19E}"/>
                    </a:ext>
                  </a:extLst>
                </p14:cNvPr>
                <p14:cNvContentPartPr/>
                <p14:nvPr/>
              </p14:nvContentPartPr>
              <p14:xfrm>
                <a:off x="2616007" y="437067"/>
                <a:ext cx="122400" cy="92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445C45-8CFC-0CA2-B3AC-CBD5D958A1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09887" y="430947"/>
                  <a:ext cx="134640" cy="9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86DE63-A3EF-AC00-FB0C-DFED9B9BF41D}"/>
                  </a:ext>
                </a:extLst>
              </p14:cNvPr>
              <p14:cNvContentPartPr/>
              <p14:nvPr/>
            </p14:nvContentPartPr>
            <p14:xfrm>
              <a:off x="3449407" y="862227"/>
              <a:ext cx="6480" cy="3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86DE63-A3EF-AC00-FB0C-DFED9B9BF4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3287" y="856107"/>
                <a:ext cx="187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2884F1-0162-2354-AE62-675330E20EA2}"/>
                  </a:ext>
                </a:extLst>
              </p14:cNvPr>
              <p14:cNvContentPartPr/>
              <p14:nvPr/>
            </p14:nvContentPartPr>
            <p14:xfrm>
              <a:off x="3464527" y="978867"/>
              <a:ext cx="19080" cy="98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2884F1-0162-2354-AE62-675330E20E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58407" y="972747"/>
                <a:ext cx="3132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C0DA35E-2397-795C-52B2-3B7FB9E932EB}"/>
              </a:ext>
            </a:extLst>
          </p:cNvPr>
          <p:cNvGrpSpPr/>
          <p:nvPr/>
        </p:nvGrpSpPr>
        <p:grpSpPr>
          <a:xfrm>
            <a:off x="3959167" y="624987"/>
            <a:ext cx="232560" cy="567360"/>
            <a:chOff x="3959167" y="624987"/>
            <a:chExt cx="23256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98CA37-1038-9387-7A9B-9F690E6D38B0}"/>
                    </a:ext>
                  </a:extLst>
                </p14:cNvPr>
                <p14:cNvContentPartPr/>
                <p14:nvPr/>
              </p14:nvContentPartPr>
              <p14:xfrm>
                <a:off x="3959167" y="766107"/>
                <a:ext cx="26640" cy="182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98CA37-1038-9387-7A9B-9F690E6D38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3047" y="759987"/>
                  <a:ext cx="38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6CE9C3-BAB9-BE3F-7ABD-A20CCAE0B499}"/>
                    </a:ext>
                  </a:extLst>
                </p14:cNvPr>
                <p14:cNvContentPartPr/>
                <p14:nvPr/>
              </p14:nvContentPartPr>
              <p14:xfrm>
                <a:off x="3968167" y="624987"/>
                <a:ext cx="140760" cy="348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6CE9C3-BAB9-BE3F-7ABD-A20CCAE0B4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2047" y="618867"/>
                  <a:ext cx="153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359321-55F0-F842-41C3-8CDF49B8500E}"/>
                    </a:ext>
                  </a:extLst>
                </p14:cNvPr>
                <p14:cNvContentPartPr/>
                <p14:nvPr/>
              </p14:nvContentPartPr>
              <p14:xfrm>
                <a:off x="4139887" y="965547"/>
                <a:ext cx="51840" cy="226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359321-55F0-F842-41C3-8CDF49B850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33767" y="959427"/>
                  <a:ext cx="640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2EB278-F757-D710-66BD-56B143932FC9}"/>
              </a:ext>
            </a:extLst>
          </p:cNvPr>
          <p:cNvGrpSpPr/>
          <p:nvPr/>
        </p:nvGrpSpPr>
        <p:grpSpPr>
          <a:xfrm>
            <a:off x="4377487" y="885987"/>
            <a:ext cx="91800" cy="45360"/>
            <a:chOff x="4377487" y="885987"/>
            <a:chExt cx="9180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50AC86-C271-7365-DB83-6D89E9CA638A}"/>
                    </a:ext>
                  </a:extLst>
                </p14:cNvPr>
                <p14:cNvContentPartPr/>
                <p14:nvPr/>
              </p14:nvContentPartPr>
              <p14:xfrm>
                <a:off x="4377487" y="885987"/>
                <a:ext cx="6588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50AC86-C271-7365-DB83-6D89E9CA63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1367" y="879867"/>
                  <a:ext cx="781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5020B6-3530-4296-8F37-1511C7703A5D}"/>
                    </a:ext>
                  </a:extLst>
                </p14:cNvPr>
                <p14:cNvContentPartPr/>
                <p14:nvPr/>
              </p14:nvContentPartPr>
              <p14:xfrm>
                <a:off x="4377487" y="885987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5020B6-3530-4296-8F37-1511C7703A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1367" y="8798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018B34-B2BF-1237-3E75-0AAB36E30C30}"/>
                    </a:ext>
                  </a:extLst>
                </p14:cNvPr>
                <p14:cNvContentPartPr/>
                <p14:nvPr/>
              </p14:nvContentPartPr>
              <p14:xfrm>
                <a:off x="4377487" y="885987"/>
                <a:ext cx="91800" cy="45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018B34-B2BF-1237-3E75-0AAB36E30C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71367" y="879867"/>
                  <a:ext cx="104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C6A036-E861-582F-7A61-6C1FEEF42A14}"/>
              </a:ext>
            </a:extLst>
          </p:cNvPr>
          <p:cNvGrpSpPr/>
          <p:nvPr/>
        </p:nvGrpSpPr>
        <p:grpSpPr>
          <a:xfrm>
            <a:off x="4636687" y="553347"/>
            <a:ext cx="195840" cy="1169280"/>
            <a:chOff x="4636687" y="553347"/>
            <a:chExt cx="195840" cy="11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5D6E1C-56ED-8CF5-444C-E166D528980C}"/>
                    </a:ext>
                  </a:extLst>
                </p14:cNvPr>
                <p14:cNvContentPartPr/>
                <p14:nvPr/>
              </p14:nvContentPartPr>
              <p14:xfrm>
                <a:off x="4636687" y="553347"/>
                <a:ext cx="122760" cy="116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5D6E1C-56ED-8CF5-444C-E166D52898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30567" y="547227"/>
                  <a:ext cx="135000" cy="11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F7344E-D8C2-5EC5-720A-7A442FC8F35F}"/>
                    </a:ext>
                  </a:extLst>
                </p14:cNvPr>
                <p14:cNvContentPartPr/>
                <p14:nvPr/>
              </p14:nvContentPartPr>
              <p14:xfrm>
                <a:off x="4821007" y="614907"/>
                <a:ext cx="11520" cy="13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F7344E-D8C2-5EC5-720A-7A442FC8F3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14887" y="608787"/>
                  <a:ext cx="2376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CBE415B-95B6-A19A-A652-597826463FEE}"/>
                  </a:ext>
                </a:extLst>
              </p14:cNvPr>
              <p14:cNvContentPartPr/>
              <p14:nvPr/>
            </p14:nvContentPartPr>
            <p14:xfrm>
              <a:off x="5114767" y="685107"/>
              <a:ext cx="7920" cy="5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CBE415B-95B6-A19A-A652-597826463FE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08647" y="678987"/>
                <a:ext cx="201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D4ABBA3-D750-283B-5E99-F2A3A0EF8BBE}"/>
                  </a:ext>
                </a:extLst>
              </p14:cNvPr>
              <p14:cNvContentPartPr/>
              <p14:nvPr/>
            </p14:nvContentPartPr>
            <p14:xfrm>
              <a:off x="5103967" y="643347"/>
              <a:ext cx="50760" cy="76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4ABBA3-D750-283B-5E99-F2A3A0EF8BB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97847" y="637227"/>
                <a:ext cx="63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7AAD714-9B14-B9B1-339E-DA14BA066902}"/>
                  </a:ext>
                </a:extLst>
              </p14:cNvPr>
              <p14:cNvContentPartPr/>
              <p14:nvPr/>
            </p14:nvContentPartPr>
            <p14:xfrm>
              <a:off x="5448847" y="648747"/>
              <a:ext cx="63720" cy="79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7AAD714-9B14-B9B1-339E-DA14BA06690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442727" y="642627"/>
                <a:ext cx="759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9D25FA-07AE-AB5D-1C3C-3FBECCAF1BFB}"/>
                  </a:ext>
                </a:extLst>
              </p14:cNvPr>
              <p14:cNvContentPartPr/>
              <p14:nvPr/>
            </p14:nvContentPartPr>
            <p14:xfrm>
              <a:off x="5813527" y="654147"/>
              <a:ext cx="84600" cy="77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9D25FA-07AE-AB5D-1C3C-3FBECCAF1BF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807407" y="648027"/>
                <a:ext cx="96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09ED457-84C4-23D6-CBD7-72564339215F}"/>
                  </a:ext>
                </a:extLst>
              </p14:cNvPr>
              <p14:cNvContentPartPr/>
              <p14:nvPr/>
            </p14:nvContentPartPr>
            <p14:xfrm>
              <a:off x="4785007" y="1021347"/>
              <a:ext cx="55440" cy="66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09ED457-84C4-23D6-CBD7-72564339215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78887" y="1015227"/>
                <a:ext cx="676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8EC3A5-A4C1-37AF-BCB8-D41C8D47336A}"/>
                  </a:ext>
                </a:extLst>
              </p14:cNvPr>
              <p14:cNvContentPartPr/>
              <p14:nvPr/>
            </p14:nvContentPartPr>
            <p14:xfrm>
              <a:off x="5140687" y="988587"/>
              <a:ext cx="20160" cy="87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8EC3A5-A4C1-37AF-BCB8-D41C8D47336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134567" y="982467"/>
                <a:ext cx="32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D87D27-FD3A-3195-78C4-99B8374292CA}"/>
                  </a:ext>
                </a:extLst>
              </p14:cNvPr>
              <p14:cNvContentPartPr/>
              <p14:nvPr/>
            </p14:nvContentPartPr>
            <p14:xfrm>
              <a:off x="5479087" y="995067"/>
              <a:ext cx="53280" cy="74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D87D27-FD3A-3195-78C4-99B8374292C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72967" y="988947"/>
                <a:ext cx="65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855ED6-8AF7-A5B6-BF0E-4BC191D40154}"/>
                  </a:ext>
                </a:extLst>
              </p14:cNvPr>
              <p14:cNvContentPartPr/>
              <p14:nvPr/>
            </p14:nvContentPartPr>
            <p14:xfrm>
              <a:off x="5812087" y="998667"/>
              <a:ext cx="101880" cy="78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855ED6-8AF7-A5B6-BF0E-4BC191D4015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05967" y="992547"/>
                <a:ext cx="1141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2A1184-2DA2-BAC4-85D4-0CFBE76327B7}"/>
                  </a:ext>
                </a:extLst>
              </p14:cNvPr>
              <p14:cNvContentPartPr/>
              <p14:nvPr/>
            </p14:nvContentPartPr>
            <p14:xfrm>
              <a:off x="4821727" y="1383147"/>
              <a:ext cx="65160" cy="82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2A1184-2DA2-BAC4-85D4-0CFBE76327B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15607" y="1377027"/>
                <a:ext cx="77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3FFA750-F016-A4BA-6DC3-43F633BB8C2C}"/>
                  </a:ext>
                </a:extLst>
              </p14:cNvPr>
              <p14:cNvContentPartPr/>
              <p14:nvPr/>
            </p14:nvContentPartPr>
            <p14:xfrm>
              <a:off x="5159047" y="1385307"/>
              <a:ext cx="68760" cy="6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3FFA750-F016-A4BA-6DC3-43F633BB8C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152927" y="1379187"/>
                <a:ext cx="81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7E53627-394A-60D2-FDB1-CF18899F5C41}"/>
                  </a:ext>
                </a:extLst>
              </p14:cNvPr>
              <p14:cNvContentPartPr/>
              <p14:nvPr/>
            </p14:nvContentPartPr>
            <p14:xfrm>
              <a:off x="5552887" y="1375587"/>
              <a:ext cx="11160" cy="92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7E53627-394A-60D2-FDB1-CF18899F5C4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46767" y="1369467"/>
                <a:ext cx="23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69391E-C63B-6D97-A7B1-485B14F355BD}"/>
                  </a:ext>
                </a:extLst>
              </p14:cNvPr>
              <p14:cNvContentPartPr/>
              <p14:nvPr/>
            </p14:nvContentPartPr>
            <p14:xfrm>
              <a:off x="5863927" y="1379547"/>
              <a:ext cx="93960" cy="79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69391E-C63B-6D97-A7B1-485B14F355B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57807" y="1373427"/>
                <a:ext cx="106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1C0745-E829-B916-607B-09AD429C82DD}"/>
                  </a:ext>
                </a:extLst>
              </p14:cNvPr>
              <p14:cNvContentPartPr/>
              <p14:nvPr/>
            </p14:nvContentPartPr>
            <p14:xfrm>
              <a:off x="4866007" y="1635147"/>
              <a:ext cx="65520" cy="67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1C0745-E829-B916-607B-09AD429C82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859887" y="1629027"/>
                <a:ext cx="77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D2446F5-830B-0BA2-F7DC-BFB0515A39CE}"/>
                  </a:ext>
                </a:extLst>
              </p14:cNvPr>
              <p14:cNvContentPartPr/>
              <p14:nvPr/>
            </p14:nvContentPartPr>
            <p14:xfrm>
              <a:off x="5231407" y="1656027"/>
              <a:ext cx="73440" cy="76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D2446F5-830B-0BA2-F7DC-BFB0515A39C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225287" y="1649907"/>
                <a:ext cx="856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E15303C-5828-95E7-213A-DDD9107D31B5}"/>
                  </a:ext>
                </a:extLst>
              </p14:cNvPr>
              <p14:cNvContentPartPr/>
              <p14:nvPr/>
            </p14:nvContentPartPr>
            <p14:xfrm>
              <a:off x="5583127" y="1653507"/>
              <a:ext cx="86040" cy="66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E15303C-5828-95E7-213A-DDD9107D31B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77007" y="1647387"/>
                <a:ext cx="9828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8014F5C-93FC-DCE2-7A8D-35A933542DD6}"/>
              </a:ext>
            </a:extLst>
          </p:cNvPr>
          <p:cNvGrpSpPr/>
          <p:nvPr/>
        </p:nvGrpSpPr>
        <p:grpSpPr>
          <a:xfrm>
            <a:off x="5823967" y="1478547"/>
            <a:ext cx="678240" cy="283320"/>
            <a:chOff x="5823967" y="1478547"/>
            <a:chExt cx="6782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F49746-AD40-33F3-D6A1-FEDAECE0A6CC}"/>
                    </a:ext>
                  </a:extLst>
                </p14:cNvPr>
                <p14:cNvContentPartPr/>
                <p14:nvPr/>
              </p14:nvContentPartPr>
              <p14:xfrm>
                <a:off x="5823967" y="1653867"/>
                <a:ext cx="97200" cy="108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F49746-AD40-33F3-D6A1-FEDAECE0A6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17847" y="1647747"/>
                  <a:ext cx="109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32D466-13A2-E121-06E5-F1A5A35DCACA}"/>
                    </a:ext>
                  </a:extLst>
                </p14:cNvPr>
                <p14:cNvContentPartPr/>
                <p14:nvPr/>
              </p14:nvContentPartPr>
              <p14:xfrm>
                <a:off x="5968687" y="1577547"/>
                <a:ext cx="5760" cy="46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32D466-13A2-E121-06E5-F1A5A35DCA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62567" y="1571427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7894EA3-411B-0C75-F862-E0679136C2F5}"/>
                    </a:ext>
                  </a:extLst>
                </p14:cNvPr>
                <p14:cNvContentPartPr/>
                <p14:nvPr/>
              </p14:nvContentPartPr>
              <p14:xfrm>
                <a:off x="5956087" y="1548027"/>
                <a:ext cx="27720" cy="2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7894EA3-411B-0C75-F862-E0679136C2F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49967" y="1541907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155A65-AA45-5680-2BD1-09EE804D6AF4}"/>
                    </a:ext>
                  </a:extLst>
                </p14:cNvPr>
                <p14:cNvContentPartPr/>
                <p14:nvPr/>
              </p14:nvContentPartPr>
              <p14:xfrm>
                <a:off x="6028807" y="1578627"/>
                <a:ext cx="12600" cy="5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155A65-AA45-5680-2BD1-09EE804D6AF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22687" y="1572507"/>
                  <a:ext cx="2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BB4AFB-1001-64D8-1CA1-79D8A91E5F8C}"/>
                    </a:ext>
                  </a:extLst>
                </p14:cNvPr>
                <p14:cNvContentPartPr/>
                <p14:nvPr/>
              </p14:nvContentPartPr>
              <p14:xfrm>
                <a:off x="6073087" y="1577187"/>
                <a:ext cx="35640" cy="49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BB4AFB-1001-64D8-1CA1-79D8A91E5F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66967" y="1571067"/>
                  <a:ext cx="47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717300-757A-7D09-0CA2-607BF595C050}"/>
                    </a:ext>
                  </a:extLst>
                </p14:cNvPr>
                <p14:cNvContentPartPr/>
                <p14:nvPr/>
              </p14:nvContentPartPr>
              <p14:xfrm>
                <a:off x="6041047" y="1560987"/>
                <a:ext cx="72000" cy="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717300-757A-7D09-0CA2-607BF595C05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34927" y="1554867"/>
                  <a:ext cx="84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4C03D7-ECDC-993F-BF76-34B6D0AE9BEC}"/>
                    </a:ext>
                  </a:extLst>
                </p14:cNvPr>
                <p14:cNvContentPartPr/>
                <p14:nvPr/>
              </p14:nvContentPartPr>
              <p14:xfrm>
                <a:off x="6172447" y="1559907"/>
                <a:ext cx="86760" cy="60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4C03D7-ECDC-993F-BF76-34B6D0AE9B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66327" y="1553787"/>
                  <a:ext cx="99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4836119-F84E-B66A-13FC-1516694E4B8D}"/>
                    </a:ext>
                  </a:extLst>
                </p14:cNvPr>
                <p14:cNvContentPartPr/>
                <p14:nvPr/>
              </p14:nvContentPartPr>
              <p14:xfrm>
                <a:off x="6261007" y="1478547"/>
                <a:ext cx="29520" cy="86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4836119-F84E-B66A-13FC-1516694E4B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54887" y="1472427"/>
                  <a:ext cx="4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93EE52-2C39-45C2-7182-63C2F27D2EC3}"/>
                    </a:ext>
                  </a:extLst>
                </p14:cNvPr>
                <p14:cNvContentPartPr/>
                <p14:nvPr/>
              </p14:nvContentPartPr>
              <p14:xfrm>
                <a:off x="6355687" y="1521747"/>
                <a:ext cx="4932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93EE52-2C39-45C2-7182-63C2F27D2EC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49567" y="1515627"/>
                  <a:ext cx="6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25C15E-2FC6-703D-1495-C7A4A959C550}"/>
                    </a:ext>
                  </a:extLst>
                </p14:cNvPr>
                <p14:cNvContentPartPr/>
                <p14:nvPr/>
              </p14:nvContentPartPr>
              <p14:xfrm>
                <a:off x="6442447" y="1482507"/>
                <a:ext cx="59760" cy="64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25C15E-2FC6-703D-1495-C7A4A959C55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36327" y="1476387"/>
                  <a:ext cx="720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7E2D453-1513-58C0-9961-9F768EE713C7}"/>
                  </a:ext>
                </a:extLst>
              </p14:cNvPr>
              <p14:cNvContentPartPr/>
              <p14:nvPr/>
            </p14:nvContentPartPr>
            <p14:xfrm>
              <a:off x="6663847" y="544347"/>
              <a:ext cx="720" cy="1218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7E2D453-1513-58C0-9961-9F768EE713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651607" y="538227"/>
                <a:ext cx="25200" cy="12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5694A2-BC90-0F4F-C093-0B72BEBA6083}"/>
                  </a:ext>
                </a:extLst>
              </p14:cNvPr>
              <p14:cNvContentPartPr/>
              <p14:nvPr/>
            </p14:nvContentPartPr>
            <p14:xfrm>
              <a:off x="6592927" y="1749627"/>
              <a:ext cx="8424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5694A2-BC90-0F4F-C093-0B72BEBA608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586807" y="1743507"/>
                <a:ext cx="96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E85FB10-EDB7-DC45-7008-D4D8289F3027}"/>
                  </a:ext>
                </a:extLst>
              </p14:cNvPr>
              <p14:cNvContentPartPr/>
              <p14:nvPr/>
            </p14:nvContentPartPr>
            <p14:xfrm>
              <a:off x="6584647" y="550827"/>
              <a:ext cx="88920" cy="10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E85FB10-EDB7-DC45-7008-D4D8289F302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578527" y="544707"/>
                <a:ext cx="10116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3545E5BA-48E8-4FDE-63CA-D0C57522D0FB}"/>
              </a:ext>
            </a:extLst>
          </p:cNvPr>
          <p:cNvGrpSpPr/>
          <p:nvPr/>
        </p:nvGrpSpPr>
        <p:grpSpPr>
          <a:xfrm>
            <a:off x="7495807" y="1146267"/>
            <a:ext cx="16560" cy="204480"/>
            <a:chOff x="7495807" y="1146267"/>
            <a:chExt cx="1656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DB7ED4-AB4C-F6DE-68C8-857E84153E3D}"/>
                    </a:ext>
                  </a:extLst>
                </p14:cNvPr>
                <p14:cNvContentPartPr/>
                <p14:nvPr/>
              </p14:nvContentPartPr>
              <p14:xfrm>
                <a:off x="7498687" y="1146267"/>
                <a:ext cx="11160" cy="16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DB7ED4-AB4C-F6DE-68C8-857E84153E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92567" y="1140147"/>
                  <a:ext cx="23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E1F695-8EDE-15EA-983D-C6B567266B11}"/>
                    </a:ext>
                  </a:extLst>
                </p14:cNvPr>
                <p14:cNvContentPartPr/>
                <p14:nvPr/>
              </p14:nvContentPartPr>
              <p14:xfrm>
                <a:off x="7495807" y="1237707"/>
                <a:ext cx="16560" cy="11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E1F695-8EDE-15EA-983D-C6B567266B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9687" y="1231587"/>
                  <a:ext cx="288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440C308-F73D-6183-3E08-804A05B8A3F8}"/>
                  </a:ext>
                </a:extLst>
              </p14:cNvPr>
              <p14:cNvContentPartPr/>
              <p14:nvPr/>
            </p14:nvContentPartPr>
            <p14:xfrm>
              <a:off x="8025367" y="1109547"/>
              <a:ext cx="101160" cy="243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440C308-F73D-6183-3E08-804A05B8A3F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019247" y="1103427"/>
                <a:ext cx="1134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02CC12F-3E09-458D-6C88-996813656B8A}"/>
              </a:ext>
            </a:extLst>
          </p:cNvPr>
          <p:cNvGrpSpPr/>
          <p:nvPr/>
        </p:nvGrpSpPr>
        <p:grpSpPr>
          <a:xfrm>
            <a:off x="8254327" y="1179027"/>
            <a:ext cx="85680" cy="40680"/>
            <a:chOff x="8254327" y="1179027"/>
            <a:chExt cx="85680" cy="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2B311C-98DF-1ED2-342A-57471CCDCAFB}"/>
                    </a:ext>
                  </a:extLst>
                </p14:cNvPr>
                <p14:cNvContentPartPr/>
                <p14:nvPr/>
              </p14:nvContentPartPr>
              <p14:xfrm>
                <a:off x="8254327" y="1179027"/>
                <a:ext cx="67320" cy="3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2B311C-98DF-1ED2-342A-57471CCDCA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48207" y="1172907"/>
                  <a:ext cx="79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235438-94C9-ECB2-B44B-FAA8665B1868}"/>
                    </a:ext>
                  </a:extLst>
                </p14:cNvPr>
                <p14:cNvContentPartPr/>
                <p14:nvPr/>
              </p14:nvContentPartPr>
              <p14:xfrm>
                <a:off x="8254327" y="1179027"/>
                <a:ext cx="85680" cy="40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235438-94C9-ECB2-B44B-FAA8665B186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48207" y="1172907"/>
                  <a:ext cx="97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E504CC3-26B7-293A-6B7D-93980E5C29AB}"/>
              </a:ext>
            </a:extLst>
          </p:cNvPr>
          <p:cNvGrpSpPr/>
          <p:nvPr/>
        </p:nvGrpSpPr>
        <p:grpSpPr>
          <a:xfrm>
            <a:off x="8535127" y="1136907"/>
            <a:ext cx="235800" cy="113040"/>
            <a:chOff x="8535127" y="1136907"/>
            <a:chExt cx="23580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32F85B-A4BB-436F-7A60-6B94681B2A52}"/>
                    </a:ext>
                  </a:extLst>
                </p14:cNvPr>
                <p14:cNvContentPartPr/>
                <p14:nvPr/>
              </p14:nvContentPartPr>
              <p14:xfrm>
                <a:off x="8535127" y="1137627"/>
                <a:ext cx="70560" cy="9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732F85B-A4BB-436F-7A60-6B94681B2A5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29007" y="1131507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E6A851-1AEE-166A-D8F5-34C9202F7918}"/>
                    </a:ext>
                  </a:extLst>
                </p14:cNvPr>
                <p14:cNvContentPartPr/>
                <p14:nvPr/>
              </p14:nvContentPartPr>
              <p14:xfrm>
                <a:off x="8661847" y="1177947"/>
                <a:ext cx="43200" cy="5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E6A851-1AEE-166A-D8F5-34C9202F791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55727" y="1171827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E2C26E-8660-D944-8AA7-E31E6A9FA76C}"/>
                    </a:ext>
                  </a:extLst>
                </p14:cNvPr>
                <p14:cNvContentPartPr/>
                <p14:nvPr/>
              </p14:nvContentPartPr>
              <p14:xfrm>
                <a:off x="8759767" y="1136907"/>
                <a:ext cx="11160" cy="113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E2C26E-8660-D944-8AA7-E31E6A9FA7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53647" y="1130787"/>
                  <a:ext cx="234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34EA52D-22B5-CD0C-11DA-D7B1CE816640}"/>
              </a:ext>
            </a:extLst>
          </p:cNvPr>
          <p:cNvGrpSpPr/>
          <p:nvPr/>
        </p:nvGrpSpPr>
        <p:grpSpPr>
          <a:xfrm>
            <a:off x="5739007" y="1431747"/>
            <a:ext cx="787680" cy="433440"/>
            <a:chOff x="5739007" y="1431747"/>
            <a:chExt cx="7876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1105D6-B949-D4B9-EFF8-8640952F44DC}"/>
                    </a:ext>
                  </a:extLst>
                </p14:cNvPr>
                <p14:cNvContentPartPr/>
                <p14:nvPr/>
              </p14:nvContentPartPr>
              <p14:xfrm>
                <a:off x="5749087" y="1514907"/>
                <a:ext cx="8280" cy="62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1105D6-B949-D4B9-EFF8-8640952F44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44767" y="1510587"/>
                  <a:ext cx="16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EE582EC-E436-264E-6EE4-447FBD425EDF}"/>
                    </a:ext>
                  </a:extLst>
                </p14:cNvPr>
                <p14:cNvContentPartPr/>
                <p14:nvPr/>
              </p14:nvContentPartPr>
              <p14:xfrm>
                <a:off x="5748007" y="1642347"/>
                <a:ext cx="9360" cy="4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EE582EC-E436-264E-6EE4-447FBD425E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43687" y="1638027"/>
                  <a:ext cx="18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6ADABA2-A314-C46F-136C-68D8089EF280}"/>
                    </a:ext>
                  </a:extLst>
                </p14:cNvPr>
                <p14:cNvContentPartPr/>
                <p14:nvPr/>
              </p14:nvContentPartPr>
              <p14:xfrm>
                <a:off x="5743327" y="1717587"/>
                <a:ext cx="5040" cy="53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6ADABA2-A314-C46F-136C-68D8089EF28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39007" y="1713267"/>
                  <a:ext cx="13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D767BE-502E-1AA5-5218-E92805AEB94D}"/>
                    </a:ext>
                  </a:extLst>
                </p14:cNvPr>
                <p14:cNvContentPartPr/>
                <p14:nvPr/>
              </p14:nvContentPartPr>
              <p14:xfrm>
                <a:off x="5739007" y="1810107"/>
                <a:ext cx="360" cy="2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D767BE-502E-1AA5-5218-E92805AEB9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34687" y="1805787"/>
                  <a:ext cx="9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D90D4C-8C06-328E-904D-394E41C357C5}"/>
                    </a:ext>
                  </a:extLst>
                </p14:cNvPr>
                <p14:cNvContentPartPr/>
                <p14:nvPr/>
              </p14:nvContentPartPr>
              <p14:xfrm>
                <a:off x="5739007" y="1810107"/>
                <a:ext cx="56880" cy="48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D90D4C-8C06-328E-904D-394E41C357C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34687" y="1805787"/>
                  <a:ext cx="65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A3EF832-11BF-2423-DD43-F9A3DB4DC170}"/>
                    </a:ext>
                  </a:extLst>
                </p14:cNvPr>
                <p14:cNvContentPartPr/>
                <p14:nvPr/>
              </p14:nvContentPartPr>
              <p14:xfrm>
                <a:off x="5830447" y="1852227"/>
                <a:ext cx="10872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A3EF832-11BF-2423-DD43-F9A3DB4DC17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26127" y="1847907"/>
                  <a:ext cx="117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537518-57DC-C33E-0D5D-11238690844D}"/>
                    </a:ext>
                  </a:extLst>
                </p14:cNvPr>
                <p14:cNvContentPartPr/>
                <p14:nvPr/>
              </p14:nvContentPartPr>
              <p14:xfrm>
                <a:off x="6002887" y="1839267"/>
                <a:ext cx="72000" cy="1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537518-57DC-C33E-0D5D-1123869084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98567" y="1834947"/>
                  <a:ext cx="806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FAE1A1-874F-ACD9-D7E6-1280F6F1A258}"/>
                    </a:ext>
                  </a:extLst>
                </p14:cNvPr>
                <p14:cNvContentPartPr/>
                <p14:nvPr/>
              </p14:nvContentPartPr>
              <p14:xfrm>
                <a:off x="6140407" y="1836387"/>
                <a:ext cx="95040" cy="3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FAE1A1-874F-ACD9-D7E6-1280F6F1A25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36087" y="1832067"/>
                  <a:ext cx="103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5C44EF-8F34-AA02-EBEC-C7FB88601AFE}"/>
                    </a:ext>
                  </a:extLst>
                </p14:cNvPr>
                <p14:cNvContentPartPr/>
                <p14:nvPr/>
              </p14:nvContentPartPr>
              <p14:xfrm>
                <a:off x="6282247" y="1835667"/>
                <a:ext cx="615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5C44EF-8F34-AA02-EBEC-C7FB88601AF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7927" y="1831347"/>
                  <a:ext cx="70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2B29071-92D1-29AB-F0A0-C9D3C7EF5167}"/>
                    </a:ext>
                  </a:extLst>
                </p14:cNvPr>
                <p14:cNvContentPartPr/>
                <p14:nvPr/>
              </p14:nvContentPartPr>
              <p14:xfrm>
                <a:off x="6395287" y="1835667"/>
                <a:ext cx="8748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2B29071-92D1-29AB-F0A0-C9D3C7EF516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90967" y="1831347"/>
                  <a:ext cx="96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E6475F0-2A93-DCE6-BB8D-8768AD65F557}"/>
                    </a:ext>
                  </a:extLst>
                </p14:cNvPr>
                <p14:cNvContentPartPr/>
                <p14:nvPr/>
              </p14:nvContentPartPr>
              <p14:xfrm>
                <a:off x="5762047" y="1491147"/>
                <a:ext cx="65880" cy="2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E6475F0-2A93-DCE6-BB8D-8768AD65F5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57727" y="1486827"/>
                  <a:ext cx="74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2DEEAA-B0F0-C86A-EB4B-1972449FEF15}"/>
                    </a:ext>
                  </a:extLst>
                </p14:cNvPr>
                <p14:cNvContentPartPr/>
                <p14:nvPr/>
              </p14:nvContentPartPr>
              <p14:xfrm>
                <a:off x="5888407" y="1492947"/>
                <a:ext cx="55440" cy="2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2DEEAA-B0F0-C86A-EB4B-1972449FEF1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84087" y="1488627"/>
                  <a:ext cx="640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9294A8-C2EF-ABBB-527F-774FB7908823}"/>
                    </a:ext>
                  </a:extLst>
                </p14:cNvPr>
                <p14:cNvContentPartPr/>
                <p14:nvPr/>
              </p14:nvContentPartPr>
              <p14:xfrm>
                <a:off x="5976967" y="1485027"/>
                <a:ext cx="73800" cy="5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9294A8-C2EF-ABBB-527F-774FB79088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72647" y="1480707"/>
                  <a:ext cx="824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272D43-0CBE-F438-8EC2-F9F7ABC687C1}"/>
                    </a:ext>
                  </a:extLst>
                </p14:cNvPr>
                <p14:cNvContentPartPr/>
                <p14:nvPr/>
              </p14:nvContentPartPr>
              <p14:xfrm>
                <a:off x="6073087" y="1477467"/>
                <a:ext cx="37080" cy="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272D43-0CBE-F438-8EC2-F9F7ABC687C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68767" y="1473147"/>
                  <a:ext cx="457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AB25C4-3584-B8C4-7137-68AD5856368C}"/>
                    </a:ext>
                  </a:extLst>
                </p14:cNvPr>
                <p14:cNvContentPartPr/>
                <p14:nvPr/>
              </p14:nvContentPartPr>
              <p14:xfrm>
                <a:off x="6149407" y="1476747"/>
                <a:ext cx="3564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AB25C4-3584-B8C4-7137-68AD5856368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45087" y="1472427"/>
                  <a:ext cx="44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5BFFC5-7C85-917B-7A52-D23D68C946D0}"/>
                    </a:ext>
                  </a:extLst>
                </p14:cNvPr>
                <p14:cNvContentPartPr/>
                <p14:nvPr/>
              </p14:nvContentPartPr>
              <p14:xfrm>
                <a:off x="6233287" y="1464867"/>
                <a:ext cx="15480" cy="1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5BFFC5-7C85-917B-7A52-D23D68C946D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28967" y="1460547"/>
                  <a:ext cx="241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39A1E7E-5CC3-0A9C-BCAA-84E2DFEDD2C7}"/>
                    </a:ext>
                  </a:extLst>
                </p14:cNvPr>
                <p14:cNvContentPartPr/>
                <p14:nvPr/>
              </p14:nvContentPartPr>
              <p14:xfrm>
                <a:off x="6241927" y="1449027"/>
                <a:ext cx="2880" cy="23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39A1E7E-5CC3-0A9C-BCAA-84E2DFEDD2C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37607" y="1444707"/>
                  <a:ext cx="11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987ED2-EA12-1007-4778-CC68AB2168EC}"/>
                    </a:ext>
                  </a:extLst>
                </p14:cNvPr>
                <p14:cNvContentPartPr/>
                <p14:nvPr/>
              </p14:nvContentPartPr>
              <p14:xfrm>
                <a:off x="6244087" y="1470987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987ED2-EA12-1007-4778-CC68AB2168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39767" y="14666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916D49-C393-D423-7FF5-0DF75414197B}"/>
                    </a:ext>
                  </a:extLst>
                </p14:cNvPr>
                <p14:cNvContentPartPr/>
                <p14:nvPr/>
              </p14:nvContentPartPr>
              <p14:xfrm>
                <a:off x="6244087" y="1435347"/>
                <a:ext cx="32400" cy="36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916D49-C393-D423-7FF5-0DF75414197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39767" y="1431027"/>
                  <a:ext cx="41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935E54F-BB43-49FC-B5C2-95A6D2279489}"/>
                    </a:ext>
                  </a:extLst>
                </p14:cNvPr>
                <p14:cNvContentPartPr/>
                <p14:nvPr/>
              </p14:nvContentPartPr>
              <p14:xfrm>
                <a:off x="6306727" y="1431747"/>
                <a:ext cx="43200" cy="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935E54F-BB43-49FC-B5C2-95A6D227948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02407" y="1427427"/>
                  <a:ext cx="51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7BD74F3-DB17-772C-A7B6-ACB6B3F03481}"/>
                    </a:ext>
                  </a:extLst>
                </p14:cNvPr>
                <p14:cNvContentPartPr/>
                <p14:nvPr/>
              </p14:nvContentPartPr>
              <p14:xfrm>
                <a:off x="6390607" y="1433547"/>
                <a:ext cx="81360" cy="1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7BD74F3-DB17-772C-A7B6-ACB6B3F0348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86287" y="1429227"/>
                  <a:ext cx="90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A3206F4-DE09-017D-B562-FA7C2F361C4F}"/>
                    </a:ext>
                  </a:extLst>
                </p14:cNvPr>
                <p14:cNvContentPartPr/>
                <p14:nvPr/>
              </p14:nvContentPartPr>
              <p14:xfrm>
                <a:off x="6496087" y="1443627"/>
                <a:ext cx="1404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3206F4-DE09-017D-B562-FA7C2F361C4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91767" y="1439307"/>
                  <a:ext cx="22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4D737C-E1DB-8DC3-B74A-B3E9A1BC3A3B}"/>
                    </a:ext>
                  </a:extLst>
                </p14:cNvPr>
                <p14:cNvContentPartPr/>
                <p14:nvPr/>
              </p14:nvContentPartPr>
              <p14:xfrm>
                <a:off x="6496087" y="1443627"/>
                <a:ext cx="15480" cy="57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4D737C-E1DB-8DC3-B74A-B3E9A1BC3A3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91767" y="1439307"/>
                  <a:ext cx="24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95A25D-F842-1056-6080-EEAE7E433364}"/>
                    </a:ext>
                  </a:extLst>
                </p14:cNvPr>
                <p14:cNvContentPartPr/>
                <p14:nvPr/>
              </p14:nvContentPartPr>
              <p14:xfrm>
                <a:off x="6498967" y="1517067"/>
                <a:ext cx="7920" cy="62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95A25D-F842-1056-6080-EEAE7E43336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94647" y="1512747"/>
                  <a:ext cx="16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D7563DE-E8D8-2879-F877-7DFCFD83281D}"/>
                    </a:ext>
                  </a:extLst>
                </p14:cNvPr>
                <p14:cNvContentPartPr/>
                <p14:nvPr/>
              </p14:nvContentPartPr>
              <p14:xfrm>
                <a:off x="6511207" y="1594827"/>
                <a:ext cx="6480" cy="31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D7563DE-E8D8-2879-F877-7DFCFD83281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06887" y="1590507"/>
                  <a:ext cx="15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016BAE-F47D-6886-6CCE-162FB1058858}"/>
                    </a:ext>
                  </a:extLst>
                </p14:cNvPr>
                <p14:cNvContentPartPr/>
                <p14:nvPr/>
              </p14:nvContentPartPr>
              <p14:xfrm>
                <a:off x="6518767" y="1721187"/>
                <a:ext cx="7920" cy="8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016BAE-F47D-6886-6CCE-162FB105885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14447" y="1716867"/>
                  <a:ext cx="16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66BCD1-A4A4-1337-F948-7B59B798AF1D}"/>
                    </a:ext>
                  </a:extLst>
                </p14:cNvPr>
                <p14:cNvContentPartPr/>
                <p14:nvPr/>
              </p14:nvContentPartPr>
              <p14:xfrm>
                <a:off x="6497527" y="1827387"/>
                <a:ext cx="7920" cy="37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66BCD1-A4A4-1337-F948-7B59B798AF1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93207" y="1823067"/>
                  <a:ext cx="165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72C205-EEEA-37A8-1D39-31258E9D3882}"/>
              </a:ext>
            </a:extLst>
          </p:cNvPr>
          <p:cNvGrpSpPr/>
          <p:nvPr/>
        </p:nvGrpSpPr>
        <p:grpSpPr>
          <a:xfrm>
            <a:off x="9048127" y="1161747"/>
            <a:ext cx="208440" cy="120240"/>
            <a:chOff x="9048127" y="1161747"/>
            <a:chExt cx="20844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B2A8484-AEBB-8CB0-9802-04FA1AD69044}"/>
                    </a:ext>
                  </a:extLst>
                </p14:cNvPr>
                <p14:cNvContentPartPr/>
                <p14:nvPr/>
              </p14:nvContentPartPr>
              <p14:xfrm>
                <a:off x="9048127" y="1206387"/>
                <a:ext cx="74880" cy="1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B2A8484-AEBB-8CB0-9802-04FA1AD690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2007" y="1200267"/>
                  <a:ext cx="87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5FE032-F5FE-967C-D1AB-9B2622D00129}"/>
                    </a:ext>
                  </a:extLst>
                </p14:cNvPr>
                <p14:cNvContentPartPr/>
                <p14:nvPr/>
              </p14:nvContentPartPr>
              <p14:xfrm>
                <a:off x="9066487" y="1246707"/>
                <a:ext cx="8280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5FE032-F5FE-967C-D1AB-9B2622D0012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0367" y="1240587"/>
                  <a:ext cx="95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49E350B-D60E-E4D4-8E6C-5ECEF1C9696C}"/>
                    </a:ext>
                  </a:extLst>
                </p14:cNvPr>
                <p14:cNvContentPartPr/>
                <p14:nvPr/>
              </p14:nvContentPartPr>
              <p14:xfrm>
                <a:off x="9179527" y="1161747"/>
                <a:ext cx="77040" cy="120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49E350B-D60E-E4D4-8E6C-5ECEF1C9696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73407" y="1155627"/>
                  <a:ext cx="892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6F3A696-E7EE-D267-0AD7-23D6F6F3C855}"/>
              </a:ext>
            </a:extLst>
          </p:cNvPr>
          <p:cNvGrpSpPr/>
          <p:nvPr/>
        </p:nvGrpSpPr>
        <p:grpSpPr>
          <a:xfrm>
            <a:off x="9582367" y="964467"/>
            <a:ext cx="549720" cy="341280"/>
            <a:chOff x="9582367" y="964467"/>
            <a:chExt cx="549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9A1B61-F8BA-69C6-5A5A-E573C73E7404}"/>
                    </a:ext>
                  </a:extLst>
                </p14:cNvPr>
                <p14:cNvContentPartPr/>
                <p14:nvPr/>
              </p14:nvContentPartPr>
              <p14:xfrm>
                <a:off x="9582367" y="1193067"/>
                <a:ext cx="159120" cy="112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9A1B61-F8BA-69C6-5A5A-E573C73E74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76247" y="1186947"/>
                  <a:ext cx="171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6DDC1C-5E6C-216F-5E70-FAAFC42E7C2C}"/>
                    </a:ext>
                  </a:extLst>
                </p14:cNvPr>
                <p14:cNvContentPartPr/>
                <p14:nvPr/>
              </p14:nvContentPartPr>
              <p14:xfrm>
                <a:off x="9835807" y="1049787"/>
                <a:ext cx="8280" cy="48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6DDC1C-5E6C-216F-5E70-FAAFC42E7C2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29687" y="1043667"/>
                  <a:ext cx="20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CCBDD1D-36CC-6568-12F7-AAEE715CC0BA}"/>
                    </a:ext>
                  </a:extLst>
                </p14:cNvPr>
                <p14:cNvContentPartPr/>
                <p14:nvPr/>
              </p14:nvContentPartPr>
              <p14:xfrm>
                <a:off x="9843367" y="1049787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CCBDD1D-36CC-6568-12F7-AAEE715CC0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7247" y="10436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AF45CC-D4B6-71F7-7AB3-6E50E4850486}"/>
                    </a:ext>
                  </a:extLst>
                </p14:cNvPr>
                <p14:cNvContentPartPr/>
                <p14:nvPr/>
              </p14:nvContentPartPr>
              <p14:xfrm>
                <a:off x="9835807" y="1013427"/>
                <a:ext cx="20160" cy="37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AF45CC-D4B6-71F7-7AB3-6E50E485048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29687" y="1007307"/>
                  <a:ext cx="32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B850ABA-2FE6-BE3C-09F0-CE1A51427A2A}"/>
                    </a:ext>
                  </a:extLst>
                </p14:cNvPr>
                <p14:cNvContentPartPr/>
                <p14:nvPr/>
              </p14:nvContentPartPr>
              <p14:xfrm>
                <a:off x="9927247" y="1015947"/>
                <a:ext cx="3240" cy="8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B850ABA-2FE6-BE3C-09F0-CE1A51427A2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21127" y="1009827"/>
                  <a:ext cx="15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D6D7D0A-C6A9-EEE4-3D46-A7466A321C61}"/>
                    </a:ext>
                  </a:extLst>
                </p14:cNvPr>
                <p14:cNvContentPartPr/>
                <p14:nvPr/>
              </p14:nvContentPartPr>
              <p14:xfrm>
                <a:off x="9976207" y="998667"/>
                <a:ext cx="9360" cy="75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D6D7D0A-C6A9-EEE4-3D46-A7466A321C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70087" y="992547"/>
                  <a:ext cx="21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3CBFEAD-EC35-F7F4-CF80-412B95333184}"/>
                    </a:ext>
                  </a:extLst>
                </p14:cNvPr>
                <p14:cNvContentPartPr/>
                <p14:nvPr/>
              </p14:nvContentPartPr>
              <p14:xfrm>
                <a:off x="9938047" y="964467"/>
                <a:ext cx="90360" cy="7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3CBFEAD-EC35-F7F4-CF80-412B9533318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31927" y="958347"/>
                  <a:ext cx="10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F6B3A67-4D82-2EB2-A8DD-F40FE2837506}"/>
                    </a:ext>
                  </a:extLst>
                </p14:cNvPr>
                <p14:cNvContentPartPr/>
                <p14:nvPr/>
              </p14:nvContentPartPr>
              <p14:xfrm>
                <a:off x="9948487" y="1027107"/>
                <a:ext cx="84240" cy="136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F6B3A67-4D82-2EB2-A8DD-F40FE28375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42367" y="1020987"/>
                  <a:ext cx="96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EBC8106-1812-32F0-CD72-CD56353AE7B5}"/>
                    </a:ext>
                  </a:extLst>
                </p14:cNvPr>
                <p14:cNvContentPartPr/>
                <p14:nvPr/>
              </p14:nvContentPartPr>
              <p14:xfrm>
                <a:off x="10008247" y="1122147"/>
                <a:ext cx="123840" cy="75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EBC8106-1812-32F0-CD72-CD56353AE7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02127" y="1116027"/>
                  <a:ext cx="136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EF30F2C-E8C1-D742-24D7-D34929C798C4}"/>
              </a:ext>
            </a:extLst>
          </p:cNvPr>
          <p:cNvGrpSpPr/>
          <p:nvPr/>
        </p:nvGrpSpPr>
        <p:grpSpPr>
          <a:xfrm>
            <a:off x="10351687" y="1224747"/>
            <a:ext cx="95040" cy="30600"/>
            <a:chOff x="10351687" y="1224747"/>
            <a:chExt cx="9504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EF99E5-271C-2F65-FD41-C053C82EC609}"/>
                    </a:ext>
                  </a:extLst>
                </p14:cNvPr>
                <p14:cNvContentPartPr/>
                <p14:nvPr/>
              </p14:nvContentPartPr>
              <p14:xfrm>
                <a:off x="10351687" y="1224747"/>
                <a:ext cx="612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EF99E5-271C-2F65-FD41-C053C82EC6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45567" y="1218627"/>
                  <a:ext cx="73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45574C-B4C8-6F5B-95CA-742AE86BD7ED}"/>
                    </a:ext>
                  </a:extLst>
                </p14:cNvPr>
                <p14:cNvContentPartPr/>
                <p14:nvPr/>
              </p14:nvContentPartPr>
              <p14:xfrm>
                <a:off x="10351687" y="1224747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45574C-B4C8-6F5B-95CA-742AE86BD7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5567" y="12186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4FDDFE-DFB4-14F9-A59B-A0788864C9FD}"/>
                    </a:ext>
                  </a:extLst>
                </p14:cNvPr>
                <p14:cNvContentPartPr/>
                <p14:nvPr/>
              </p14:nvContentPartPr>
              <p14:xfrm>
                <a:off x="10351687" y="1224747"/>
                <a:ext cx="95040" cy="30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4FDDFE-DFB4-14F9-A59B-A0788864C9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345567" y="1218627"/>
                  <a:ext cx="1072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8BFC279-80C0-7D71-7628-060A97D9DF44}"/>
                  </a:ext>
                </a:extLst>
              </p14:cNvPr>
              <p14:cNvContentPartPr/>
              <p14:nvPr/>
            </p14:nvContentPartPr>
            <p14:xfrm>
              <a:off x="10626367" y="1179027"/>
              <a:ext cx="30960" cy="120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8BFC279-80C0-7D71-7628-060A97D9DF4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620247" y="1172907"/>
                <a:ext cx="43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F23B3B0-6079-D1CE-A820-2D2A8F264E5F}"/>
                  </a:ext>
                </a:extLst>
              </p14:cNvPr>
              <p14:cNvContentPartPr/>
              <p14:nvPr/>
            </p14:nvContentPartPr>
            <p14:xfrm>
              <a:off x="10636087" y="1121067"/>
              <a:ext cx="18720" cy="18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F23B3B0-6079-D1CE-A820-2D2A8F264E5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629967" y="1114947"/>
                <a:ext cx="309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F9C3940-EE3B-0D2F-C9C4-AA92FD0CDE2B}"/>
                  </a:ext>
                </a:extLst>
              </p14:cNvPr>
              <p14:cNvContentPartPr/>
              <p14:nvPr/>
            </p14:nvContentPartPr>
            <p14:xfrm>
              <a:off x="8040487" y="1625067"/>
              <a:ext cx="42120" cy="228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F9C3940-EE3B-0D2F-C9C4-AA92FD0CDE2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034367" y="1618947"/>
                <a:ext cx="5436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B9A9063-1802-5E83-5091-D37D3D625AE5}"/>
              </a:ext>
            </a:extLst>
          </p:cNvPr>
          <p:cNvGrpSpPr/>
          <p:nvPr/>
        </p:nvGrpSpPr>
        <p:grpSpPr>
          <a:xfrm>
            <a:off x="8234527" y="1727667"/>
            <a:ext cx="97920" cy="12960"/>
            <a:chOff x="8234527" y="1727667"/>
            <a:chExt cx="97920" cy="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16BA4C6-CF10-AF97-D530-B3E2F9F75516}"/>
                    </a:ext>
                  </a:extLst>
                </p14:cNvPr>
                <p14:cNvContentPartPr/>
                <p14:nvPr/>
              </p14:nvContentPartPr>
              <p14:xfrm>
                <a:off x="8234527" y="1727667"/>
                <a:ext cx="75240" cy="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16BA4C6-CF10-AF97-D530-B3E2F9F755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28407" y="1721547"/>
                  <a:ext cx="87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E281C1B-1354-BFEE-EF5B-63801EFD382A}"/>
                    </a:ext>
                  </a:extLst>
                </p14:cNvPr>
                <p14:cNvContentPartPr/>
                <p14:nvPr/>
              </p14:nvContentPartPr>
              <p14:xfrm>
                <a:off x="8266567" y="1740267"/>
                <a:ext cx="6588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E281C1B-1354-BFEE-EF5B-63801EFD382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60447" y="1734147"/>
                  <a:ext cx="781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D12F5E-B751-8530-AB7A-A2EDEB0E3D3F}"/>
              </a:ext>
            </a:extLst>
          </p:cNvPr>
          <p:cNvGrpSpPr/>
          <p:nvPr/>
        </p:nvGrpSpPr>
        <p:grpSpPr>
          <a:xfrm>
            <a:off x="8513887" y="1652787"/>
            <a:ext cx="323640" cy="74880"/>
            <a:chOff x="8513887" y="1652787"/>
            <a:chExt cx="3236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2195775-4D4E-0B6E-FD93-CB7FE8C1BCF1}"/>
                    </a:ext>
                  </a:extLst>
                </p14:cNvPr>
                <p14:cNvContentPartPr/>
                <p14:nvPr/>
              </p14:nvContentPartPr>
              <p14:xfrm>
                <a:off x="8513887" y="1652787"/>
                <a:ext cx="70560" cy="72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2195775-4D4E-0B6E-FD93-CB7FE8C1BCF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07767" y="1646667"/>
                  <a:ext cx="82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82FF011-985C-5251-D6A6-2BA71C9B3037}"/>
                    </a:ext>
                  </a:extLst>
                </p14:cNvPr>
                <p14:cNvContentPartPr/>
                <p14:nvPr/>
              </p14:nvContentPartPr>
              <p14:xfrm>
                <a:off x="8645287" y="1692747"/>
                <a:ext cx="50760" cy="1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82FF011-985C-5251-D6A6-2BA71C9B303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639167" y="1686627"/>
                  <a:ext cx="63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DC110A1-97BB-3020-C3AE-F9AAD5B822F6}"/>
                    </a:ext>
                  </a:extLst>
                </p14:cNvPr>
                <p14:cNvContentPartPr/>
                <p14:nvPr/>
              </p14:nvContentPartPr>
              <p14:xfrm>
                <a:off x="8751847" y="1653147"/>
                <a:ext cx="85680" cy="74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DC110A1-97BB-3020-C3AE-F9AAD5B822F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745727" y="1647027"/>
                  <a:ext cx="979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4C25FF9-D1C3-4F7D-B30A-86F063360A99}"/>
              </a:ext>
            </a:extLst>
          </p:cNvPr>
          <p:cNvGrpSpPr/>
          <p:nvPr/>
        </p:nvGrpSpPr>
        <p:grpSpPr>
          <a:xfrm>
            <a:off x="9107527" y="1687347"/>
            <a:ext cx="87480" cy="36000"/>
            <a:chOff x="9107527" y="1687347"/>
            <a:chExt cx="8748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DFF966B-87E4-06AA-AFEF-0A33BF1235EB}"/>
                    </a:ext>
                  </a:extLst>
                </p14:cNvPr>
                <p14:cNvContentPartPr/>
                <p14:nvPr/>
              </p14:nvContentPartPr>
              <p14:xfrm>
                <a:off x="9109327" y="1687347"/>
                <a:ext cx="55440" cy="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DFF966B-87E4-06AA-AFEF-0A33BF1235E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03207" y="1681227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E97EB2-B967-B84A-73B8-B50E08183B88}"/>
                    </a:ext>
                  </a:extLst>
                </p14:cNvPr>
                <p14:cNvContentPartPr/>
                <p14:nvPr/>
              </p14:nvContentPartPr>
              <p14:xfrm>
                <a:off x="9116887" y="1692747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E97EB2-B967-B84A-73B8-B50E08183B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0767" y="16866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872FD7D-2D19-61E4-BE90-D7AA3545D25A}"/>
                    </a:ext>
                  </a:extLst>
                </p14:cNvPr>
                <p14:cNvContentPartPr/>
                <p14:nvPr/>
              </p14:nvContentPartPr>
              <p14:xfrm>
                <a:off x="9107527" y="1692747"/>
                <a:ext cx="87480" cy="30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872FD7D-2D19-61E4-BE90-D7AA3545D2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01407" y="1686627"/>
                  <a:ext cx="9972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6A85397-3A5D-F17D-B9E5-71EDF75BB953}"/>
                  </a:ext>
                </a:extLst>
              </p14:cNvPr>
              <p14:cNvContentPartPr/>
              <p14:nvPr/>
            </p14:nvContentPartPr>
            <p14:xfrm>
              <a:off x="9593887" y="1652067"/>
              <a:ext cx="129240" cy="66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6A85397-3A5D-F17D-B9E5-71EDF75BB95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587767" y="1645947"/>
                <a:ext cx="1414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A97A1CD-12B0-6FFE-158A-09D37566484D}"/>
              </a:ext>
            </a:extLst>
          </p:cNvPr>
          <p:cNvGrpSpPr/>
          <p:nvPr/>
        </p:nvGrpSpPr>
        <p:grpSpPr>
          <a:xfrm>
            <a:off x="9835807" y="1469187"/>
            <a:ext cx="263880" cy="236880"/>
            <a:chOff x="9835807" y="1469187"/>
            <a:chExt cx="2638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AB96448-167E-630A-FD76-B3B2C56BD671}"/>
                    </a:ext>
                  </a:extLst>
                </p14:cNvPr>
                <p14:cNvContentPartPr/>
                <p14:nvPr/>
              </p14:nvContentPartPr>
              <p14:xfrm>
                <a:off x="9835807" y="1522467"/>
                <a:ext cx="6480" cy="49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AB96448-167E-630A-FD76-B3B2C56BD6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29687" y="1516347"/>
                  <a:ext cx="18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2DBE730-8043-668D-6E2E-D6AD1970E438}"/>
                    </a:ext>
                  </a:extLst>
                </p14:cNvPr>
                <p14:cNvContentPartPr/>
                <p14:nvPr/>
              </p14:nvContentPartPr>
              <p14:xfrm>
                <a:off x="9841927" y="1522467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2DBE730-8043-668D-6E2E-D6AD1970E4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5807" y="15163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45E380-9BE1-DC1B-6F90-F318BBB25D96}"/>
                    </a:ext>
                  </a:extLst>
                </p14:cNvPr>
                <p14:cNvContentPartPr/>
                <p14:nvPr/>
              </p14:nvContentPartPr>
              <p14:xfrm>
                <a:off x="9841927" y="1511667"/>
                <a:ext cx="6480" cy="11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45E380-9BE1-DC1B-6F90-F318BBB25D9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35807" y="1505547"/>
                  <a:ext cx="1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D556DAF-ADA0-9BB8-617C-7E60285EEEF3}"/>
                    </a:ext>
                  </a:extLst>
                </p14:cNvPr>
                <p14:cNvContentPartPr/>
                <p14:nvPr/>
              </p14:nvContentPartPr>
              <p14:xfrm>
                <a:off x="9924367" y="1504107"/>
                <a:ext cx="360" cy="68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D556DAF-ADA0-9BB8-617C-7E60285EEEF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918247" y="1497987"/>
                  <a:ext cx="12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96DE4A2-B672-7CC3-5481-1AA351C66F29}"/>
                    </a:ext>
                  </a:extLst>
                </p14:cNvPr>
                <p14:cNvContentPartPr/>
                <p14:nvPr/>
              </p14:nvContentPartPr>
              <p14:xfrm>
                <a:off x="9979087" y="1505907"/>
                <a:ext cx="12600" cy="68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96DE4A2-B672-7CC3-5481-1AA351C66F2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972967" y="1499787"/>
                  <a:ext cx="24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F415C7F-4573-DB5B-18D5-2B1675D083A6}"/>
                    </a:ext>
                  </a:extLst>
                </p14:cNvPr>
                <p14:cNvContentPartPr/>
                <p14:nvPr/>
              </p14:nvContentPartPr>
              <p14:xfrm>
                <a:off x="9936607" y="1469187"/>
                <a:ext cx="88920" cy="13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F415C7F-4573-DB5B-18D5-2B1675D083A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30487" y="1463067"/>
                  <a:ext cx="101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CDD90FB-2CB0-F093-D09B-10C1DA7991EB}"/>
                    </a:ext>
                  </a:extLst>
                </p14:cNvPr>
                <p14:cNvContentPartPr/>
                <p14:nvPr/>
              </p14:nvContentPartPr>
              <p14:xfrm>
                <a:off x="9985207" y="1502307"/>
                <a:ext cx="76680" cy="146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CDD90FB-2CB0-F093-D09B-10C1DA7991E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79087" y="1496187"/>
                  <a:ext cx="88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4B23FE5-72B9-BC25-A447-721C166E9BB0}"/>
                    </a:ext>
                  </a:extLst>
                </p14:cNvPr>
                <p14:cNvContentPartPr/>
                <p14:nvPr/>
              </p14:nvContentPartPr>
              <p14:xfrm>
                <a:off x="10037047" y="1599507"/>
                <a:ext cx="61560" cy="33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4B23FE5-72B9-BC25-A447-721C166E9BB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030927" y="1593387"/>
                  <a:ext cx="7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66D5CD-3E70-DD6D-5588-908CDE092CA5}"/>
                    </a:ext>
                  </a:extLst>
                </p14:cNvPr>
                <p14:cNvContentPartPr/>
                <p14:nvPr/>
              </p14:nvContentPartPr>
              <p14:xfrm>
                <a:off x="10057207" y="1599507"/>
                <a:ext cx="42480" cy="106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66D5CD-3E70-DD6D-5588-908CDE092CA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051087" y="1593387"/>
                  <a:ext cx="547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42D45-4B29-CD22-54E9-6BC09A8CA00E}"/>
              </a:ext>
            </a:extLst>
          </p:cNvPr>
          <p:cNvGrpSpPr/>
          <p:nvPr/>
        </p:nvGrpSpPr>
        <p:grpSpPr>
          <a:xfrm>
            <a:off x="10362127" y="1756827"/>
            <a:ext cx="76680" cy="23040"/>
            <a:chOff x="10362127" y="1756827"/>
            <a:chExt cx="7668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168A7CC-8A39-956A-50CE-B2F4332F1CD0}"/>
                    </a:ext>
                  </a:extLst>
                </p14:cNvPr>
                <p14:cNvContentPartPr/>
                <p14:nvPr/>
              </p14:nvContentPartPr>
              <p14:xfrm>
                <a:off x="10362127" y="1756827"/>
                <a:ext cx="62280" cy="3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168A7CC-8A39-956A-50CE-B2F4332F1CD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356007" y="1750707"/>
                  <a:ext cx="74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8B1388E-94DE-C330-0396-030A5623AC74}"/>
                    </a:ext>
                  </a:extLst>
                </p14:cNvPr>
                <p14:cNvContentPartPr/>
                <p14:nvPr/>
              </p14:nvContentPartPr>
              <p14:xfrm>
                <a:off x="10362127" y="1760427"/>
                <a:ext cx="76680" cy="19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B1388E-94DE-C330-0396-030A5623AC7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356007" y="1754307"/>
                  <a:ext cx="889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FC598E3-D26F-F6BF-6EC2-98F5D4CC8AA3}"/>
              </a:ext>
            </a:extLst>
          </p:cNvPr>
          <p:cNvGrpSpPr/>
          <p:nvPr/>
        </p:nvGrpSpPr>
        <p:grpSpPr>
          <a:xfrm>
            <a:off x="10614127" y="1649547"/>
            <a:ext cx="326880" cy="342360"/>
            <a:chOff x="10614127" y="1649547"/>
            <a:chExt cx="32688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C1295E-9B13-F06F-260D-6C55FBDAB4E6}"/>
                    </a:ext>
                  </a:extLst>
                </p14:cNvPr>
                <p14:cNvContentPartPr/>
                <p14:nvPr/>
              </p14:nvContentPartPr>
              <p14:xfrm>
                <a:off x="10656967" y="1665387"/>
                <a:ext cx="3240" cy="11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C1295E-9B13-F06F-260D-6C55FBDAB4E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650847" y="1659267"/>
                  <a:ext cx="15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BD6B19-FCE7-9320-4E6B-D06C5DC6D7E4}"/>
                    </a:ext>
                  </a:extLst>
                </p14:cNvPr>
                <p14:cNvContentPartPr/>
                <p14:nvPr/>
              </p14:nvContentPartPr>
              <p14:xfrm>
                <a:off x="10785127" y="1680867"/>
                <a:ext cx="3240" cy="8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BD6B19-FCE7-9320-4E6B-D06C5DC6D7E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779007" y="1674747"/>
                  <a:ext cx="15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7DC9866-458A-BE47-9024-924CD1DCF936}"/>
                    </a:ext>
                  </a:extLst>
                </p14:cNvPr>
                <p14:cNvContentPartPr/>
                <p14:nvPr/>
              </p14:nvContentPartPr>
              <p14:xfrm>
                <a:off x="10772887" y="1719387"/>
                <a:ext cx="55440" cy="9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7DC9866-458A-BE47-9024-924CD1DCF93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766767" y="1713267"/>
                  <a:ext cx="67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AC51310-EF3A-3820-8C05-F9FC3023CF2C}"/>
                    </a:ext>
                  </a:extLst>
                </p14:cNvPr>
                <p14:cNvContentPartPr/>
                <p14:nvPr/>
              </p14:nvContentPartPr>
              <p14:xfrm>
                <a:off x="10925527" y="1675467"/>
                <a:ext cx="14040" cy="79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AC51310-EF3A-3820-8C05-F9FC3023CF2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919407" y="1669347"/>
                  <a:ext cx="26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8650856-8E1B-D507-6898-A536FC5F9EC8}"/>
                    </a:ext>
                  </a:extLst>
                </p14:cNvPr>
                <p14:cNvContentPartPr/>
                <p14:nvPr/>
              </p14:nvContentPartPr>
              <p14:xfrm>
                <a:off x="10917967" y="1649547"/>
                <a:ext cx="17280" cy="3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8650856-8E1B-D507-6898-A536FC5F9EC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11847" y="1643427"/>
                  <a:ext cx="29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E3BDAC6-E4FF-B3FA-A4B5-2F7C447CB5EB}"/>
                    </a:ext>
                  </a:extLst>
                </p14:cNvPr>
                <p14:cNvContentPartPr/>
                <p14:nvPr/>
              </p14:nvContentPartPr>
              <p14:xfrm>
                <a:off x="10614127" y="1826307"/>
                <a:ext cx="32688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E3BDAC6-E4FF-B3FA-A4B5-2F7C447CB5E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608007" y="1820187"/>
                  <a:ext cx="339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A2041EB-3C2F-34BC-210B-03FE6DE0C6F8}"/>
                    </a:ext>
                  </a:extLst>
                </p14:cNvPr>
                <p14:cNvContentPartPr/>
                <p14:nvPr/>
              </p14:nvContentPartPr>
              <p14:xfrm>
                <a:off x="10707007" y="1854027"/>
                <a:ext cx="148680" cy="124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A2041EB-3C2F-34BC-210B-03FE6DE0C6F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700887" y="1847907"/>
                  <a:ext cx="160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5E3C85-8569-BCBE-C339-A65F1F211422}"/>
                    </a:ext>
                  </a:extLst>
                </p14:cNvPr>
                <p14:cNvContentPartPr/>
                <p14:nvPr/>
              </p14:nvContentPartPr>
              <p14:xfrm>
                <a:off x="10810687" y="1912707"/>
                <a:ext cx="122760" cy="79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5E3C85-8569-BCBE-C339-A65F1F2114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804567" y="1906587"/>
                  <a:ext cx="13500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5A11D57-C982-0FC3-E537-68E0614AB038}"/>
                  </a:ext>
                </a:extLst>
              </p14:cNvPr>
              <p14:cNvContentPartPr/>
              <p14:nvPr/>
            </p14:nvContentPartPr>
            <p14:xfrm>
              <a:off x="8336767" y="2206467"/>
              <a:ext cx="1800" cy="13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5A11D57-C982-0FC3-E537-68E0614AB03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330647" y="2200347"/>
                <a:ext cx="140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2FADA1F-2E50-A0BA-D1E3-DBCB0D4EBF70}"/>
                  </a:ext>
                </a:extLst>
              </p14:cNvPr>
              <p14:cNvContentPartPr/>
              <p14:nvPr/>
            </p14:nvContentPartPr>
            <p14:xfrm>
              <a:off x="8336767" y="2342907"/>
              <a:ext cx="360" cy="709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2FADA1F-2E50-A0BA-D1E3-DBCB0D4EBF7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330647" y="2336787"/>
                <a:ext cx="1260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A9534E-7696-8385-CA70-FF82B72FF386}"/>
              </a:ext>
            </a:extLst>
          </p:cNvPr>
          <p:cNvGrpSpPr/>
          <p:nvPr/>
        </p:nvGrpSpPr>
        <p:grpSpPr>
          <a:xfrm>
            <a:off x="8344327" y="2490507"/>
            <a:ext cx="11160" cy="149760"/>
            <a:chOff x="8344327" y="2490507"/>
            <a:chExt cx="1116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338525-3301-8E86-6C95-15D0D2B6DA09}"/>
                    </a:ext>
                  </a:extLst>
                </p14:cNvPr>
                <p14:cNvContentPartPr/>
                <p14:nvPr/>
              </p14:nvContentPartPr>
              <p14:xfrm>
                <a:off x="8344327" y="2490507"/>
                <a:ext cx="1800" cy="39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338525-3301-8E86-6C95-15D0D2B6DA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38207" y="2484387"/>
                  <a:ext cx="14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BDB549-455F-D79E-CD89-CB163472DE62}"/>
                    </a:ext>
                  </a:extLst>
                </p14:cNvPr>
                <p14:cNvContentPartPr/>
                <p14:nvPr/>
              </p14:nvContentPartPr>
              <p14:xfrm>
                <a:off x="8349007" y="2586627"/>
                <a:ext cx="6480" cy="53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BDB549-455F-D79E-CD89-CB163472DE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42887" y="2580507"/>
                  <a:ext cx="1872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6943FEE-7C6C-83BB-6092-C6AB699B8000}"/>
                  </a:ext>
                </a:extLst>
              </p14:cNvPr>
              <p14:cNvContentPartPr/>
              <p14:nvPr/>
            </p14:nvContentPartPr>
            <p14:xfrm>
              <a:off x="7979647" y="2997747"/>
              <a:ext cx="64440" cy="2174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6943FEE-7C6C-83BB-6092-C6AB699B800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973527" y="2991627"/>
                <a:ext cx="7668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DBCF029-0C62-2FD8-DFDA-EAB61E1CA726}"/>
              </a:ext>
            </a:extLst>
          </p:cNvPr>
          <p:cNvGrpSpPr/>
          <p:nvPr/>
        </p:nvGrpSpPr>
        <p:grpSpPr>
          <a:xfrm>
            <a:off x="8196367" y="3065427"/>
            <a:ext cx="76680" cy="41760"/>
            <a:chOff x="8196367" y="3065427"/>
            <a:chExt cx="76680" cy="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062BE17-BA03-3B8B-4DF2-C62E3753AE2C}"/>
                    </a:ext>
                  </a:extLst>
                </p14:cNvPr>
                <p14:cNvContentPartPr/>
                <p14:nvPr/>
              </p14:nvContentPartPr>
              <p14:xfrm>
                <a:off x="8196367" y="3065427"/>
                <a:ext cx="76680" cy="5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062BE17-BA03-3B8B-4DF2-C62E3753AE2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90247" y="3059307"/>
                  <a:ext cx="88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3415430-E444-3D5D-F3F9-614B682C601E}"/>
                    </a:ext>
                  </a:extLst>
                </p14:cNvPr>
                <p14:cNvContentPartPr/>
                <p14:nvPr/>
              </p14:nvContentPartPr>
              <p14:xfrm>
                <a:off x="8205367" y="3106827"/>
                <a:ext cx="65880" cy="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3415430-E444-3D5D-F3F9-614B682C60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99247" y="3100707"/>
                  <a:ext cx="781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C0FB4AD-5D99-C8AB-A8C5-4294E2E2B3A9}"/>
              </a:ext>
            </a:extLst>
          </p:cNvPr>
          <p:cNvGrpSpPr/>
          <p:nvPr/>
        </p:nvGrpSpPr>
        <p:grpSpPr>
          <a:xfrm>
            <a:off x="8620087" y="2987667"/>
            <a:ext cx="102960" cy="161640"/>
            <a:chOff x="8620087" y="2987667"/>
            <a:chExt cx="10296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C087EC0-C64A-FD3E-BA8C-115DD932871A}"/>
                    </a:ext>
                  </a:extLst>
                </p14:cNvPr>
                <p14:cNvContentPartPr/>
                <p14:nvPr/>
              </p14:nvContentPartPr>
              <p14:xfrm>
                <a:off x="8626927" y="2987667"/>
                <a:ext cx="35640" cy="120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C087EC0-C64A-FD3E-BA8C-115DD932871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620807" y="2981547"/>
                  <a:ext cx="47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269377-A3FA-BE78-A79A-1CEC53B6B3D5}"/>
                    </a:ext>
                  </a:extLst>
                </p14:cNvPr>
                <p14:cNvContentPartPr/>
                <p14:nvPr/>
              </p14:nvContentPartPr>
              <p14:xfrm>
                <a:off x="8620087" y="3137067"/>
                <a:ext cx="102960" cy="12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269377-A3FA-BE78-A79A-1CEC53B6B3D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13967" y="3130947"/>
                  <a:ext cx="115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C1F3DE-6E66-B70D-B0DA-E7795FB45CC9}"/>
              </a:ext>
            </a:extLst>
          </p:cNvPr>
          <p:cNvGrpSpPr/>
          <p:nvPr/>
        </p:nvGrpSpPr>
        <p:grpSpPr>
          <a:xfrm>
            <a:off x="9203647" y="3048867"/>
            <a:ext cx="91800" cy="44280"/>
            <a:chOff x="9203647" y="3048867"/>
            <a:chExt cx="9180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BEC2740-EA7C-A28C-6E00-BE37E39AB35A}"/>
                    </a:ext>
                  </a:extLst>
                </p14:cNvPr>
                <p14:cNvContentPartPr/>
                <p14:nvPr/>
              </p14:nvContentPartPr>
              <p14:xfrm>
                <a:off x="9204367" y="3048867"/>
                <a:ext cx="64080" cy="5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BEC2740-EA7C-A28C-6E00-BE37E39AB35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98247" y="3042747"/>
                  <a:ext cx="76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4147723-94B4-E6BD-4974-76D56E5E68AD}"/>
                    </a:ext>
                  </a:extLst>
                </p14:cNvPr>
                <p14:cNvContentPartPr/>
                <p14:nvPr/>
              </p14:nvContentPartPr>
              <p14:xfrm>
                <a:off x="9206887" y="3053547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4147723-94B4-E6BD-4974-76D56E5E68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00767" y="30474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CA2B4DA-54C3-5FA6-A016-A438CEE8A719}"/>
                    </a:ext>
                  </a:extLst>
                </p14:cNvPr>
                <p14:cNvContentPartPr/>
                <p14:nvPr/>
              </p14:nvContentPartPr>
              <p14:xfrm>
                <a:off x="9203647" y="3053547"/>
                <a:ext cx="91800" cy="39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CA2B4DA-54C3-5FA6-A016-A438CEE8A7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197527" y="3047427"/>
                  <a:ext cx="1040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95A88D9-A918-D15C-1554-8DD40905D09B}"/>
                  </a:ext>
                </a:extLst>
              </p14:cNvPr>
              <p14:cNvContentPartPr/>
              <p14:nvPr/>
            </p14:nvContentPartPr>
            <p14:xfrm>
              <a:off x="9580927" y="3003867"/>
              <a:ext cx="172800" cy="1148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95A88D9-A918-D15C-1554-8DD40905D09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574807" y="2997747"/>
                <a:ext cx="18504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1D6F448-30ED-7165-4AB8-7438D7031908}"/>
              </a:ext>
            </a:extLst>
          </p:cNvPr>
          <p:cNvGrpSpPr/>
          <p:nvPr/>
        </p:nvGrpSpPr>
        <p:grpSpPr>
          <a:xfrm>
            <a:off x="9808807" y="2757987"/>
            <a:ext cx="18000" cy="112680"/>
            <a:chOff x="9808807" y="2757987"/>
            <a:chExt cx="180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B3056FE-64E6-D0A6-C926-1C869EFB8D33}"/>
                    </a:ext>
                  </a:extLst>
                </p14:cNvPr>
                <p14:cNvContentPartPr/>
                <p14:nvPr/>
              </p14:nvContentPartPr>
              <p14:xfrm>
                <a:off x="9818887" y="2806227"/>
                <a:ext cx="7920" cy="64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B3056FE-64E6-D0A6-C926-1C869EFB8D3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12767" y="2800107"/>
                  <a:ext cx="20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1911356-1839-972E-B7F1-DF87113724FE}"/>
                    </a:ext>
                  </a:extLst>
                </p14:cNvPr>
                <p14:cNvContentPartPr/>
                <p14:nvPr/>
              </p14:nvContentPartPr>
              <p14:xfrm>
                <a:off x="9826447" y="2811987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1911356-1839-972E-B7F1-DF87113724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0327" y="28058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A2CEDE6-03B5-05E7-3D7C-40C82F81EBF4}"/>
                    </a:ext>
                  </a:extLst>
                </p14:cNvPr>
                <p14:cNvContentPartPr/>
                <p14:nvPr/>
              </p14:nvContentPartPr>
              <p14:xfrm>
                <a:off x="9808807" y="2757987"/>
                <a:ext cx="18000" cy="54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A2CEDE6-03B5-05E7-3D7C-40C82F81EBF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02687" y="2751867"/>
                  <a:ext cx="302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92347E-3ABE-1FD8-F7A7-A929E12DD8DB}"/>
              </a:ext>
            </a:extLst>
          </p:cNvPr>
          <p:cNvGrpSpPr/>
          <p:nvPr/>
        </p:nvGrpSpPr>
        <p:grpSpPr>
          <a:xfrm>
            <a:off x="9967207" y="2697507"/>
            <a:ext cx="497880" cy="286200"/>
            <a:chOff x="9967207" y="2697507"/>
            <a:chExt cx="4978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A55644E-A9F7-64AD-2098-263BFC4796D5}"/>
                    </a:ext>
                  </a:extLst>
                </p14:cNvPr>
                <p14:cNvContentPartPr/>
                <p14:nvPr/>
              </p14:nvContentPartPr>
              <p14:xfrm>
                <a:off x="9967207" y="2747907"/>
                <a:ext cx="15480" cy="108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A55644E-A9F7-64AD-2098-263BFC4796D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961087" y="2741787"/>
                  <a:ext cx="27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18E89D7-5F48-51B1-72CB-EE236F2038A3}"/>
                    </a:ext>
                  </a:extLst>
                </p14:cNvPr>
                <p14:cNvContentPartPr/>
                <p14:nvPr/>
              </p14:nvContentPartPr>
              <p14:xfrm>
                <a:off x="10028047" y="2763747"/>
                <a:ext cx="91800" cy="90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18E89D7-5F48-51B1-72CB-EE236F2038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21927" y="2757627"/>
                  <a:ext cx="104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1B9E121-A79B-0D10-5E2B-009490615FE2}"/>
                    </a:ext>
                  </a:extLst>
                </p14:cNvPr>
                <p14:cNvContentPartPr/>
                <p14:nvPr/>
              </p14:nvContentPartPr>
              <p14:xfrm>
                <a:off x="9981967" y="2697507"/>
                <a:ext cx="141120" cy="28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1B9E121-A79B-0D10-5E2B-009490615FE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5847" y="2691387"/>
                  <a:ext cx="15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55A8404-6E88-E9E1-A45E-039B6DD3B249}"/>
                    </a:ext>
                  </a:extLst>
                </p14:cNvPr>
                <p14:cNvContentPartPr/>
                <p14:nvPr/>
              </p14:nvContentPartPr>
              <p14:xfrm>
                <a:off x="10081687" y="2774547"/>
                <a:ext cx="169560" cy="188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55A8404-6E88-E9E1-A45E-039B6DD3B2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75567" y="2768427"/>
                  <a:ext cx="181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C14C235-2343-EE54-D40B-9443D67E1A85}"/>
                    </a:ext>
                  </a:extLst>
                </p14:cNvPr>
                <p14:cNvContentPartPr/>
                <p14:nvPr/>
              </p14:nvContentPartPr>
              <p14:xfrm>
                <a:off x="10156207" y="2907747"/>
                <a:ext cx="104040" cy="75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C14C235-2343-EE54-D40B-9443D67E1A8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150087" y="2901627"/>
                  <a:ext cx="116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49ED5E3-9EF8-60D8-C677-EFD3DBCD349C}"/>
                    </a:ext>
                  </a:extLst>
                </p14:cNvPr>
                <p14:cNvContentPartPr/>
                <p14:nvPr/>
              </p14:nvContentPartPr>
              <p14:xfrm>
                <a:off x="10291927" y="2836467"/>
                <a:ext cx="41760" cy="61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49ED5E3-9EF8-60D8-C677-EFD3DBCD349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85807" y="2830347"/>
                  <a:ext cx="54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FE9C6D1-AE21-C5C4-C530-9E5DC930B500}"/>
                    </a:ext>
                  </a:extLst>
                </p14:cNvPr>
                <p14:cNvContentPartPr/>
                <p14:nvPr/>
              </p14:nvContentPartPr>
              <p14:xfrm>
                <a:off x="10375447" y="2864187"/>
                <a:ext cx="3888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FE9C6D1-AE21-C5C4-C530-9E5DC930B50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369327" y="2858067"/>
                  <a:ext cx="51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43A6A16-19B7-17C8-0837-68BDE898AB11}"/>
                    </a:ext>
                  </a:extLst>
                </p14:cNvPr>
                <p14:cNvContentPartPr/>
                <p14:nvPr/>
              </p14:nvContentPartPr>
              <p14:xfrm>
                <a:off x="10452487" y="2814507"/>
                <a:ext cx="12600" cy="65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43A6A16-19B7-17C8-0837-68BDE898AB1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446367" y="2808387"/>
                  <a:ext cx="248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63EAEEB-9051-D260-CC5E-9E94B95B5AB2}"/>
              </a:ext>
            </a:extLst>
          </p:cNvPr>
          <p:cNvGrpSpPr/>
          <p:nvPr/>
        </p:nvGrpSpPr>
        <p:grpSpPr>
          <a:xfrm>
            <a:off x="10612687" y="3062907"/>
            <a:ext cx="61560" cy="36000"/>
            <a:chOff x="10612687" y="3062907"/>
            <a:chExt cx="6156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752A229-6488-D2E6-B87F-3F60F993EA68}"/>
                    </a:ext>
                  </a:extLst>
                </p14:cNvPr>
                <p14:cNvContentPartPr/>
                <p14:nvPr/>
              </p14:nvContentPartPr>
              <p14:xfrm>
                <a:off x="10618807" y="3062907"/>
                <a:ext cx="48960" cy="2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52A229-6488-D2E6-B87F-3F60F993EA6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612687" y="3056787"/>
                  <a:ext cx="61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6B6FBA4-4F96-9E9F-5433-2A011C348AB4}"/>
                    </a:ext>
                  </a:extLst>
                </p14:cNvPr>
                <p14:cNvContentPartPr/>
                <p14:nvPr/>
              </p14:nvContentPartPr>
              <p14:xfrm>
                <a:off x="10618807" y="3062907"/>
                <a:ext cx="36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6B6FBA4-4F96-9E9F-5433-2A011C348A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12687" y="30567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7294E3-267C-50A9-A270-6F9B1583382C}"/>
                    </a:ext>
                  </a:extLst>
                </p14:cNvPr>
                <p14:cNvContentPartPr/>
                <p14:nvPr/>
              </p14:nvContentPartPr>
              <p14:xfrm>
                <a:off x="10612687" y="3062907"/>
                <a:ext cx="61560" cy="36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7294E3-267C-50A9-A270-6F9B1583382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6567" y="3056787"/>
                  <a:ext cx="73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01E6624-BAA8-549F-AD41-25852E337FA4}"/>
              </a:ext>
            </a:extLst>
          </p:cNvPr>
          <p:cNvGrpSpPr/>
          <p:nvPr/>
        </p:nvGrpSpPr>
        <p:grpSpPr>
          <a:xfrm>
            <a:off x="387607" y="4117707"/>
            <a:ext cx="257040" cy="131400"/>
            <a:chOff x="387607" y="4117707"/>
            <a:chExt cx="25704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C926A22-AB5A-07A3-A7C4-AFD64FC760BA}"/>
                    </a:ext>
                  </a:extLst>
                </p14:cNvPr>
                <p14:cNvContentPartPr/>
                <p14:nvPr/>
              </p14:nvContentPartPr>
              <p14:xfrm>
                <a:off x="387607" y="4155147"/>
                <a:ext cx="174240" cy="16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C926A22-AB5A-07A3-A7C4-AFD64FC760B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1487" y="4149027"/>
                  <a:ext cx="186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BC08E8D-9635-1AE2-2499-19E988B9A1CB}"/>
                    </a:ext>
                  </a:extLst>
                </p14:cNvPr>
                <p14:cNvContentPartPr/>
                <p14:nvPr/>
              </p14:nvContentPartPr>
              <p14:xfrm>
                <a:off x="562927" y="4117707"/>
                <a:ext cx="81720" cy="131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BC08E8D-9635-1AE2-2499-19E988B9A1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6807" y="4111587"/>
                  <a:ext cx="939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DCC4450-85F0-AE54-2127-A2444916F15B}"/>
              </a:ext>
            </a:extLst>
          </p:cNvPr>
          <p:cNvGrpSpPr/>
          <p:nvPr/>
        </p:nvGrpSpPr>
        <p:grpSpPr>
          <a:xfrm>
            <a:off x="885127" y="3933387"/>
            <a:ext cx="920880" cy="524520"/>
            <a:chOff x="885127" y="3933387"/>
            <a:chExt cx="920880" cy="5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B876F38-B7AD-1393-1444-2A0FABB1D6DC}"/>
                    </a:ext>
                  </a:extLst>
                </p14:cNvPr>
                <p14:cNvContentPartPr/>
                <p14:nvPr/>
              </p14:nvContentPartPr>
              <p14:xfrm>
                <a:off x="885127" y="4033467"/>
                <a:ext cx="177480" cy="165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B876F38-B7AD-1393-1444-2A0FABB1D6D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9007" y="4027347"/>
                  <a:ext cx="189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00669B9-4135-EA5F-4E46-7FDE9BC3DA69}"/>
                    </a:ext>
                  </a:extLst>
                </p14:cNvPr>
                <p14:cNvContentPartPr/>
                <p14:nvPr/>
              </p14:nvContentPartPr>
              <p14:xfrm>
                <a:off x="901687" y="3933387"/>
                <a:ext cx="163800" cy="9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00669B9-4135-EA5F-4E46-7FDE9BC3DA6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5567" y="3927267"/>
                  <a:ext cx="176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AEB568D-ECB6-96B0-E8A4-228D9339328C}"/>
                    </a:ext>
                  </a:extLst>
                </p14:cNvPr>
                <p14:cNvContentPartPr/>
                <p14:nvPr/>
              </p14:nvContentPartPr>
              <p14:xfrm>
                <a:off x="927967" y="4055427"/>
                <a:ext cx="114840" cy="3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AEB568D-ECB6-96B0-E8A4-228D933932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21847" y="4049307"/>
                  <a:ext cx="127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13D61EF-01C1-8E12-EFF0-3FFC78EE69EA}"/>
                    </a:ext>
                  </a:extLst>
                </p14:cNvPr>
                <p14:cNvContentPartPr/>
                <p14:nvPr/>
              </p14:nvContentPartPr>
              <p14:xfrm>
                <a:off x="1104727" y="4105467"/>
                <a:ext cx="67680" cy="73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13D61EF-01C1-8E12-EFF0-3FFC78EE69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8607" y="4099347"/>
                  <a:ext cx="79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EA61825-7A08-2B1A-B526-4E7D95D06F74}"/>
                    </a:ext>
                  </a:extLst>
                </p14:cNvPr>
                <p14:cNvContentPartPr/>
                <p14:nvPr/>
              </p14:nvContentPartPr>
              <p14:xfrm>
                <a:off x="1232887" y="4095027"/>
                <a:ext cx="40320" cy="83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EA61825-7A08-2B1A-B526-4E7D95D06F7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6767" y="4088907"/>
                  <a:ext cx="52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923ED46-77A8-5E43-206E-30D3AE96EA63}"/>
                    </a:ext>
                  </a:extLst>
                </p14:cNvPr>
                <p14:cNvContentPartPr/>
                <p14:nvPr/>
              </p14:nvContentPartPr>
              <p14:xfrm>
                <a:off x="1298767" y="4138587"/>
                <a:ext cx="47520" cy="49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923ED46-77A8-5E43-206E-30D3AE96EA6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92647" y="4132467"/>
                  <a:ext cx="5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173C25C-5E2D-0B26-4404-E6B7F3913A8C}"/>
                    </a:ext>
                  </a:extLst>
                </p14:cNvPr>
                <p14:cNvContentPartPr/>
                <p14:nvPr/>
              </p14:nvContentPartPr>
              <p14:xfrm>
                <a:off x="1385167" y="3966867"/>
                <a:ext cx="63360" cy="237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173C25C-5E2D-0B26-4404-E6B7F3913A8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79047" y="3960747"/>
                  <a:ext cx="75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5BE76A0-9F41-D626-508A-D27827C6442A}"/>
                    </a:ext>
                  </a:extLst>
                </p14:cNvPr>
                <p14:cNvContentPartPr/>
                <p14:nvPr/>
              </p14:nvContentPartPr>
              <p14:xfrm>
                <a:off x="1514047" y="4125987"/>
                <a:ext cx="36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5BE76A0-9F41-D626-508A-D27827C6442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07927" y="4119867"/>
                  <a:ext cx="12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9857E29-22D4-2C7C-E477-DFD56B13D3FA}"/>
                    </a:ext>
                  </a:extLst>
                </p14:cNvPr>
                <p14:cNvContentPartPr/>
                <p14:nvPr/>
              </p14:nvContentPartPr>
              <p14:xfrm>
                <a:off x="1514047" y="4125987"/>
                <a:ext cx="174240" cy="72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9857E29-22D4-2C7C-E477-DFD56B13D3F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507927" y="4119867"/>
                  <a:ext cx="186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CA3814-68C8-C7C1-FC6E-2F8FB6F7D220}"/>
                    </a:ext>
                  </a:extLst>
                </p14:cNvPr>
                <p14:cNvContentPartPr/>
                <p14:nvPr/>
              </p14:nvContentPartPr>
              <p14:xfrm>
                <a:off x="1695487" y="4125627"/>
                <a:ext cx="110520" cy="332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CA3814-68C8-C7C1-FC6E-2F8FB6F7D22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89367" y="4119507"/>
                  <a:ext cx="1227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AC54EA1-4F10-7D0E-3064-B1BC066C8C90}"/>
              </a:ext>
            </a:extLst>
          </p:cNvPr>
          <p:cNvGrpSpPr/>
          <p:nvPr/>
        </p:nvGrpSpPr>
        <p:grpSpPr>
          <a:xfrm>
            <a:off x="2133607" y="4101867"/>
            <a:ext cx="627840" cy="370080"/>
            <a:chOff x="2133607" y="4101867"/>
            <a:chExt cx="6278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80EA3B4-CF24-AF6C-5ECF-2CE98C2F9E2B}"/>
                    </a:ext>
                  </a:extLst>
                </p14:cNvPr>
                <p14:cNvContentPartPr/>
                <p14:nvPr/>
              </p14:nvContentPartPr>
              <p14:xfrm>
                <a:off x="2133607" y="4101867"/>
                <a:ext cx="90000" cy="97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80EA3B4-CF24-AF6C-5ECF-2CE98C2F9E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27487" y="4095747"/>
                  <a:ext cx="102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C9322FA-756A-D06A-82DE-E33E960E8629}"/>
                    </a:ext>
                  </a:extLst>
                </p14:cNvPr>
                <p14:cNvContentPartPr/>
                <p14:nvPr/>
              </p14:nvContentPartPr>
              <p14:xfrm>
                <a:off x="2275447" y="4102227"/>
                <a:ext cx="63000" cy="82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C9322FA-756A-D06A-82DE-E33E960E862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69327" y="4096107"/>
                  <a:ext cx="75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242B883-C583-5B08-C53E-2989608749E0}"/>
                    </a:ext>
                  </a:extLst>
                </p14:cNvPr>
                <p14:cNvContentPartPr/>
                <p14:nvPr/>
              </p14:nvContentPartPr>
              <p14:xfrm>
                <a:off x="2391727" y="4120227"/>
                <a:ext cx="201960" cy="74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242B883-C583-5B08-C53E-2989608749E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85607" y="4114107"/>
                  <a:ext cx="214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BDCB86C-4E28-64DE-2B11-E72391AB7284}"/>
                    </a:ext>
                  </a:extLst>
                </p14:cNvPr>
                <p14:cNvContentPartPr/>
                <p14:nvPr/>
              </p14:nvContentPartPr>
              <p14:xfrm>
                <a:off x="2654527" y="4129227"/>
                <a:ext cx="106920" cy="342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BDCB86C-4E28-64DE-2B11-E72391AB728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48407" y="4123107"/>
                  <a:ext cx="11916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A7E7539-0517-6B1C-5B5A-5E700BE626BA}"/>
              </a:ext>
            </a:extLst>
          </p:cNvPr>
          <p:cNvGrpSpPr/>
          <p:nvPr/>
        </p:nvGrpSpPr>
        <p:grpSpPr>
          <a:xfrm>
            <a:off x="3209647" y="3863187"/>
            <a:ext cx="960480" cy="429120"/>
            <a:chOff x="3209647" y="3863187"/>
            <a:chExt cx="96048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3C90992-C2E9-2671-AD1D-3285E0E1B569}"/>
                    </a:ext>
                  </a:extLst>
                </p14:cNvPr>
                <p14:cNvContentPartPr/>
                <p14:nvPr/>
              </p14:nvContentPartPr>
              <p14:xfrm>
                <a:off x="3209647" y="3863187"/>
                <a:ext cx="44640" cy="429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3C90992-C2E9-2671-AD1D-3285E0E1B56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203527" y="3857067"/>
                  <a:ext cx="568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7558E09-5512-1726-59F9-4738F3A78D3A}"/>
                    </a:ext>
                  </a:extLst>
                </p14:cNvPr>
                <p14:cNvContentPartPr/>
                <p14:nvPr/>
              </p14:nvContentPartPr>
              <p14:xfrm>
                <a:off x="3243127" y="4051467"/>
                <a:ext cx="107640" cy="108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7558E09-5512-1726-59F9-4738F3A78D3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37007" y="4045347"/>
                  <a:ext cx="119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1170D95-6CD7-DFD4-60FB-054BA7B8AAF1}"/>
                    </a:ext>
                  </a:extLst>
                </p14:cNvPr>
                <p14:cNvContentPartPr/>
                <p14:nvPr/>
              </p14:nvContentPartPr>
              <p14:xfrm>
                <a:off x="3397567" y="4102947"/>
                <a:ext cx="60120" cy="66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1170D95-6CD7-DFD4-60FB-054BA7B8AAF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91447" y="4096827"/>
                  <a:ext cx="72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C76EFD3-C8FD-8F07-B5CD-28655A74BFB8}"/>
                    </a:ext>
                  </a:extLst>
                </p14:cNvPr>
                <p14:cNvContentPartPr/>
                <p14:nvPr/>
              </p14:nvContentPartPr>
              <p14:xfrm>
                <a:off x="3428167" y="4105107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C76EFD3-C8FD-8F07-B5CD-28655A74BF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2047" y="40989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9229077-83EA-9066-9A0A-789F6C38663A}"/>
                    </a:ext>
                  </a:extLst>
                </p14:cNvPr>
                <p14:cNvContentPartPr/>
                <p14:nvPr/>
              </p14:nvContentPartPr>
              <p14:xfrm>
                <a:off x="3428167" y="4088547"/>
                <a:ext cx="302760" cy="89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9229077-83EA-9066-9A0A-789F6C38663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422047" y="4082427"/>
                  <a:ext cx="315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211D47-ED21-D86E-F4FB-027015A830B8}"/>
                    </a:ext>
                  </a:extLst>
                </p14:cNvPr>
                <p14:cNvContentPartPr/>
                <p14:nvPr/>
              </p14:nvContentPartPr>
              <p14:xfrm>
                <a:off x="3797527" y="4100427"/>
                <a:ext cx="23400" cy="69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211D47-ED21-D86E-F4FB-027015A830B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91407" y="4094307"/>
                  <a:ext cx="35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F6F6B1A-2DC6-97C1-8745-323DDBF47A0F}"/>
                    </a:ext>
                  </a:extLst>
                </p14:cNvPr>
                <p14:cNvContentPartPr/>
                <p14:nvPr/>
              </p14:nvContentPartPr>
              <p14:xfrm>
                <a:off x="3869167" y="3948507"/>
                <a:ext cx="136080" cy="253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F6F6B1A-2DC6-97C1-8745-323DDBF47A0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863047" y="3942387"/>
                  <a:ext cx="148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F690BA0-23E2-412D-CA4E-6303559C15EF}"/>
                    </a:ext>
                  </a:extLst>
                </p14:cNvPr>
                <p14:cNvContentPartPr/>
                <p14:nvPr/>
              </p14:nvContentPartPr>
              <p14:xfrm>
                <a:off x="4040167" y="3965787"/>
                <a:ext cx="7920" cy="221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F690BA0-23E2-412D-CA4E-6303559C15E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034047" y="3959667"/>
                  <a:ext cx="20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385C353-5579-8CDA-604F-22AB35D58153}"/>
                    </a:ext>
                  </a:extLst>
                </p14:cNvPr>
                <p14:cNvContentPartPr/>
                <p14:nvPr/>
              </p14:nvContentPartPr>
              <p14:xfrm>
                <a:off x="4053847" y="4100427"/>
                <a:ext cx="116280" cy="108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385C353-5579-8CDA-604F-22AB35D5815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047727" y="4094307"/>
                  <a:ext cx="1285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8BF7D3C-2699-8D04-7A76-BE2167B98B35}"/>
              </a:ext>
            </a:extLst>
          </p:cNvPr>
          <p:cNvGrpSpPr/>
          <p:nvPr/>
        </p:nvGrpSpPr>
        <p:grpSpPr>
          <a:xfrm>
            <a:off x="4595647" y="3914307"/>
            <a:ext cx="762120" cy="570960"/>
            <a:chOff x="4595647" y="3914307"/>
            <a:chExt cx="76212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88724CB-9918-CB4D-A940-2666BBC942CD}"/>
                    </a:ext>
                  </a:extLst>
                </p14:cNvPr>
                <p14:cNvContentPartPr/>
                <p14:nvPr/>
              </p14:nvContentPartPr>
              <p14:xfrm>
                <a:off x="4595647" y="4073787"/>
                <a:ext cx="142200" cy="140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88724CB-9918-CB4D-A940-2666BBC942C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589527" y="4067667"/>
                  <a:ext cx="154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B3752F2-7136-8C7D-532D-014DECE2E563}"/>
                    </a:ext>
                  </a:extLst>
                </p14:cNvPr>
                <p14:cNvContentPartPr/>
                <p14:nvPr/>
              </p14:nvContentPartPr>
              <p14:xfrm>
                <a:off x="4816687" y="3914307"/>
                <a:ext cx="113760" cy="239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B3752F2-7136-8C7D-532D-014DECE2E56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810567" y="3908187"/>
                  <a:ext cx="126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C4272A0-1890-A55F-323E-B4B112B8DC7D}"/>
                    </a:ext>
                  </a:extLst>
                </p14:cNvPr>
                <p14:cNvContentPartPr/>
                <p14:nvPr/>
              </p14:nvContentPartPr>
              <p14:xfrm>
                <a:off x="4960327" y="4070187"/>
                <a:ext cx="95040" cy="79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C4272A0-1890-A55F-323E-B4B112B8DC7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954207" y="4064067"/>
                  <a:ext cx="107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693C72E-9293-0F40-A719-B51F0936FD45}"/>
                    </a:ext>
                  </a:extLst>
                </p14:cNvPr>
                <p14:cNvContentPartPr/>
                <p14:nvPr/>
              </p14:nvContentPartPr>
              <p14:xfrm>
                <a:off x="5094967" y="4079187"/>
                <a:ext cx="5040" cy="57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693C72E-9293-0F40-A719-B51F0936FD4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88847" y="4073067"/>
                  <a:ext cx="17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A33B0C3-C276-D3FD-8C5D-1AC9E7733809}"/>
                    </a:ext>
                  </a:extLst>
                </p14:cNvPr>
                <p14:cNvContentPartPr/>
                <p14:nvPr/>
              </p14:nvContentPartPr>
              <p14:xfrm>
                <a:off x="5094967" y="4079187"/>
                <a:ext cx="153000" cy="46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A33B0C3-C276-D3FD-8C5D-1AC9E773380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088847" y="4073067"/>
                  <a:ext cx="165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EFEF522-6BAA-033F-22A3-424C755E1BCF}"/>
                    </a:ext>
                  </a:extLst>
                </p14:cNvPr>
                <p14:cNvContentPartPr/>
                <p14:nvPr/>
              </p14:nvContentPartPr>
              <p14:xfrm>
                <a:off x="5224207" y="4056507"/>
                <a:ext cx="133560" cy="428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EFEF522-6BAA-033F-22A3-424C755E1BC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218087" y="4050387"/>
                  <a:ext cx="14580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7246477-545F-8253-D423-59AB3BAD0298}"/>
              </a:ext>
            </a:extLst>
          </p:cNvPr>
          <p:cNvGrpSpPr/>
          <p:nvPr/>
        </p:nvGrpSpPr>
        <p:grpSpPr>
          <a:xfrm>
            <a:off x="5824327" y="3900627"/>
            <a:ext cx="495000" cy="245520"/>
            <a:chOff x="5824327" y="3900627"/>
            <a:chExt cx="4950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9B8C4A-7758-E934-D06F-758C1099308D}"/>
                    </a:ext>
                  </a:extLst>
                </p14:cNvPr>
                <p14:cNvContentPartPr/>
                <p14:nvPr/>
              </p14:nvContentPartPr>
              <p14:xfrm>
                <a:off x="5824327" y="4066587"/>
                <a:ext cx="17280" cy="79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9B8C4A-7758-E934-D06F-758C1099308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818207" y="4060467"/>
                  <a:ext cx="29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768D841-5DF9-0141-DBCD-02487422ACE9}"/>
                    </a:ext>
                  </a:extLst>
                </p14:cNvPr>
                <p14:cNvContentPartPr/>
                <p14:nvPr/>
              </p14:nvContentPartPr>
              <p14:xfrm>
                <a:off x="5841247" y="4080987"/>
                <a:ext cx="36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768D841-5DF9-0141-DBCD-02487422AC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5127" y="40748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78AFB38-0B0B-D825-8587-EE6C0F748B29}"/>
                    </a:ext>
                  </a:extLst>
                </p14:cNvPr>
                <p14:cNvContentPartPr/>
                <p14:nvPr/>
              </p14:nvContentPartPr>
              <p14:xfrm>
                <a:off x="5841247" y="4073787"/>
                <a:ext cx="166680" cy="70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78AFB38-0B0B-D825-8587-EE6C0F748B2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35127" y="4067667"/>
                  <a:ext cx="178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97C2DD7-9A76-690C-6738-848556D5C976}"/>
                    </a:ext>
                  </a:extLst>
                </p14:cNvPr>
                <p14:cNvContentPartPr/>
                <p14:nvPr/>
              </p14:nvContentPartPr>
              <p14:xfrm>
                <a:off x="6105127" y="3900627"/>
                <a:ext cx="122400" cy="223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97C2DD7-9A76-690C-6738-848556D5C97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099007" y="3894507"/>
                  <a:ext cx="134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8E19014-1E7E-2345-3FB7-8EBEFACA5A7E}"/>
                    </a:ext>
                  </a:extLst>
                </p14:cNvPr>
                <p14:cNvContentPartPr/>
                <p14:nvPr/>
              </p14:nvContentPartPr>
              <p14:xfrm>
                <a:off x="6248407" y="4077027"/>
                <a:ext cx="70920" cy="68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8E19014-1E7E-2345-3FB7-8EBEFACA5A7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42287" y="4070907"/>
                  <a:ext cx="831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318D12C-5528-D629-D41F-B71B457C4ECB}"/>
                  </a:ext>
                </a:extLst>
              </p14:cNvPr>
              <p14:cNvContentPartPr/>
              <p14:nvPr/>
            </p14:nvContentPartPr>
            <p14:xfrm>
              <a:off x="6750967" y="4069827"/>
              <a:ext cx="182160" cy="84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318D12C-5528-D629-D41F-B71B457C4EC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744847" y="4063707"/>
                <a:ext cx="19440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10AB1C4-AE11-432E-79CF-C109E7E0776E}"/>
              </a:ext>
            </a:extLst>
          </p:cNvPr>
          <p:cNvGrpSpPr/>
          <p:nvPr/>
        </p:nvGrpSpPr>
        <p:grpSpPr>
          <a:xfrm>
            <a:off x="7365847" y="3934467"/>
            <a:ext cx="1086480" cy="439200"/>
            <a:chOff x="7365847" y="3934467"/>
            <a:chExt cx="10864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C3605C2-6A12-8934-FAA5-2C8828442483}"/>
                    </a:ext>
                  </a:extLst>
                </p14:cNvPr>
                <p14:cNvContentPartPr/>
                <p14:nvPr/>
              </p14:nvContentPartPr>
              <p14:xfrm>
                <a:off x="7365847" y="4073787"/>
                <a:ext cx="165240" cy="299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C3605C2-6A12-8934-FAA5-2C882844248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359727" y="4067667"/>
                  <a:ext cx="177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347CE57-C895-F677-57B1-CFEF2BD78A07}"/>
                    </a:ext>
                  </a:extLst>
                </p14:cNvPr>
                <p14:cNvContentPartPr/>
                <p14:nvPr/>
              </p14:nvContentPartPr>
              <p14:xfrm>
                <a:off x="7610647" y="4080267"/>
                <a:ext cx="85320" cy="774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347CE57-C895-F677-57B1-CFEF2BD78A0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604527" y="4074147"/>
                  <a:ext cx="97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CA96573-B4E4-C6D2-1596-E271FEA2EA39}"/>
                    </a:ext>
                  </a:extLst>
                </p14:cNvPr>
                <p14:cNvContentPartPr/>
                <p14:nvPr/>
              </p14:nvContentPartPr>
              <p14:xfrm>
                <a:off x="7741327" y="4049307"/>
                <a:ext cx="268920" cy="874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CA96573-B4E4-C6D2-1596-E271FEA2EA3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735207" y="4043187"/>
                  <a:ext cx="281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14C1C4B-8057-06D6-657B-B95008C38CEA}"/>
                    </a:ext>
                  </a:extLst>
                </p14:cNvPr>
                <p14:cNvContentPartPr/>
                <p14:nvPr/>
              </p14:nvContentPartPr>
              <p14:xfrm>
                <a:off x="8057407" y="3934467"/>
                <a:ext cx="64440" cy="1688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14C1C4B-8057-06D6-657B-B95008C38CE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051287" y="3928347"/>
                  <a:ext cx="76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DF52ED6-46D4-C033-8E2D-1AEDBE02D05A}"/>
                    </a:ext>
                  </a:extLst>
                </p14:cNvPr>
                <p14:cNvContentPartPr/>
                <p14:nvPr/>
              </p14:nvContentPartPr>
              <p14:xfrm>
                <a:off x="8167207" y="4041747"/>
                <a:ext cx="54000" cy="66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DF52ED6-46D4-C033-8E2D-1AEDBE02D05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161087" y="4035627"/>
                  <a:ext cx="66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B8D55A2-F3EA-A92E-E168-55ECBFB066A5}"/>
                    </a:ext>
                  </a:extLst>
                </p14:cNvPr>
                <p14:cNvContentPartPr/>
                <p14:nvPr/>
              </p14:nvContentPartPr>
              <p14:xfrm>
                <a:off x="8257567" y="4050747"/>
                <a:ext cx="194760" cy="68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B8D55A2-F3EA-A92E-E168-55ECBFB066A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251447" y="4044627"/>
                  <a:ext cx="20700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0F49FE5-7680-C19F-FA1F-F9EB87A97EAD}"/>
              </a:ext>
            </a:extLst>
          </p:cNvPr>
          <p:cNvGrpSpPr/>
          <p:nvPr/>
        </p:nvGrpSpPr>
        <p:grpSpPr>
          <a:xfrm>
            <a:off x="8661847" y="3915387"/>
            <a:ext cx="658440" cy="249480"/>
            <a:chOff x="8661847" y="3915387"/>
            <a:chExt cx="65844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C33BF28-DE5A-3F7E-55AC-37FB749A5442}"/>
                    </a:ext>
                  </a:extLst>
                </p14:cNvPr>
                <p14:cNvContentPartPr/>
                <p14:nvPr/>
              </p14:nvContentPartPr>
              <p14:xfrm>
                <a:off x="8661847" y="4040667"/>
                <a:ext cx="175680" cy="111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C33BF28-DE5A-3F7E-55AC-37FB749A544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655727" y="4034547"/>
                  <a:ext cx="187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4EC6FFE-F2CB-E34A-7AFB-92C357EB1B4A}"/>
                    </a:ext>
                  </a:extLst>
                </p14:cNvPr>
                <p14:cNvContentPartPr/>
                <p14:nvPr/>
              </p14:nvContentPartPr>
              <p14:xfrm>
                <a:off x="8850847" y="3915387"/>
                <a:ext cx="115200" cy="249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4EC6FFE-F2CB-E34A-7AFB-92C357EB1B4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844727" y="3909267"/>
                  <a:ext cx="127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FD6C57E-CF3A-C316-8EFF-643243F66897}"/>
                    </a:ext>
                  </a:extLst>
                </p14:cNvPr>
                <p14:cNvContentPartPr/>
                <p14:nvPr/>
              </p14:nvContentPartPr>
              <p14:xfrm>
                <a:off x="8962447" y="3916467"/>
                <a:ext cx="170640" cy="209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FD6C57E-CF3A-C316-8EFF-643243F6689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956327" y="3910347"/>
                  <a:ext cx="182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AD1895E-A792-1EA6-A56D-C5E177255AFD}"/>
                    </a:ext>
                  </a:extLst>
                </p14:cNvPr>
                <p14:cNvContentPartPr/>
                <p14:nvPr/>
              </p14:nvContentPartPr>
              <p14:xfrm>
                <a:off x="9093847" y="4026987"/>
                <a:ext cx="9792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AD1895E-A792-1EA6-A56D-C5E177255AF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087727" y="4020867"/>
                  <a:ext cx="110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CE2FCE0-4912-7DE1-460B-C3E5312400F4}"/>
                    </a:ext>
                  </a:extLst>
                </p14:cNvPr>
                <p14:cNvContentPartPr/>
                <p14:nvPr/>
              </p14:nvContentPartPr>
              <p14:xfrm>
                <a:off x="9234247" y="4060827"/>
                <a:ext cx="5040" cy="60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CE2FCE0-4912-7DE1-460B-C3E5312400F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228127" y="4054707"/>
                  <a:ext cx="17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29B1883-E8BF-3E24-B091-5C26891D2FDE}"/>
                    </a:ext>
                  </a:extLst>
                </p14:cNvPr>
                <p14:cNvContentPartPr/>
                <p14:nvPr/>
              </p14:nvContentPartPr>
              <p14:xfrm>
                <a:off x="9238927" y="4060827"/>
                <a:ext cx="360" cy="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29B1883-E8BF-3E24-B091-5C26891D2F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32807" y="40547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0052A84-715B-9262-42DD-902ECAABA6C0}"/>
                    </a:ext>
                  </a:extLst>
                </p14:cNvPr>
                <p14:cNvContentPartPr/>
                <p14:nvPr/>
              </p14:nvContentPartPr>
              <p14:xfrm>
                <a:off x="9238927" y="4060827"/>
                <a:ext cx="35640" cy="22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0052A84-715B-9262-42DD-902ECAABA6C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232807" y="4054707"/>
                  <a:ext cx="47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6C8F6FA-2E63-FCA1-FFE4-8FFEF905E63D}"/>
                    </a:ext>
                  </a:extLst>
                </p14:cNvPr>
                <p14:cNvContentPartPr/>
                <p14:nvPr/>
              </p14:nvContentPartPr>
              <p14:xfrm>
                <a:off x="9231367" y="4044267"/>
                <a:ext cx="88920" cy="80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6C8F6FA-2E63-FCA1-FFE4-8FFEF905E63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225247" y="4038147"/>
                  <a:ext cx="1011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76C1AE7-F61B-8B40-B0D7-8700F3282C39}"/>
              </a:ext>
            </a:extLst>
          </p:cNvPr>
          <p:cNvGrpSpPr/>
          <p:nvPr/>
        </p:nvGrpSpPr>
        <p:grpSpPr>
          <a:xfrm>
            <a:off x="9623767" y="4053627"/>
            <a:ext cx="189720" cy="117360"/>
            <a:chOff x="9623767" y="4053627"/>
            <a:chExt cx="1897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41E2DFF-726D-353C-E556-71BA9AE93081}"/>
                    </a:ext>
                  </a:extLst>
                </p14:cNvPr>
                <p14:cNvContentPartPr/>
                <p14:nvPr/>
              </p14:nvContentPartPr>
              <p14:xfrm>
                <a:off x="9623767" y="4082427"/>
                <a:ext cx="4680" cy="88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41E2DFF-726D-353C-E556-71BA9AE9308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617647" y="4076307"/>
                  <a:ext cx="16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D1090F5-B6B4-E741-74D1-A68A66E22645}"/>
                    </a:ext>
                  </a:extLst>
                </p14:cNvPr>
                <p14:cNvContentPartPr/>
                <p14:nvPr/>
              </p14:nvContentPartPr>
              <p14:xfrm>
                <a:off x="9686047" y="4053627"/>
                <a:ext cx="127440" cy="10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D1090F5-B6B4-E741-74D1-A68A66E2264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679927" y="4047507"/>
                  <a:ext cx="1396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53ACD9C-A50F-AF0B-7E02-9DFCDDD54327}"/>
              </a:ext>
            </a:extLst>
          </p:cNvPr>
          <p:cNvGrpSpPr/>
          <p:nvPr/>
        </p:nvGrpSpPr>
        <p:grpSpPr>
          <a:xfrm>
            <a:off x="10188967" y="4051107"/>
            <a:ext cx="554040" cy="381240"/>
            <a:chOff x="10188967" y="4051107"/>
            <a:chExt cx="55404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3B3652B-5C9F-9160-A324-796D18176DD6}"/>
                    </a:ext>
                  </a:extLst>
                </p14:cNvPr>
                <p14:cNvContentPartPr/>
                <p14:nvPr/>
              </p14:nvContentPartPr>
              <p14:xfrm>
                <a:off x="10188967" y="4064787"/>
                <a:ext cx="92880" cy="968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3B3652B-5C9F-9160-A324-796D18176DD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182847" y="4058667"/>
                  <a:ext cx="105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A2F238A-719B-6EDF-F585-AFAE037F6BE6}"/>
                    </a:ext>
                  </a:extLst>
                </p14:cNvPr>
                <p14:cNvContentPartPr/>
                <p14:nvPr/>
              </p14:nvContentPartPr>
              <p14:xfrm>
                <a:off x="10323967" y="4051107"/>
                <a:ext cx="232200" cy="101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A2F238A-719B-6EDF-F585-AFAE037F6BE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317847" y="4044987"/>
                  <a:ext cx="244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5703470-A1F9-3931-3E28-17D7407F0E78}"/>
                    </a:ext>
                  </a:extLst>
                </p14:cNvPr>
                <p14:cNvContentPartPr/>
                <p14:nvPr/>
              </p14:nvContentPartPr>
              <p14:xfrm>
                <a:off x="10620247" y="4071987"/>
                <a:ext cx="122760" cy="360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5703470-A1F9-3931-3E28-17D7407F0E7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614127" y="4065867"/>
                  <a:ext cx="1350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5C7280F-3C14-84CB-86A3-5F41AE8E901D}"/>
              </a:ext>
            </a:extLst>
          </p:cNvPr>
          <p:cNvGrpSpPr/>
          <p:nvPr/>
        </p:nvGrpSpPr>
        <p:grpSpPr>
          <a:xfrm>
            <a:off x="11041087" y="3881547"/>
            <a:ext cx="638640" cy="320040"/>
            <a:chOff x="11041087" y="3881547"/>
            <a:chExt cx="6386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C6BAC48-B2EB-1779-5A43-053C99DD82FA}"/>
                    </a:ext>
                  </a:extLst>
                </p14:cNvPr>
                <p14:cNvContentPartPr/>
                <p14:nvPr/>
              </p14:nvContentPartPr>
              <p14:xfrm>
                <a:off x="11041087" y="3881547"/>
                <a:ext cx="112320" cy="243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C6BAC48-B2EB-1779-5A43-053C99DD82F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034967" y="3875427"/>
                  <a:ext cx="12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277F2FF-58B2-B609-E233-106C10B5B01F}"/>
                    </a:ext>
                  </a:extLst>
                </p14:cNvPr>
                <p14:cNvContentPartPr/>
                <p14:nvPr/>
              </p14:nvContentPartPr>
              <p14:xfrm>
                <a:off x="11186527" y="4037067"/>
                <a:ext cx="217080" cy="86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277F2FF-58B2-B609-E233-106C10B5B01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180407" y="4030947"/>
                  <a:ext cx="229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CD427E2-26D8-8CE5-E92B-9E1475135414}"/>
                    </a:ext>
                  </a:extLst>
                </p14:cNvPr>
                <p14:cNvContentPartPr/>
                <p14:nvPr/>
              </p14:nvContentPartPr>
              <p14:xfrm>
                <a:off x="11449687" y="3921507"/>
                <a:ext cx="154080" cy="280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CD427E2-26D8-8CE5-E92B-9E147513541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443567" y="3915387"/>
                  <a:ext cx="166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CD63A65-03F3-415A-1C9F-6AA19B884C6D}"/>
                    </a:ext>
                  </a:extLst>
                </p14:cNvPr>
                <p14:cNvContentPartPr/>
                <p14:nvPr/>
              </p14:nvContentPartPr>
              <p14:xfrm>
                <a:off x="11670367" y="4129587"/>
                <a:ext cx="9360" cy="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CD63A65-03F3-415A-1C9F-6AA19B884C6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664247" y="4123467"/>
                  <a:ext cx="21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695C822-DACB-5135-5192-4B4A68B7ECA1}"/>
              </a:ext>
            </a:extLst>
          </p:cNvPr>
          <p:cNvGrpSpPr/>
          <p:nvPr/>
        </p:nvGrpSpPr>
        <p:grpSpPr>
          <a:xfrm>
            <a:off x="1257367" y="4711347"/>
            <a:ext cx="333360" cy="379800"/>
            <a:chOff x="1257367" y="4711347"/>
            <a:chExt cx="33336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B6FF257-BDE5-3314-FE81-76AA6F6769BD}"/>
                    </a:ext>
                  </a:extLst>
                </p14:cNvPr>
                <p14:cNvContentPartPr/>
                <p14:nvPr/>
              </p14:nvContentPartPr>
              <p14:xfrm>
                <a:off x="1264207" y="4874067"/>
                <a:ext cx="170640" cy="217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B6FF257-BDE5-3314-FE81-76AA6F6769B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258087" y="4867947"/>
                  <a:ext cx="182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3A64D17-CF89-2687-F3AA-1B56C9B7D8EE}"/>
                    </a:ext>
                  </a:extLst>
                </p14:cNvPr>
                <p14:cNvContentPartPr/>
                <p14:nvPr/>
              </p14:nvContentPartPr>
              <p14:xfrm>
                <a:off x="1266727" y="4853187"/>
                <a:ext cx="133560" cy="1994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3A64D17-CF89-2687-F3AA-1B56C9B7D8E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260607" y="4847067"/>
                  <a:ext cx="14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85B19B4-3546-2FFA-2BED-E19021BFBBC6}"/>
                    </a:ext>
                  </a:extLst>
                </p14:cNvPr>
                <p14:cNvContentPartPr/>
                <p14:nvPr/>
              </p14:nvContentPartPr>
              <p14:xfrm>
                <a:off x="1257367" y="4752387"/>
                <a:ext cx="223200" cy="10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85B19B4-3546-2FFA-2BED-E19021BFBBC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251247" y="4746267"/>
                  <a:ext cx="235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B613253-1E35-CB60-0577-E6CD7811E911}"/>
                    </a:ext>
                  </a:extLst>
                </p14:cNvPr>
                <p14:cNvContentPartPr/>
                <p14:nvPr/>
              </p14:nvContentPartPr>
              <p14:xfrm>
                <a:off x="1471207" y="4711347"/>
                <a:ext cx="119520" cy="132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B613253-1E35-CB60-0577-E6CD7811E91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465087" y="4705227"/>
                  <a:ext cx="1317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509E33A-E07C-01DA-4FE5-5A0A9F990097}"/>
              </a:ext>
            </a:extLst>
          </p:cNvPr>
          <p:cNvGrpSpPr/>
          <p:nvPr/>
        </p:nvGrpSpPr>
        <p:grpSpPr>
          <a:xfrm>
            <a:off x="1831567" y="4993587"/>
            <a:ext cx="779760" cy="99000"/>
            <a:chOff x="1831567" y="4993587"/>
            <a:chExt cx="77976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46F96CA-47F0-BB10-5B9F-511635D5373C}"/>
                    </a:ext>
                  </a:extLst>
                </p14:cNvPr>
                <p14:cNvContentPartPr/>
                <p14:nvPr/>
              </p14:nvContentPartPr>
              <p14:xfrm>
                <a:off x="1831567" y="5005107"/>
                <a:ext cx="688680" cy="56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46F96CA-47F0-BB10-5B9F-511635D5373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825447" y="4998987"/>
                  <a:ext cx="70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F1978D5-832A-36F9-CF33-D0E592386FC5}"/>
                    </a:ext>
                  </a:extLst>
                </p14:cNvPr>
                <p14:cNvContentPartPr/>
                <p14:nvPr/>
              </p14:nvContentPartPr>
              <p14:xfrm>
                <a:off x="2521327" y="4993587"/>
                <a:ext cx="90000" cy="99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F1978D5-832A-36F9-CF33-D0E592386FC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515207" y="4987467"/>
                  <a:ext cx="1022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F40A80C-70EB-30A3-95C0-B94CA4DD0B94}"/>
              </a:ext>
            </a:extLst>
          </p:cNvPr>
          <p:cNvGrpSpPr/>
          <p:nvPr/>
        </p:nvGrpSpPr>
        <p:grpSpPr>
          <a:xfrm>
            <a:off x="2821927" y="4821147"/>
            <a:ext cx="469800" cy="320040"/>
            <a:chOff x="2821927" y="4821147"/>
            <a:chExt cx="4698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7474FFC-CEA6-9EC9-20B5-213B970445AE}"/>
                    </a:ext>
                  </a:extLst>
                </p14:cNvPr>
                <p14:cNvContentPartPr/>
                <p14:nvPr/>
              </p14:nvContentPartPr>
              <p14:xfrm>
                <a:off x="2821927" y="4896027"/>
                <a:ext cx="17280" cy="228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7474FFC-CEA6-9EC9-20B5-213B970445A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815807" y="4889907"/>
                  <a:ext cx="29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979B23-310E-20FA-EF12-063844542FBA}"/>
                    </a:ext>
                  </a:extLst>
                </p14:cNvPr>
                <p14:cNvContentPartPr/>
                <p14:nvPr/>
              </p14:nvContentPartPr>
              <p14:xfrm>
                <a:off x="2936407" y="4947507"/>
                <a:ext cx="84240" cy="135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979B23-310E-20FA-EF12-063844542FB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930287" y="4941387"/>
                  <a:ext cx="96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5694723-704A-16BD-6535-75DD8D63E946}"/>
                    </a:ext>
                  </a:extLst>
                </p14:cNvPr>
                <p14:cNvContentPartPr/>
                <p14:nvPr/>
              </p14:nvContentPartPr>
              <p14:xfrm>
                <a:off x="2905807" y="4953627"/>
                <a:ext cx="155880" cy="149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5694723-704A-16BD-6535-75DD8D63E94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899687" y="4947507"/>
                  <a:ext cx="168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049C726-8585-A1A1-BFA4-4F0E1D8DF611}"/>
                    </a:ext>
                  </a:extLst>
                </p14:cNvPr>
                <p14:cNvContentPartPr/>
                <p14:nvPr/>
              </p14:nvContentPartPr>
              <p14:xfrm>
                <a:off x="2870887" y="4867227"/>
                <a:ext cx="144000" cy="90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049C726-8585-A1A1-BFA4-4F0E1D8DF61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64767" y="4861107"/>
                  <a:ext cx="156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069AB1E-1299-B545-E35C-3F49997A175C}"/>
                    </a:ext>
                  </a:extLst>
                </p14:cNvPr>
                <p14:cNvContentPartPr/>
                <p14:nvPr/>
              </p14:nvContentPartPr>
              <p14:xfrm>
                <a:off x="3026407" y="4821147"/>
                <a:ext cx="76680" cy="89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069AB1E-1299-B545-E35C-3F49997A175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020287" y="4815027"/>
                  <a:ext cx="88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B67C005-E8FD-8EC1-3C65-E4C1E790E062}"/>
                    </a:ext>
                  </a:extLst>
                </p14:cNvPr>
                <p14:cNvContentPartPr/>
                <p14:nvPr/>
              </p14:nvContentPartPr>
              <p14:xfrm>
                <a:off x="3168607" y="4883427"/>
                <a:ext cx="123120" cy="2577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B67C005-E8FD-8EC1-3C65-E4C1E790E06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162487" y="4877307"/>
                  <a:ext cx="13536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C90D0E6-56ED-C791-2443-1C105234672D}"/>
              </a:ext>
            </a:extLst>
          </p:cNvPr>
          <p:cNvGrpSpPr/>
          <p:nvPr/>
        </p:nvGrpSpPr>
        <p:grpSpPr>
          <a:xfrm>
            <a:off x="3873487" y="4950747"/>
            <a:ext cx="117360" cy="115200"/>
            <a:chOff x="3873487" y="4950747"/>
            <a:chExt cx="11736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E428A32-E4FC-3D7C-0CB4-DB9448809803}"/>
                    </a:ext>
                  </a:extLst>
                </p14:cNvPr>
                <p14:cNvContentPartPr/>
                <p14:nvPr/>
              </p14:nvContentPartPr>
              <p14:xfrm>
                <a:off x="3873487" y="4984227"/>
                <a:ext cx="12600" cy="79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E428A32-E4FC-3D7C-0CB4-DB944880980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869167" y="4979907"/>
                  <a:ext cx="21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1E34A27-D0EF-7CB2-466B-76A9B3556397}"/>
                    </a:ext>
                  </a:extLst>
                </p14:cNvPr>
                <p14:cNvContentPartPr/>
                <p14:nvPr/>
              </p14:nvContentPartPr>
              <p14:xfrm>
                <a:off x="3907687" y="4986027"/>
                <a:ext cx="83160" cy="799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1E34A27-D0EF-7CB2-466B-76A9B355639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903367" y="4981707"/>
                  <a:ext cx="91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2B536ED-78A5-183F-E49C-72E046729BBF}"/>
                    </a:ext>
                  </a:extLst>
                </p14:cNvPr>
                <p14:cNvContentPartPr/>
                <p14:nvPr/>
              </p14:nvContentPartPr>
              <p14:xfrm>
                <a:off x="3879967" y="4950747"/>
                <a:ext cx="18720" cy="97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2B536ED-78A5-183F-E49C-72E046729BB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875647" y="4946427"/>
                  <a:ext cx="2736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DDD5F16-3085-97DF-9510-DB7C79F7598B}"/>
              </a:ext>
            </a:extLst>
          </p:cNvPr>
          <p:cNvGrpSpPr/>
          <p:nvPr/>
        </p:nvGrpSpPr>
        <p:grpSpPr>
          <a:xfrm>
            <a:off x="4237087" y="4996467"/>
            <a:ext cx="426240" cy="258480"/>
            <a:chOff x="4237087" y="4996467"/>
            <a:chExt cx="4262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F018DBE-9E12-A8AF-91E7-88A7B9283C51}"/>
                    </a:ext>
                  </a:extLst>
                </p14:cNvPr>
                <p14:cNvContentPartPr/>
                <p14:nvPr/>
              </p14:nvContentPartPr>
              <p14:xfrm>
                <a:off x="4237087" y="4996467"/>
                <a:ext cx="61560" cy="630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F018DBE-9E12-A8AF-91E7-88A7B9283C5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232767" y="4992147"/>
                  <a:ext cx="70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82884C2-343A-43FC-B8AF-F22139FF700C}"/>
                    </a:ext>
                  </a:extLst>
                </p14:cNvPr>
                <p14:cNvContentPartPr/>
                <p14:nvPr/>
              </p14:nvContentPartPr>
              <p14:xfrm>
                <a:off x="4337167" y="5001147"/>
                <a:ext cx="192960" cy="73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82884C2-343A-43FC-B8AF-F22139FF70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332847" y="4996827"/>
                  <a:ext cx="201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7C8954B-4917-6FC7-A8AB-0484F2B07962}"/>
                    </a:ext>
                  </a:extLst>
                </p14:cNvPr>
                <p14:cNvContentPartPr/>
                <p14:nvPr/>
              </p14:nvContentPartPr>
              <p14:xfrm>
                <a:off x="4538407" y="5005107"/>
                <a:ext cx="124920" cy="249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7C8954B-4917-6FC7-A8AB-0484F2B0796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534087" y="5000787"/>
                  <a:ext cx="1335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26968991-877F-4495-05AC-2246AF6FD1C8}"/>
              </a:ext>
            </a:extLst>
          </p:cNvPr>
          <p:cNvGrpSpPr/>
          <p:nvPr/>
        </p:nvGrpSpPr>
        <p:grpSpPr>
          <a:xfrm>
            <a:off x="4965007" y="4856427"/>
            <a:ext cx="453960" cy="211320"/>
            <a:chOff x="4965007" y="4856427"/>
            <a:chExt cx="4539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6790755-C4A0-75D0-71E7-EA7636A9669C}"/>
                    </a:ext>
                  </a:extLst>
                </p14:cNvPr>
                <p14:cNvContentPartPr/>
                <p14:nvPr/>
              </p14:nvContentPartPr>
              <p14:xfrm>
                <a:off x="4965007" y="4868667"/>
                <a:ext cx="92160" cy="199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6790755-C4A0-75D0-71E7-EA7636A9669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960687" y="4864347"/>
                  <a:ext cx="10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BA5BD7E-4676-53D3-2865-2DF5DB0442AA}"/>
                    </a:ext>
                  </a:extLst>
                </p14:cNvPr>
                <p14:cNvContentPartPr/>
                <p14:nvPr/>
              </p14:nvContentPartPr>
              <p14:xfrm>
                <a:off x="5096767" y="4992507"/>
                <a:ext cx="199800" cy="662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BA5BD7E-4676-53D3-2865-2DF5DB0442A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092447" y="4988187"/>
                  <a:ext cx="208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DAE0CAA-1E6A-1B1E-D8B7-FA7CCB087029}"/>
                    </a:ext>
                  </a:extLst>
                </p14:cNvPr>
                <p14:cNvContentPartPr/>
                <p14:nvPr/>
              </p14:nvContentPartPr>
              <p14:xfrm>
                <a:off x="5326807" y="4856427"/>
                <a:ext cx="92160" cy="2070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DAE0CAA-1E6A-1B1E-D8B7-FA7CCB08702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322487" y="4852107"/>
                  <a:ext cx="1008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F146FDC9-DED3-83C4-5EF2-9FB0D0C13DF3}"/>
              </a:ext>
            </a:extLst>
          </p:cNvPr>
          <p:cNvGrpSpPr/>
          <p:nvPr/>
        </p:nvGrpSpPr>
        <p:grpSpPr>
          <a:xfrm>
            <a:off x="5805967" y="5007987"/>
            <a:ext cx="155880" cy="68040"/>
            <a:chOff x="5805967" y="5007987"/>
            <a:chExt cx="15588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64EDC4D-C24D-DBF4-8D0E-9CB9F7C9A5B2}"/>
                    </a:ext>
                  </a:extLst>
                </p14:cNvPr>
                <p14:cNvContentPartPr/>
                <p14:nvPr/>
              </p14:nvContentPartPr>
              <p14:xfrm>
                <a:off x="5805967" y="5007987"/>
                <a:ext cx="3240" cy="68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64EDC4D-C24D-DBF4-8D0E-9CB9F7C9A5B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801647" y="5003667"/>
                  <a:ext cx="11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9E01F47-C286-F42E-43ED-7539E18D19C6}"/>
                    </a:ext>
                  </a:extLst>
                </p14:cNvPr>
                <p14:cNvContentPartPr/>
                <p14:nvPr/>
              </p14:nvContentPartPr>
              <p14:xfrm>
                <a:off x="5876167" y="5021667"/>
                <a:ext cx="85680" cy="496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9E01F47-C286-F42E-43ED-7539E18D19C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871847" y="5017347"/>
                  <a:ext cx="943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173AB358-1E92-A3F9-8B36-E121CD3F5E0F}"/>
              </a:ext>
            </a:extLst>
          </p:cNvPr>
          <p:cNvGrpSpPr/>
          <p:nvPr/>
        </p:nvGrpSpPr>
        <p:grpSpPr>
          <a:xfrm>
            <a:off x="6144007" y="4871547"/>
            <a:ext cx="682560" cy="341280"/>
            <a:chOff x="6144007" y="4871547"/>
            <a:chExt cx="682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E0ABFFD-ADDD-72C7-FA73-9AFA897050DE}"/>
                    </a:ext>
                  </a:extLst>
                </p14:cNvPr>
                <p14:cNvContentPartPr/>
                <p14:nvPr/>
              </p14:nvContentPartPr>
              <p14:xfrm>
                <a:off x="6144007" y="5029227"/>
                <a:ext cx="114120" cy="1836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E0ABFFD-ADDD-72C7-FA73-9AFA897050D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139687" y="5024907"/>
                  <a:ext cx="122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6CBD0D9-D7FC-794E-4D20-1A3F277F731F}"/>
                    </a:ext>
                  </a:extLst>
                </p14:cNvPr>
                <p14:cNvContentPartPr/>
                <p14:nvPr/>
              </p14:nvContentPartPr>
              <p14:xfrm>
                <a:off x="6279007" y="5044347"/>
                <a:ext cx="37440" cy="48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6CBD0D9-D7FC-794E-4D20-1A3F277F731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274687" y="5040027"/>
                  <a:ext cx="46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5D23506-12B7-9CF6-591C-2E06A2D0F327}"/>
                    </a:ext>
                  </a:extLst>
                </p14:cNvPr>
                <p14:cNvContentPartPr/>
                <p14:nvPr/>
              </p14:nvContentPartPr>
              <p14:xfrm>
                <a:off x="6285487" y="5073867"/>
                <a:ext cx="360" cy="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5D23506-12B7-9CF6-591C-2E06A2D0F32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81167" y="5069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18B0583-4431-40DC-2145-F699C74569D5}"/>
                    </a:ext>
                  </a:extLst>
                </p14:cNvPr>
                <p14:cNvContentPartPr/>
                <p14:nvPr/>
              </p14:nvContentPartPr>
              <p14:xfrm>
                <a:off x="6285487" y="5022387"/>
                <a:ext cx="362520" cy="61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18B0583-4431-40DC-2145-F699C74569D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281167" y="5018067"/>
                  <a:ext cx="371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352BB48-E1BC-59BF-FAA1-95258E7AE663}"/>
                    </a:ext>
                  </a:extLst>
                </p14:cNvPr>
                <p14:cNvContentPartPr/>
                <p14:nvPr/>
              </p14:nvContentPartPr>
              <p14:xfrm>
                <a:off x="6702727" y="4871547"/>
                <a:ext cx="123840" cy="224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352BB48-E1BC-59BF-FAA1-95258E7AE66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698407" y="4867227"/>
                  <a:ext cx="13248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E223AC6-FA46-8596-C771-B154BEF602F0}"/>
              </a:ext>
            </a:extLst>
          </p:cNvPr>
          <p:cNvGrpSpPr/>
          <p:nvPr/>
        </p:nvGrpSpPr>
        <p:grpSpPr>
          <a:xfrm>
            <a:off x="323167" y="5982867"/>
            <a:ext cx="229320" cy="164520"/>
            <a:chOff x="323167" y="5982867"/>
            <a:chExt cx="22932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F753E08-A1F4-F3AE-0F0D-1BEEAF61947D}"/>
                    </a:ext>
                  </a:extLst>
                </p14:cNvPr>
                <p14:cNvContentPartPr/>
                <p14:nvPr/>
              </p14:nvContentPartPr>
              <p14:xfrm>
                <a:off x="323167" y="6050907"/>
                <a:ext cx="153000" cy="104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F753E08-A1F4-F3AE-0F0D-1BEEAF61947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17047" y="6044787"/>
                  <a:ext cx="165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167078D-E5FC-FFE8-6D7F-2F23889A170A}"/>
                    </a:ext>
                  </a:extLst>
                </p14:cNvPr>
                <p14:cNvContentPartPr/>
                <p14:nvPr/>
              </p14:nvContentPartPr>
              <p14:xfrm>
                <a:off x="486607" y="5982867"/>
                <a:ext cx="65880" cy="164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167078D-E5FC-FFE8-6D7F-2F23889A170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80487" y="5976747"/>
                  <a:ext cx="7812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E3E4193-3508-DB59-1CF7-EB427B312C0C}"/>
                  </a:ext>
                </a:extLst>
              </p14:cNvPr>
              <p14:cNvContentPartPr/>
              <p14:nvPr/>
            </p14:nvContentPartPr>
            <p14:xfrm>
              <a:off x="927967" y="5848947"/>
              <a:ext cx="342000" cy="2426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E3E4193-3508-DB59-1CF7-EB427B312C0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921847" y="5842827"/>
                <a:ext cx="3542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FD3FCFD-EF95-3AE4-50A6-C1CB34361EB5}"/>
              </a:ext>
            </a:extLst>
          </p:cNvPr>
          <p:cNvGrpSpPr/>
          <p:nvPr/>
        </p:nvGrpSpPr>
        <p:grpSpPr>
          <a:xfrm>
            <a:off x="1561207" y="5878827"/>
            <a:ext cx="899640" cy="364680"/>
            <a:chOff x="1561207" y="5878827"/>
            <a:chExt cx="89964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DC71478-57B1-A2BB-6C3A-D202AF1590F9}"/>
                    </a:ext>
                  </a:extLst>
                </p14:cNvPr>
                <p14:cNvContentPartPr/>
                <p14:nvPr/>
              </p14:nvContentPartPr>
              <p14:xfrm>
                <a:off x="1590367" y="5999787"/>
                <a:ext cx="137880" cy="860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DC71478-57B1-A2BB-6C3A-D202AF1590F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584247" y="5993667"/>
                  <a:ext cx="150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E7A63D7-E3C3-ADA9-8190-6C13206F923F}"/>
                    </a:ext>
                  </a:extLst>
                </p14:cNvPr>
                <p14:cNvContentPartPr/>
                <p14:nvPr/>
              </p14:nvContentPartPr>
              <p14:xfrm>
                <a:off x="1561207" y="5878827"/>
                <a:ext cx="136080" cy="18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E7A63D7-E3C3-ADA9-8190-6C13206F923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555087" y="5872707"/>
                  <a:ext cx="148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E18FB62-A16C-5392-5674-DCE109382326}"/>
                    </a:ext>
                  </a:extLst>
                </p14:cNvPr>
                <p14:cNvContentPartPr/>
                <p14:nvPr/>
              </p14:nvContentPartPr>
              <p14:xfrm>
                <a:off x="1613047" y="5985027"/>
                <a:ext cx="81360" cy="5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E18FB62-A16C-5392-5674-DCE10938232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606927" y="5978907"/>
                  <a:ext cx="93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C373298-7E5A-C9AD-98C0-5E98A119B8C3}"/>
                    </a:ext>
                  </a:extLst>
                </p14:cNvPr>
                <p14:cNvContentPartPr/>
                <p14:nvPr/>
              </p14:nvContentPartPr>
              <p14:xfrm>
                <a:off x="1755247" y="5987907"/>
                <a:ext cx="93600" cy="84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C373298-7E5A-C9AD-98C0-5E98A119B8C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749127" y="5981787"/>
                  <a:ext cx="105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CE868E9-C397-303D-413C-59E63B66C092}"/>
                    </a:ext>
                  </a:extLst>
                </p14:cNvPr>
                <p14:cNvContentPartPr/>
                <p14:nvPr/>
              </p14:nvContentPartPr>
              <p14:xfrm>
                <a:off x="1912207" y="6024267"/>
                <a:ext cx="35640" cy="51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CE868E9-C397-303D-413C-59E63B66C09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906087" y="6018147"/>
                  <a:ext cx="47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46C90E3-8755-2916-C204-8B4841E5FB9A}"/>
                    </a:ext>
                  </a:extLst>
                </p14:cNvPr>
                <p14:cNvContentPartPr/>
                <p14:nvPr/>
              </p14:nvContentPartPr>
              <p14:xfrm>
                <a:off x="1977007" y="6036507"/>
                <a:ext cx="48600" cy="41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46C90E3-8755-2916-C204-8B4841E5FB9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970887" y="6030387"/>
                  <a:ext cx="60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6F92BB-94EB-BA53-A59A-C5DC08F9D269}"/>
                    </a:ext>
                  </a:extLst>
                </p14:cNvPr>
                <p14:cNvContentPartPr/>
                <p14:nvPr/>
              </p14:nvContentPartPr>
              <p14:xfrm>
                <a:off x="2060527" y="5908347"/>
                <a:ext cx="68040" cy="193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6F92BB-94EB-BA53-A59A-C5DC08F9D26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54407" y="5902227"/>
                  <a:ext cx="80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4F8E4B7-031F-1216-B3BB-836A1B50FBC2}"/>
                    </a:ext>
                  </a:extLst>
                </p14:cNvPr>
                <p14:cNvContentPartPr/>
                <p14:nvPr/>
              </p14:nvContentPartPr>
              <p14:xfrm>
                <a:off x="2209927" y="6028227"/>
                <a:ext cx="360" cy="352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4F8E4B7-031F-1216-B3BB-836A1B50FBC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203807" y="602210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1BAA1FD-61C4-C52D-FE30-7E5FC84C87FC}"/>
                    </a:ext>
                  </a:extLst>
                </p14:cNvPr>
                <p14:cNvContentPartPr/>
                <p14:nvPr/>
              </p14:nvContentPartPr>
              <p14:xfrm>
                <a:off x="2209927" y="6015987"/>
                <a:ext cx="114840" cy="36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1BAA1FD-61C4-C52D-FE30-7E5FC84C87F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203807" y="6009867"/>
                  <a:ext cx="127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E554717-295C-0240-E3AE-54A3BB8DD78B}"/>
                    </a:ext>
                  </a:extLst>
                </p14:cNvPr>
                <p14:cNvContentPartPr/>
                <p14:nvPr/>
              </p14:nvContentPartPr>
              <p14:xfrm>
                <a:off x="2376247" y="5998347"/>
                <a:ext cx="84600" cy="245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E554717-295C-0240-E3AE-54A3BB8DD78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370127" y="5992227"/>
                  <a:ext cx="968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F2A54D3-6031-53F1-D8BB-4D1C96E4266E}"/>
              </a:ext>
            </a:extLst>
          </p:cNvPr>
          <p:cNvGrpSpPr/>
          <p:nvPr/>
        </p:nvGrpSpPr>
        <p:grpSpPr>
          <a:xfrm>
            <a:off x="358807" y="3126987"/>
            <a:ext cx="225000" cy="156960"/>
            <a:chOff x="358807" y="3126987"/>
            <a:chExt cx="22500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B6C7350-EF02-DBA1-9E6A-B2814BFDE108}"/>
                    </a:ext>
                  </a:extLst>
                </p14:cNvPr>
                <p14:cNvContentPartPr/>
                <p14:nvPr/>
              </p14:nvContentPartPr>
              <p14:xfrm>
                <a:off x="358807" y="3181707"/>
                <a:ext cx="135720" cy="9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B6C7350-EF02-DBA1-9E6A-B2814BFDE10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52687" y="3175587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4B4215-7D5F-26BD-3BE2-DB38EBF0D9BB}"/>
                    </a:ext>
                  </a:extLst>
                </p14:cNvPr>
                <p14:cNvContentPartPr/>
                <p14:nvPr/>
              </p14:nvContentPartPr>
              <p14:xfrm>
                <a:off x="503167" y="3126987"/>
                <a:ext cx="80640" cy="1569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4B4215-7D5F-26BD-3BE2-DB38EBF0D9B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97047" y="3120867"/>
                  <a:ext cx="928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D22D30A-BE41-CC4C-DF01-2794126E2D28}"/>
              </a:ext>
            </a:extLst>
          </p:cNvPr>
          <p:cNvGrpSpPr/>
          <p:nvPr/>
        </p:nvGrpSpPr>
        <p:grpSpPr>
          <a:xfrm>
            <a:off x="969367" y="2917107"/>
            <a:ext cx="823320" cy="340920"/>
            <a:chOff x="969367" y="2917107"/>
            <a:chExt cx="8233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84BD295-9BD2-D7FF-DDA5-AF1C44F83CEA}"/>
                    </a:ext>
                  </a:extLst>
                </p14:cNvPr>
                <p14:cNvContentPartPr/>
                <p14:nvPr/>
              </p14:nvContentPartPr>
              <p14:xfrm>
                <a:off x="969367" y="2917107"/>
                <a:ext cx="293040" cy="340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84BD295-9BD2-D7FF-DDA5-AF1C44F83CE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63247" y="2910987"/>
                  <a:ext cx="305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707D3D0-F481-503D-5915-14708957F7AD}"/>
                    </a:ext>
                  </a:extLst>
                </p14:cNvPr>
                <p14:cNvContentPartPr/>
                <p14:nvPr/>
              </p14:nvContentPartPr>
              <p14:xfrm>
                <a:off x="1361047" y="3075867"/>
                <a:ext cx="72360" cy="135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707D3D0-F481-503D-5915-14708957F7A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354927" y="3069747"/>
                  <a:ext cx="84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DF82070-B3FC-E96A-82DE-6C5AB3845C29}"/>
                    </a:ext>
                  </a:extLst>
                </p14:cNvPr>
                <p14:cNvContentPartPr/>
                <p14:nvPr/>
              </p14:nvContentPartPr>
              <p14:xfrm>
                <a:off x="1474087" y="3118707"/>
                <a:ext cx="68040" cy="78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DF82070-B3FC-E96A-82DE-6C5AB3845C2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467967" y="3112587"/>
                  <a:ext cx="80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B812CEC-A3FE-5035-3889-FBCCD26F111B}"/>
                    </a:ext>
                  </a:extLst>
                </p14:cNvPr>
                <p14:cNvContentPartPr/>
                <p14:nvPr/>
              </p14:nvContentPartPr>
              <p14:xfrm>
                <a:off x="1584247" y="3067227"/>
                <a:ext cx="84240" cy="648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B812CEC-A3FE-5035-3889-FBCCD26F111B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578127" y="3061107"/>
                  <a:ext cx="96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F2DB21A-BB94-CC11-0101-1C3B5CD9070D}"/>
                    </a:ext>
                  </a:extLst>
                </p14:cNvPr>
                <p14:cNvContentPartPr/>
                <p14:nvPr/>
              </p14:nvContentPartPr>
              <p14:xfrm>
                <a:off x="1694047" y="3094587"/>
                <a:ext cx="98640" cy="136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F2DB21A-BB94-CC11-0101-1C3B5CD9070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687927" y="3088467"/>
                  <a:ext cx="1108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4F004EF0-2E89-70C4-3B7A-F9DF0EBC9020}"/>
              </a:ext>
            </a:extLst>
          </p:cNvPr>
          <p:cNvGrpSpPr/>
          <p:nvPr/>
        </p:nvGrpSpPr>
        <p:grpSpPr>
          <a:xfrm>
            <a:off x="1980967" y="3134187"/>
            <a:ext cx="212760" cy="185400"/>
            <a:chOff x="1980967" y="3134187"/>
            <a:chExt cx="2127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318EC6B-39E0-573B-1EEB-758071595A43}"/>
                    </a:ext>
                  </a:extLst>
                </p14:cNvPr>
                <p14:cNvContentPartPr/>
                <p14:nvPr/>
              </p14:nvContentPartPr>
              <p14:xfrm>
                <a:off x="1980967" y="3134187"/>
                <a:ext cx="102600" cy="1854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318EC6B-39E0-573B-1EEB-758071595A4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974847" y="3128067"/>
                  <a:ext cx="114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00F5F3D-7A2E-7DE1-B1A5-2EB975EAD57D}"/>
                    </a:ext>
                  </a:extLst>
                </p14:cNvPr>
                <p14:cNvContentPartPr/>
                <p14:nvPr/>
              </p14:nvContentPartPr>
              <p14:xfrm>
                <a:off x="2132167" y="3151467"/>
                <a:ext cx="61560" cy="586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00F5F3D-7A2E-7DE1-B1A5-2EB975EAD57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126047" y="3145347"/>
                  <a:ext cx="7380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04CE6697-13B1-A077-E558-AF9B46B3C038}"/>
                  </a:ext>
                </a:extLst>
              </p14:cNvPr>
              <p14:cNvContentPartPr/>
              <p14:nvPr/>
            </p14:nvContentPartPr>
            <p14:xfrm>
              <a:off x="2226487" y="3124107"/>
              <a:ext cx="176040" cy="601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04CE6697-13B1-A077-E558-AF9B46B3C038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2220367" y="3117987"/>
                <a:ext cx="18828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532C0665-4F11-D838-970A-78658A00F698}"/>
              </a:ext>
            </a:extLst>
          </p:cNvPr>
          <p:cNvGrpSpPr/>
          <p:nvPr/>
        </p:nvGrpSpPr>
        <p:grpSpPr>
          <a:xfrm>
            <a:off x="2483167" y="2983707"/>
            <a:ext cx="315000" cy="162720"/>
            <a:chOff x="2483167" y="2983707"/>
            <a:chExt cx="3150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0DA957F-67BC-7F0E-0B9D-13DCDBAD71FC}"/>
                    </a:ext>
                  </a:extLst>
                </p14:cNvPr>
                <p14:cNvContentPartPr/>
                <p14:nvPr/>
              </p14:nvContentPartPr>
              <p14:xfrm>
                <a:off x="2496847" y="2983707"/>
                <a:ext cx="18720" cy="162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0DA957F-67BC-7F0E-0B9D-13DCDBAD71F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490727" y="2977587"/>
                  <a:ext cx="3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88D09D9-90ED-EFFC-9EF0-9EF704E25128}"/>
                    </a:ext>
                  </a:extLst>
                </p14:cNvPr>
                <p14:cNvContentPartPr/>
                <p14:nvPr/>
              </p14:nvContentPartPr>
              <p14:xfrm>
                <a:off x="2483167" y="3071907"/>
                <a:ext cx="72000" cy="75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88D09D9-90ED-EFFC-9EF0-9EF704E2512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477047" y="3065787"/>
                  <a:ext cx="84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443C4B0-A5DA-6FEA-19A0-6C60DD2072C8}"/>
                    </a:ext>
                  </a:extLst>
                </p14:cNvPr>
                <p14:cNvContentPartPr/>
                <p14:nvPr/>
              </p14:nvContentPartPr>
              <p14:xfrm>
                <a:off x="2589007" y="3093867"/>
                <a:ext cx="54720" cy="525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443C4B0-A5DA-6FEA-19A0-6C60DD2072C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582887" y="3087747"/>
                  <a:ext cx="66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4262DA2-514A-47EB-67C1-5E45A9D3CE9F}"/>
                    </a:ext>
                  </a:extLst>
                </p14:cNvPr>
                <p14:cNvContentPartPr/>
                <p14:nvPr/>
              </p14:nvContentPartPr>
              <p14:xfrm>
                <a:off x="2672527" y="3088827"/>
                <a:ext cx="125640" cy="52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4262DA2-514A-47EB-67C1-5E45A9D3CE9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666407" y="3082707"/>
                  <a:ext cx="13788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5F50F44-9111-6A4C-5385-71ADE5F0F4BF}"/>
              </a:ext>
            </a:extLst>
          </p:cNvPr>
          <p:cNvGrpSpPr/>
          <p:nvPr/>
        </p:nvGrpSpPr>
        <p:grpSpPr>
          <a:xfrm>
            <a:off x="3010927" y="2959587"/>
            <a:ext cx="567360" cy="442440"/>
            <a:chOff x="3010927" y="2959587"/>
            <a:chExt cx="56736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B8BBE48-C308-3F78-88BF-EEC950305918}"/>
                    </a:ext>
                  </a:extLst>
                </p14:cNvPr>
                <p14:cNvContentPartPr/>
                <p14:nvPr/>
              </p14:nvContentPartPr>
              <p14:xfrm>
                <a:off x="3010927" y="3075867"/>
                <a:ext cx="93960" cy="326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B8BBE48-C308-3F78-88BF-EEC95030591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004807" y="3069747"/>
                  <a:ext cx="106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4F23204-FA1C-A3D5-FDD6-EB72F49541C1}"/>
                    </a:ext>
                  </a:extLst>
                </p14:cNvPr>
                <p14:cNvContentPartPr/>
                <p14:nvPr/>
              </p14:nvContentPartPr>
              <p14:xfrm>
                <a:off x="3157087" y="2959587"/>
                <a:ext cx="164160" cy="2210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4F23204-FA1C-A3D5-FDD6-EB72F49541C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150967" y="2953467"/>
                  <a:ext cx="176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69462F4-CA19-B348-6278-91D6BF2A305E}"/>
                    </a:ext>
                  </a:extLst>
                </p14:cNvPr>
                <p14:cNvContentPartPr/>
                <p14:nvPr/>
              </p14:nvContentPartPr>
              <p14:xfrm>
                <a:off x="3287407" y="3098547"/>
                <a:ext cx="76680" cy="68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69462F4-CA19-B348-6278-91D6BF2A305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281287" y="3092427"/>
                  <a:ext cx="88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328EF9F-E626-6E4D-2FDA-7A4F8BD205A6}"/>
                    </a:ext>
                  </a:extLst>
                </p14:cNvPr>
                <p14:cNvContentPartPr/>
                <p14:nvPr/>
              </p14:nvContentPartPr>
              <p14:xfrm>
                <a:off x="3368407" y="3098547"/>
                <a:ext cx="209880" cy="96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328EF9F-E626-6E4D-2FDA-7A4F8BD205A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362287" y="3092427"/>
                  <a:ext cx="2221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39D29719-29CC-EA17-8D34-5B1DD8E636EA}"/>
              </a:ext>
            </a:extLst>
          </p:cNvPr>
          <p:cNvGrpSpPr/>
          <p:nvPr/>
        </p:nvGrpSpPr>
        <p:grpSpPr>
          <a:xfrm>
            <a:off x="3871327" y="3006747"/>
            <a:ext cx="755280" cy="349200"/>
            <a:chOff x="3871327" y="3006747"/>
            <a:chExt cx="75528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0AB3F8E-0EB3-5868-5298-EE8B1DC23EF9}"/>
                    </a:ext>
                  </a:extLst>
                </p14:cNvPr>
                <p14:cNvContentPartPr/>
                <p14:nvPr/>
              </p14:nvContentPartPr>
              <p14:xfrm>
                <a:off x="3908047" y="3006747"/>
                <a:ext cx="29880" cy="349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0AB3F8E-0EB3-5868-5298-EE8B1DC23EF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901927" y="3000627"/>
                  <a:ext cx="42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803FAA9-EFE9-CFE4-3CA5-94F54449C23C}"/>
                    </a:ext>
                  </a:extLst>
                </p14:cNvPr>
                <p14:cNvContentPartPr/>
                <p14:nvPr/>
              </p14:nvContentPartPr>
              <p14:xfrm>
                <a:off x="3871327" y="3128787"/>
                <a:ext cx="113400" cy="36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803FAA9-EFE9-CFE4-3CA5-94F54449C23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865207" y="3122667"/>
                  <a:ext cx="125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00B4B5D-8F8D-8B6C-3FD4-05A693341AEF}"/>
                    </a:ext>
                  </a:extLst>
                </p14:cNvPr>
                <p14:cNvContentPartPr/>
                <p14:nvPr/>
              </p14:nvContentPartPr>
              <p14:xfrm>
                <a:off x="4034047" y="3131307"/>
                <a:ext cx="84240" cy="57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00B4B5D-8F8D-8B6C-3FD4-05A693341AE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027927" y="3125187"/>
                  <a:ext cx="96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7B6DDDE-C3F7-32F0-276D-D6BEE3A5C31E}"/>
                    </a:ext>
                  </a:extLst>
                </p14:cNvPr>
                <p14:cNvContentPartPr/>
                <p14:nvPr/>
              </p14:nvContentPartPr>
              <p14:xfrm>
                <a:off x="4158967" y="3115107"/>
                <a:ext cx="102600" cy="608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7B6DDDE-C3F7-32F0-276D-D6BEE3A5C31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152847" y="3108987"/>
                  <a:ext cx="11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6FCB602-CFB5-08F4-0332-859F020597A2}"/>
                    </a:ext>
                  </a:extLst>
                </p14:cNvPr>
                <p14:cNvContentPartPr/>
                <p14:nvPr/>
              </p14:nvContentPartPr>
              <p14:xfrm>
                <a:off x="4263007" y="3112227"/>
                <a:ext cx="112680" cy="89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6FCB602-CFB5-08F4-0332-859F020597A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256887" y="3106107"/>
                  <a:ext cx="124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0FEFB14-E211-4E10-31AC-2E756F188749}"/>
                    </a:ext>
                  </a:extLst>
                </p14:cNvPr>
                <p14:cNvContentPartPr/>
                <p14:nvPr/>
              </p14:nvContentPartPr>
              <p14:xfrm>
                <a:off x="4418527" y="3119427"/>
                <a:ext cx="65880" cy="67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0FEFB14-E211-4E10-31AC-2E756F18874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412407" y="3113307"/>
                  <a:ext cx="7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9595D4C4-595F-9C3A-20D0-B651E152C550}"/>
                    </a:ext>
                  </a:extLst>
                </p14:cNvPr>
                <p14:cNvContentPartPr/>
                <p14:nvPr/>
              </p14:nvContentPartPr>
              <p14:xfrm>
                <a:off x="4514647" y="3121227"/>
                <a:ext cx="111960" cy="63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9595D4C4-595F-9C3A-20D0-B651E152C55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508527" y="3115107"/>
                  <a:ext cx="12420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2FCE13B-FCAF-0951-E576-CEF35122E475}"/>
                  </a:ext>
                </a:extLst>
              </p14:cNvPr>
              <p14:cNvContentPartPr/>
              <p14:nvPr/>
            </p14:nvContentPartPr>
            <p14:xfrm>
              <a:off x="2722927" y="6077547"/>
              <a:ext cx="5040" cy="514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2FCE13B-FCAF-0951-E576-CEF35122E475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2716807" y="6071427"/>
                <a:ext cx="172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1103F484-229E-9168-58B7-D89BBD8AC165}"/>
                  </a:ext>
                </a:extLst>
              </p14:cNvPr>
              <p14:cNvContentPartPr/>
              <p14:nvPr/>
            </p14:nvContentPartPr>
            <p14:xfrm>
              <a:off x="4490167" y="5866947"/>
              <a:ext cx="110160" cy="19260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1103F484-229E-9168-58B7-D89BBD8AC165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4484047" y="5860827"/>
                <a:ext cx="1224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8" name="Group 427">
            <a:extLst>
              <a:ext uri="{FF2B5EF4-FFF2-40B4-BE49-F238E27FC236}">
                <a16:creationId xmlns:a16="http://schemas.microsoft.com/office/drawing/2014/main" id="{BB12560C-F4DD-37C9-6013-0FDB77F2AD20}"/>
              </a:ext>
            </a:extLst>
          </p:cNvPr>
          <p:cNvGrpSpPr/>
          <p:nvPr/>
        </p:nvGrpSpPr>
        <p:grpSpPr>
          <a:xfrm>
            <a:off x="4975807" y="5836707"/>
            <a:ext cx="1282320" cy="359280"/>
            <a:chOff x="4975807" y="5836707"/>
            <a:chExt cx="1282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C4DEB1E-09A6-0BC4-A4A2-4449E25F029F}"/>
                    </a:ext>
                  </a:extLst>
                </p14:cNvPr>
                <p14:cNvContentPartPr/>
                <p14:nvPr/>
              </p14:nvContentPartPr>
              <p14:xfrm>
                <a:off x="4975807" y="5943987"/>
                <a:ext cx="78120" cy="1137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C4DEB1E-09A6-0BC4-A4A2-4449E25F029F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969687" y="5937867"/>
                  <a:ext cx="90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D9466BF8-B6CF-FED2-37F1-547886A7E43A}"/>
                    </a:ext>
                  </a:extLst>
                </p14:cNvPr>
                <p14:cNvContentPartPr/>
                <p14:nvPr/>
              </p14:nvContentPartPr>
              <p14:xfrm>
                <a:off x="5043487" y="5993307"/>
                <a:ext cx="55080" cy="547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D9466BF8-B6CF-FED2-37F1-547886A7E43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037367" y="5987187"/>
                  <a:ext cx="67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3CC19C6-1303-8090-D5D7-AE95B8327367}"/>
                    </a:ext>
                  </a:extLst>
                </p14:cNvPr>
                <p14:cNvContentPartPr/>
                <p14:nvPr/>
              </p14:nvContentPartPr>
              <p14:xfrm>
                <a:off x="5065807" y="5996187"/>
                <a:ext cx="360" cy="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3CC19C6-1303-8090-D5D7-AE95B83273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9687" y="59900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A432E92-5AE0-27CE-011D-AD740A15822D}"/>
                    </a:ext>
                  </a:extLst>
                </p14:cNvPr>
                <p14:cNvContentPartPr/>
                <p14:nvPr/>
              </p14:nvContentPartPr>
              <p14:xfrm>
                <a:off x="5065807" y="5974587"/>
                <a:ext cx="208080" cy="698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A432E92-5AE0-27CE-011D-AD740A15822D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059687" y="5968467"/>
                  <a:ext cx="220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05135D5-FA61-7E33-EB08-2195B223436B}"/>
                    </a:ext>
                  </a:extLst>
                </p14:cNvPr>
                <p14:cNvContentPartPr/>
                <p14:nvPr/>
              </p14:nvContentPartPr>
              <p14:xfrm>
                <a:off x="5329687" y="5856867"/>
                <a:ext cx="64440" cy="3391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05135D5-FA61-7E33-EB08-2195B223436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323567" y="5850747"/>
                  <a:ext cx="76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F51A8B9-DA05-D60C-887A-2E7E97958C61}"/>
                    </a:ext>
                  </a:extLst>
                </p14:cNvPr>
                <p14:cNvContentPartPr/>
                <p14:nvPr/>
              </p14:nvContentPartPr>
              <p14:xfrm>
                <a:off x="5394127" y="5997267"/>
                <a:ext cx="86040" cy="579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F51A8B9-DA05-D60C-887A-2E7E97958C6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388007" y="5991147"/>
                  <a:ext cx="98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5B4B1FB-F511-30BD-FF5C-70FB365525D8}"/>
                    </a:ext>
                  </a:extLst>
                </p14:cNvPr>
                <p14:cNvContentPartPr/>
                <p14:nvPr/>
              </p14:nvContentPartPr>
              <p14:xfrm>
                <a:off x="5503927" y="5973147"/>
                <a:ext cx="68040" cy="910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5B4B1FB-F511-30BD-FF5C-70FB365525D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497807" y="5967027"/>
                  <a:ext cx="80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6496E1BC-E13D-0D1D-2C1D-A0FF180ED380}"/>
                    </a:ext>
                  </a:extLst>
                </p14:cNvPr>
                <p14:cNvContentPartPr/>
                <p14:nvPr/>
              </p14:nvContentPartPr>
              <p14:xfrm>
                <a:off x="5628847" y="5879907"/>
                <a:ext cx="18720" cy="179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6496E1BC-E13D-0D1D-2C1D-A0FF180ED38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622727" y="5873787"/>
                  <a:ext cx="30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8648947-50D8-0CB1-233D-94251D8FC910}"/>
                    </a:ext>
                  </a:extLst>
                </p14:cNvPr>
                <p14:cNvContentPartPr/>
                <p14:nvPr/>
              </p14:nvContentPartPr>
              <p14:xfrm>
                <a:off x="5612287" y="5981427"/>
                <a:ext cx="79560" cy="104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8648947-50D8-0CB1-233D-94251D8FC91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606167" y="5975307"/>
                  <a:ext cx="91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EABD616-E81A-833B-BF81-375C3B550A4A}"/>
                    </a:ext>
                  </a:extLst>
                </p14:cNvPr>
                <p14:cNvContentPartPr/>
                <p14:nvPr/>
              </p14:nvContentPartPr>
              <p14:xfrm>
                <a:off x="5692207" y="5860827"/>
                <a:ext cx="120600" cy="1882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EABD616-E81A-833B-BF81-375C3B550A4A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686087" y="5854707"/>
                  <a:ext cx="132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C1FAA2B-FACB-A7C6-6511-5658ECA87FC5}"/>
                    </a:ext>
                  </a:extLst>
                </p14:cNvPr>
                <p14:cNvContentPartPr/>
                <p14:nvPr/>
              </p14:nvContentPartPr>
              <p14:xfrm>
                <a:off x="5778607" y="5959467"/>
                <a:ext cx="73800" cy="57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C1FAA2B-FACB-A7C6-6511-5658ECA87FC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772487" y="5953347"/>
                  <a:ext cx="8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15D8CBC-465F-8CB4-CE52-CE0CB4BF9C04}"/>
                    </a:ext>
                  </a:extLst>
                </p14:cNvPr>
                <p14:cNvContentPartPr/>
                <p14:nvPr/>
              </p14:nvContentPartPr>
              <p14:xfrm>
                <a:off x="5859607" y="5956587"/>
                <a:ext cx="20160" cy="864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15D8CBC-465F-8CB4-CE52-CE0CB4BF9C0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853487" y="5950467"/>
                  <a:ext cx="32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8DC5133-B443-7061-1D32-BA7E6F8CA219}"/>
                    </a:ext>
                  </a:extLst>
                </p14:cNvPr>
                <p14:cNvContentPartPr/>
                <p14:nvPr/>
              </p14:nvContentPartPr>
              <p14:xfrm>
                <a:off x="5902087" y="5968827"/>
                <a:ext cx="40680" cy="597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8DC5133-B443-7061-1D32-BA7E6F8CA21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895967" y="5962707"/>
                  <a:ext cx="52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E1CDAAB-2D5E-CC0B-F7E9-66AA1DAB1569}"/>
                    </a:ext>
                  </a:extLst>
                </p14:cNvPr>
                <p14:cNvContentPartPr/>
                <p14:nvPr/>
              </p14:nvContentPartPr>
              <p14:xfrm>
                <a:off x="5995687" y="5974227"/>
                <a:ext cx="52200" cy="46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E1CDAAB-2D5E-CC0B-F7E9-66AA1DAB156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989567" y="5968107"/>
                  <a:ext cx="64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5B0D6DD-AA20-71A2-E809-B5DDF51AA60E}"/>
                    </a:ext>
                  </a:extLst>
                </p14:cNvPr>
                <p14:cNvContentPartPr/>
                <p14:nvPr/>
              </p14:nvContentPartPr>
              <p14:xfrm>
                <a:off x="6129607" y="5836707"/>
                <a:ext cx="128520" cy="1998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5B0D6DD-AA20-71A2-E809-B5DDF51AA60E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123487" y="5830587"/>
                  <a:ext cx="1407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48A9AF8-E386-B16F-E08B-95EEE7512442}"/>
              </a:ext>
            </a:extLst>
          </p:cNvPr>
          <p:cNvGrpSpPr/>
          <p:nvPr/>
        </p:nvGrpSpPr>
        <p:grpSpPr>
          <a:xfrm>
            <a:off x="6509767" y="5857587"/>
            <a:ext cx="456840" cy="158760"/>
            <a:chOff x="6509767" y="5857587"/>
            <a:chExt cx="45684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C969073-9CCE-24D8-65BF-C49A310085F8}"/>
                    </a:ext>
                  </a:extLst>
                </p14:cNvPr>
                <p14:cNvContentPartPr/>
                <p14:nvPr/>
              </p14:nvContentPartPr>
              <p14:xfrm>
                <a:off x="6543607" y="5857587"/>
                <a:ext cx="6120" cy="1519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C969073-9CCE-24D8-65BF-C49A310085F8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537487" y="5851467"/>
                  <a:ext cx="18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4680170-D6DB-50D8-6DED-F1FD904F74F2}"/>
                    </a:ext>
                  </a:extLst>
                </p14:cNvPr>
                <p14:cNvContentPartPr/>
                <p14:nvPr/>
              </p14:nvContentPartPr>
              <p14:xfrm>
                <a:off x="6509767" y="5926347"/>
                <a:ext cx="76680" cy="20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4680170-D6DB-50D8-6DED-F1FD904F74F2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503647" y="5920227"/>
                  <a:ext cx="88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D05C0AF-B919-E695-5A25-78455B6B24BE}"/>
                    </a:ext>
                  </a:extLst>
                </p14:cNvPr>
                <p14:cNvContentPartPr/>
                <p14:nvPr/>
              </p14:nvContentPartPr>
              <p14:xfrm>
                <a:off x="6628927" y="5936427"/>
                <a:ext cx="7920" cy="79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D05C0AF-B919-E695-5A25-78455B6B24B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622807" y="5930307"/>
                  <a:ext cx="20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0461E68-FAEE-CD50-95AE-C2615557DA55}"/>
                    </a:ext>
                  </a:extLst>
                </p14:cNvPr>
                <p14:cNvContentPartPr/>
                <p14:nvPr/>
              </p14:nvContentPartPr>
              <p14:xfrm>
                <a:off x="6682207" y="5947227"/>
                <a:ext cx="146880" cy="511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0461E68-FAEE-CD50-95AE-C2615557DA5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676087" y="5941107"/>
                  <a:ext cx="159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C899C92-6663-317B-A83D-9D7AEA2DC6C3}"/>
                    </a:ext>
                  </a:extLst>
                </p14:cNvPr>
                <p14:cNvContentPartPr/>
                <p14:nvPr/>
              </p14:nvContentPartPr>
              <p14:xfrm>
                <a:off x="6864007" y="5937867"/>
                <a:ext cx="102600" cy="70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C899C92-6663-317B-A83D-9D7AEA2DC6C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857887" y="5931747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06F1222C-9B45-F330-BADE-80565D6673EE}"/>
                  </a:ext>
                </a:extLst>
              </p14:cNvPr>
              <p14:cNvContentPartPr/>
              <p14:nvPr/>
            </p14:nvContentPartPr>
            <p14:xfrm>
              <a:off x="7121767" y="6030027"/>
              <a:ext cx="33840" cy="7632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06F1222C-9B45-F330-BADE-80565D6673EE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7115647" y="6023907"/>
                <a:ext cx="460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" name="Group 425">
            <a:extLst>
              <a:ext uri="{FF2B5EF4-FFF2-40B4-BE49-F238E27FC236}">
                <a16:creationId xmlns:a16="http://schemas.microsoft.com/office/drawing/2014/main" id="{1923C3C3-66C7-6DAB-ED37-7D153082AA6A}"/>
              </a:ext>
            </a:extLst>
          </p:cNvPr>
          <p:cNvGrpSpPr/>
          <p:nvPr/>
        </p:nvGrpSpPr>
        <p:grpSpPr>
          <a:xfrm>
            <a:off x="7445407" y="5814747"/>
            <a:ext cx="435240" cy="210960"/>
            <a:chOff x="7445407" y="5814747"/>
            <a:chExt cx="4352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9EAB98A-B554-0D9A-328C-7316004021E0}"/>
                    </a:ext>
                  </a:extLst>
                </p14:cNvPr>
                <p14:cNvContentPartPr/>
                <p14:nvPr/>
              </p14:nvContentPartPr>
              <p14:xfrm>
                <a:off x="7445407" y="5814747"/>
                <a:ext cx="300600" cy="2001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9EAB98A-B554-0D9A-328C-7316004021E0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439287" y="5808627"/>
                  <a:ext cx="312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79DAA802-5607-1040-5D69-E7DFBD9EAD8C}"/>
                    </a:ext>
                  </a:extLst>
                </p14:cNvPr>
                <p14:cNvContentPartPr/>
                <p14:nvPr/>
              </p14:nvContentPartPr>
              <p14:xfrm>
                <a:off x="7796407" y="5954787"/>
                <a:ext cx="84240" cy="70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79DAA802-5607-1040-5D69-E7DFBD9EAD8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790287" y="5948667"/>
                  <a:ext cx="964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2C475EDB-295A-4796-78CF-D347840130EF}"/>
              </a:ext>
            </a:extLst>
          </p:cNvPr>
          <p:cNvGrpSpPr/>
          <p:nvPr/>
        </p:nvGrpSpPr>
        <p:grpSpPr>
          <a:xfrm>
            <a:off x="8232727" y="5809707"/>
            <a:ext cx="719640" cy="229680"/>
            <a:chOff x="8232727" y="5809707"/>
            <a:chExt cx="7196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D2845D5-47A2-29B3-36FF-F17CCC8E7DE0}"/>
                    </a:ext>
                  </a:extLst>
                </p14:cNvPr>
                <p14:cNvContentPartPr/>
                <p14:nvPr/>
              </p14:nvContentPartPr>
              <p14:xfrm>
                <a:off x="8232727" y="5809707"/>
                <a:ext cx="181080" cy="2026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D2845D5-47A2-29B3-36FF-F17CCC8E7DE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226607" y="5803587"/>
                  <a:ext cx="193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5A2DC94-121F-A041-AC59-0BB88554AC8B}"/>
                    </a:ext>
                  </a:extLst>
                </p14:cNvPr>
                <p14:cNvContentPartPr/>
                <p14:nvPr/>
              </p14:nvContentPartPr>
              <p14:xfrm>
                <a:off x="8300047" y="5943267"/>
                <a:ext cx="81360" cy="961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5A2DC94-121F-A041-AC59-0BB88554AC8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293927" y="5937147"/>
                  <a:ext cx="93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A850337-B072-1C4D-4C0D-F5BAB54988DC}"/>
                    </a:ext>
                  </a:extLst>
                </p14:cNvPr>
                <p14:cNvContentPartPr/>
                <p14:nvPr/>
              </p14:nvContentPartPr>
              <p14:xfrm>
                <a:off x="8541247" y="5877747"/>
                <a:ext cx="9360" cy="103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A850337-B072-1C4D-4C0D-F5BAB54988D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535127" y="5871627"/>
                  <a:ext cx="21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6447FCB7-E28A-EF8A-E1AF-9E5A8F7E534F}"/>
                    </a:ext>
                  </a:extLst>
                </p14:cNvPr>
                <p14:cNvContentPartPr/>
                <p14:nvPr/>
              </p14:nvContentPartPr>
              <p14:xfrm>
                <a:off x="8541247" y="5825547"/>
                <a:ext cx="107280" cy="176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6447FCB7-E28A-EF8A-E1AF-9E5A8F7E534F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535127" y="5819427"/>
                  <a:ext cx="119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9D3D209-57A9-4414-41F8-B9032945AEA1}"/>
                    </a:ext>
                  </a:extLst>
                </p14:cNvPr>
                <p14:cNvContentPartPr/>
                <p14:nvPr/>
              </p14:nvContentPartPr>
              <p14:xfrm>
                <a:off x="8535127" y="5897187"/>
                <a:ext cx="110160" cy="3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9D3D209-57A9-4414-41F8-B9032945AEA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529007" y="5891067"/>
                  <a:ext cx="122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2974E35C-98ED-FCAB-4BB1-7251996BCA19}"/>
                    </a:ext>
                  </a:extLst>
                </p14:cNvPr>
                <p14:cNvContentPartPr/>
                <p14:nvPr/>
              </p14:nvContentPartPr>
              <p14:xfrm>
                <a:off x="8826727" y="5889627"/>
                <a:ext cx="5040" cy="1054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2974E35C-98ED-FCAB-4BB1-7251996BCA19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820607" y="5883507"/>
                  <a:ext cx="17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2115796-AD63-C45A-FA00-DAD47A71BE2C}"/>
                    </a:ext>
                  </a:extLst>
                </p14:cNvPr>
                <p14:cNvContentPartPr/>
                <p14:nvPr/>
              </p14:nvContentPartPr>
              <p14:xfrm>
                <a:off x="8764087" y="5820147"/>
                <a:ext cx="188280" cy="151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2115796-AD63-C45A-FA00-DAD47A71BE2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757967" y="5814027"/>
                  <a:ext cx="20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A251149-A4B9-3C5C-9656-C021435D1AB9}"/>
              </a:ext>
            </a:extLst>
          </p:cNvPr>
          <p:cNvGrpSpPr/>
          <p:nvPr/>
        </p:nvGrpSpPr>
        <p:grpSpPr>
          <a:xfrm>
            <a:off x="9157927" y="5886747"/>
            <a:ext cx="131760" cy="96840"/>
            <a:chOff x="9157927" y="5886747"/>
            <a:chExt cx="13176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54A81F8-7FEF-ED22-47E5-73AE14F6414E}"/>
                    </a:ext>
                  </a:extLst>
                </p14:cNvPr>
                <p14:cNvContentPartPr/>
                <p14:nvPr/>
              </p14:nvContentPartPr>
              <p14:xfrm>
                <a:off x="9157927" y="5911227"/>
                <a:ext cx="9360" cy="723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54A81F8-7FEF-ED22-47E5-73AE14F6414E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151807" y="5905107"/>
                  <a:ext cx="21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C5DC946-573E-3736-40BD-24087F17196E}"/>
                    </a:ext>
                  </a:extLst>
                </p14:cNvPr>
                <p14:cNvContentPartPr/>
                <p14:nvPr/>
              </p14:nvContentPartPr>
              <p14:xfrm>
                <a:off x="9200767" y="5886747"/>
                <a:ext cx="88920" cy="702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C5DC946-573E-3736-40BD-24087F17196E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194647" y="5880627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29C36F81-2C70-A689-DA26-D717A1FB153B}"/>
              </a:ext>
            </a:extLst>
          </p:cNvPr>
          <p:cNvGrpSpPr/>
          <p:nvPr/>
        </p:nvGrpSpPr>
        <p:grpSpPr>
          <a:xfrm>
            <a:off x="9654727" y="5803587"/>
            <a:ext cx="638640" cy="199800"/>
            <a:chOff x="9654727" y="5803587"/>
            <a:chExt cx="6386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4F71447-31EB-4A03-9E73-12ADF771F2D1}"/>
                    </a:ext>
                  </a:extLst>
                </p14:cNvPr>
                <p14:cNvContentPartPr/>
                <p14:nvPr/>
              </p14:nvContentPartPr>
              <p14:xfrm>
                <a:off x="9654727" y="5897907"/>
                <a:ext cx="101520" cy="1004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4F71447-31EB-4A03-9E73-12ADF771F2D1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648607" y="5891787"/>
                  <a:ext cx="113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97EBEE3-08E7-33B7-C855-F0C819DE2C97}"/>
                    </a:ext>
                  </a:extLst>
                </p14:cNvPr>
                <p14:cNvContentPartPr/>
                <p14:nvPr/>
              </p14:nvContentPartPr>
              <p14:xfrm>
                <a:off x="9841927" y="5803587"/>
                <a:ext cx="6480" cy="1998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97EBEE3-08E7-33B7-C855-F0C819DE2C9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835807" y="5797467"/>
                  <a:ext cx="18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732B989-6E14-7584-1F23-8519A727DC66}"/>
                    </a:ext>
                  </a:extLst>
                </p14:cNvPr>
                <p14:cNvContentPartPr/>
                <p14:nvPr/>
              </p14:nvContentPartPr>
              <p14:xfrm>
                <a:off x="9876487" y="5909787"/>
                <a:ext cx="47520" cy="619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732B989-6E14-7584-1F23-8519A727DC6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870367" y="5903667"/>
                  <a:ext cx="59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BA15C36-B663-691F-C871-5BF003F7E87C}"/>
                    </a:ext>
                  </a:extLst>
                </p14:cNvPr>
                <p14:cNvContentPartPr/>
                <p14:nvPr/>
              </p14:nvContentPartPr>
              <p14:xfrm>
                <a:off x="9982327" y="5926347"/>
                <a:ext cx="97920" cy="554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BA15C36-B663-691F-C871-5BF003F7E87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976207" y="5920227"/>
                  <a:ext cx="110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3F0104C-FC70-C30A-B766-804665EBABAF}"/>
                    </a:ext>
                  </a:extLst>
                </p14:cNvPr>
                <p14:cNvContentPartPr/>
                <p14:nvPr/>
              </p14:nvContentPartPr>
              <p14:xfrm>
                <a:off x="10128847" y="5886027"/>
                <a:ext cx="164520" cy="813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3F0104C-FC70-C30A-B766-804665EBABA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122727" y="5879907"/>
                  <a:ext cx="1767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814C0411-D80D-A9DD-3F83-838CAE144ACE}"/>
              </a:ext>
            </a:extLst>
          </p:cNvPr>
          <p:cNvGrpSpPr/>
          <p:nvPr/>
        </p:nvGrpSpPr>
        <p:grpSpPr>
          <a:xfrm>
            <a:off x="10491727" y="5788107"/>
            <a:ext cx="401040" cy="196920"/>
            <a:chOff x="10491727" y="5788107"/>
            <a:chExt cx="40104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4DAEFAB0-B739-9EC8-F6B8-F2D0CD406188}"/>
                    </a:ext>
                  </a:extLst>
                </p14:cNvPr>
                <p14:cNvContentPartPr/>
                <p14:nvPr/>
              </p14:nvContentPartPr>
              <p14:xfrm>
                <a:off x="10491727" y="5788107"/>
                <a:ext cx="197280" cy="1969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4DAEFAB0-B739-9EC8-F6B8-F2D0CD40618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485607" y="5781987"/>
                  <a:ext cx="209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98750CE-F5E5-7AE9-3442-FAEA9DCC9C29}"/>
                    </a:ext>
                  </a:extLst>
                </p14:cNvPr>
                <p14:cNvContentPartPr/>
                <p14:nvPr/>
              </p14:nvContentPartPr>
              <p14:xfrm>
                <a:off x="10708807" y="5889267"/>
                <a:ext cx="183960" cy="702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98750CE-F5E5-7AE9-3442-FAEA9DCC9C29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702687" y="5883147"/>
                  <a:ext cx="1962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0CDA6EB6-FD34-97F9-B3A5-8AADCD882793}"/>
              </a:ext>
            </a:extLst>
          </p:cNvPr>
          <p:cNvGrpSpPr/>
          <p:nvPr/>
        </p:nvGrpSpPr>
        <p:grpSpPr>
          <a:xfrm>
            <a:off x="11114887" y="5761827"/>
            <a:ext cx="614160" cy="232560"/>
            <a:chOff x="11114887" y="5761827"/>
            <a:chExt cx="6141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2CC77808-0B32-64D2-5613-A2508C15328D}"/>
                    </a:ext>
                  </a:extLst>
                </p14:cNvPr>
                <p14:cNvContentPartPr/>
                <p14:nvPr/>
              </p14:nvContentPartPr>
              <p14:xfrm>
                <a:off x="11146567" y="5863347"/>
                <a:ext cx="9000" cy="1310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2CC77808-0B32-64D2-5613-A2508C15328D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1140447" y="5857227"/>
                  <a:ext cx="21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FA824D41-E5DD-0E78-1392-B4D82D03A532}"/>
                    </a:ext>
                  </a:extLst>
                </p14:cNvPr>
                <p14:cNvContentPartPr/>
                <p14:nvPr/>
              </p14:nvContentPartPr>
              <p14:xfrm>
                <a:off x="11114887" y="5761827"/>
                <a:ext cx="156960" cy="2253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FA824D41-E5DD-0E78-1392-B4D82D03A53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1108767" y="5755707"/>
                  <a:ext cx="169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BF0C2F78-8074-D2FC-FCE2-04A104D89039}"/>
                    </a:ext>
                  </a:extLst>
                </p14:cNvPr>
                <p14:cNvContentPartPr/>
                <p14:nvPr/>
              </p14:nvContentPartPr>
              <p14:xfrm>
                <a:off x="11355727" y="5850387"/>
                <a:ext cx="6840" cy="1227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BF0C2F78-8074-D2FC-FCE2-04A104D8903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1349607" y="5844267"/>
                  <a:ext cx="19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E7E1ED4-E0E4-16F8-B55B-772714055607}"/>
                    </a:ext>
                  </a:extLst>
                </p14:cNvPr>
                <p14:cNvContentPartPr/>
                <p14:nvPr/>
              </p14:nvContentPartPr>
              <p14:xfrm>
                <a:off x="11351407" y="5785227"/>
                <a:ext cx="111960" cy="252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E7E1ED4-E0E4-16F8-B55B-77271405560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1345287" y="5779107"/>
                  <a:ext cx="124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7177363-7452-3428-A9ED-3753A0551CFC}"/>
                    </a:ext>
                  </a:extLst>
                </p14:cNvPr>
                <p14:cNvContentPartPr/>
                <p14:nvPr/>
              </p14:nvContentPartPr>
              <p14:xfrm>
                <a:off x="11352847" y="5875947"/>
                <a:ext cx="99720" cy="75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7177363-7452-3428-A9ED-3753A0551CF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1346727" y="5869827"/>
                  <a:ext cx="11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B13B252-4D03-F664-5F0C-B3248C10CF8D}"/>
                    </a:ext>
                  </a:extLst>
                </p14:cNvPr>
                <p14:cNvContentPartPr/>
                <p14:nvPr/>
              </p14:nvContentPartPr>
              <p14:xfrm>
                <a:off x="11601607" y="5835987"/>
                <a:ext cx="14400" cy="1339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B13B252-4D03-F664-5F0C-B3248C10CF8D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595487" y="5829867"/>
                  <a:ext cx="26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8D69F43-92C7-10DA-B0AB-747BD615F3A8}"/>
                    </a:ext>
                  </a:extLst>
                </p14:cNvPr>
                <p14:cNvContentPartPr/>
                <p14:nvPr/>
              </p14:nvContentPartPr>
              <p14:xfrm>
                <a:off x="11520967" y="5788107"/>
                <a:ext cx="208080" cy="223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8D69F43-92C7-10DA-B0AB-747BD615F3A8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514847" y="5781987"/>
                  <a:ext cx="220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C0166EAE-3A0E-960C-6681-2912CA25F187}"/>
              </a:ext>
            </a:extLst>
          </p:cNvPr>
          <p:cNvGrpSpPr/>
          <p:nvPr/>
        </p:nvGrpSpPr>
        <p:grpSpPr>
          <a:xfrm>
            <a:off x="8959567" y="6241707"/>
            <a:ext cx="759600" cy="260280"/>
            <a:chOff x="8959567" y="6241707"/>
            <a:chExt cx="75960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8A8760A-8C5B-33F3-2A3D-67DC1CF9CA0A}"/>
                    </a:ext>
                  </a:extLst>
                </p14:cNvPr>
                <p14:cNvContentPartPr/>
                <p14:nvPr/>
              </p14:nvContentPartPr>
              <p14:xfrm>
                <a:off x="8959567" y="6241707"/>
                <a:ext cx="122400" cy="2602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8A8760A-8C5B-33F3-2A3D-67DC1CF9CA0A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8955247" y="6237387"/>
                  <a:ext cx="131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C7F2516D-DC72-1693-FA10-F8402ACE3479}"/>
                    </a:ext>
                  </a:extLst>
                </p14:cNvPr>
                <p14:cNvContentPartPr/>
                <p14:nvPr/>
              </p14:nvContentPartPr>
              <p14:xfrm>
                <a:off x="9103207" y="6365907"/>
                <a:ext cx="111960" cy="846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C7F2516D-DC72-1693-FA10-F8402ACE3479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098887" y="6361587"/>
                  <a:ext cx="120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63C55B1-3B3B-8A1C-D244-53C47AFB84AD}"/>
                    </a:ext>
                  </a:extLst>
                </p14:cNvPr>
                <p14:cNvContentPartPr/>
                <p14:nvPr/>
              </p14:nvContentPartPr>
              <p14:xfrm>
                <a:off x="9277087" y="6252507"/>
                <a:ext cx="27720" cy="1908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63C55B1-3B3B-8A1C-D244-53C47AFB84AD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9272767" y="6248187"/>
                  <a:ext cx="36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366CE90-8A96-6203-4D62-EA5F4B15802D}"/>
                    </a:ext>
                  </a:extLst>
                </p14:cNvPr>
                <p14:cNvContentPartPr/>
                <p14:nvPr/>
              </p14:nvContentPartPr>
              <p14:xfrm>
                <a:off x="9373207" y="6366267"/>
                <a:ext cx="129960" cy="86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366CE90-8A96-6203-4D62-EA5F4B15802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368887" y="6361947"/>
                  <a:ext cx="138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F866D8A-C6FC-7CCE-7911-244837290466}"/>
                    </a:ext>
                  </a:extLst>
                </p14:cNvPr>
                <p14:cNvContentPartPr/>
                <p14:nvPr/>
              </p14:nvContentPartPr>
              <p14:xfrm>
                <a:off x="9561127" y="6384627"/>
                <a:ext cx="41760" cy="56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F866D8A-C6FC-7CCE-7911-244837290466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556807" y="6380307"/>
                  <a:ext cx="50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E118B01-DAD7-4971-4245-EFA98A056F9D}"/>
                    </a:ext>
                  </a:extLst>
                </p14:cNvPr>
                <p14:cNvContentPartPr/>
                <p14:nvPr/>
              </p14:nvContentPartPr>
              <p14:xfrm>
                <a:off x="9640327" y="6383547"/>
                <a:ext cx="78840" cy="655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E118B01-DAD7-4971-4245-EFA98A056F9D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636007" y="6379227"/>
                  <a:ext cx="874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67759232-B90E-4F89-2336-F0DE8E162EFB}"/>
              </a:ext>
            </a:extLst>
          </p:cNvPr>
          <p:cNvGrpSpPr/>
          <p:nvPr/>
        </p:nvGrpSpPr>
        <p:grpSpPr>
          <a:xfrm>
            <a:off x="9773167" y="6235227"/>
            <a:ext cx="90360" cy="163080"/>
            <a:chOff x="9773167" y="6235227"/>
            <a:chExt cx="9036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C1B0657B-66FB-6F3A-248F-60096BDE988A}"/>
                    </a:ext>
                  </a:extLst>
                </p14:cNvPr>
                <p14:cNvContentPartPr/>
                <p14:nvPr/>
              </p14:nvContentPartPr>
              <p14:xfrm>
                <a:off x="9790087" y="6235227"/>
                <a:ext cx="65880" cy="1630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C1B0657B-66FB-6F3A-248F-60096BDE988A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785767" y="6230907"/>
                  <a:ext cx="74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EDF7634-AB93-BC70-1D83-1569E1D1387B}"/>
                    </a:ext>
                  </a:extLst>
                </p14:cNvPr>
                <p14:cNvContentPartPr/>
                <p14:nvPr/>
              </p14:nvContentPartPr>
              <p14:xfrm>
                <a:off x="9773167" y="6310107"/>
                <a:ext cx="90360" cy="205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EDF7634-AB93-BC70-1D83-1569E1D1387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768847" y="6305787"/>
                  <a:ext cx="990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3FC681B1-6D7B-93DA-120C-CCBB9BAD0B71}"/>
              </a:ext>
            </a:extLst>
          </p:cNvPr>
          <p:cNvGrpSpPr/>
          <p:nvPr/>
        </p:nvGrpSpPr>
        <p:grpSpPr>
          <a:xfrm>
            <a:off x="10156207" y="6215427"/>
            <a:ext cx="731520" cy="384480"/>
            <a:chOff x="10156207" y="6215427"/>
            <a:chExt cx="73152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762FBF72-80B1-A63D-F4FA-64B170C8D4A1}"/>
                    </a:ext>
                  </a:extLst>
                </p14:cNvPr>
                <p14:cNvContentPartPr/>
                <p14:nvPr/>
              </p14:nvContentPartPr>
              <p14:xfrm>
                <a:off x="10156207" y="6336747"/>
                <a:ext cx="93600" cy="709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762FBF72-80B1-A63D-F4FA-64B170C8D4A1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151887" y="6332427"/>
                  <a:ext cx="102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25C4E2E4-9DAF-9DC8-9FE4-F1373F59234D}"/>
                    </a:ext>
                  </a:extLst>
                </p14:cNvPr>
                <p14:cNvContentPartPr/>
                <p14:nvPr/>
              </p14:nvContentPartPr>
              <p14:xfrm>
                <a:off x="10289047" y="6215427"/>
                <a:ext cx="10800" cy="1922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25C4E2E4-9DAF-9DC8-9FE4-F1373F59234D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284727" y="6211107"/>
                  <a:ext cx="1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83BA0427-D8FB-FF5A-8A6C-B5A024922031}"/>
                    </a:ext>
                  </a:extLst>
                </p14:cNvPr>
                <p14:cNvContentPartPr/>
                <p14:nvPr/>
              </p14:nvContentPartPr>
              <p14:xfrm>
                <a:off x="10364287" y="6340347"/>
                <a:ext cx="126360" cy="903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83BA0427-D8FB-FF5A-8A6C-B5A024922031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359967" y="6336027"/>
                  <a:ext cx="135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02B9A8D8-AE0A-01AD-D10A-6D1B8FB5EFE2}"/>
                    </a:ext>
                  </a:extLst>
                </p14:cNvPr>
                <p14:cNvContentPartPr/>
                <p14:nvPr/>
              </p14:nvContentPartPr>
              <p14:xfrm>
                <a:off x="10550407" y="6342147"/>
                <a:ext cx="170640" cy="2577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02B9A8D8-AE0A-01AD-D10A-6D1B8FB5EFE2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0546087" y="6337827"/>
                  <a:ext cx="179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9410DBE-0EE9-7F97-03FE-79F93FD3723D}"/>
                    </a:ext>
                  </a:extLst>
                </p14:cNvPr>
                <p14:cNvContentPartPr/>
                <p14:nvPr/>
              </p14:nvContentPartPr>
              <p14:xfrm>
                <a:off x="10805647" y="6363027"/>
                <a:ext cx="82080" cy="777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9410DBE-0EE9-7F97-03FE-79F93FD3723D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801327" y="6358707"/>
                  <a:ext cx="907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E2663D31-AA61-BF0E-FA5C-11B5A2021A09}"/>
              </a:ext>
            </a:extLst>
          </p:cNvPr>
          <p:cNvGrpSpPr/>
          <p:nvPr/>
        </p:nvGrpSpPr>
        <p:grpSpPr>
          <a:xfrm>
            <a:off x="11139367" y="6189147"/>
            <a:ext cx="580320" cy="282600"/>
            <a:chOff x="11139367" y="6189147"/>
            <a:chExt cx="5803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87FF888-56BA-86D9-94AF-97D1EDA8E8E7}"/>
                    </a:ext>
                  </a:extLst>
                </p14:cNvPr>
                <p14:cNvContentPartPr/>
                <p14:nvPr/>
              </p14:nvContentPartPr>
              <p14:xfrm>
                <a:off x="11157367" y="6225147"/>
                <a:ext cx="27720" cy="1972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87FF888-56BA-86D9-94AF-97D1EDA8E8E7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153047" y="6220827"/>
                  <a:ext cx="36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B0D031D-C9E0-2D3F-6338-7451560656C8}"/>
                    </a:ext>
                  </a:extLst>
                </p14:cNvPr>
                <p14:cNvContentPartPr/>
                <p14:nvPr/>
              </p14:nvContentPartPr>
              <p14:xfrm>
                <a:off x="11139367" y="6342147"/>
                <a:ext cx="110160" cy="205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B0D031D-C9E0-2D3F-6338-7451560656C8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135047" y="6337827"/>
                  <a:ext cx="118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450522D-7F5C-D36B-1C4C-4F80F56463A9}"/>
                    </a:ext>
                  </a:extLst>
                </p14:cNvPr>
                <p14:cNvContentPartPr/>
                <p14:nvPr/>
              </p14:nvContentPartPr>
              <p14:xfrm>
                <a:off x="11255287" y="6333147"/>
                <a:ext cx="58320" cy="658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450522D-7F5C-D36B-1C4C-4F80F56463A9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250967" y="6328827"/>
                  <a:ext cx="66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2166448-FAE5-F945-0F60-11FECB4B13DC}"/>
                    </a:ext>
                  </a:extLst>
                </p14:cNvPr>
                <p14:cNvContentPartPr/>
                <p14:nvPr/>
              </p14:nvContentPartPr>
              <p14:xfrm>
                <a:off x="11344927" y="6338547"/>
                <a:ext cx="64800" cy="590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2166448-FAE5-F945-0F60-11FECB4B13DC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340607" y="6334227"/>
                  <a:ext cx="73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54ACD4B-1D15-FE9D-21E5-8AC9A7758AD6}"/>
                    </a:ext>
                  </a:extLst>
                </p14:cNvPr>
                <p14:cNvContentPartPr/>
                <p14:nvPr/>
              </p14:nvContentPartPr>
              <p14:xfrm>
                <a:off x="11432407" y="6334227"/>
                <a:ext cx="79560" cy="468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554ACD4B-1D15-FE9D-21E5-8AC9A7758AD6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428087" y="6329907"/>
                  <a:ext cx="88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A1F3749-EC78-C149-C7FC-D00CFAF6F5F5}"/>
                    </a:ext>
                  </a:extLst>
                </p14:cNvPr>
                <p14:cNvContentPartPr/>
                <p14:nvPr/>
              </p14:nvContentPartPr>
              <p14:xfrm>
                <a:off x="11585407" y="6189147"/>
                <a:ext cx="134280" cy="2826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A1F3749-EC78-C149-C7FC-D00CFAF6F5F5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1581087" y="6184827"/>
                  <a:ext cx="14292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C16823-77C5-1661-1606-69DC100F1939}"/>
              </a:ext>
            </a:extLst>
          </p:cNvPr>
          <p:cNvGrpSpPr/>
          <p:nvPr/>
        </p:nvGrpSpPr>
        <p:grpSpPr>
          <a:xfrm>
            <a:off x="2994367" y="5857587"/>
            <a:ext cx="1114560" cy="291960"/>
            <a:chOff x="2994367" y="5857587"/>
            <a:chExt cx="11145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4BEDBF2B-6065-E457-88C3-8C060392D42A}"/>
                    </a:ext>
                  </a:extLst>
                </p14:cNvPr>
                <p14:cNvContentPartPr/>
                <p14:nvPr/>
              </p14:nvContentPartPr>
              <p14:xfrm>
                <a:off x="3006967" y="5957667"/>
                <a:ext cx="23040" cy="1530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4BEDBF2B-6065-E457-88C3-8C060392D42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3000847" y="5951547"/>
                  <a:ext cx="35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FEFDB61-EC30-C620-E7D5-830DD266DC53}"/>
                    </a:ext>
                  </a:extLst>
                </p14:cNvPr>
                <p14:cNvContentPartPr/>
                <p14:nvPr/>
              </p14:nvContentPartPr>
              <p14:xfrm>
                <a:off x="2994367" y="5857587"/>
                <a:ext cx="136080" cy="2624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FEFDB61-EC30-C620-E7D5-830DD266DC53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988247" y="5851467"/>
                  <a:ext cx="148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E825C24-8461-9892-71A8-60CE9951A1ED}"/>
                    </a:ext>
                  </a:extLst>
                </p14:cNvPr>
                <p14:cNvContentPartPr/>
                <p14:nvPr/>
              </p14:nvContentPartPr>
              <p14:xfrm>
                <a:off x="3167887" y="6030387"/>
                <a:ext cx="62280" cy="961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E825C24-8461-9892-71A8-60CE9951A1E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161767" y="6024267"/>
                  <a:ext cx="74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3C67643-8CAE-86A3-8534-2EDF446A37D5}"/>
                    </a:ext>
                  </a:extLst>
                </p14:cNvPr>
                <p14:cNvContentPartPr/>
                <p14:nvPr/>
              </p14:nvContentPartPr>
              <p14:xfrm>
                <a:off x="3251047" y="6056307"/>
                <a:ext cx="73800" cy="738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3C67643-8CAE-86A3-8534-2EDF446A37D5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3244927" y="6050187"/>
                  <a:ext cx="8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236F5FB-3AB6-A7F1-7204-5EE90CA75FD3}"/>
                    </a:ext>
                  </a:extLst>
                </p14:cNvPr>
                <p14:cNvContentPartPr/>
                <p14:nvPr/>
              </p14:nvContentPartPr>
              <p14:xfrm>
                <a:off x="3355447" y="5894307"/>
                <a:ext cx="147960" cy="2552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236F5FB-3AB6-A7F1-7204-5EE90CA75FD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3349327" y="5888187"/>
                  <a:ext cx="160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2B526E2-2008-2A2B-50CE-8F8984536D40}"/>
                    </a:ext>
                  </a:extLst>
                </p14:cNvPr>
                <p14:cNvContentPartPr/>
                <p14:nvPr/>
              </p14:nvContentPartPr>
              <p14:xfrm>
                <a:off x="3574687" y="6081147"/>
                <a:ext cx="101160" cy="187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2B526E2-2008-2A2B-50CE-8F8984536D40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3568567" y="6075027"/>
                  <a:ext cx="11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8D21F63-1CE0-0239-2BE1-7ECB8CA293C5}"/>
                    </a:ext>
                  </a:extLst>
                </p14:cNvPr>
                <p14:cNvContentPartPr/>
                <p14:nvPr/>
              </p14:nvContentPartPr>
              <p14:xfrm>
                <a:off x="3766927" y="6023907"/>
                <a:ext cx="73800" cy="1119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8D21F63-1CE0-0239-2BE1-7ECB8CA293C5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760807" y="6017787"/>
                  <a:ext cx="86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6CE4C778-10AC-8F82-B379-8014E129BA12}"/>
                    </a:ext>
                  </a:extLst>
                </p14:cNvPr>
                <p14:cNvContentPartPr/>
                <p14:nvPr/>
              </p14:nvContentPartPr>
              <p14:xfrm>
                <a:off x="3907327" y="6052707"/>
                <a:ext cx="49320" cy="6192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6CE4C778-10AC-8F82-B379-8014E129BA1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901207" y="6046587"/>
                  <a:ext cx="6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2A747DC-92BE-7FE2-B48F-BFDF1B63EECC}"/>
                    </a:ext>
                  </a:extLst>
                </p14:cNvPr>
                <p14:cNvContentPartPr/>
                <p14:nvPr/>
              </p14:nvContentPartPr>
              <p14:xfrm>
                <a:off x="4050607" y="5904747"/>
                <a:ext cx="27720" cy="2102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2A747DC-92BE-7FE2-B48F-BFDF1B63EECC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4044487" y="5898627"/>
                  <a:ext cx="39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066E359F-175B-FD3E-37DC-277693FD4EA8}"/>
                    </a:ext>
                  </a:extLst>
                </p14:cNvPr>
                <p14:cNvContentPartPr/>
                <p14:nvPr/>
              </p14:nvContentPartPr>
              <p14:xfrm>
                <a:off x="4017127" y="6006267"/>
                <a:ext cx="91800" cy="39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066E359F-175B-FD3E-37DC-277693FD4EA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011007" y="6000147"/>
                  <a:ext cx="10404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532DA13-9509-2545-5392-910DAB45A540}"/>
              </a:ext>
            </a:extLst>
          </p:cNvPr>
          <p:cNvGrpSpPr/>
          <p:nvPr/>
        </p:nvGrpSpPr>
        <p:grpSpPr>
          <a:xfrm>
            <a:off x="4698247" y="3022587"/>
            <a:ext cx="88560" cy="134280"/>
            <a:chOff x="4698247" y="3022587"/>
            <a:chExt cx="8856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ED72D31C-6023-D249-684F-2180882F8F66}"/>
                    </a:ext>
                  </a:extLst>
                </p14:cNvPr>
                <p14:cNvContentPartPr/>
                <p14:nvPr/>
              </p14:nvContentPartPr>
              <p14:xfrm>
                <a:off x="4724887" y="3022587"/>
                <a:ext cx="43200" cy="1342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ED72D31C-6023-D249-684F-2180882F8F66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4718767" y="3016467"/>
                  <a:ext cx="55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7FB3676-AFF8-0836-E8D4-FCCD133DADC6}"/>
                    </a:ext>
                  </a:extLst>
                </p14:cNvPr>
                <p14:cNvContentPartPr/>
                <p14:nvPr/>
              </p14:nvContentPartPr>
              <p14:xfrm>
                <a:off x="4698247" y="3083067"/>
                <a:ext cx="88560" cy="104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7FB3676-AFF8-0836-E8D4-FCCD133DADC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692127" y="3076947"/>
                  <a:ext cx="1008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37F916D9-BD8F-E187-BF25-E998C90BA794}"/>
              </a:ext>
            </a:extLst>
          </p:cNvPr>
          <p:cNvGrpSpPr/>
          <p:nvPr/>
        </p:nvGrpSpPr>
        <p:grpSpPr>
          <a:xfrm>
            <a:off x="5065807" y="3105027"/>
            <a:ext cx="112320" cy="75960"/>
            <a:chOff x="5065807" y="3105027"/>
            <a:chExt cx="1123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521307E-2B1B-4515-D0C5-FE31DAB07124}"/>
                    </a:ext>
                  </a:extLst>
                </p14:cNvPr>
                <p14:cNvContentPartPr/>
                <p14:nvPr/>
              </p14:nvContentPartPr>
              <p14:xfrm>
                <a:off x="5065807" y="3105027"/>
                <a:ext cx="14040" cy="759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521307E-2B1B-4515-D0C5-FE31DAB0712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5059687" y="3098907"/>
                  <a:ext cx="26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75AA75B5-4D17-E86C-B29A-820E9D38D1CC}"/>
                    </a:ext>
                  </a:extLst>
                </p14:cNvPr>
                <p14:cNvContentPartPr/>
                <p14:nvPr/>
              </p14:nvContentPartPr>
              <p14:xfrm>
                <a:off x="5110447" y="3122307"/>
                <a:ext cx="67680" cy="435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75AA75B5-4D17-E86C-B29A-820E9D38D1CC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5104327" y="3116187"/>
                  <a:ext cx="7992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0E6733DB-BEE8-B713-B4FC-68E39992D2FA}"/>
                  </a:ext>
                </a:extLst>
              </p14:cNvPr>
              <p14:cNvContentPartPr/>
              <p14:nvPr/>
            </p14:nvContentPartPr>
            <p14:xfrm>
              <a:off x="5396647" y="3033387"/>
              <a:ext cx="278280" cy="16272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0E6733DB-BEE8-B713-B4FC-68E39992D2FA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5390527" y="3027267"/>
                <a:ext cx="29052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" name="Group 516">
            <a:extLst>
              <a:ext uri="{FF2B5EF4-FFF2-40B4-BE49-F238E27FC236}">
                <a16:creationId xmlns:a16="http://schemas.microsoft.com/office/drawing/2014/main" id="{FCCEC38A-254D-9377-2B9B-B6952163E307}"/>
              </a:ext>
            </a:extLst>
          </p:cNvPr>
          <p:cNvGrpSpPr/>
          <p:nvPr/>
        </p:nvGrpSpPr>
        <p:grpSpPr>
          <a:xfrm>
            <a:off x="5897767" y="3023667"/>
            <a:ext cx="788760" cy="301320"/>
            <a:chOff x="5897767" y="3023667"/>
            <a:chExt cx="7887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333FD37-BEBB-3952-223C-FA8806C74E95}"/>
                    </a:ext>
                  </a:extLst>
                </p14:cNvPr>
                <p14:cNvContentPartPr/>
                <p14:nvPr/>
              </p14:nvContentPartPr>
              <p14:xfrm>
                <a:off x="5909287" y="3023667"/>
                <a:ext cx="28440" cy="3013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F333FD37-BEBB-3952-223C-FA8806C74E9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903167" y="3017547"/>
                  <a:ext cx="40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9F1D2A1-E8E0-BFA7-441E-D54E0A3C9D69}"/>
                    </a:ext>
                  </a:extLst>
                </p14:cNvPr>
                <p14:cNvContentPartPr/>
                <p14:nvPr/>
              </p14:nvContentPartPr>
              <p14:xfrm>
                <a:off x="5897767" y="3153987"/>
                <a:ext cx="98280" cy="73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9F1D2A1-E8E0-BFA7-441E-D54E0A3C9D69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891647" y="3147867"/>
                  <a:ext cx="110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FD491AD-0B85-225E-9D02-BEAB338C98A0}"/>
                    </a:ext>
                  </a:extLst>
                </p14:cNvPr>
                <p14:cNvContentPartPr/>
                <p14:nvPr/>
              </p14:nvContentPartPr>
              <p14:xfrm>
                <a:off x="6013687" y="3149667"/>
                <a:ext cx="125640" cy="727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FD491AD-0B85-225E-9D02-BEAB338C98A0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007567" y="3143547"/>
                  <a:ext cx="137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E356F48-4691-83BA-9891-8116CAC67F2C}"/>
                    </a:ext>
                  </a:extLst>
                </p14:cNvPr>
                <p14:cNvContentPartPr/>
                <p14:nvPr/>
              </p14:nvContentPartPr>
              <p14:xfrm>
                <a:off x="6182527" y="3160467"/>
                <a:ext cx="55800" cy="666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E356F48-4691-83BA-9891-8116CAC67F2C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176407" y="3154347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0C8CCE98-2433-8FAC-E8B9-5F49BCC3ACA6}"/>
                    </a:ext>
                  </a:extLst>
                </p14:cNvPr>
                <p14:cNvContentPartPr/>
                <p14:nvPr/>
              </p14:nvContentPartPr>
              <p14:xfrm>
                <a:off x="6270007" y="3160107"/>
                <a:ext cx="73800" cy="644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0C8CCE98-2433-8FAC-E8B9-5F49BCC3ACA6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263887" y="3153987"/>
                  <a:ext cx="86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A5346F8F-3E41-54EB-CA67-AD27A8629DED}"/>
                    </a:ext>
                  </a:extLst>
                </p14:cNvPr>
                <p14:cNvContentPartPr/>
                <p14:nvPr/>
              </p14:nvContentPartPr>
              <p14:xfrm>
                <a:off x="6395287" y="3159027"/>
                <a:ext cx="5040" cy="568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A5346F8F-3E41-54EB-CA67-AD27A8629DE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389167" y="3152907"/>
                  <a:ext cx="17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6875E38-C85D-AF48-4A8C-CB9C11029907}"/>
                    </a:ext>
                  </a:extLst>
                </p14:cNvPr>
                <p14:cNvContentPartPr/>
                <p14:nvPr/>
              </p14:nvContentPartPr>
              <p14:xfrm>
                <a:off x="6395287" y="3149307"/>
                <a:ext cx="87480" cy="5436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6875E38-C85D-AF48-4A8C-CB9C11029907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389167" y="3143187"/>
                  <a:ext cx="99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CA9CD35-402D-53B4-DB31-DF9DC0FB2ADE}"/>
                    </a:ext>
                  </a:extLst>
                </p14:cNvPr>
                <p14:cNvContentPartPr/>
                <p14:nvPr/>
              </p14:nvContentPartPr>
              <p14:xfrm>
                <a:off x="6533887" y="3164067"/>
                <a:ext cx="45000" cy="342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CA9CD35-402D-53B4-DB31-DF9DC0FB2ADE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527767" y="3157947"/>
                  <a:ext cx="5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B2447D65-7505-DDDA-D9A8-7E84A4E53CEA}"/>
                    </a:ext>
                  </a:extLst>
                </p14:cNvPr>
                <p14:cNvContentPartPr/>
                <p14:nvPr/>
              </p14:nvContentPartPr>
              <p14:xfrm>
                <a:off x="6618127" y="3144627"/>
                <a:ext cx="68400" cy="651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B2447D65-7505-DDDA-D9A8-7E84A4E53CEA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612007" y="3138507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F52F238-0821-081D-13BF-6B987DDDA07D}"/>
              </a:ext>
            </a:extLst>
          </p:cNvPr>
          <p:cNvGrpSpPr/>
          <p:nvPr/>
        </p:nvGrpSpPr>
        <p:grpSpPr>
          <a:xfrm>
            <a:off x="6856087" y="3018987"/>
            <a:ext cx="640080" cy="204480"/>
            <a:chOff x="6856087" y="3018987"/>
            <a:chExt cx="64008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50D2755F-A2C4-D4B1-97F8-26BA2CCFBBB8}"/>
                    </a:ext>
                  </a:extLst>
                </p14:cNvPr>
                <p14:cNvContentPartPr/>
                <p14:nvPr/>
              </p14:nvContentPartPr>
              <p14:xfrm>
                <a:off x="6856087" y="3143187"/>
                <a:ext cx="54000" cy="802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50D2755F-A2C4-D4B1-97F8-26BA2CCFBBB8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849967" y="3137067"/>
                  <a:ext cx="6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CB69B54D-2FB8-419F-F700-8FB6135FE67C}"/>
                    </a:ext>
                  </a:extLst>
                </p14:cNvPr>
                <p14:cNvContentPartPr/>
                <p14:nvPr/>
              </p14:nvContentPartPr>
              <p14:xfrm>
                <a:off x="6909727" y="3161547"/>
                <a:ext cx="360" cy="36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CB69B54D-2FB8-419F-F700-8FB6135FE6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03607" y="31554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62943ECB-4ACF-30E6-B7C3-FA970CF99302}"/>
                    </a:ext>
                  </a:extLst>
                </p14:cNvPr>
                <p14:cNvContentPartPr/>
                <p14:nvPr/>
              </p14:nvContentPartPr>
              <p14:xfrm>
                <a:off x="6909727" y="3161547"/>
                <a:ext cx="41400" cy="597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62943ECB-4ACF-30E6-B7C3-FA970CF99302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6903607" y="3155427"/>
                  <a:ext cx="53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E3EF806E-9CDD-7CB2-469D-E1D4EB415A7F}"/>
                    </a:ext>
                  </a:extLst>
                </p14:cNvPr>
                <p14:cNvContentPartPr/>
                <p14:nvPr/>
              </p14:nvContentPartPr>
              <p14:xfrm>
                <a:off x="7001167" y="3160827"/>
                <a:ext cx="87480" cy="457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E3EF806E-9CDD-7CB2-469D-E1D4EB415A7F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6995047" y="3154707"/>
                  <a:ext cx="99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68FF0E17-057D-4324-E337-1472404B4193}"/>
                    </a:ext>
                  </a:extLst>
                </p14:cNvPr>
                <p14:cNvContentPartPr/>
                <p14:nvPr/>
              </p14:nvContentPartPr>
              <p14:xfrm>
                <a:off x="7137247" y="3145347"/>
                <a:ext cx="46080" cy="716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68FF0E17-057D-4324-E337-1472404B4193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7131127" y="3139227"/>
                  <a:ext cx="58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DF3CCDE-DA06-195F-9B75-6DB7FB3C80EA}"/>
                    </a:ext>
                  </a:extLst>
                </p14:cNvPr>
                <p14:cNvContentPartPr/>
                <p14:nvPr/>
              </p14:nvContentPartPr>
              <p14:xfrm>
                <a:off x="7227607" y="3166227"/>
                <a:ext cx="57600" cy="468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DF3CCDE-DA06-195F-9B75-6DB7FB3C80EA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221487" y="3160107"/>
                  <a:ext cx="69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14F20A78-CE57-3073-19D2-9D3838F7136D}"/>
                    </a:ext>
                  </a:extLst>
                </p14:cNvPr>
                <p14:cNvContentPartPr/>
                <p14:nvPr/>
              </p14:nvContentPartPr>
              <p14:xfrm>
                <a:off x="7344607" y="3129507"/>
                <a:ext cx="7920" cy="756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14F20A78-CE57-3073-19D2-9D3838F7136D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338487" y="3123387"/>
                  <a:ext cx="20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89B1D328-B905-3160-A403-B1CEC0FE8D90}"/>
                    </a:ext>
                  </a:extLst>
                </p14:cNvPr>
                <p14:cNvContentPartPr/>
                <p14:nvPr/>
              </p14:nvContentPartPr>
              <p14:xfrm>
                <a:off x="7317247" y="3115107"/>
                <a:ext cx="21960" cy="122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9B1D328-B905-3160-A403-B1CEC0FE8D9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311127" y="3108987"/>
                  <a:ext cx="3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2505E3C-A247-97A2-1CC5-58FA53CAA050}"/>
                    </a:ext>
                  </a:extLst>
                </p14:cNvPr>
                <p14:cNvContentPartPr/>
                <p14:nvPr/>
              </p14:nvContentPartPr>
              <p14:xfrm>
                <a:off x="7395367" y="3018987"/>
                <a:ext cx="100800" cy="1951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2505E3C-A247-97A2-1CC5-58FA53CAA050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389247" y="3012867"/>
                  <a:ext cx="11304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5A3ED59C-6387-B4B5-360B-61A1D378F9DA}"/>
                  </a:ext>
                </a:extLst>
              </p14:cNvPr>
              <p14:cNvContentPartPr/>
              <p14:nvPr/>
            </p14:nvContentPartPr>
            <p14:xfrm>
              <a:off x="7533967" y="3245067"/>
              <a:ext cx="21600" cy="129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5A3ED59C-6387-B4B5-360B-61A1D378F9DA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7527847" y="3238947"/>
                <a:ext cx="338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AEC4F337-D058-9295-B5BA-02A2268C34B0}"/>
              </a:ext>
            </a:extLst>
          </p:cNvPr>
          <p:cNvGrpSpPr/>
          <p:nvPr/>
        </p:nvGrpSpPr>
        <p:grpSpPr>
          <a:xfrm>
            <a:off x="76207" y="1989387"/>
            <a:ext cx="321840" cy="26280"/>
            <a:chOff x="76207" y="1989387"/>
            <a:chExt cx="32184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C810731-9D08-C876-1444-E8DA229BCC0D}"/>
                    </a:ext>
                  </a:extLst>
                </p14:cNvPr>
                <p14:cNvContentPartPr/>
                <p14:nvPr/>
              </p14:nvContentPartPr>
              <p14:xfrm>
                <a:off x="311287" y="1989387"/>
                <a:ext cx="12600" cy="86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C810731-9D08-C876-1444-E8DA229BCC0D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05167" y="1983267"/>
                  <a:ext cx="24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21FFEAE9-7E4B-6089-5CFC-7B069AD0064F}"/>
                    </a:ext>
                  </a:extLst>
                </p14:cNvPr>
                <p14:cNvContentPartPr/>
                <p14:nvPr/>
              </p14:nvContentPartPr>
              <p14:xfrm>
                <a:off x="76207" y="2004507"/>
                <a:ext cx="82800" cy="100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21FFEAE9-7E4B-6089-5CFC-7B069AD0064F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70087" y="1998387"/>
                  <a:ext cx="95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EAE23FD-41F5-EBB3-D25A-16DC17858DD2}"/>
                    </a:ext>
                  </a:extLst>
                </p14:cNvPr>
                <p14:cNvContentPartPr/>
                <p14:nvPr/>
              </p14:nvContentPartPr>
              <p14:xfrm>
                <a:off x="315607" y="1998747"/>
                <a:ext cx="8244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EAE23FD-41F5-EBB3-D25A-16DC17858DD2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09487" y="1992627"/>
                  <a:ext cx="946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9819F269-B778-945B-99B2-C7D6DB42D82A}"/>
                  </a:ext>
                </a:extLst>
              </p14:cNvPr>
              <p14:cNvContentPartPr/>
              <p14:nvPr/>
            </p14:nvContentPartPr>
            <p14:xfrm>
              <a:off x="671287" y="2002347"/>
              <a:ext cx="133200" cy="1656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9819F269-B778-945B-99B2-C7D6DB42D82A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665167" y="1996227"/>
                <a:ext cx="1454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4" name="Group 533">
            <a:extLst>
              <a:ext uri="{FF2B5EF4-FFF2-40B4-BE49-F238E27FC236}">
                <a16:creationId xmlns:a16="http://schemas.microsoft.com/office/drawing/2014/main" id="{4D993AD5-62C7-B481-1CB1-4122B156C442}"/>
              </a:ext>
            </a:extLst>
          </p:cNvPr>
          <p:cNvGrpSpPr/>
          <p:nvPr/>
        </p:nvGrpSpPr>
        <p:grpSpPr>
          <a:xfrm>
            <a:off x="1056847" y="1972827"/>
            <a:ext cx="112320" cy="43560"/>
            <a:chOff x="1056847" y="1972827"/>
            <a:chExt cx="112320" cy="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7A3CE1C4-40E3-7A9F-B476-C873AD8C2994}"/>
                    </a:ext>
                  </a:extLst>
                </p14:cNvPr>
                <p14:cNvContentPartPr/>
                <p14:nvPr/>
              </p14:nvContentPartPr>
              <p14:xfrm>
                <a:off x="1114087" y="1972827"/>
                <a:ext cx="360" cy="57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7A3CE1C4-40E3-7A9F-B476-C873AD8C2994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107967" y="1966707"/>
                  <a:ext cx="1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9ECCBB8-0377-48AE-5B06-8562AFC48286}"/>
                    </a:ext>
                  </a:extLst>
                </p14:cNvPr>
                <p14:cNvContentPartPr/>
                <p14:nvPr/>
              </p14:nvContentPartPr>
              <p14:xfrm>
                <a:off x="1114087" y="1972827"/>
                <a:ext cx="360" cy="3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9ECCBB8-0377-48AE-5B06-8562AFC48286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07967" y="19667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C04AAC3-FB79-4FC7-9516-CB4BDE95BF77}"/>
                    </a:ext>
                  </a:extLst>
                </p14:cNvPr>
                <p14:cNvContentPartPr/>
                <p14:nvPr/>
              </p14:nvContentPartPr>
              <p14:xfrm>
                <a:off x="1056847" y="1972827"/>
                <a:ext cx="112320" cy="435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C04AAC3-FB79-4FC7-9516-CB4BDE95BF77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050727" y="1966707"/>
                  <a:ext cx="12456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0BFDD89A-6CB2-6C85-E245-AC3CE113A50B}"/>
                  </a:ext>
                </a:extLst>
              </p14:cNvPr>
              <p14:cNvContentPartPr/>
              <p14:nvPr/>
            </p14:nvContentPartPr>
            <p14:xfrm>
              <a:off x="1480927" y="2004147"/>
              <a:ext cx="131040" cy="1584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0BFDD89A-6CB2-6C85-E245-AC3CE113A50B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1474807" y="1998027"/>
                <a:ext cx="143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6C6A84D2-B6A0-CED9-7EA0-6D7922C25693}"/>
                  </a:ext>
                </a:extLst>
              </p14:cNvPr>
              <p14:cNvContentPartPr/>
              <p14:nvPr/>
            </p14:nvContentPartPr>
            <p14:xfrm>
              <a:off x="1964767" y="2014227"/>
              <a:ext cx="140400" cy="864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6C6A84D2-B6A0-CED9-7EA0-6D7922C25693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1958647" y="2008107"/>
                <a:ext cx="152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DB533318-EAC8-21D0-DD1F-15618B006E4E}"/>
                  </a:ext>
                </a:extLst>
              </p14:cNvPr>
              <p14:cNvContentPartPr/>
              <p14:nvPr/>
            </p14:nvContentPartPr>
            <p14:xfrm>
              <a:off x="2387047" y="2004147"/>
              <a:ext cx="119520" cy="468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DB533318-EAC8-21D0-DD1F-15618B006E4E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2380927" y="1998027"/>
                <a:ext cx="1317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E2FBF4C2-D4FA-CE39-B385-756368AD5A02}"/>
                  </a:ext>
                </a:extLst>
              </p14:cNvPr>
              <p14:cNvContentPartPr/>
              <p14:nvPr/>
            </p14:nvContentPartPr>
            <p14:xfrm>
              <a:off x="2811487" y="1989387"/>
              <a:ext cx="144000" cy="36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E2FBF4C2-D4FA-CE39-B385-756368AD5A02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2805367" y="1983267"/>
                <a:ext cx="156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A0A08A16-4654-7C94-0174-939BCE33A9F8}"/>
                  </a:ext>
                </a:extLst>
              </p14:cNvPr>
              <p14:cNvContentPartPr/>
              <p14:nvPr/>
            </p14:nvContentPartPr>
            <p14:xfrm>
              <a:off x="3232687" y="2009547"/>
              <a:ext cx="154440" cy="540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A0A08A16-4654-7C94-0174-939BCE33A9F8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3226567" y="2003427"/>
                <a:ext cx="1666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20B65B65-6312-48C9-B67F-438033AD9681}"/>
                  </a:ext>
                </a:extLst>
              </p14:cNvPr>
              <p14:cNvContentPartPr/>
              <p14:nvPr/>
            </p14:nvContentPartPr>
            <p14:xfrm>
              <a:off x="3565327" y="1985787"/>
              <a:ext cx="268920" cy="2592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20B65B65-6312-48C9-B67F-438033AD9681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3559207" y="1979667"/>
                <a:ext cx="281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0E685A03-8F52-A2BC-671D-C1CB9F650450}"/>
                  </a:ext>
                </a:extLst>
              </p14:cNvPr>
              <p14:cNvContentPartPr/>
              <p14:nvPr/>
            </p14:nvContentPartPr>
            <p14:xfrm>
              <a:off x="4209367" y="2020707"/>
              <a:ext cx="209520" cy="2016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0E685A03-8F52-A2BC-671D-C1CB9F650450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4203247" y="2014587"/>
                <a:ext cx="2217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0BF7AE3C-4268-43EF-95A6-F8C7A1D8FB14}"/>
                  </a:ext>
                </a:extLst>
              </p14:cNvPr>
              <p14:cNvContentPartPr/>
              <p14:nvPr/>
            </p14:nvContentPartPr>
            <p14:xfrm>
              <a:off x="4748287" y="2007747"/>
              <a:ext cx="208080" cy="50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0BF7AE3C-4268-43EF-95A6-F8C7A1D8FB14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4742167" y="2001627"/>
                <a:ext cx="2203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C760F020-4CCB-4A73-8654-3F9F522B1A8D}"/>
                  </a:ext>
                </a:extLst>
              </p14:cNvPr>
              <p14:cNvContentPartPr/>
              <p14:nvPr/>
            </p14:nvContentPartPr>
            <p14:xfrm>
              <a:off x="5375767" y="1999467"/>
              <a:ext cx="215640" cy="32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C760F020-4CCB-4A73-8654-3F9F522B1A8D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5369647" y="1993347"/>
                <a:ext cx="2278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38ABA822-BF7C-EECB-FD4E-2E1D22F3CDDD}"/>
                  </a:ext>
                </a:extLst>
              </p14:cNvPr>
              <p14:cNvContentPartPr/>
              <p14:nvPr/>
            </p14:nvContentPartPr>
            <p14:xfrm>
              <a:off x="5836567" y="1982187"/>
              <a:ext cx="153000" cy="756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38ABA822-BF7C-EECB-FD4E-2E1D22F3CDDD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5830447" y="1976067"/>
                <a:ext cx="165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F3A0F982-2A6E-B3B5-871A-27F973203CCA}"/>
                  </a:ext>
                </a:extLst>
              </p14:cNvPr>
              <p14:cNvContentPartPr/>
              <p14:nvPr/>
            </p14:nvContentPartPr>
            <p14:xfrm>
              <a:off x="6151207" y="1985787"/>
              <a:ext cx="159120" cy="104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F3A0F982-2A6E-B3B5-871A-27F973203CCA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6145087" y="1979667"/>
                <a:ext cx="171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8C4A904E-DE70-8016-5A54-8B782E5DC592}"/>
                  </a:ext>
                </a:extLst>
              </p14:cNvPr>
              <p14:cNvContentPartPr/>
              <p14:nvPr/>
            </p14:nvContentPartPr>
            <p14:xfrm>
              <a:off x="6464047" y="1989387"/>
              <a:ext cx="171360" cy="1152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8C4A904E-DE70-8016-5A54-8B782E5DC592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6457927" y="1983267"/>
                <a:ext cx="183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3A62C455-5DB4-61D1-35B8-606F026E8CA0}"/>
                  </a:ext>
                </a:extLst>
              </p14:cNvPr>
              <p14:cNvContentPartPr/>
              <p14:nvPr/>
            </p14:nvContentPartPr>
            <p14:xfrm>
              <a:off x="6802807" y="2008827"/>
              <a:ext cx="96480" cy="864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3A62C455-5DB4-61D1-35B8-606F026E8CA0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6796687" y="2002707"/>
                <a:ext cx="1087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3" name="Group 572">
            <a:extLst>
              <a:ext uri="{FF2B5EF4-FFF2-40B4-BE49-F238E27FC236}">
                <a16:creationId xmlns:a16="http://schemas.microsoft.com/office/drawing/2014/main" id="{85064E13-2D3E-8B51-3EE7-E7996451EDBC}"/>
              </a:ext>
            </a:extLst>
          </p:cNvPr>
          <p:cNvGrpSpPr/>
          <p:nvPr/>
        </p:nvGrpSpPr>
        <p:grpSpPr>
          <a:xfrm>
            <a:off x="7150927" y="2004867"/>
            <a:ext cx="630720" cy="1017000"/>
            <a:chOff x="7150927" y="2004867"/>
            <a:chExt cx="630720" cy="10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2695152-C30C-91BB-0449-5E136E9C5DE8}"/>
                    </a:ext>
                  </a:extLst>
                </p14:cNvPr>
                <p14:cNvContentPartPr/>
                <p14:nvPr/>
              </p14:nvContentPartPr>
              <p14:xfrm>
                <a:off x="7150927" y="2023227"/>
                <a:ext cx="142200" cy="93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2695152-C30C-91BB-0449-5E136E9C5DE8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7144807" y="2017107"/>
                  <a:ext cx="154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63BFB8C3-646B-96DF-8849-6F7C4E5BEE66}"/>
                    </a:ext>
                  </a:extLst>
                </p14:cNvPr>
                <p14:cNvContentPartPr/>
                <p14:nvPr/>
              </p14:nvContentPartPr>
              <p14:xfrm>
                <a:off x="7375207" y="2014227"/>
                <a:ext cx="116280" cy="43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63BFB8C3-646B-96DF-8849-6F7C4E5BEE66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7369087" y="2008107"/>
                  <a:ext cx="128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ADFDC94-98C4-18D6-09A6-D9C6BA365E87}"/>
                    </a:ext>
                  </a:extLst>
                </p14:cNvPr>
                <p14:cNvContentPartPr/>
                <p14:nvPr/>
              </p14:nvContentPartPr>
              <p14:xfrm>
                <a:off x="7535407" y="2004867"/>
                <a:ext cx="11160" cy="144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ADFDC94-98C4-18D6-09A6-D9C6BA365E8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7529287" y="1998747"/>
                  <a:ext cx="23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38773E4-713C-C5EE-D5F4-E6D8C78A7EB9}"/>
                    </a:ext>
                  </a:extLst>
                </p14:cNvPr>
                <p14:cNvContentPartPr/>
                <p14:nvPr/>
              </p14:nvContentPartPr>
              <p14:xfrm>
                <a:off x="7643407" y="2014947"/>
                <a:ext cx="92520" cy="5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38773E4-713C-C5EE-D5F4-E6D8C78A7EB9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7637287" y="2008827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98C8A13-EFD9-4630-8FD3-A79B64C26FBF}"/>
                    </a:ext>
                  </a:extLst>
                </p14:cNvPr>
                <p14:cNvContentPartPr/>
                <p14:nvPr/>
              </p14:nvContentPartPr>
              <p14:xfrm>
                <a:off x="7781287" y="2019627"/>
                <a:ext cx="360" cy="3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98C8A13-EFD9-4630-8FD3-A79B64C26FBF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7775167" y="20135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0912C473-24EF-F0DC-B1A4-329FCF5603B6}"/>
                    </a:ext>
                  </a:extLst>
                </p14:cNvPr>
                <p14:cNvContentPartPr/>
                <p14:nvPr/>
              </p14:nvContentPartPr>
              <p14:xfrm>
                <a:off x="7759687" y="2019627"/>
                <a:ext cx="21960" cy="936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0912C473-24EF-F0DC-B1A4-329FCF5603B6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753567" y="2013507"/>
                  <a:ext cx="34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19BA23A-0B76-752F-F803-280567DBF9D4}"/>
                    </a:ext>
                  </a:extLst>
                </p14:cNvPr>
                <p14:cNvContentPartPr/>
                <p14:nvPr/>
              </p14:nvContentPartPr>
              <p14:xfrm>
                <a:off x="7759687" y="2173707"/>
                <a:ext cx="7920" cy="975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19BA23A-0B76-752F-F803-280567DBF9D4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7753567" y="2167587"/>
                  <a:ext cx="20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9F76694-EC25-B592-F284-1037B69855C8}"/>
                    </a:ext>
                  </a:extLst>
                </p14:cNvPr>
                <p14:cNvContentPartPr/>
                <p14:nvPr/>
              </p14:nvContentPartPr>
              <p14:xfrm>
                <a:off x="7747447" y="2303667"/>
                <a:ext cx="18720" cy="107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9F76694-EC25-B592-F284-1037B69855C8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7741327" y="2297547"/>
                  <a:ext cx="30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87DE5400-EF34-120B-3AE3-0621FE40887C}"/>
                    </a:ext>
                  </a:extLst>
                </p14:cNvPr>
                <p14:cNvContentPartPr/>
                <p14:nvPr/>
              </p14:nvContentPartPr>
              <p14:xfrm>
                <a:off x="7744567" y="2426427"/>
                <a:ext cx="1800" cy="763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87DE5400-EF34-120B-3AE3-0621FE40887C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7738447" y="2420307"/>
                  <a:ext cx="14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3DD06DC0-76CC-E981-9AB1-382F45FC428F}"/>
                    </a:ext>
                  </a:extLst>
                </p14:cNvPr>
                <p14:cNvContentPartPr/>
                <p14:nvPr/>
              </p14:nvContentPartPr>
              <p14:xfrm>
                <a:off x="7770487" y="2512467"/>
                <a:ext cx="1800" cy="828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3DD06DC0-76CC-E981-9AB1-382F45FC428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7764367" y="2506347"/>
                  <a:ext cx="14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FFF490D-76F8-4DB9-4B0B-CC8D672D1ADA}"/>
                    </a:ext>
                  </a:extLst>
                </p14:cNvPr>
                <p14:cNvContentPartPr/>
                <p14:nvPr/>
              </p14:nvContentPartPr>
              <p14:xfrm>
                <a:off x="7752127" y="2627667"/>
                <a:ext cx="12600" cy="1339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FFF490D-76F8-4DB9-4B0B-CC8D672D1ADA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7746007" y="2621547"/>
                  <a:ext cx="24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4E46F0E-EF4A-13D0-D5E1-E0B4F66BA979}"/>
                    </a:ext>
                  </a:extLst>
                </p14:cNvPr>
                <p14:cNvContentPartPr/>
                <p14:nvPr/>
              </p14:nvContentPartPr>
              <p14:xfrm>
                <a:off x="7749247" y="2787867"/>
                <a:ext cx="17280" cy="1220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4E46F0E-EF4A-13D0-D5E1-E0B4F66BA979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7743127" y="2781747"/>
                  <a:ext cx="29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C3DB5755-293A-C9CC-8A63-6150CC2583D9}"/>
                    </a:ext>
                  </a:extLst>
                </p14:cNvPr>
                <p14:cNvContentPartPr/>
                <p14:nvPr/>
              </p14:nvContentPartPr>
              <p14:xfrm>
                <a:off x="7769047" y="2943747"/>
                <a:ext cx="10080" cy="781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C3DB5755-293A-C9CC-8A63-6150CC2583D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7762927" y="2937627"/>
                  <a:ext cx="223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35522F7A-E459-ABE0-63A2-FDBB7CAEDF99}"/>
                  </a:ext>
                </a:extLst>
              </p14:cNvPr>
              <p14:cNvContentPartPr/>
              <p14:nvPr/>
            </p14:nvContentPartPr>
            <p14:xfrm>
              <a:off x="7771927" y="3108627"/>
              <a:ext cx="15480" cy="1148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35522F7A-E459-ABE0-63A2-FDBB7CAEDF99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7765807" y="3102507"/>
                <a:ext cx="2772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4F6CCCB-7B8B-E966-3232-D0A5AA0E2110}"/>
              </a:ext>
            </a:extLst>
          </p:cNvPr>
          <p:cNvGrpSpPr/>
          <p:nvPr/>
        </p:nvGrpSpPr>
        <p:grpSpPr>
          <a:xfrm>
            <a:off x="7770847" y="3299787"/>
            <a:ext cx="204480" cy="154080"/>
            <a:chOff x="7770847" y="3299787"/>
            <a:chExt cx="20448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31AE5D9A-61B5-3B64-C3B8-D8D69A415621}"/>
                    </a:ext>
                  </a:extLst>
                </p14:cNvPr>
                <p14:cNvContentPartPr/>
                <p14:nvPr/>
              </p14:nvContentPartPr>
              <p14:xfrm>
                <a:off x="7778047" y="3299787"/>
                <a:ext cx="360" cy="104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31AE5D9A-61B5-3B64-C3B8-D8D69A415621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7771927" y="3293667"/>
                  <a:ext cx="12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8A0FAE3-9854-F851-B3F5-9A4B637E9200}"/>
                    </a:ext>
                  </a:extLst>
                </p14:cNvPr>
                <p14:cNvContentPartPr/>
                <p14:nvPr/>
              </p14:nvContentPartPr>
              <p14:xfrm>
                <a:off x="7770847" y="3299787"/>
                <a:ext cx="7560" cy="1540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8A0FAE3-9854-F851-B3F5-9A4B637E9200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7764727" y="3293667"/>
                  <a:ext cx="19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AE2CA04-F653-C532-CDC0-9D97F7498BC4}"/>
                    </a:ext>
                  </a:extLst>
                </p14:cNvPr>
                <p14:cNvContentPartPr/>
                <p14:nvPr/>
              </p14:nvContentPartPr>
              <p14:xfrm>
                <a:off x="7828447" y="3443787"/>
                <a:ext cx="146880" cy="68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AE2CA04-F653-C532-CDC0-9D97F7498BC4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7822327" y="3437667"/>
                  <a:ext cx="1591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CF6F2AC9-F660-155D-AE98-80825FF3E5FE}"/>
              </a:ext>
            </a:extLst>
          </p:cNvPr>
          <p:cNvGrpSpPr/>
          <p:nvPr/>
        </p:nvGrpSpPr>
        <p:grpSpPr>
          <a:xfrm>
            <a:off x="8132287" y="3420027"/>
            <a:ext cx="743760" cy="27000"/>
            <a:chOff x="8132287" y="3420027"/>
            <a:chExt cx="74376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E4EA40B-08E1-6BAB-09B0-042AA2226716}"/>
                    </a:ext>
                  </a:extLst>
                </p14:cNvPr>
                <p14:cNvContentPartPr/>
                <p14:nvPr/>
              </p14:nvContentPartPr>
              <p14:xfrm>
                <a:off x="8132287" y="3420027"/>
                <a:ext cx="183600" cy="1512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E4EA40B-08E1-6BAB-09B0-042AA2226716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8126167" y="3413907"/>
                  <a:ext cx="19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9DD6BC48-6F05-4EB6-961E-049D2BDC706D}"/>
                    </a:ext>
                  </a:extLst>
                </p14:cNvPr>
                <p14:cNvContentPartPr/>
                <p14:nvPr/>
              </p14:nvContentPartPr>
              <p14:xfrm>
                <a:off x="8437567" y="3426507"/>
                <a:ext cx="197280" cy="205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9DD6BC48-6F05-4EB6-961E-049D2BDC706D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8431447" y="3420387"/>
                  <a:ext cx="209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FEE72172-A4B4-ACA5-27BA-ECE7CA21A968}"/>
                    </a:ext>
                  </a:extLst>
                </p14:cNvPr>
                <p14:cNvContentPartPr/>
                <p14:nvPr/>
              </p14:nvContentPartPr>
              <p14:xfrm>
                <a:off x="8727727" y="3429027"/>
                <a:ext cx="148320" cy="32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FEE72172-A4B4-ACA5-27BA-ECE7CA21A968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8721607" y="3422907"/>
                  <a:ext cx="16056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5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00228EFF-1A1F-9166-079F-5DD7529E42D8}"/>
                  </a:ext>
                </a:extLst>
              </p14:cNvPr>
              <p14:cNvContentPartPr/>
              <p14:nvPr/>
            </p14:nvContentPartPr>
            <p14:xfrm>
              <a:off x="9115087" y="3431907"/>
              <a:ext cx="186480" cy="576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00228EFF-1A1F-9166-079F-5DD7529E42D8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9108967" y="3425787"/>
                <a:ext cx="198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Group 569">
            <a:extLst>
              <a:ext uri="{FF2B5EF4-FFF2-40B4-BE49-F238E27FC236}">
                <a16:creationId xmlns:a16="http://schemas.microsoft.com/office/drawing/2014/main" id="{561BFEC6-56CF-53FB-8BFE-B56F41B64441}"/>
              </a:ext>
            </a:extLst>
          </p:cNvPr>
          <p:cNvGrpSpPr/>
          <p:nvPr/>
        </p:nvGrpSpPr>
        <p:grpSpPr>
          <a:xfrm>
            <a:off x="9512167" y="3415347"/>
            <a:ext cx="345240" cy="23040"/>
            <a:chOff x="9512167" y="3415347"/>
            <a:chExt cx="34524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94DD291-B99E-040B-9459-62E44BF27D55}"/>
                    </a:ext>
                  </a:extLst>
                </p14:cNvPr>
                <p14:cNvContentPartPr/>
                <p14:nvPr/>
              </p14:nvContentPartPr>
              <p14:xfrm>
                <a:off x="9512167" y="3430827"/>
                <a:ext cx="91800" cy="7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94DD291-B99E-040B-9459-62E44BF27D55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506047" y="3424707"/>
                  <a:ext cx="104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90F163F-DE8F-BB5F-12F5-6B7B4A7A1573}"/>
                    </a:ext>
                  </a:extLst>
                </p14:cNvPr>
                <p14:cNvContentPartPr/>
                <p14:nvPr/>
              </p14:nvContentPartPr>
              <p14:xfrm>
                <a:off x="9725647" y="3415347"/>
                <a:ext cx="131760" cy="75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90F163F-DE8F-BB5F-12F5-6B7B4A7A1573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719527" y="3409227"/>
                  <a:ext cx="1440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9A127415-F818-1855-193A-691B68926953}"/>
                  </a:ext>
                </a:extLst>
              </p14:cNvPr>
              <p14:cNvContentPartPr/>
              <p14:nvPr/>
            </p14:nvContentPartPr>
            <p14:xfrm>
              <a:off x="10014367" y="3395187"/>
              <a:ext cx="82800" cy="576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9A127415-F818-1855-193A-691B68926953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10008247" y="3389067"/>
                <a:ext cx="95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C0761EAC-6B01-3CD3-A2D3-6DF9446C5FAB}"/>
                  </a:ext>
                </a:extLst>
              </p14:cNvPr>
              <p14:cNvContentPartPr/>
              <p14:nvPr/>
            </p14:nvContentPartPr>
            <p14:xfrm>
              <a:off x="10287607" y="3395187"/>
              <a:ext cx="104040" cy="576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C0761EAC-6B01-3CD3-A2D3-6DF9446C5FAB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10281487" y="3389067"/>
                <a:ext cx="11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073F9797-9607-6846-482E-8236F68719F2}"/>
                  </a:ext>
                </a:extLst>
              </p14:cNvPr>
              <p14:cNvContentPartPr/>
              <p14:nvPr/>
            </p14:nvContentPartPr>
            <p14:xfrm>
              <a:off x="10541047" y="3396987"/>
              <a:ext cx="81360" cy="1224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073F9797-9607-6846-482E-8236F68719F2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10534927" y="3390867"/>
                <a:ext cx="93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47C5B555-38D6-2D07-C845-E8A9DDD46A6F}"/>
                  </a:ext>
                </a:extLst>
              </p14:cNvPr>
              <p14:cNvContentPartPr/>
              <p14:nvPr/>
            </p14:nvContentPartPr>
            <p14:xfrm>
              <a:off x="10844527" y="3403467"/>
              <a:ext cx="44640" cy="1872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47C5B555-38D6-2D07-C845-E8A9DDD46A6F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10838407" y="3397347"/>
                <a:ext cx="56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9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509A25BB-BA63-22E9-8C04-AB9D34F6DBE6}"/>
                  </a:ext>
                </a:extLst>
              </p14:cNvPr>
              <p14:cNvContentPartPr/>
              <p14:nvPr/>
            </p14:nvContentPartPr>
            <p14:xfrm>
              <a:off x="10804927" y="3406347"/>
              <a:ext cx="119520" cy="306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509A25BB-BA63-22E9-8C04-AB9D34F6DBE6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10798807" y="3400227"/>
                <a:ext cx="131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1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5229BE25-6680-95FF-53EE-32693AA26BDA}"/>
                  </a:ext>
                </a:extLst>
              </p14:cNvPr>
              <p14:cNvContentPartPr/>
              <p14:nvPr/>
            </p14:nvContentPartPr>
            <p14:xfrm>
              <a:off x="11087887" y="3418947"/>
              <a:ext cx="176760" cy="2052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5229BE25-6680-95FF-53EE-32693AA26BDA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11081767" y="3412827"/>
                <a:ext cx="18900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0" name="Group 579">
            <a:extLst>
              <a:ext uri="{FF2B5EF4-FFF2-40B4-BE49-F238E27FC236}">
                <a16:creationId xmlns:a16="http://schemas.microsoft.com/office/drawing/2014/main" id="{DCF2370F-F256-62AB-D631-F502D7E071F6}"/>
              </a:ext>
            </a:extLst>
          </p:cNvPr>
          <p:cNvGrpSpPr/>
          <p:nvPr/>
        </p:nvGrpSpPr>
        <p:grpSpPr>
          <a:xfrm>
            <a:off x="11404687" y="3421827"/>
            <a:ext cx="910080" cy="36000"/>
            <a:chOff x="11404687" y="3421827"/>
            <a:chExt cx="91008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AB657D4B-831D-46B6-A650-A9F011119174}"/>
                    </a:ext>
                  </a:extLst>
                </p14:cNvPr>
                <p14:cNvContentPartPr/>
                <p14:nvPr/>
              </p14:nvContentPartPr>
              <p14:xfrm>
                <a:off x="11404687" y="3437307"/>
                <a:ext cx="171360" cy="205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AB657D4B-831D-46B6-A650-A9F011119174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11398567" y="3431187"/>
                  <a:ext cx="183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C36C00A-AEB6-9D19-3EAC-9626920B2432}"/>
                    </a:ext>
                  </a:extLst>
                </p14:cNvPr>
                <p14:cNvContentPartPr/>
                <p14:nvPr/>
              </p14:nvContentPartPr>
              <p14:xfrm>
                <a:off x="11668927" y="3446307"/>
                <a:ext cx="166680" cy="396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C36C00A-AEB6-9D19-3EAC-9626920B2432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1662807" y="3440187"/>
                  <a:ext cx="178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431DD246-E161-43AB-34A7-77444A934B9A}"/>
                    </a:ext>
                  </a:extLst>
                </p14:cNvPr>
                <p14:cNvContentPartPr/>
                <p14:nvPr/>
              </p14:nvContentPartPr>
              <p14:xfrm>
                <a:off x="11914447" y="3433707"/>
                <a:ext cx="201960" cy="7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431DD246-E161-43AB-34A7-77444A934B9A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1908327" y="3427587"/>
                  <a:ext cx="214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B9F3D4A5-AED8-4346-10B3-8C0A1503E944}"/>
                    </a:ext>
                  </a:extLst>
                </p14:cNvPr>
                <p14:cNvContentPartPr/>
                <p14:nvPr/>
              </p14:nvContentPartPr>
              <p14:xfrm>
                <a:off x="12158887" y="3421827"/>
                <a:ext cx="155880" cy="93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B9F3D4A5-AED8-4346-10B3-8C0A1503E94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2152767" y="3415707"/>
                  <a:ext cx="16812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99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716F82-6D15-6393-F8D0-D8551900AE7E}"/>
              </a:ext>
            </a:extLst>
          </p:cNvPr>
          <p:cNvGrpSpPr/>
          <p:nvPr/>
        </p:nvGrpSpPr>
        <p:grpSpPr>
          <a:xfrm>
            <a:off x="370327" y="184347"/>
            <a:ext cx="338040" cy="612720"/>
            <a:chOff x="370327" y="184347"/>
            <a:chExt cx="33804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AAA696-49F2-FEE9-2668-9F61EDDBD47F}"/>
                    </a:ext>
                  </a:extLst>
                </p14:cNvPr>
                <p14:cNvContentPartPr/>
                <p14:nvPr/>
              </p14:nvContentPartPr>
              <p14:xfrm>
                <a:off x="370327" y="313947"/>
                <a:ext cx="149040" cy="180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AAA696-49F2-FEE9-2668-9F61EDDBD4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207" y="307827"/>
                  <a:ext cx="161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81D029-18DC-DA0C-7EA0-592A6AC7D1F7}"/>
                    </a:ext>
                  </a:extLst>
                </p14:cNvPr>
                <p14:cNvContentPartPr/>
                <p14:nvPr/>
              </p14:nvContentPartPr>
              <p14:xfrm>
                <a:off x="541327" y="184347"/>
                <a:ext cx="167040" cy="612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81D029-18DC-DA0C-7EA0-592A6AC7D1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207" y="178227"/>
                  <a:ext cx="179280" cy="62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80DD1E-F50F-F41A-7015-757B35894EBB}"/>
              </a:ext>
            </a:extLst>
          </p:cNvPr>
          <p:cNvGrpSpPr/>
          <p:nvPr/>
        </p:nvGrpSpPr>
        <p:grpSpPr>
          <a:xfrm>
            <a:off x="1187167" y="253467"/>
            <a:ext cx="758880" cy="282960"/>
            <a:chOff x="1187167" y="253467"/>
            <a:chExt cx="7588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BF7550-93A1-E2D3-0007-FFCB98466306}"/>
                    </a:ext>
                  </a:extLst>
                </p14:cNvPr>
                <p14:cNvContentPartPr/>
                <p14:nvPr/>
              </p14:nvContentPartPr>
              <p14:xfrm>
                <a:off x="1187167" y="276147"/>
                <a:ext cx="224640" cy="26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BF7550-93A1-E2D3-0007-FFCB9846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1047" y="270027"/>
                  <a:ext cx="236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DBCDE6-53B7-7260-A34E-D3E739962E4B}"/>
                    </a:ext>
                  </a:extLst>
                </p14:cNvPr>
                <p14:cNvContentPartPr/>
                <p14:nvPr/>
              </p14:nvContentPartPr>
              <p14:xfrm>
                <a:off x="1503247" y="259587"/>
                <a:ext cx="13608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DBCDE6-53B7-7260-A34E-D3E739962E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7127" y="253467"/>
                  <a:ext cx="148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2F944E-3B36-0B97-7687-097971A7B63B}"/>
                    </a:ext>
                  </a:extLst>
                </p14:cNvPr>
                <p14:cNvContentPartPr/>
                <p14:nvPr/>
              </p14:nvContentPartPr>
              <p14:xfrm>
                <a:off x="1687207" y="253467"/>
                <a:ext cx="187200" cy="247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2F944E-3B36-0B97-7687-097971A7B6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1087" y="247347"/>
                  <a:ext cx="199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681DC9-F7E4-1D58-902F-F5076A22DB94}"/>
                    </a:ext>
                  </a:extLst>
                </p14:cNvPr>
                <p14:cNvContentPartPr/>
                <p14:nvPr/>
              </p14:nvContentPartPr>
              <p14:xfrm>
                <a:off x="1797727" y="393147"/>
                <a:ext cx="148320" cy="20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681DC9-F7E4-1D58-902F-F5076A22DB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1607" y="387027"/>
                  <a:ext cx="1605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991868-26BB-C6DD-2F94-8C3E95F0971D}"/>
              </a:ext>
            </a:extLst>
          </p:cNvPr>
          <p:cNvGrpSpPr/>
          <p:nvPr/>
        </p:nvGrpSpPr>
        <p:grpSpPr>
          <a:xfrm>
            <a:off x="2199127" y="379107"/>
            <a:ext cx="505800" cy="153720"/>
            <a:chOff x="2199127" y="379107"/>
            <a:chExt cx="5058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F21F8-0BFB-5458-4BED-ADA75D19D1D5}"/>
                    </a:ext>
                  </a:extLst>
                </p14:cNvPr>
                <p14:cNvContentPartPr/>
                <p14:nvPr/>
              </p14:nvContentPartPr>
              <p14:xfrm>
                <a:off x="2199127" y="420867"/>
                <a:ext cx="116280" cy="9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F21F8-0BFB-5458-4BED-ADA75D19D1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3007" y="414747"/>
                  <a:ext cx="128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246E87-3786-3A26-4779-C304AB81F127}"/>
                    </a:ext>
                  </a:extLst>
                </p14:cNvPr>
                <p14:cNvContentPartPr/>
                <p14:nvPr/>
              </p14:nvContentPartPr>
              <p14:xfrm>
                <a:off x="2376247" y="379107"/>
                <a:ext cx="12816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246E87-3786-3A26-4779-C304AB81F1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0127" y="37298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2A4203-F77B-0AD1-0399-7C475FA786E3}"/>
                    </a:ext>
                  </a:extLst>
                </p14:cNvPr>
                <p14:cNvContentPartPr/>
                <p14:nvPr/>
              </p14:nvContentPartPr>
              <p14:xfrm>
                <a:off x="2558047" y="394947"/>
                <a:ext cx="146880" cy="10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2A4203-F77B-0AD1-0399-7C475FA786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927" y="388827"/>
                  <a:ext cx="1591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9779E0-EABE-0D07-3C98-4D1DA4AE2BE0}"/>
              </a:ext>
            </a:extLst>
          </p:cNvPr>
          <p:cNvGrpSpPr/>
          <p:nvPr/>
        </p:nvGrpSpPr>
        <p:grpSpPr>
          <a:xfrm>
            <a:off x="2924167" y="417267"/>
            <a:ext cx="141120" cy="145080"/>
            <a:chOff x="2924167" y="417267"/>
            <a:chExt cx="1411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789CD7-034F-221A-2420-D3488A3DDBD2}"/>
                    </a:ext>
                  </a:extLst>
                </p14:cNvPr>
                <p14:cNvContentPartPr/>
                <p14:nvPr/>
              </p14:nvContentPartPr>
              <p14:xfrm>
                <a:off x="2924167" y="431667"/>
                <a:ext cx="5040" cy="10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789CD7-034F-221A-2420-D3488A3DDB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8047" y="425547"/>
                  <a:ext cx="17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B86A72-AD17-DEBE-DB31-BC825E58260B}"/>
                    </a:ext>
                  </a:extLst>
                </p14:cNvPr>
                <p14:cNvContentPartPr/>
                <p14:nvPr/>
              </p14:nvContentPartPr>
              <p14:xfrm>
                <a:off x="3003727" y="417267"/>
                <a:ext cx="61560" cy="14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B86A72-AD17-DEBE-DB31-BC825E582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7607" y="411147"/>
                  <a:ext cx="738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80043A-0934-6720-7072-A702BC1F0EED}"/>
              </a:ext>
            </a:extLst>
          </p:cNvPr>
          <p:cNvGrpSpPr/>
          <p:nvPr/>
        </p:nvGrpSpPr>
        <p:grpSpPr>
          <a:xfrm>
            <a:off x="3559567" y="249507"/>
            <a:ext cx="981720" cy="347040"/>
            <a:chOff x="3559567" y="249507"/>
            <a:chExt cx="9817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453DB1-674A-6D9A-9A0B-16D9BB602716}"/>
                    </a:ext>
                  </a:extLst>
                </p14:cNvPr>
                <p14:cNvContentPartPr/>
                <p14:nvPr/>
              </p14:nvContentPartPr>
              <p14:xfrm>
                <a:off x="3559567" y="249507"/>
                <a:ext cx="235440" cy="30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453DB1-674A-6D9A-9A0B-16D9BB6027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53447" y="243387"/>
                  <a:ext cx="247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038E1E-17AD-5013-39B1-6030635C3BD0}"/>
                    </a:ext>
                  </a:extLst>
                </p14:cNvPr>
                <p14:cNvContentPartPr/>
                <p14:nvPr/>
              </p14:nvContentPartPr>
              <p14:xfrm>
                <a:off x="3661447" y="484587"/>
                <a:ext cx="154440" cy="11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038E1E-17AD-5013-39B1-6030635C3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5327" y="478467"/>
                  <a:ext cx="166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18535D-25A3-4CBE-D0DA-EC8C15C82EA7}"/>
                    </a:ext>
                  </a:extLst>
                </p14:cNvPr>
                <p14:cNvContentPartPr/>
                <p14:nvPr/>
              </p14:nvContentPartPr>
              <p14:xfrm>
                <a:off x="3994447" y="360387"/>
                <a:ext cx="17280" cy="20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18535D-25A3-4CBE-D0DA-EC8C15C82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8327" y="354267"/>
                  <a:ext cx="29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B0FBA2-FF9D-68AE-ED0C-C94E65CB575F}"/>
                    </a:ext>
                  </a:extLst>
                </p14:cNvPr>
                <p14:cNvContentPartPr/>
                <p14:nvPr/>
              </p14:nvContentPartPr>
              <p14:xfrm>
                <a:off x="3968167" y="290547"/>
                <a:ext cx="16200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B0FBA2-FF9D-68AE-ED0C-C94E65CB57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2047" y="284427"/>
                  <a:ext cx="174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1C3B70-BCD0-A91E-D832-999EE782EB0B}"/>
                    </a:ext>
                  </a:extLst>
                </p14:cNvPr>
                <p14:cNvContentPartPr/>
                <p14:nvPr/>
              </p14:nvContentPartPr>
              <p14:xfrm>
                <a:off x="3974287" y="428787"/>
                <a:ext cx="162000" cy="1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1C3B70-BCD0-A91E-D832-999EE782EB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68167" y="422667"/>
                  <a:ext cx="174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A34E69-478E-4676-BFE0-BE8D81CE7294}"/>
                    </a:ext>
                  </a:extLst>
                </p14:cNvPr>
                <p14:cNvContentPartPr/>
                <p14:nvPr/>
              </p14:nvContentPartPr>
              <p14:xfrm>
                <a:off x="4415647" y="392427"/>
                <a:ext cx="17280" cy="11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A34E69-478E-4676-BFE0-BE8D81CE72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9527" y="386307"/>
                  <a:ext cx="2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4E8DE7-8739-4D40-C9EB-43B72B22FDB0}"/>
                    </a:ext>
                  </a:extLst>
                </p14:cNvPr>
                <p14:cNvContentPartPr/>
                <p14:nvPr/>
              </p14:nvContentPartPr>
              <p14:xfrm>
                <a:off x="4299727" y="254907"/>
                <a:ext cx="241560" cy="3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4E8DE7-8739-4D40-C9EB-43B72B22FD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3607" y="248787"/>
                  <a:ext cx="2538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27814C-DCCF-C485-8ADE-18A939A3D48E}"/>
              </a:ext>
            </a:extLst>
          </p:cNvPr>
          <p:cNvGrpSpPr/>
          <p:nvPr/>
        </p:nvGrpSpPr>
        <p:grpSpPr>
          <a:xfrm>
            <a:off x="192127" y="1622187"/>
            <a:ext cx="257400" cy="122760"/>
            <a:chOff x="192127" y="1622187"/>
            <a:chExt cx="25740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233377-C548-C020-8C58-FD910B8619DB}"/>
                    </a:ext>
                  </a:extLst>
                </p14:cNvPr>
                <p14:cNvContentPartPr/>
                <p14:nvPr/>
              </p14:nvContentPartPr>
              <p14:xfrm>
                <a:off x="192127" y="1676187"/>
                <a:ext cx="128520" cy="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233377-C548-C020-8C58-FD910B8619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6007" y="1670067"/>
                  <a:ext cx="140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BB4403-3DFE-0B3C-B859-4F96E7C2F0BB}"/>
                    </a:ext>
                  </a:extLst>
                </p14:cNvPr>
                <p14:cNvContentPartPr/>
                <p14:nvPr/>
              </p14:nvContentPartPr>
              <p14:xfrm>
                <a:off x="343327" y="1622187"/>
                <a:ext cx="106200" cy="12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BB4403-3DFE-0B3C-B859-4F96E7C2F0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7207" y="1616067"/>
                  <a:ext cx="1184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2A5306-5D16-B6CF-E9B0-3539FDD46486}"/>
              </a:ext>
            </a:extLst>
          </p:cNvPr>
          <p:cNvGrpSpPr/>
          <p:nvPr/>
        </p:nvGrpSpPr>
        <p:grpSpPr>
          <a:xfrm>
            <a:off x="822487" y="1560987"/>
            <a:ext cx="1085760" cy="212040"/>
            <a:chOff x="822487" y="1560987"/>
            <a:chExt cx="10857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13534F-E6A8-D22F-CB70-221845139989}"/>
                    </a:ext>
                  </a:extLst>
                </p14:cNvPr>
                <p14:cNvContentPartPr/>
                <p14:nvPr/>
              </p14:nvContentPartPr>
              <p14:xfrm>
                <a:off x="822487" y="1574307"/>
                <a:ext cx="93600" cy="18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13534F-E6A8-D22F-CB70-2218451399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367" y="1568187"/>
                  <a:ext cx="105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00D698-2D67-0710-94E3-56049D52ADD8}"/>
                    </a:ext>
                  </a:extLst>
                </p14:cNvPr>
                <p14:cNvContentPartPr/>
                <p14:nvPr/>
              </p14:nvContentPartPr>
              <p14:xfrm>
                <a:off x="929047" y="1699227"/>
                <a:ext cx="74880" cy="5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00D698-2D67-0710-94E3-56049D52AD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927" y="1693107"/>
                  <a:ext cx="87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7D6942-90DA-71DD-B6DC-6FBFD4A8EF21}"/>
                    </a:ext>
                  </a:extLst>
                </p14:cNvPr>
                <p14:cNvContentPartPr/>
                <p14:nvPr/>
              </p14:nvContentPartPr>
              <p14:xfrm>
                <a:off x="1088167" y="1673307"/>
                <a:ext cx="120960" cy="63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7D6942-90DA-71DD-B6DC-6FBFD4A8EF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2047" y="1667187"/>
                  <a:ext cx="133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115F42-5635-2C54-BD1C-5BB1C311A7EE}"/>
                    </a:ext>
                  </a:extLst>
                </p14:cNvPr>
                <p14:cNvContentPartPr/>
                <p14:nvPr/>
              </p14:nvContentPartPr>
              <p14:xfrm>
                <a:off x="1274287" y="1663227"/>
                <a:ext cx="91800" cy="73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115F42-5635-2C54-BD1C-5BB1C311A7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8167" y="1657107"/>
                  <a:ext cx="104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21D27D-0EF5-3E7D-BCD1-2B11AB56140B}"/>
                    </a:ext>
                  </a:extLst>
                </p14:cNvPr>
                <p14:cNvContentPartPr/>
                <p14:nvPr/>
              </p14:nvContentPartPr>
              <p14:xfrm>
                <a:off x="1416127" y="1675467"/>
                <a:ext cx="14040" cy="5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21D27D-0EF5-3E7D-BCD1-2B11AB5614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10007" y="1669347"/>
                  <a:ext cx="26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0B602B-B918-8D13-DC46-A49DDF4C6829}"/>
                    </a:ext>
                  </a:extLst>
                </p14:cNvPr>
                <p14:cNvContentPartPr/>
                <p14:nvPr/>
              </p14:nvContentPartPr>
              <p14:xfrm>
                <a:off x="1536727" y="1560987"/>
                <a:ext cx="88920" cy="21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0B602B-B918-8D13-DC46-A49DDF4C68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0607" y="1554867"/>
                  <a:ext cx="101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D4762F-9D97-37F2-F3C8-1E5D76DC3A49}"/>
                    </a:ext>
                  </a:extLst>
                </p14:cNvPr>
                <p14:cNvContentPartPr/>
                <p14:nvPr/>
              </p14:nvContentPartPr>
              <p14:xfrm>
                <a:off x="1643647" y="1667907"/>
                <a:ext cx="264600" cy="94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D4762F-9D97-37F2-F3C8-1E5D76DC3A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37527" y="1661787"/>
                  <a:ext cx="27684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0EAD865-9A58-A6B3-9117-D6CB5F3C81D0}"/>
                  </a:ext>
                </a:extLst>
              </p14:cNvPr>
              <p14:cNvContentPartPr/>
              <p14:nvPr/>
            </p14:nvContentPartPr>
            <p14:xfrm>
              <a:off x="2289487" y="1690587"/>
              <a:ext cx="177480" cy="96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0EAD865-9A58-A6B3-9117-D6CB5F3C81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3367" y="1684467"/>
                <a:ext cx="18972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BEDC5CE-A13D-3FC6-DB83-D70269FAB06A}"/>
              </a:ext>
            </a:extLst>
          </p:cNvPr>
          <p:cNvGrpSpPr/>
          <p:nvPr/>
        </p:nvGrpSpPr>
        <p:grpSpPr>
          <a:xfrm>
            <a:off x="2759287" y="1571067"/>
            <a:ext cx="864360" cy="556920"/>
            <a:chOff x="2759287" y="1571067"/>
            <a:chExt cx="86436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377007-C365-3F9D-ED06-E1DCF731134F}"/>
                    </a:ext>
                  </a:extLst>
                </p14:cNvPr>
                <p14:cNvContentPartPr/>
                <p14:nvPr/>
              </p14:nvContentPartPr>
              <p14:xfrm>
                <a:off x="2759287" y="1683747"/>
                <a:ext cx="95760" cy="7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377007-C365-3F9D-ED06-E1DCF73113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53167" y="1677627"/>
                  <a:ext cx="108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C99A86-B1C9-75AF-B2D1-4577020F1E8B}"/>
                    </a:ext>
                  </a:extLst>
                </p14:cNvPr>
                <p14:cNvContentPartPr/>
                <p14:nvPr/>
              </p14:nvContentPartPr>
              <p14:xfrm>
                <a:off x="2890687" y="1693467"/>
                <a:ext cx="84240" cy="56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C99A86-B1C9-75AF-B2D1-4577020F1E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4567" y="1687347"/>
                  <a:ext cx="96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A810AA-A154-06A5-9371-32B232A2113F}"/>
                    </a:ext>
                  </a:extLst>
                </p14:cNvPr>
                <p14:cNvContentPartPr/>
                <p14:nvPr/>
              </p14:nvContentPartPr>
              <p14:xfrm>
                <a:off x="3031087" y="1689147"/>
                <a:ext cx="9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A810AA-A154-06A5-9371-32B232A211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4967" y="1683027"/>
                  <a:ext cx="21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321BDD-DC7B-3CE4-BC0A-7DD25D001488}"/>
                    </a:ext>
                  </a:extLst>
                </p14:cNvPr>
                <p14:cNvContentPartPr/>
                <p14:nvPr/>
              </p14:nvContentPartPr>
              <p14:xfrm>
                <a:off x="3101287" y="1571067"/>
                <a:ext cx="81360" cy="183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321BDD-DC7B-3CE4-BC0A-7DD25D0014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95167" y="1564947"/>
                  <a:ext cx="93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3C748A-CEBA-C228-DBBB-334F527128FB}"/>
                    </a:ext>
                  </a:extLst>
                </p14:cNvPr>
                <p14:cNvContentPartPr/>
                <p14:nvPr/>
              </p14:nvContentPartPr>
              <p14:xfrm>
                <a:off x="3204967" y="1680507"/>
                <a:ext cx="232200" cy="10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3C748A-CEBA-C228-DBBB-334F527128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98847" y="1674387"/>
                  <a:ext cx="244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49DF5C-5569-9CD7-E025-7A670C6567CC}"/>
                    </a:ext>
                  </a:extLst>
                </p14:cNvPr>
                <p14:cNvContentPartPr/>
                <p14:nvPr/>
              </p14:nvContentPartPr>
              <p14:xfrm>
                <a:off x="3476767" y="1698147"/>
                <a:ext cx="146880" cy="429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49DF5C-5569-9CD7-E025-7A670C6567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70647" y="1692027"/>
                  <a:ext cx="15912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60937F-E949-F0CC-E7B5-5A75A3EC8B13}"/>
              </a:ext>
            </a:extLst>
          </p:cNvPr>
          <p:cNvGrpSpPr/>
          <p:nvPr/>
        </p:nvGrpSpPr>
        <p:grpSpPr>
          <a:xfrm>
            <a:off x="3846127" y="1495107"/>
            <a:ext cx="1853280" cy="536040"/>
            <a:chOff x="3846127" y="1495107"/>
            <a:chExt cx="185328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98EC9E-405E-DC9D-E360-9E83F882BBBA}"/>
                    </a:ext>
                  </a:extLst>
                </p14:cNvPr>
                <p14:cNvContentPartPr/>
                <p14:nvPr/>
              </p14:nvContentPartPr>
              <p14:xfrm>
                <a:off x="3867727" y="1495107"/>
                <a:ext cx="66960" cy="255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98EC9E-405E-DC9D-E360-9E83F882B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61607" y="1488987"/>
                  <a:ext cx="79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A9FC5A-4334-11D1-D657-A068A233EF32}"/>
                    </a:ext>
                  </a:extLst>
                </p14:cNvPr>
                <p14:cNvContentPartPr/>
                <p14:nvPr/>
              </p14:nvContentPartPr>
              <p14:xfrm>
                <a:off x="3846127" y="1640547"/>
                <a:ext cx="144000" cy="1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A9FC5A-4334-11D1-D657-A068A233EF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40007" y="1634427"/>
                  <a:ext cx="156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176FBA-0A27-4274-7CA6-CAE9A3A1F833}"/>
                    </a:ext>
                  </a:extLst>
                </p14:cNvPr>
                <p14:cNvContentPartPr/>
                <p14:nvPr/>
              </p14:nvContentPartPr>
              <p14:xfrm>
                <a:off x="4002007" y="1665747"/>
                <a:ext cx="9972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176FBA-0A27-4274-7CA6-CAE9A3A1F8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95887" y="1659627"/>
                  <a:ext cx="111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72B5D6-3EC2-0860-B791-77B1D2DDA470}"/>
                    </a:ext>
                  </a:extLst>
                </p14:cNvPr>
                <p14:cNvContentPartPr/>
                <p14:nvPr/>
              </p14:nvContentPartPr>
              <p14:xfrm>
                <a:off x="4146727" y="1672587"/>
                <a:ext cx="255240" cy="86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72B5D6-3EC2-0860-B791-77B1D2DDA4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40607" y="1666467"/>
                  <a:ext cx="267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0BB11C-50B8-3B95-1BDC-E252187E799C}"/>
                    </a:ext>
                  </a:extLst>
                </p14:cNvPr>
                <p14:cNvContentPartPr/>
                <p14:nvPr/>
              </p14:nvContentPartPr>
              <p14:xfrm>
                <a:off x="4450567" y="1667907"/>
                <a:ext cx="103320" cy="11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0BB11C-50B8-3B95-1BDC-E252187E79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44447" y="1661787"/>
                  <a:ext cx="115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58D279-0240-3773-AB71-0672653D4D65}"/>
                    </a:ext>
                  </a:extLst>
                </p14:cNvPr>
                <p14:cNvContentPartPr/>
                <p14:nvPr/>
              </p14:nvContentPartPr>
              <p14:xfrm>
                <a:off x="4520767" y="1546227"/>
                <a:ext cx="97920" cy="48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58D279-0240-3773-AB71-0672653D4D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14647" y="1540107"/>
                  <a:ext cx="1101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42ECA7-B019-711A-5908-17C963085989}"/>
                    </a:ext>
                  </a:extLst>
                </p14:cNvPr>
                <p14:cNvContentPartPr/>
                <p14:nvPr/>
              </p14:nvContentPartPr>
              <p14:xfrm>
                <a:off x="4499527" y="1776987"/>
                <a:ext cx="136080" cy="3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42ECA7-B019-711A-5908-17C9630859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3407" y="1770867"/>
                  <a:ext cx="148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6DAD4E-791A-689D-419B-3ECBFA5E017B}"/>
                    </a:ext>
                  </a:extLst>
                </p14:cNvPr>
                <p14:cNvContentPartPr/>
                <p14:nvPr/>
              </p14:nvContentPartPr>
              <p14:xfrm>
                <a:off x="4628047" y="1756107"/>
                <a:ext cx="96120" cy="78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6DAD4E-791A-689D-419B-3ECBFA5E01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1927" y="1749987"/>
                  <a:ext cx="108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E4A1AA-A404-3165-3F94-1CFB4CC79FD5}"/>
                    </a:ext>
                  </a:extLst>
                </p14:cNvPr>
                <p14:cNvContentPartPr/>
                <p14:nvPr/>
              </p14:nvContentPartPr>
              <p14:xfrm>
                <a:off x="4759087" y="1704267"/>
                <a:ext cx="137880" cy="10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E4A1AA-A404-3165-3F94-1CFB4CC79F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52967" y="1698147"/>
                  <a:ext cx="150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26854B-968A-0348-9643-79364F0798A5}"/>
                    </a:ext>
                  </a:extLst>
                </p14:cNvPr>
                <p14:cNvContentPartPr/>
                <p14:nvPr/>
              </p14:nvContentPartPr>
              <p14:xfrm>
                <a:off x="4960327" y="1727667"/>
                <a:ext cx="165240" cy="7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26854B-968A-0348-9643-79364F0798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54207" y="1721547"/>
                  <a:ext cx="177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5C3ED4-262C-34D4-A6FD-A19FC2F276C8}"/>
                    </a:ext>
                  </a:extLst>
                </p14:cNvPr>
                <p14:cNvContentPartPr/>
                <p14:nvPr/>
              </p14:nvContentPartPr>
              <p14:xfrm>
                <a:off x="5170927" y="1575027"/>
                <a:ext cx="173160" cy="20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5C3ED4-262C-34D4-A6FD-A19FC2F276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64807" y="1568907"/>
                  <a:ext cx="185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411E23-239F-F35B-FB2D-EA87578E84A0}"/>
                    </a:ext>
                  </a:extLst>
                </p14:cNvPr>
                <p14:cNvContentPartPr/>
                <p14:nvPr/>
              </p14:nvContentPartPr>
              <p14:xfrm>
                <a:off x="5265607" y="1653507"/>
                <a:ext cx="148320" cy="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411E23-239F-F35B-FB2D-EA87578E84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59487" y="1647387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ADDFF4-1DB2-C226-78AA-176EE52F97A6}"/>
                    </a:ext>
                  </a:extLst>
                </p14:cNvPr>
                <p14:cNvContentPartPr/>
                <p14:nvPr/>
              </p14:nvContentPartPr>
              <p14:xfrm>
                <a:off x="5439847" y="1708947"/>
                <a:ext cx="5040" cy="56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ADDFF4-1DB2-C226-78AA-176EE52F97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33727" y="1702827"/>
                  <a:ext cx="17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1A4DBF-0753-ECA3-B037-555AFEEE80C3}"/>
                    </a:ext>
                  </a:extLst>
                </p14:cNvPr>
                <p14:cNvContentPartPr/>
                <p14:nvPr/>
              </p14:nvContentPartPr>
              <p14:xfrm>
                <a:off x="5439847" y="171002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1A4DBF-0753-ECA3-B037-555AFEEE8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33727" y="17039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4BE358-715F-BDD0-9D9E-D5F85368F117}"/>
                    </a:ext>
                  </a:extLst>
                </p14:cNvPr>
                <p14:cNvContentPartPr/>
                <p14:nvPr/>
              </p14:nvContentPartPr>
              <p14:xfrm>
                <a:off x="5439847" y="1710027"/>
                <a:ext cx="137880" cy="67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4BE358-715F-BDD0-9D9E-D5F85368F1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33727" y="1703907"/>
                  <a:ext cx="150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EBEF0C-8202-F926-AAFF-157BF900976C}"/>
                    </a:ext>
                  </a:extLst>
                </p14:cNvPr>
                <p14:cNvContentPartPr/>
                <p14:nvPr/>
              </p14:nvContentPartPr>
              <p14:xfrm>
                <a:off x="5601487" y="1713987"/>
                <a:ext cx="97920" cy="6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EBEF0C-8202-F926-AAFF-157BF90097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95367" y="1707867"/>
                  <a:ext cx="1101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597A80-7689-5CEE-13AF-B2AC9F23C1AD}"/>
                  </a:ext>
                </a:extLst>
              </p14:cNvPr>
              <p14:cNvContentPartPr/>
              <p14:nvPr/>
            </p14:nvContentPartPr>
            <p14:xfrm>
              <a:off x="6056167" y="1571787"/>
              <a:ext cx="171720" cy="219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597A80-7689-5CEE-13AF-B2AC9F23C1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50047" y="1565667"/>
                <a:ext cx="18396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2E59E9DD-01BC-B775-D55A-DF583605A65C}"/>
              </a:ext>
            </a:extLst>
          </p:cNvPr>
          <p:cNvGrpSpPr/>
          <p:nvPr/>
        </p:nvGrpSpPr>
        <p:grpSpPr>
          <a:xfrm>
            <a:off x="6587167" y="1595187"/>
            <a:ext cx="1519920" cy="301320"/>
            <a:chOff x="6587167" y="1595187"/>
            <a:chExt cx="15199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FF507C-28EF-3B7D-8E9C-631723BCA2C9}"/>
                    </a:ext>
                  </a:extLst>
                </p14:cNvPr>
                <p14:cNvContentPartPr/>
                <p14:nvPr/>
              </p14:nvContentPartPr>
              <p14:xfrm>
                <a:off x="6587167" y="1623627"/>
                <a:ext cx="117000" cy="180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FF507C-28EF-3B7D-8E9C-631723BCA2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1047" y="1617507"/>
                  <a:ext cx="12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433C5C-6A29-926A-8E8E-BAF49AAF8C6A}"/>
                    </a:ext>
                  </a:extLst>
                </p14:cNvPr>
                <p14:cNvContentPartPr/>
                <p14:nvPr/>
              </p14:nvContentPartPr>
              <p14:xfrm>
                <a:off x="6796687" y="1668627"/>
                <a:ext cx="154440" cy="93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433C5C-6A29-926A-8E8E-BAF49AAF8C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90567" y="1662507"/>
                  <a:ext cx="166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905CDC-CE91-2773-70DB-6D9DC1C01852}"/>
                    </a:ext>
                  </a:extLst>
                </p14:cNvPr>
                <p14:cNvContentPartPr/>
                <p14:nvPr/>
              </p14:nvContentPartPr>
              <p14:xfrm>
                <a:off x="7045447" y="1746027"/>
                <a:ext cx="738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905CDC-CE91-2773-70DB-6D9DC1C018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39327" y="1739907"/>
                  <a:ext cx="86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B7166A-0CB2-80EE-D376-7F102E60C12B}"/>
                    </a:ext>
                  </a:extLst>
                </p14:cNvPr>
                <p14:cNvContentPartPr/>
                <p14:nvPr/>
              </p14:nvContentPartPr>
              <p14:xfrm>
                <a:off x="7210327" y="1713987"/>
                <a:ext cx="95040" cy="18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B7166A-0CB2-80EE-D376-7F102E60C1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04207" y="1707867"/>
                  <a:ext cx="107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A4E942-8698-A80C-FECF-ECA2284D4A3F}"/>
                    </a:ext>
                  </a:extLst>
                </p14:cNvPr>
                <p14:cNvContentPartPr/>
                <p14:nvPr/>
              </p14:nvContentPartPr>
              <p14:xfrm>
                <a:off x="7360087" y="1721547"/>
                <a:ext cx="80280" cy="6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A4E942-8698-A80C-FECF-ECA2284D4A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3967" y="1715427"/>
                  <a:ext cx="92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A54F5E-761F-A916-9682-E47E4CDAC603}"/>
                    </a:ext>
                  </a:extLst>
                </p14:cNvPr>
                <p14:cNvContentPartPr/>
                <p14:nvPr/>
              </p14:nvContentPartPr>
              <p14:xfrm>
                <a:off x="7502647" y="1610307"/>
                <a:ext cx="85680" cy="148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A54F5E-761F-A916-9682-E47E4CDAC6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96527" y="1604187"/>
                  <a:ext cx="97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0E7EF3-B07B-6F59-7B17-82EAE6D173E5}"/>
                    </a:ext>
                  </a:extLst>
                </p14:cNvPr>
                <p14:cNvContentPartPr/>
                <p14:nvPr/>
              </p14:nvContentPartPr>
              <p14:xfrm>
                <a:off x="7656007" y="1703907"/>
                <a:ext cx="6480" cy="69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0E7EF3-B07B-6F59-7B17-82EAE6D173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9887" y="1697787"/>
                  <a:ext cx="18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BA4488-459B-9ED5-4BD2-36071BC5F284}"/>
                    </a:ext>
                  </a:extLst>
                </p14:cNvPr>
                <p14:cNvContentPartPr/>
                <p14:nvPr/>
              </p14:nvContentPartPr>
              <p14:xfrm>
                <a:off x="7723327" y="1604907"/>
                <a:ext cx="110160" cy="17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BA4488-459B-9ED5-4BD2-36071BC5F2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7207" y="1598787"/>
                  <a:ext cx="122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8ED807-07BC-BB80-CC61-08F22245FCE6}"/>
                    </a:ext>
                  </a:extLst>
                </p14:cNvPr>
                <p14:cNvContentPartPr/>
                <p14:nvPr/>
              </p14:nvContentPartPr>
              <p14:xfrm>
                <a:off x="7848247" y="1708947"/>
                <a:ext cx="110880" cy="78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8ED807-07BC-BB80-CC61-08F22245FC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42127" y="1702827"/>
                  <a:ext cx="123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D793D6-9768-D48E-6C2E-D968A3D1B68C}"/>
                    </a:ext>
                  </a:extLst>
                </p14:cNvPr>
                <p14:cNvContentPartPr/>
                <p14:nvPr/>
              </p14:nvContentPartPr>
              <p14:xfrm>
                <a:off x="7990447" y="1595187"/>
                <a:ext cx="116640" cy="21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D793D6-9768-D48E-6C2E-D968A3D1B6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84327" y="1589067"/>
                  <a:ext cx="1288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311659-2334-E8CD-F6A0-78DA58008EA7}"/>
              </a:ext>
            </a:extLst>
          </p:cNvPr>
          <p:cNvGrpSpPr/>
          <p:nvPr/>
        </p:nvGrpSpPr>
        <p:grpSpPr>
          <a:xfrm>
            <a:off x="943087" y="2567547"/>
            <a:ext cx="427680" cy="223200"/>
            <a:chOff x="943087" y="2567547"/>
            <a:chExt cx="427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1AD01C-DB83-3893-20F4-A7095955BE89}"/>
                    </a:ext>
                  </a:extLst>
                </p14:cNvPr>
                <p14:cNvContentPartPr/>
                <p14:nvPr/>
              </p14:nvContentPartPr>
              <p14:xfrm>
                <a:off x="943087" y="2567547"/>
                <a:ext cx="166680" cy="223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1AD01C-DB83-3893-20F4-A7095955BE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6967" y="2561427"/>
                  <a:ext cx="178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357385-F59A-E937-C7E5-906B6F09A24F}"/>
                    </a:ext>
                  </a:extLst>
                </p14:cNvPr>
                <p14:cNvContentPartPr/>
                <p14:nvPr/>
              </p14:nvContentPartPr>
              <p14:xfrm>
                <a:off x="1269607" y="2644227"/>
                <a:ext cx="101160" cy="1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357385-F59A-E937-C7E5-906B6F09A2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3487" y="2638107"/>
                  <a:ext cx="1134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8C8B8E4-9ED6-5A4C-F06E-9DA691EF03A4}"/>
              </a:ext>
            </a:extLst>
          </p:cNvPr>
          <p:cNvGrpSpPr/>
          <p:nvPr/>
        </p:nvGrpSpPr>
        <p:grpSpPr>
          <a:xfrm>
            <a:off x="1650487" y="2463867"/>
            <a:ext cx="1103400" cy="294840"/>
            <a:chOff x="1650487" y="2463867"/>
            <a:chExt cx="11034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8F70BC-9A3A-E938-B11F-077CB0009036}"/>
                    </a:ext>
                  </a:extLst>
                </p14:cNvPr>
                <p14:cNvContentPartPr/>
                <p14:nvPr/>
              </p14:nvContentPartPr>
              <p14:xfrm>
                <a:off x="1650487" y="2633067"/>
                <a:ext cx="184320" cy="12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8F70BC-9A3A-E938-B11F-077CB00090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44367" y="2626947"/>
                  <a:ext cx="196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06FD7D-FA97-3A79-23ED-632C82032DC6}"/>
                    </a:ext>
                  </a:extLst>
                </p14:cNvPr>
                <p14:cNvContentPartPr/>
                <p14:nvPr/>
              </p14:nvContentPartPr>
              <p14:xfrm>
                <a:off x="1816087" y="2517147"/>
                <a:ext cx="163800" cy="6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06FD7D-FA97-3A79-23ED-632C82032D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9967" y="2511027"/>
                  <a:ext cx="176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395EA6-16B2-6319-5E7B-90C122C4B2D7}"/>
                    </a:ext>
                  </a:extLst>
                </p14:cNvPr>
                <p14:cNvContentPartPr/>
                <p14:nvPr/>
              </p14:nvContentPartPr>
              <p14:xfrm>
                <a:off x="2139727" y="2628747"/>
                <a:ext cx="134640" cy="77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395EA6-16B2-6319-5E7B-90C122C4B2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33607" y="2622627"/>
                  <a:ext cx="146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B22FF1-214A-F23E-6B33-8861D79453E9}"/>
                    </a:ext>
                  </a:extLst>
                </p14:cNvPr>
                <p14:cNvContentPartPr/>
                <p14:nvPr/>
              </p14:nvContentPartPr>
              <p14:xfrm>
                <a:off x="2393167" y="2611467"/>
                <a:ext cx="194040" cy="9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B22FF1-214A-F23E-6B33-8861D79453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87047" y="2605347"/>
                  <a:ext cx="20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88DEB8-3D16-1FD1-82B2-5594DFD4FC1D}"/>
                    </a:ext>
                  </a:extLst>
                </p14:cNvPr>
                <p14:cNvContentPartPr/>
                <p14:nvPr/>
              </p14:nvContentPartPr>
              <p14:xfrm>
                <a:off x="2565607" y="2463867"/>
                <a:ext cx="188280" cy="60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88DEB8-3D16-1FD1-82B2-5594DFD4FC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59487" y="2457747"/>
                  <a:ext cx="2005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6461B41-3119-7DC0-68F6-299D4070D05F}"/>
              </a:ext>
            </a:extLst>
          </p:cNvPr>
          <p:cNvGrpSpPr/>
          <p:nvPr/>
        </p:nvGrpSpPr>
        <p:grpSpPr>
          <a:xfrm>
            <a:off x="3220087" y="2502387"/>
            <a:ext cx="803520" cy="228600"/>
            <a:chOff x="3220087" y="2502387"/>
            <a:chExt cx="8035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8A1731-162E-1825-7AAF-B2B07E82D62F}"/>
                    </a:ext>
                  </a:extLst>
                </p14:cNvPr>
                <p14:cNvContentPartPr/>
                <p14:nvPr/>
              </p14:nvContentPartPr>
              <p14:xfrm>
                <a:off x="3220087" y="2637387"/>
                <a:ext cx="199080" cy="93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8A1731-162E-1825-7AAF-B2B07E82D6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13967" y="2631267"/>
                  <a:ext cx="211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17B960-B3E5-D8FA-1F7A-D8A246CA803C}"/>
                    </a:ext>
                  </a:extLst>
                </p14:cNvPr>
                <p14:cNvContentPartPr/>
                <p14:nvPr/>
              </p14:nvContentPartPr>
              <p14:xfrm>
                <a:off x="3435727" y="2654667"/>
                <a:ext cx="144000" cy="52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17B960-B3E5-D8FA-1F7A-D8A246CA80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29607" y="2648547"/>
                  <a:ext cx="156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5A895A-861E-5C41-FB11-F47803A4F359}"/>
                    </a:ext>
                  </a:extLst>
                </p14:cNvPr>
                <p14:cNvContentPartPr/>
                <p14:nvPr/>
              </p14:nvContentPartPr>
              <p14:xfrm>
                <a:off x="3591247" y="2502387"/>
                <a:ext cx="41400" cy="165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5A895A-861E-5C41-FB11-F47803A4F3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5127" y="2496267"/>
                  <a:ext cx="53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C75D62-AF2B-2379-6B0E-ECC6AA008E49}"/>
                    </a:ext>
                  </a:extLst>
                </p14:cNvPr>
                <p14:cNvContentPartPr/>
                <p14:nvPr/>
              </p14:nvContentPartPr>
              <p14:xfrm>
                <a:off x="3580447" y="2617587"/>
                <a:ext cx="105840" cy="14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C75D62-AF2B-2379-6B0E-ECC6AA008E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4327" y="2611467"/>
                  <a:ext cx="11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D7C02E0-0FCB-63E6-7399-586C614E2E7A}"/>
                    </a:ext>
                  </a:extLst>
                </p14:cNvPr>
                <p14:cNvContentPartPr/>
                <p14:nvPr/>
              </p14:nvContentPartPr>
              <p14:xfrm>
                <a:off x="3721207" y="2615787"/>
                <a:ext cx="97920" cy="53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D7C02E0-0FCB-63E6-7399-586C614E2E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15087" y="2609667"/>
                  <a:ext cx="110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FAFE3-353A-8164-9A0A-D277707FE95B}"/>
                    </a:ext>
                  </a:extLst>
                </p14:cNvPr>
                <p14:cNvContentPartPr/>
                <p14:nvPr/>
              </p14:nvContentPartPr>
              <p14:xfrm>
                <a:off x="3867727" y="2613267"/>
                <a:ext cx="15480" cy="57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FAFE3-353A-8164-9A0A-D277707FE9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61607" y="2607147"/>
                  <a:ext cx="27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2C3A9-9C6C-7F82-5A70-F5C9D49038CF}"/>
                    </a:ext>
                  </a:extLst>
                </p14:cNvPr>
                <p14:cNvContentPartPr/>
                <p14:nvPr/>
              </p14:nvContentPartPr>
              <p14:xfrm>
                <a:off x="3945487" y="2592027"/>
                <a:ext cx="78120" cy="91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2C3A9-9C6C-7F82-5A70-F5C9D49038C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39367" y="2585907"/>
                  <a:ext cx="903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9220300-709B-9CDE-4569-77AE77D849FE}"/>
              </a:ext>
            </a:extLst>
          </p:cNvPr>
          <p:cNvGrpSpPr/>
          <p:nvPr/>
        </p:nvGrpSpPr>
        <p:grpSpPr>
          <a:xfrm>
            <a:off x="4609327" y="2646387"/>
            <a:ext cx="39960" cy="230760"/>
            <a:chOff x="4609327" y="2646387"/>
            <a:chExt cx="399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E8F060-980A-CE4D-4A47-E6A0AD9F88DB}"/>
                    </a:ext>
                  </a:extLst>
                </p14:cNvPr>
                <p14:cNvContentPartPr/>
                <p14:nvPr/>
              </p14:nvContentPartPr>
              <p14:xfrm>
                <a:off x="4637047" y="2646387"/>
                <a:ext cx="1800" cy="10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E8F060-980A-CE4D-4A47-E6A0AD9F88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30927" y="2640267"/>
                  <a:ext cx="14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2B7134-1726-D223-E60B-F127E89646FC}"/>
                    </a:ext>
                  </a:extLst>
                </p14:cNvPr>
                <p14:cNvContentPartPr/>
                <p14:nvPr/>
              </p14:nvContentPartPr>
              <p14:xfrm>
                <a:off x="4609327" y="2731347"/>
                <a:ext cx="39960" cy="145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2B7134-1726-D223-E60B-F127E89646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03207" y="2725227"/>
                  <a:ext cx="522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CFF1DDD-347B-DD6A-77EE-E96EADA2B86F}"/>
              </a:ext>
            </a:extLst>
          </p:cNvPr>
          <p:cNvGrpSpPr/>
          <p:nvPr/>
        </p:nvGrpSpPr>
        <p:grpSpPr>
          <a:xfrm>
            <a:off x="5133487" y="2396907"/>
            <a:ext cx="419760" cy="318240"/>
            <a:chOff x="5133487" y="2396907"/>
            <a:chExt cx="4197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9A942A-9701-75F0-EA60-C7C3DBDA9872}"/>
                    </a:ext>
                  </a:extLst>
                </p14:cNvPr>
                <p14:cNvContentPartPr/>
                <p14:nvPr/>
              </p14:nvContentPartPr>
              <p14:xfrm>
                <a:off x="5133487" y="2554587"/>
                <a:ext cx="132480" cy="160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9A942A-9701-75F0-EA60-C7C3DBDA98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27367" y="2548467"/>
                  <a:ext cx="144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5A61FC-E0CD-5BAD-1C6A-D92110BEADB2}"/>
                    </a:ext>
                  </a:extLst>
                </p14:cNvPr>
                <p14:cNvContentPartPr/>
                <p14:nvPr/>
              </p14:nvContentPartPr>
              <p14:xfrm>
                <a:off x="5356327" y="2396907"/>
                <a:ext cx="11520" cy="147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5A61FC-E0CD-5BAD-1C6A-D92110BEAD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50207" y="2390787"/>
                  <a:ext cx="23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39E067-5BF9-02EA-0552-359C3AE414AD}"/>
                    </a:ext>
                  </a:extLst>
                </p14:cNvPr>
                <p14:cNvContentPartPr/>
                <p14:nvPr/>
              </p14:nvContentPartPr>
              <p14:xfrm>
                <a:off x="5302327" y="2462067"/>
                <a:ext cx="104040" cy="1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39E067-5BF9-02EA-0552-359C3AE414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96207" y="2455947"/>
                  <a:ext cx="11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6631747-31C6-557B-73BF-B3DC1737C5D0}"/>
                    </a:ext>
                  </a:extLst>
                </p14:cNvPr>
                <p14:cNvContentPartPr/>
                <p14:nvPr/>
              </p14:nvContentPartPr>
              <p14:xfrm>
                <a:off x="5461807" y="2573307"/>
                <a:ext cx="91440" cy="119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6631747-31C6-557B-73BF-B3DC1737C5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5687" y="2567187"/>
                  <a:ext cx="1036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1E5C7EE-7F73-2865-3CA9-2310C981AA99}"/>
              </a:ext>
            </a:extLst>
          </p:cNvPr>
          <p:cNvGrpSpPr/>
          <p:nvPr/>
        </p:nvGrpSpPr>
        <p:grpSpPr>
          <a:xfrm>
            <a:off x="5728207" y="2624067"/>
            <a:ext cx="139320" cy="38880"/>
            <a:chOff x="5728207" y="2624067"/>
            <a:chExt cx="13932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BAD7581-E306-B4BA-42A8-EC7E835C0CA5}"/>
                    </a:ext>
                  </a:extLst>
                </p14:cNvPr>
                <p14:cNvContentPartPr/>
                <p14:nvPr/>
              </p14:nvContentPartPr>
              <p14:xfrm>
                <a:off x="5728207" y="2624067"/>
                <a:ext cx="128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BAD7581-E306-B4BA-42A8-EC7E835C0C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22087" y="2617947"/>
                  <a:ext cx="140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3B95DB-E97A-0964-5B53-CBA9FCDAE85E}"/>
                    </a:ext>
                  </a:extLst>
                </p14:cNvPr>
                <p14:cNvContentPartPr/>
                <p14:nvPr/>
              </p14:nvContentPartPr>
              <p14:xfrm>
                <a:off x="5766367" y="2657907"/>
                <a:ext cx="101160" cy="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3B95DB-E97A-0964-5B53-CBA9FCDAE8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60247" y="2651787"/>
                  <a:ext cx="1134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453C5B8-A212-99EA-E26B-0B410D153865}"/>
              </a:ext>
            </a:extLst>
          </p:cNvPr>
          <p:cNvGrpSpPr/>
          <p:nvPr/>
        </p:nvGrpSpPr>
        <p:grpSpPr>
          <a:xfrm>
            <a:off x="6124927" y="2414187"/>
            <a:ext cx="779040" cy="286200"/>
            <a:chOff x="6124927" y="2414187"/>
            <a:chExt cx="77904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089286F-080D-B71F-56DB-5AFB965DE832}"/>
                    </a:ext>
                  </a:extLst>
                </p14:cNvPr>
                <p14:cNvContentPartPr/>
                <p14:nvPr/>
              </p14:nvContentPartPr>
              <p14:xfrm>
                <a:off x="6124927" y="2579787"/>
                <a:ext cx="121320" cy="120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089286F-080D-B71F-56DB-5AFB965DE8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18807" y="2573667"/>
                  <a:ext cx="133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E2CA738-F422-2853-967B-8F2C484A6647}"/>
                    </a:ext>
                  </a:extLst>
                </p14:cNvPr>
                <p14:cNvContentPartPr/>
                <p14:nvPr/>
              </p14:nvContentPartPr>
              <p14:xfrm>
                <a:off x="6343447" y="2570067"/>
                <a:ext cx="102240" cy="114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E2CA738-F422-2853-967B-8F2C484A66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7327" y="2563947"/>
                  <a:ext cx="114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2F23D5D-2B89-770E-8CA0-109ED389EA88}"/>
                    </a:ext>
                  </a:extLst>
                </p14:cNvPr>
                <p14:cNvContentPartPr/>
                <p14:nvPr/>
              </p14:nvContentPartPr>
              <p14:xfrm>
                <a:off x="6534247" y="2414187"/>
                <a:ext cx="23400" cy="14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2F23D5D-2B89-770E-8CA0-109ED389EA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28127" y="2408067"/>
                  <a:ext cx="35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B75A46-4811-9CB1-FAE8-60956575D14E}"/>
                    </a:ext>
                  </a:extLst>
                </p14:cNvPr>
                <p14:cNvContentPartPr/>
                <p14:nvPr/>
              </p14:nvContentPartPr>
              <p14:xfrm>
                <a:off x="6496087" y="2467467"/>
                <a:ext cx="122400" cy="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B75A46-4811-9CB1-FAE8-60956575D1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89967" y="2461347"/>
                  <a:ext cx="1346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640B0C-EF36-EBE1-10B9-F8905CB21631}"/>
                    </a:ext>
                  </a:extLst>
                </p14:cNvPr>
                <p14:cNvContentPartPr/>
                <p14:nvPr/>
              </p14:nvContentPartPr>
              <p14:xfrm>
                <a:off x="6759607" y="2638827"/>
                <a:ext cx="89280" cy="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640B0C-EF36-EBE1-10B9-F8905CB2163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53487" y="2632707"/>
                  <a:ext cx="101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195D64-8970-DC17-52C1-D6AAF0BBB6CC}"/>
                    </a:ext>
                  </a:extLst>
                </p14:cNvPr>
                <p14:cNvContentPartPr/>
                <p14:nvPr/>
              </p14:nvContentPartPr>
              <p14:xfrm>
                <a:off x="6784447" y="2674467"/>
                <a:ext cx="119520" cy="5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195D64-8970-DC17-52C1-D6AAF0BBB6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78327" y="2668347"/>
                  <a:ext cx="13176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F15725-E30B-EBA6-0947-611A42193D1E}"/>
              </a:ext>
            </a:extLst>
          </p:cNvPr>
          <p:cNvGrpSpPr/>
          <p:nvPr/>
        </p:nvGrpSpPr>
        <p:grpSpPr>
          <a:xfrm>
            <a:off x="7190527" y="2519667"/>
            <a:ext cx="291960" cy="208080"/>
            <a:chOff x="7190527" y="2519667"/>
            <a:chExt cx="2919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5B5F99-6AF4-9632-5492-E8C5BB3B147F}"/>
                    </a:ext>
                  </a:extLst>
                </p14:cNvPr>
                <p14:cNvContentPartPr/>
                <p14:nvPr/>
              </p14:nvContentPartPr>
              <p14:xfrm>
                <a:off x="7265767" y="2552787"/>
                <a:ext cx="34920" cy="159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5B5F99-6AF4-9632-5492-E8C5BB3B147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59647" y="2546667"/>
                  <a:ext cx="47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87797B-05AE-772D-230D-4A33AA48F610}"/>
                    </a:ext>
                  </a:extLst>
                </p14:cNvPr>
                <p14:cNvContentPartPr/>
                <p14:nvPr/>
              </p14:nvContentPartPr>
              <p14:xfrm>
                <a:off x="7190527" y="2519667"/>
                <a:ext cx="203040" cy="35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87797B-05AE-772D-230D-4A33AA48F6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84407" y="2513547"/>
                  <a:ext cx="215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A71F21-F405-67DB-8B8B-028FE6B60F7B}"/>
                    </a:ext>
                  </a:extLst>
                </p14:cNvPr>
                <p14:cNvContentPartPr/>
                <p14:nvPr/>
              </p14:nvContentPartPr>
              <p14:xfrm>
                <a:off x="7209607" y="2725587"/>
                <a:ext cx="272880" cy="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A71F21-F405-67DB-8B8B-028FE6B60F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03487" y="2719467"/>
                  <a:ext cx="2851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000B2A-2407-9D7F-DDAA-C65C2781BBB8}"/>
              </a:ext>
            </a:extLst>
          </p:cNvPr>
          <p:cNvGrpSpPr/>
          <p:nvPr/>
        </p:nvGrpSpPr>
        <p:grpSpPr>
          <a:xfrm>
            <a:off x="671287" y="3859227"/>
            <a:ext cx="514440" cy="244800"/>
            <a:chOff x="671287" y="3859227"/>
            <a:chExt cx="51444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23535B3-E958-C39C-4587-F4CCB690EC67}"/>
                    </a:ext>
                  </a:extLst>
                </p14:cNvPr>
                <p14:cNvContentPartPr/>
                <p14:nvPr/>
              </p14:nvContentPartPr>
              <p14:xfrm>
                <a:off x="671287" y="3859227"/>
                <a:ext cx="104400" cy="20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23535B3-E958-C39C-4587-F4CCB690EC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5167" y="3853107"/>
                  <a:ext cx="116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8E7256-24BB-346A-F840-F35658A13438}"/>
                    </a:ext>
                  </a:extLst>
                </p14:cNvPr>
                <p14:cNvContentPartPr/>
                <p14:nvPr/>
              </p14:nvContentPartPr>
              <p14:xfrm>
                <a:off x="892687" y="3892707"/>
                <a:ext cx="20160" cy="176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8E7256-24BB-346A-F840-F35658A134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6567" y="3886587"/>
                  <a:ext cx="32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4014884-5CF4-2862-C9A6-236AD9E2997B}"/>
                    </a:ext>
                  </a:extLst>
                </p14:cNvPr>
                <p14:cNvContentPartPr/>
                <p14:nvPr/>
              </p14:nvContentPartPr>
              <p14:xfrm>
                <a:off x="962887" y="3964707"/>
                <a:ext cx="122400" cy="60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4014884-5CF4-2862-C9A6-236AD9E2997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767" y="3958587"/>
                  <a:ext cx="134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132A0B-EC26-169B-21A9-3ADE6DC56D89}"/>
                    </a:ext>
                  </a:extLst>
                </p14:cNvPr>
                <p14:cNvContentPartPr/>
                <p14:nvPr/>
              </p14:nvContentPartPr>
              <p14:xfrm>
                <a:off x="1006447" y="3940227"/>
                <a:ext cx="19440" cy="14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132A0B-EC26-169B-21A9-3ADE6DC56D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0327" y="3934107"/>
                  <a:ext cx="31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51CBBB8-5C4F-E270-5E12-08D99B86FDA7}"/>
                    </a:ext>
                  </a:extLst>
                </p14:cNvPr>
                <p14:cNvContentPartPr/>
                <p14:nvPr/>
              </p14:nvContentPartPr>
              <p14:xfrm>
                <a:off x="1110487" y="3896307"/>
                <a:ext cx="75240" cy="20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51CBBB8-5C4F-E270-5E12-08D99B86FD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4367" y="3890187"/>
                  <a:ext cx="874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F673A6-90E1-5F1C-E316-4874B7AF5226}"/>
              </a:ext>
            </a:extLst>
          </p:cNvPr>
          <p:cNvGrpSpPr/>
          <p:nvPr/>
        </p:nvGrpSpPr>
        <p:grpSpPr>
          <a:xfrm>
            <a:off x="1437367" y="3994947"/>
            <a:ext cx="140400" cy="46080"/>
            <a:chOff x="1437367" y="3994947"/>
            <a:chExt cx="14040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4A0A80-2DE2-70BC-3A51-44ECF82E5697}"/>
                    </a:ext>
                  </a:extLst>
                </p14:cNvPr>
                <p14:cNvContentPartPr/>
                <p14:nvPr/>
              </p14:nvContentPartPr>
              <p14:xfrm>
                <a:off x="1437367" y="3994947"/>
                <a:ext cx="10548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4A0A80-2DE2-70BC-3A51-44ECF82E56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31247" y="3988827"/>
                  <a:ext cx="117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B4A573-3862-3C38-D68A-5B1A37842C99}"/>
                    </a:ext>
                  </a:extLst>
                </p14:cNvPr>
                <p14:cNvContentPartPr/>
                <p14:nvPr/>
              </p14:nvContentPartPr>
              <p14:xfrm>
                <a:off x="1474087" y="4033467"/>
                <a:ext cx="103680" cy="7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B4A573-3862-3C38-D68A-5B1A37842C9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67967" y="4027347"/>
                  <a:ext cx="115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BDD139-8431-DF36-16B3-D25A61CB99AA}"/>
              </a:ext>
            </a:extLst>
          </p:cNvPr>
          <p:cNvGrpSpPr/>
          <p:nvPr/>
        </p:nvGrpSpPr>
        <p:grpSpPr>
          <a:xfrm>
            <a:off x="1739767" y="3903507"/>
            <a:ext cx="520560" cy="306360"/>
            <a:chOff x="1739767" y="3903507"/>
            <a:chExt cx="5205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383FCB-F079-9221-0FFC-163E4E4476C4}"/>
                    </a:ext>
                  </a:extLst>
                </p14:cNvPr>
                <p14:cNvContentPartPr/>
                <p14:nvPr/>
              </p14:nvContentPartPr>
              <p14:xfrm>
                <a:off x="1747327" y="3903507"/>
                <a:ext cx="5040" cy="159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383FCB-F079-9221-0FFC-163E4E4476C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41207" y="3897387"/>
                  <a:ext cx="17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3F72BA2-C9F8-C5E6-2D94-A6C8EDA75756}"/>
                    </a:ext>
                  </a:extLst>
                </p14:cNvPr>
                <p14:cNvContentPartPr/>
                <p14:nvPr/>
              </p14:nvContentPartPr>
              <p14:xfrm>
                <a:off x="1739767" y="3978747"/>
                <a:ext cx="102600" cy="142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3F72BA2-C9F8-C5E6-2D94-A6C8EDA757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33647" y="3972627"/>
                  <a:ext cx="11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913C50-3E82-095D-9FAF-55393EBEB58C}"/>
                    </a:ext>
                  </a:extLst>
                </p14:cNvPr>
                <p14:cNvContentPartPr/>
                <p14:nvPr/>
              </p14:nvContentPartPr>
              <p14:xfrm>
                <a:off x="1967287" y="3975867"/>
                <a:ext cx="18720" cy="186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913C50-3E82-095D-9FAF-55393EBEB58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61167" y="3969747"/>
                  <a:ext cx="30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569C598-D598-AE70-1D0E-E7127C443DA5}"/>
                    </a:ext>
                  </a:extLst>
                </p14:cNvPr>
                <p14:cNvContentPartPr/>
                <p14:nvPr/>
              </p14:nvContentPartPr>
              <p14:xfrm>
                <a:off x="2025607" y="4017987"/>
                <a:ext cx="126720" cy="82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569C598-D598-AE70-1D0E-E7127C443DA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9487" y="4011867"/>
                  <a:ext cx="138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D4A9A6A-2E89-727F-ABE0-1767665438C5}"/>
                    </a:ext>
                  </a:extLst>
                </p14:cNvPr>
                <p14:cNvContentPartPr/>
                <p14:nvPr/>
              </p14:nvContentPartPr>
              <p14:xfrm>
                <a:off x="2060527" y="4007187"/>
                <a:ext cx="21600" cy="202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D4A9A6A-2E89-727F-ABE0-1767665438C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54407" y="4001067"/>
                  <a:ext cx="33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3A54CA-71C5-0FA7-1FCC-30FC251F112F}"/>
                    </a:ext>
                  </a:extLst>
                </p14:cNvPr>
                <p14:cNvContentPartPr/>
                <p14:nvPr/>
              </p14:nvContentPartPr>
              <p14:xfrm>
                <a:off x="2171047" y="3975507"/>
                <a:ext cx="89280" cy="18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3A54CA-71C5-0FA7-1FCC-30FC251F11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64927" y="3969387"/>
                  <a:ext cx="10152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43D99A0-2BD5-2F72-6A2B-E09CD1B68565}"/>
                  </a:ext>
                </a:extLst>
              </p14:cNvPr>
              <p14:cNvContentPartPr/>
              <p14:nvPr/>
            </p14:nvContentPartPr>
            <p14:xfrm>
              <a:off x="2805367" y="4041747"/>
              <a:ext cx="138600" cy="32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43D99A0-2BD5-2F72-6A2B-E09CD1B6856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799247" y="4035627"/>
                <a:ext cx="150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7054733-E564-6E9C-479E-A49ADFB3B22E}"/>
                  </a:ext>
                </a:extLst>
              </p14:cNvPr>
              <p14:cNvContentPartPr/>
              <p14:nvPr/>
            </p14:nvContentPartPr>
            <p14:xfrm>
              <a:off x="3383527" y="3952827"/>
              <a:ext cx="188280" cy="147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7054733-E564-6E9C-479E-A49ADFB3B22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377407" y="3946707"/>
                <a:ext cx="200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A3C8159-CA20-F44F-68F5-B2F7D070ED75}"/>
                  </a:ext>
                </a:extLst>
              </p14:cNvPr>
              <p14:cNvContentPartPr/>
              <p14:nvPr/>
            </p14:nvContentPartPr>
            <p14:xfrm>
              <a:off x="3379207" y="3843027"/>
              <a:ext cx="186480" cy="65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A3C8159-CA20-F44F-68F5-B2F7D070ED7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73087" y="3836907"/>
                <a:ext cx="198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D4A71DA-03C6-B2B1-29AC-FF36839D315B}"/>
                  </a:ext>
                </a:extLst>
              </p14:cNvPr>
              <p14:cNvContentPartPr/>
              <p14:nvPr/>
            </p14:nvContentPartPr>
            <p14:xfrm>
              <a:off x="3428167" y="3983067"/>
              <a:ext cx="144000" cy="15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D4A71DA-03C6-B2B1-29AC-FF36839D315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422047" y="3976947"/>
                <a:ext cx="156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466FA2C-F8E1-9CF4-4DFD-B5CDA1693DC6}"/>
                  </a:ext>
                </a:extLst>
              </p14:cNvPr>
              <p14:cNvContentPartPr/>
              <p14:nvPr/>
            </p14:nvContentPartPr>
            <p14:xfrm>
              <a:off x="3675127" y="4016187"/>
              <a:ext cx="6480" cy="84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466FA2C-F8E1-9CF4-4DFD-B5CDA1693DC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669007" y="4010067"/>
                <a:ext cx="187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7AC1E5C-C0DB-DC06-90AB-6F00345BCAC4}"/>
                  </a:ext>
                </a:extLst>
              </p14:cNvPr>
              <p14:cNvContentPartPr/>
              <p14:nvPr/>
            </p14:nvContentPartPr>
            <p14:xfrm>
              <a:off x="3736687" y="4008627"/>
              <a:ext cx="79200" cy="367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7AC1E5C-C0DB-DC06-90AB-6F00345BCAC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730567" y="4002507"/>
                <a:ext cx="91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4EC21EA-EBFC-B9FA-F0DB-352FFCB5FEF8}"/>
                  </a:ext>
                </a:extLst>
              </p14:cNvPr>
              <p14:cNvContentPartPr/>
              <p14:nvPr/>
            </p14:nvContentPartPr>
            <p14:xfrm>
              <a:off x="3873127" y="4034907"/>
              <a:ext cx="88200" cy="91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4EC21EA-EBFC-B9FA-F0DB-352FFCB5FEF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867007" y="4028787"/>
                <a:ext cx="100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681075-36D0-4B1B-AAE7-A07AD16911B8}"/>
                  </a:ext>
                </a:extLst>
              </p14:cNvPr>
              <p14:cNvContentPartPr/>
              <p14:nvPr/>
            </p14:nvContentPartPr>
            <p14:xfrm>
              <a:off x="4018567" y="4050747"/>
              <a:ext cx="81360" cy="85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681075-36D0-4B1B-AAE7-A07AD16911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012447" y="4044627"/>
                <a:ext cx="93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46C34DE-C477-716B-16D5-B8BAA1BE11B1}"/>
                  </a:ext>
                </a:extLst>
              </p14:cNvPr>
              <p14:cNvContentPartPr/>
              <p14:nvPr/>
            </p14:nvContentPartPr>
            <p14:xfrm>
              <a:off x="4149967" y="4026987"/>
              <a:ext cx="90360" cy="70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46C34DE-C477-716B-16D5-B8BAA1BE11B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143847" y="4020867"/>
                <a:ext cx="10260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C953EA-41FE-1AEA-1571-06E8FDBAB3B2}"/>
              </a:ext>
            </a:extLst>
          </p:cNvPr>
          <p:cNvGrpSpPr/>
          <p:nvPr/>
        </p:nvGrpSpPr>
        <p:grpSpPr>
          <a:xfrm>
            <a:off x="4281367" y="3915387"/>
            <a:ext cx="448920" cy="196200"/>
            <a:chOff x="4281367" y="3915387"/>
            <a:chExt cx="4489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F39CBC-B907-10CA-98F8-2A5B9CDA3110}"/>
                    </a:ext>
                  </a:extLst>
                </p14:cNvPr>
                <p14:cNvContentPartPr/>
                <p14:nvPr/>
              </p14:nvContentPartPr>
              <p14:xfrm>
                <a:off x="4281367" y="4029507"/>
                <a:ext cx="117720" cy="65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F39CBC-B907-10CA-98F8-2A5B9CDA311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75247" y="4023387"/>
                  <a:ext cx="129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A68B3C5-0A1A-3F5D-9D7E-98338CA875D4}"/>
                    </a:ext>
                  </a:extLst>
                </p14:cNvPr>
                <p14:cNvContentPartPr/>
                <p14:nvPr/>
              </p14:nvContentPartPr>
              <p14:xfrm>
                <a:off x="4455247" y="3915387"/>
                <a:ext cx="3240" cy="18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A68B3C5-0A1A-3F5D-9D7E-98338CA875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9127" y="3909267"/>
                  <a:ext cx="15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6041144-9FE8-A5C3-3C5A-E9368B095E82}"/>
                    </a:ext>
                  </a:extLst>
                </p14:cNvPr>
                <p14:cNvContentPartPr/>
                <p14:nvPr/>
              </p14:nvContentPartPr>
              <p14:xfrm>
                <a:off x="4514647" y="4038147"/>
                <a:ext cx="72360" cy="70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6041144-9FE8-A5C3-3C5A-E9368B095E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08527" y="4032027"/>
                  <a:ext cx="84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DC83F9-B87B-6CF0-5338-1B93AA20D6BB}"/>
                    </a:ext>
                  </a:extLst>
                </p14:cNvPr>
                <p14:cNvContentPartPr/>
                <p14:nvPr/>
              </p14:nvContentPartPr>
              <p14:xfrm>
                <a:off x="4627687" y="4018347"/>
                <a:ext cx="102600" cy="9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DC83F9-B87B-6CF0-5338-1B93AA20D6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21567" y="4012227"/>
                  <a:ext cx="1148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F8AE06-7474-F1A4-A7AD-449363903A8A}"/>
              </a:ext>
            </a:extLst>
          </p:cNvPr>
          <p:cNvGrpSpPr/>
          <p:nvPr/>
        </p:nvGrpSpPr>
        <p:grpSpPr>
          <a:xfrm>
            <a:off x="5058247" y="3868227"/>
            <a:ext cx="974160" cy="371520"/>
            <a:chOff x="5058247" y="3868227"/>
            <a:chExt cx="9741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9E06223-913D-DD5A-EC51-7DA22EE8C262}"/>
                    </a:ext>
                  </a:extLst>
                </p14:cNvPr>
                <p14:cNvContentPartPr/>
                <p14:nvPr/>
              </p14:nvContentPartPr>
              <p14:xfrm>
                <a:off x="5058247" y="3985947"/>
                <a:ext cx="195840" cy="110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9E06223-913D-DD5A-EC51-7DA22EE8C26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52127" y="3979827"/>
                  <a:ext cx="208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53B228-5FA7-21BF-2B35-27559650BD80}"/>
                    </a:ext>
                  </a:extLst>
                </p14:cNvPr>
                <p14:cNvContentPartPr/>
                <p14:nvPr/>
              </p14:nvContentPartPr>
              <p14:xfrm>
                <a:off x="5061127" y="3879747"/>
                <a:ext cx="209520" cy="28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53B228-5FA7-21BF-2B35-27559650BD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55007" y="3873627"/>
                  <a:ext cx="22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A5D8C92-3DB9-09A8-65C4-6B00BFBAF3F2}"/>
                    </a:ext>
                  </a:extLst>
                </p14:cNvPr>
                <p14:cNvContentPartPr/>
                <p14:nvPr/>
              </p14:nvContentPartPr>
              <p14:xfrm>
                <a:off x="5068687" y="3991347"/>
                <a:ext cx="136080" cy="8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A5D8C92-3DB9-09A8-65C4-6B00BFBAF3F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62567" y="3985227"/>
                  <a:ext cx="148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2966871-5FC3-2467-C881-CA677BCEEAC4}"/>
                    </a:ext>
                  </a:extLst>
                </p14:cNvPr>
                <p14:cNvContentPartPr/>
                <p14:nvPr/>
              </p14:nvContentPartPr>
              <p14:xfrm>
                <a:off x="5274967" y="4020867"/>
                <a:ext cx="88920" cy="218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2966871-5FC3-2467-C881-CA677BCEEAC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68847" y="4014747"/>
                  <a:ext cx="101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C290DA-0049-A95E-335C-860152109EAF}"/>
                    </a:ext>
                  </a:extLst>
                </p14:cNvPr>
                <p14:cNvContentPartPr/>
                <p14:nvPr/>
              </p14:nvContentPartPr>
              <p14:xfrm>
                <a:off x="5415367" y="4049307"/>
                <a:ext cx="67680" cy="60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C290DA-0049-A95E-335C-860152109EA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09247" y="4043187"/>
                  <a:ext cx="79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2E7078-B0D4-D39A-1FC3-C0F5BA240F97}"/>
                    </a:ext>
                  </a:extLst>
                </p14:cNvPr>
                <p14:cNvContentPartPr/>
                <p14:nvPr/>
              </p14:nvContentPartPr>
              <p14:xfrm>
                <a:off x="5552527" y="3868227"/>
                <a:ext cx="179280" cy="232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2E7078-B0D4-D39A-1FC3-C0F5BA240F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46407" y="3862107"/>
                  <a:ext cx="19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952D82-7CF0-8BAB-533E-D3FFE85FC3D6}"/>
                    </a:ext>
                  </a:extLst>
                </p14:cNvPr>
                <p14:cNvContentPartPr/>
                <p14:nvPr/>
              </p14:nvContentPartPr>
              <p14:xfrm>
                <a:off x="5659447" y="3992427"/>
                <a:ext cx="104040" cy="1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952D82-7CF0-8BAB-533E-D3FFE85FC3D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53327" y="3986307"/>
                  <a:ext cx="116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A35C6E7-F3E0-17B8-DEAB-4DAB4BC9A5ED}"/>
                    </a:ext>
                  </a:extLst>
                </p14:cNvPr>
                <p14:cNvContentPartPr/>
                <p14:nvPr/>
              </p14:nvContentPartPr>
              <p14:xfrm>
                <a:off x="5795527" y="4026267"/>
                <a:ext cx="7920" cy="72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A35C6E7-F3E0-17B8-DEAB-4DAB4BC9A5E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89407" y="4020147"/>
                  <a:ext cx="20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71F3062-6734-0884-090F-7FA59546D287}"/>
                    </a:ext>
                  </a:extLst>
                </p14:cNvPr>
                <p14:cNvContentPartPr/>
                <p14:nvPr/>
              </p14:nvContentPartPr>
              <p14:xfrm>
                <a:off x="5830087" y="4033107"/>
                <a:ext cx="59040" cy="56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71F3062-6734-0884-090F-7FA59546D28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23967" y="4026987"/>
                  <a:ext cx="71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7C9C8EA-416E-CF3B-5A39-64DD28848BF2}"/>
                    </a:ext>
                  </a:extLst>
                </p14:cNvPr>
                <p14:cNvContentPartPr/>
                <p14:nvPr/>
              </p14:nvContentPartPr>
              <p14:xfrm>
                <a:off x="5949607" y="4023387"/>
                <a:ext cx="82800" cy="7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7C9C8EA-416E-CF3B-5A39-64DD28848BF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43487" y="4017267"/>
                  <a:ext cx="9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584043-1066-87E9-F245-A0CA9E9565A2}"/>
                    </a:ext>
                  </a:extLst>
                </p14:cNvPr>
                <p14:cNvContentPartPr/>
                <p14:nvPr/>
              </p14:nvContentPartPr>
              <p14:xfrm>
                <a:off x="5781487" y="3988467"/>
                <a:ext cx="12600" cy="1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584043-1066-87E9-F245-A0CA9E9565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75367" y="3982347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8EC12A-187A-558D-A077-CC1D493CAC11}"/>
              </a:ext>
            </a:extLst>
          </p:cNvPr>
          <p:cNvGrpSpPr/>
          <p:nvPr/>
        </p:nvGrpSpPr>
        <p:grpSpPr>
          <a:xfrm>
            <a:off x="3328447" y="4523067"/>
            <a:ext cx="497160" cy="231120"/>
            <a:chOff x="3328447" y="4523067"/>
            <a:chExt cx="4971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2703E6-E0EF-931C-B01C-EC02D6FE67DF}"/>
                    </a:ext>
                  </a:extLst>
                </p14:cNvPr>
                <p14:cNvContentPartPr/>
                <p14:nvPr/>
              </p14:nvContentPartPr>
              <p14:xfrm>
                <a:off x="3328447" y="4523067"/>
                <a:ext cx="57240" cy="231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2703E6-E0EF-931C-B01C-EC02D6FE67D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24127" y="4518747"/>
                  <a:ext cx="6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296BB9-C563-F9E4-A739-F0285D42736D}"/>
                    </a:ext>
                  </a:extLst>
                </p14:cNvPr>
                <p14:cNvContentPartPr/>
                <p14:nvPr/>
              </p14:nvContentPartPr>
              <p14:xfrm>
                <a:off x="3461287" y="4540707"/>
                <a:ext cx="183960" cy="152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296BB9-C563-F9E4-A739-F0285D4273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56967" y="4536387"/>
                  <a:ext cx="192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0544F04-DD9D-1A9E-3940-6A64AFB4536F}"/>
                    </a:ext>
                  </a:extLst>
                </p14:cNvPr>
                <p14:cNvContentPartPr/>
                <p14:nvPr/>
              </p14:nvContentPartPr>
              <p14:xfrm>
                <a:off x="3710407" y="4672827"/>
                <a:ext cx="3240" cy="34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0544F04-DD9D-1A9E-3940-6A64AFB453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06087" y="4668507"/>
                  <a:ext cx="11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990E6C5-95F3-3BC4-E7FB-AECBFDDE3F76}"/>
                    </a:ext>
                  </a:extLst>
                </p14:cNvPr>
                <p14:cNvContentPartPr/>
                <p14:nvPr/>
              </p14:nvContentPartPr>
              <p14:xfrm>
                <a:off x="3711847" y="4638987"/>
                <a:ext cx="113760" cy="8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990E6C5-95F3-3BC4-E7FB-AECBFDDE3F7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07527" y="4634667"/>
                  <a:ext cx="1224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71DCABA-7CD7-E0B8-28A9-36E944F1136C}"/>
              </a:ext>
            </a:extLst>
          </p:cNvPr>
          <p:cNvGrpSpPr/>
          <p:nvPr/>
        </p:nvGrpSpPr>
        <p:grpSpPr>
          <a:xfrm>
            <a:off x="4056727" y="4647987"/>
            <a:ext cx="374400" cy="260640"/>
            <a:chOff x="4056727" y="4647987"/>
            <a:chExt cx="3744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22CE498-7ACB-888A-104D-45504FDBCC42}"/>
                    </a:ext>
                  </a:extLst>
                </p14:cNvPr>
                <p14:cNvContentPartPr/>
                <p14:nvPr/>
              </p14:nvContentPartPr>
              <p14:xfrm>
                <a:off x="4056727" y="4647987"/>
                <a:ext cx="84600" cy="75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22CE498-7ACB-888A-104D-45504FDBCC4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52407" y="4643667"/>
                  <a:ext cx="93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5E6B09-98B7-D425-E541-68032CD4F916}"/>
                    </a:ext>
                  </a:extLst>
                </p14:cNvPr>
                <p14:cNvContentPartPr/>
                <p14:nvPr/>
              </p14:nvContentPartPr>
              <p14:xfrm>
                <a:off x="4166167" y="4664547"/>
                <a:ext cx="78840" cy="244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5E6B09-98B7-D425-E541-68032CD4F91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61847" y="4660227"/>
                  <a:ext cx="87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CD4DA25-A6C9-B7C4-FC59-61675CBD4D54}"/>
                    </a:ext>
                  </a:extLst>
                </p14:cNvPr>
                <p14:cNvContentPartPr/>
                <p14:nvPr/>
              </p14:nvContentPartPr>
              <p14:xfrm>
                <a:off x="4277047" y="4677147"/>
                <a:ext cx="74880" cy="56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CD4DA25-A6C9-B7C4-FC59-61675CBD4D5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72727" y="4672827"/>
                  <a:ext cx="83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0AE726-69AA-EF2B-9AB6-5E78573D41E2}"/>
                    </a:ext>
                  </a:extLst>
                </p14:cNvPr>
                <p14:cNvContentPartPr/>
                <p14:nvPr/>
              </p14:nvContentPartPr>
              <p14:xfrm>
                <a:off x="4424647" y="4695507"/>
                <a:ext cx="6480" cy="3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0AE726-69AA-EF2B-9AB6-5E78573D41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20327" y="4691187"/>
                  <a:ext cx="1512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90CEF53-070D-D5E9-033A-A05BACA8CE72}"/>
              </a:ext>
            </a:extLst>
          </p:cNvPr>
          <p:cNvGrpSpPr/>
          <p:nvPr/>
        </p:nvGrpSpPr>
        <p:grpSpPr>
          <a:xfrm>
            <a:off x="4764127" y="4500387"/>
            <a:ext cx="291240" cy="187200"/>
            <a:chOff x="4764127" y="4500387"/>
            <a:chExt cx="29124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DBBDFC-3411-AD20-9E4D-429FCB04E15E}"/>
                    </a:ext>
                  </a:extLst>
                </p14:cNvPr>
                <p14:cNvContentPartPr/>
                <p14:nvPr/>
              </p14:nvContentPartPr>
              <p14:xfrm>
                <a:off x="4764127" y="4500387"/>
                <a:ext cx="75240" cy="18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DBBDFC-3411-AD20-9E4D-429FCB04E15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59807" y="4496067"/>
                  <a:ext cx="83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C5E98C4-41A1-053B-2C58-F743228B97CB}"/>
                    </a:ext>
                  </a:extLst>
                </p14:cNvPr>
                <p14:cNvContentPartPr/>
                <p14:nvPr/>
              </p14:nvContentPartPr>
              <p14:xfrm>
                <a:off x="4868527" y="4624947"/>
                <a:ext cx="186840" cy="62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C5E98C4-41A1-053B-2C58-F743228B97C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64207" y="4620627"/>
                  <a:ext cx="1954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7E70395-A215-1558-66D3-7C1CAEB6D3B4}"/>
              </a:ext>
            </a:extLst>
          </p:cNvPr>
          <p:cNvGrpSpPr/>
          <p:nvPr/>
        </p:nvGrpSpPr>
        <p:grpSpPr>
          <a:xfrm>
            <a:off x="5322127" y="4492467"/>
            <a:ext cx="722520" cy="235800"/>
            <a:chOff x="5322127" y="4492467"/>
            <a:chExt cx="7225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B8D2B9-33A2-31DB-34CC-451CD59BC305}"/>
                    </a:ext>
                  </a:extLst>
                </p14:cNvPr>
                <p14:cNvContentPartPr/>
                <p14:nvPr/>
              </p14:nvContentPartPr>
              <p14:xfrm>
                <a:off x="5322127" y="4628907"/>
                <a:ext cx="90360" cy="79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B8D2B9-33A2-31DB-34CC-451CD59BC30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17807" y="4624587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55EF04B-2AF2-6612-D4C1-E231ED5665A2}"/>
                    </a:ext>
                  </a:extLst>
                </p14:cNvPr>
                <p14:cNvContentPartPr/>
                <p14:nvPr/>
              </p14:nvContentPartPr>
              <p14:xfrm>
                <a:off x="5424367" y="4654467"/>
                <a:ext cx="64800" cy="47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55EF04B-2AF2-6612-D4C1-E231ED5665A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20047" y="4650147"/>
                  <a:ext cx="73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F1F0DD-05FC-878F-84B6-ADF34377755E}"/>
                    </a:ext>
                  </a:extLst>
                </p14:cNvPr>
                <p14:cNvContentPartPr/>
                <p14:nvPr/>
              </p14:nvContentPartPr>
              <p14:xfrm>
                <a:off x="5508247" y="4531707"/>
                <a:ext cx="20160" cy="180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F1F0DD-05FC-878F-84B6-ADF34377755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03927" y="4527387"/>
                  <a:ext cx="28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266033E-2D7D-9336-CB70-AD56AEC28F4F}"/>
                    </a:ext>
                  </a:extLst>
                </p14:cNvPr>
                <p14:cNvContentPartPr/>
                <p14:nvPr/>
              </p14:nvContentPartPr>
              <p14:xfrm>
                <a:off x="5568007" y="4644747"/>
                <a:ext cx="46080" cy="50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266033E-2D7D-9336-CB70-AD56AEC28F4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63687" y="4640427"/>
                  <a:ext cx="54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46C14D8-7DE1-D560-B97F-D9B6965B58D5}"/>
                    </a:ext>
                  </a:extLst>
                </p14:cNvPr>
                <p14:cNvContentPartPr/>
                <p14:nvPr/>
              </p14:nvContentPartPr>
              <p14:xfrm>
                <a:off x="5675647" y="4530627"/>
                <a:ext cx="63000" cy="152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46C14D8-7DE1-D560-B97F-D9B6965B58D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71327" y="4526307"/>
                  <a:ext cx="7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1A2F28-ED51-E16E-18B4-F1814796F5A4}"/>
                    </a:ext>
                  </a:extLst>
                </p14:cNvPr>
                <p14:cNvContentPartPr/>
                <p14:nvPr/>
              </p14:nvContentPartPr>
              <p14:xfrm>
                <a:off x="5739007" y="4607667"/>
                <a:ext cx="12600" cy="75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1A2F28-ED51-E16E-18B4-F1814796F5A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34687" y="4603347"/>
                  <a:ext cx="21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A7C1A75-38D3-303D-BC4E-25CA959ED2E8}"/>
                    </a:ext>
                  </a:extLst>
                </p14:cNvPr>
                <p14:cNvContentPartPr/>
                <p14:nvPr/>
              </p14:nvContentPartPr>
              <p14:xfrm>
                <a:off x="5739007" y="4617027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A7C1A75-38D3-303D-BC4E-25CA959ED2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34687" y="46127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6817482-FA97-34B9-AD62-36161BB46A7D}"/>
                    </a:ext>
                  </a:extLst>
                </p14:cNvPr>
                <p14:cNvContentPartPr/>
                <p14:nvPr/>
              </p14:nvContentPartPr>
              <p14:xfrm>
                <a:off x="5739007" y="4617027"/>
                <a:ext cx="83520" cy="65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6817482-FA97-34B9-AD62-36161BB46A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34687" y="4612707"/>
                  <a:ext cx="92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957F804-008A-F04E-178B-84FA189A7F33}"/>
                    </a:ext>
                  </a:extLst>
                </p14:cNvPr>
                <p14:cNvContentPartPr/>
                <p14:nvPr/>
              </p14:nvContentPartPr>
              <p14:xfrm>
                <a:off x="5871847" y="4612347"/>
                <a:ext cx="52920" cy="75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957F804-008A-F04E-178B-84FA189A7F3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67527" y="4608027"/>
                  <a:ext cx="61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06A9565-2178-304A-622F-1B6CAF265F2B}"/>
                    </a:ext>
                  </a:extLst>
                </p14:cNvPr>
                <p14:cNvContentPartPr/>
                <p14:nvPr/>
              </p14:nvContentPartPr>
              <p14:xfrm>
                <a:off x="5960047" y="4492467"/>
                <a:ext cx="84600" cy="235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06A9565-2178-304A-622F-1B6CAF265F2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5727" y="4488147"/>
                  <a:ext cx="93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20E4C89-C07C-411E-E5B9-A6AC1523EB11}"/>
              </a:ext>
            </a:extLst>
          </p:cNvPr>
          <p:cNvGrpSpPr/>
          <p:nvPr/>
        </p:nvGrpSpPr>
        <p:grpSpPr>
          <a:xfrm>
            <a:off x="466807" y="4735467"/>
            <a:ext cx="948240" cy="145440"/>
            <a:chOff x="466807" y="4735467"/>
            <a:chExt cx="9482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F858784-7FE1-1462-62CE-4D9E639EB5EF}"/>
                    </a:ext>
                  </a:extLst>
                </p14:cNvPr>
                <p14:cNvContentPartPr/>
                <p14:nvPr/>
              </p14:nvContentPartPr>
              <p14:xfrm>
                <a:off x="466807" y="4735467"/>
                <a:ext cx="154800" cy="123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F858784-7FE1-1462-62CE-4D9E639EB5E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0687" y="4729347"/>
                  <a:ext cx="167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D7DC819-E165-B457-5FB9-08FA15D52472}"/>
                    </a:ext>
                  </a:extLst>
                </p14:cNvPr>
                <p14:cNvContentPartPr/>
                <p14:nvPr/>
              </p14:nvContentPartPr>
              <p14:xfrm>
                <a:off x="660487" y="4781187"/>
                <a:ext cx="105840" cy="85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D7DC819-E165-B457-5FB9-08FA15D5247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4367" y="4775067"/>
                  <a:ext cx="118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814097-D89C-6D38-6AF6-374B27F3F146}"/>
                    </a:ext>
                  </a:extLst>
                </p14:cNvPr>
                <p14:cNvContentPartPr/>
                <p14:nvPr/>
              </p14:nvContentPartPr>
              <p14:xfrm>
                <a:off x="784327" y="4803507"/>
                <a:ext cx="49320" cy="75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814097-D89C-6D38-6AF6-374B27F3F14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8207" y="4797387"/>
                  <a:ext cx="61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5550647-7CAE-F9AD-2C95-5A7F82CDACC5}"/>
                    </a:ext>
                  </a:extLst>
                </p14:cNvPr>
                <p14:cNvContentPartPr/>
                <p14:nvPr/>
              </p14:nvContentPartPr>
              <p14:xfrm>
                <a:off x="897367" y="4798107"/>
                <a:ext cx="6480" cy="82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5550647-7CAE-F9AD-2C95-5A7F82CDAC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1247" y="4791987"/>
                  <a:ext cx="18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FBCF6C-3050-876F-E38B-382B4416FD88}"/>
                    </a:ext>
                  </a:extLst>
                </p14:cNvPr>
                <p14:cNvContentPartPr/>
                <p14:nvPr/>
              </p14:nvContentPartPr>
              <p14:xfrm>
                <a:off x="979807" y="4805307"/>
                <a:ext cx="122400" cy="69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FBCF6C-3050-876F-E38B-382B4416FD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73687" y="4799187"/>
                  <a:ext cx="134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E8955C-9C47-D9FA-B852-DCA101025E35}"/>
                    </a:ext>
                  </a:extLst>
                </p14:cNvPr>
                <p14:cNvContentPartPr/>
                <p14:nvPr/>
              </p14:nvContentPartPr>
              <p14:xfrm>
                <a:off x="1198327" y="4822587"/>
                <a:ext cx="61200" cy="52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E8955C-9C47-D9FA-B852-DCA101025E3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92207" y="4816467"/>
                  <a:ext cx="73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C9547C4-0048-1F6D-E8CB-348C2C084A34}"/>
                    </a:ext>
                  </a:extLst>
                </p14:cNvPr>
                <p14:cNvContentPartPr/>
                <p14:nvPr/>
              </p14:nvContentPartPr>
              <p14:xfrm>
                <a:off x="1294087" y="4806747"/>
                <a:ext cx="120960" cy="40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C9547C4-0048-1F6D-E8CB-348C2C084A3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7967" y="4800627"/>
                  <a:ext cx="1332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8357BE9-CC06-B86F-FAFD-D101315D7673}"/>
              </a:ext>
            </a:extLst>
          </p:cNvPr>
          <p:cNvGrpSpPr/>
          <p:nvPr/>
        </p:nvGrpSpPr>
        <p:grpSpPr>
          <a:xfrm>
            <a:off x="1596487" y="4683627"/>
            <a:ext cx="113040" cy="466920"/>
            <a:chOff x="1596487" y="4683627"/>
            <a:chExt cx="1130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4C6EB5-FD95-82DA-679D-87330C38D457}"/>
                    </a:ext>
                  </a:extLst>
                </p14:cNvPr>
                <p14:cNvContentPartPr/>
                <p14:nvPr/>
              </p14:nvContentPartPr>
              <p14:xfrm>
                <a:off x="1596487" y="4805307"/>
                <a:ext cx="5868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4C6EB5-FD95-82DA-679D-87330C38D45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590367" y="4799187"/>
                  <a:ext cx="70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BF54EFA-54EB-91BF-4C5E-3EF50087E59D}"/>
                    </a:ext>
                  </a:extLst>
                </p14:cNvPr>
                <p14:cNvContentPartPr/>
                <p14:nvPr/>
              </p14:nvContentPartPr>
              <p14:xfrm>
                <a:off x="1645087" y="4683627"/>
                <a:ext cx="64440" cy="466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BF54EFA-54EB-91BF-4C5E-3EF50087E59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38967" y="4677507"/>
                  <a:ext cx="7668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A9AFEE5-3429-8D98-1C51-A75E2A2B5C79}"/>
              </a:ext>
            </a:extLst>
          </p:cNvPr>
          <p:cNvGrpSpPr/>
          <p:nvPr/>
        </p:nvGrpSpPr>
        <p:grpSpPr>
          <a:xfrm>
            <a:off x="1923007" y="4676067"/>
            <a:ext cx="232200" cy="203040"/>
            <a:chOff x="1923007" y="4676067"/>
            <a:chExt cx="2322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80D79D9-2950-6A6F-A3F4-7C0E06E3A593}"/>
                    </a:ext>
                  </a:extLst>
                </p14:cNvPr>
                <p14:cNvContentPartPr/>
                <p14:nvPr/>
              </p14:nvContentPartPr>
              <p14:xfrm>
                <a:off x="1923007" y="4753467"/>
                <a:ext cx="105480" cy="125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80D79D9-2950-6A6F-A3F4-7C0E06E3A59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16887" y="4747347"/>
                  <a:ext cx="117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D3DE6DA-0A71-811B-3C1A-4CC035FAA206}"/>
                    </a:ext>
                  </a:extLst>
                </p14:cNvPr>
                <p14:cNvContentPartPr/>
                <p14:nvPr/>
              </p14:nvContentPartPr>
              <p14:xfrm>
                <a:off x="2041807" y="4676067"/>
                <a:ext cx="113400" cy="6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D3DE6DA-0A71-811B-3C1A-4CC035FAA20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035687" y="4669947"/>
                  <a:ext cx="1256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75E75B-C7BD-C194-1CF8-47D90E99B6B7}"/>
              </a:ext>
            </a:extLst>
          </p:cNvPr>
          <p:cNvGrpSpPr/>
          <p:nvPr/>
        </p:nvGrpSpPr>
        <p:grpSpPr>
          <a:xfrm>
            <a:off x="503527" y="5163867"/>
            <a:ext cx="775800" cy="183960"/>
            <a:chOff x="503527" y="5163867"/>
            <a:chExt cx="7758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1115575-E987-7956-D7B0-786C0704BED7}"/>
                    </a:ext>
                  </a:extLst>
                </p14:cNvPr>
                <p14:cNvContentPartPr/>
                <p14:nvPr/>
              </p14:nvContentPartPr>
              <p14:xfrm>
                <a:off x="503527" y="5200227"/>
                <a:ext cx="100440" cy="109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1115575-E987-7956-D7B0-786C0704BED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97407" y="5194107"/>
                  <a:ext cx="112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B56213C-038B-7A87-0EF6-987FB0646452}"/>
                    </a:ext>
                  </a:extLst>
                </p14:cNvPr>
                <p14:cNvContentPartPr/>
                <p14:nvPr/>
              </p14:nvContentPartPr>
              <p14:xfrm>
                <a:off x="657247" y="5257107"/>
                <a:ext cx="47880" cy="56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B56213C-038B-7A87-0EF6-987FB064645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1127" y="5250987"/>
                  <a:ext cx="60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63490C1-580A-71B3-27E4-ECD93DBE432F}"/>
                    </a:ext>
                  </a:extLst>
                </p14:cNvPr>
                <p14:cNvContentPartPr/>
                <p14:nvPr/>
              </p14:nvContentPartPr>
              <p14:xfrm>
                <a:off x="765607" y="5163867"/>
                <a:ext cx="17280" cy="183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63490C1-580A-71B3-27E4-ECD93DBE432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9487" y="5157747"/>
                  <a:ext cx="29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D33B1E3-F1EA-FC74-E3B4-5F3AB442C285}"/>
                    </a:ext>
                  </a:extLst>
                </p14:cNvPr>
                <p14:cNvContentPartPr/>
                <p14:nvPr/>
              </p14:nvContentPartPr>
              <p14:xfrm>
                <a:off x="830767" y="5264307"/>
                <a:ext cx="50040" cy="72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D33B1E3-F1EA-FC74-E3B4-5F3AB442C28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4647" y="5258187"/>
                  <a:ext cx="62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9097C04-C138-6F5E-C35C-5B0B659E8C83}"/>
                    </a:ext>
                  </a:extLst>
                </p14:cNvPr>
                <p14:cNvContentPartPr/>
                <p14:nvPr/>
              </p14:nvContentPartPr>
              <p14:xfrm>
                <a:off x="946687" y="5168907"/>
                <a:ext cx="85320" cy="150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9097C04-C138-6F5E-C35C-5B0B659E8C8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40567" y="5162787"/>
                  <a:ext cx="97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2E39926-6387-ACD0-599F-1AD44FFB3950}"/>
                    </a:ext>
                  </a:extLst>
                </p14:cNvPr>
                <p14:cNvContentPartPr/>
                <p14:nvPr/>
              </p14:nvContentPartPr>
              <p14:xfrm>
                <a:off x="1043887" y="5251347"/>
                <a:ext cx="26280" cy="83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2E39926-6387-ACD0-599F-1AD44FFB395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7767" y="5245227"/>
                  <a:ext cx="38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4ADF3C7-C292-2CE8-B015-279F0AD40700}"/>
                    </a:ext>
                  </a:extLst>
                </p14:cNvPr>
                <p14:cNvContentPartPr/>
                <p14:nvPr/>
              </p14:nvContentPartPr>
              <p14:xfrm>
                <a:off x="1110847" y="5260707"/>
                <a:ext cx="25200" cy="45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4ADF3C7-C292-2CE8-B015-279F0AD4070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04727" y="5254587"/>
                  <a:ext cx="37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D5A262-71E3-6806-7F8A-28798221E15B}"/>
                    </a:ext>
                  </a:extLst>
                </p14:cNvPr>
                <p14:cNvContentPartPr/>
                <p14:nvPr/>
              </p14:nvContentPartPr>
              <p14:xfrm>
                <a:off x="1120207" y="5279787"/>
                <a:ext cx="360" cy="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D5A262-71E3-6806-7F8A-28798221E1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4087" y="52736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D3A43D8-731B-0C0E-C735-530D8CB1B52A}"/>
                    </a:ext>
                  </a:extLst>
                </p14:cNvPr>
                <p14:cNvContentPartPr/>
                <p14:nvPr/>
              </p14:nvContentPartPr>
              <p14:xfrm>
                <a:off x="1120207" y="5244147"/>
                <a:ext cx="159120" cy="59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D3A43D8-731B-0C0E-C735-530D8CB1B52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14087" y="5238027"/>
                  <a:ext cx="17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3A6E9D7-0CAE-3E9F-A4E7-5964CC6A304A}"/>
                    </a:ext>
                  </a:extLst>
                </p14:cNvPr>
                <p14:cNvContentPartPr/>
                <p14:nvPr/>
              </p14:nvContentPartPr>
              <p14:xfrm>
                <a:off x="1038127" y="5235867"/>
                <a:ext cx="21240" cy="6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3A6E9D7-0CAE-3E9F-A4E7-5964CC6A304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32007" y="5229747"/>
                  <a:ext cx="3348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5E463F-2FE1-3AAF-C6B0-3EEED7620950}"/>
              </a:ext>
            </a:extLst>
          </p:cNvPr>
          <p:cNvGrpSpPr/>
          <p:nvPr/>
        </p:nvGrpSpPr>
        <p:grpSpPr>
          <a:xfrm>
            <a:off x="2359687" y="4714947"/>
            <a:ext cx="641160" cy="195120"/>
            <a:chOff x="2359687" y="4714947"/>
            <a:chExt cx="64116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4BD7592-251B-415F-AE9C-5915F779C7C0}"/>
                    </a:ext>
                  </a:extLst>
                </p14:cNvPr>
                <p14:cNvContentPartPr/>
                <p14:nvPr/>
              </p14:nvContentPartPr>
              <p14:xfrm>
                <a:off x="2359687" y="4734027"/>
                <a:ext cx="83160" cy="174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4BD7592-251B-415F-AE9C-5915F779C7C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353567" y="4727907"/>
                  <a:ext cx="9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16A8E0B-FA74-BA64-45FB-E10C3019AA52}"/>
                    </a:ext>
                  </a:extLst>
                </p14:cNvPr>
                <p14:cNvContentPartPr/>
                <p14:nvPr/>
              </p14:nvContentPartPr>
              <p14:xfrm>
                <a:off x="2478487" y="4827627"/>
                <a:ext cx="7920" cy="50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16A8E0B-FA74-BA64-45FB-E10C3019AA5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472367" y="4821507"/>
                  <a:ext cx="20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8539E9A-08F2-D872-13B2-98A43F77EE3E}"/>
                    </a:ext>
                  </a:extLst>
                </p14:cNvPr>
                <p14:cNvContentPartPr/>
                <p14:nvPr/>
              </p14:nvContentPartPr>
              <p14:xfrm>
                <a:off x="2478487" y="4826907"/>
                <a:ext cx="101520" cy="83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8539E9A-08F2-D872-13B2-98A43F77EE3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472367" y="4820787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415E9A0-0EC1-E27E-C67A-1265ABAD8985}"/>
                    </a:ext>
                  </a:extLst>
                </p14:cNvPr>
                <p14:cNvContentPartPr/>
                <p14:nvPr/>
              </p14:nvContentPartPr>
              <p14:xfrm>
                <a:off x="2614567" y="4714947"/>
                <a:ext cx="44640" cy="17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415E9A0-0EC1-E27E-C67A-1265ABAD898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608447" y="4708827"/>
                  <a:ext cx="56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023E4CC-7064-80DA-7CD2-C514630B0DD3}"/>
                    </a:ext>
                  </a:extLst>
                </p14:cNvPr>
                <p14:cNvContentPartPr/>
                <p14:nvPr/>
              </p14:nvContentPartPr>
              <p14:xfrm>
                <a:off x="2686207" y="4816467"/>
                <a:ext cx="9360" cy="63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023E4CC-7064-80DA-7CD2-C514630B0DD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680087" y="4810347"/>
                  <a:ext cx="21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8184CB5-33A9-4F06-3B25-4D8C716149F8}"/>
                    </a:ext>
                  </a:extLst>
                </p14:cNvPr>
                <p14:cNvContentPartPr/>
                <p14:nvPr/>
              </p14:nvContentPartPr>
              <p14:xfrm>
                <a:off x="2719687" y="4833747"/>
                <a:ext cx="58320" cy="39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8184CB5-33A9-4F06-3B25-4D8C716149F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13567" y="4827627"/>
                  <a:ext cx="70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3F138A1-A863-A602-C3DC-F8C9C0DA4DAB}"/>
                    </a:ext>
                  </a:extLst>
                </p14:cNvPr>
                <p14:cNvContentPartPr/>
                <p14:nvPr/>
              </p14:nvContentPartPr>
              <p14:xfrm>
                <a:off x="2817247" y="4823667"/>
                <a:ext cx="58320" cy="50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3F138A1-A863-A602-C3DC-F8C9C0DA4DA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11127" y="4817547"/>
                  <a:ext cx="70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5822F4F-634B-6C80-F2DF-1B7367CD9A6C}"/>
                    </a:ext>
                  </a:extLst>
                </p14:cNvPr>
                <p14:cNvContentPartPr/>
                <p14:nvPr/>
              </p14:nvContentPartPr>
              <p14:xfrm>
                <a:off x="2953327" y="4719987"/>
                <a:ext cx="11160" cy="172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5822F4F-634B-6C80-F2DF-1B7367CD9A6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947207" y="4713867"/>
                  <a:ext cx="23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BAD0DB8-9E45-62CD-2C26-9F66EBA353A7}"/>
                    </a:ext>
                  </a:extLst>
                </p14:cNvPr>
                <p14:cNvContentPartPr/>
                <p14:nvPr/>
              </p14:nvContentPartPr>
              <p14:xfrm>
                <a:off x="2921287" y="4794507"/>
                <a:ext cx="79560" cy="3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BAD0DB8-9E45-62CD-2C26-9F66EBA353A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915167" y="4788387"/>
                  <a:ext cx="9180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1BFF28B-0E08-D7EA-454F-C71E56E94050}"/>
              </a:ext>
            </a:extLst>
          </p:cNvPr>
          <p:cNvGrpSpPr/>
          <p:nvPr/>
        </p:nvGrpSpPr>
        <p:grpSpPr>
          <a:xfrm>
            <a:off x="8129047" y="2562867"/>
            <a:ext cx="291960" cy="214560"/>
            <a:chOff x="8129047" y="2562867"/>
            <a:chExt cx="291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073AA28-DE77-762E-B0AA-8C597D97BECD}"/>
                    </a:ext>
                  </a:extLst>
                </p14:cNvPr>
                <p14:cNvContentPartPr/>
                <p14:nvPr/>
              </p14:nvContentPartPr>
              <p14:xfrm>
                <a:off x="8129047" y="2616867"/>
                <a:ext cx="155880" cy="8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073AA28-DE77-762E-B0AA-8C597D97BE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124727" y="2612547"/>
                  <a:ext cx="1645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F8D762C-1370-59B1-9006-ACC4A3DBEFC6}"/>
                    </a:ext>
                  </a:extLst>
                </p14:cNvPr>
                <p14:cNvContentPartPr/>
                <p14:nvPr/>
              </p14:nvContentPartPr>
              <p14:xfrm>
                <a:off x="8130847" y="2667267"/>
                <a:ext cx="164880" cy="6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F8D762C-1370-59B1-9006-ACC4A3DBEFC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26527" y="2662947"/>
                  <a:ext cx="1735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5BC2774-CC41-786A-D214-7FBC5E5CCD85}"/>
                    </a:ext>
                  </a:extLst>
                </p14:cNvPr>
                <p14:cNvContentPartPr/>
                <p14:nvPr/>
              </p14:nvContentPartPr>
              <p14:xfrm>
                <a:off x="8303287" y="2562867"/>
                <a:ext cx="117720" cy="214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5BC2774-CC41-786A-D214-7FBC5E5CCD8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98967" y="2558547"/>
                  <a:ext cx="12636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94AE4D8-AF40-8E44-D31F-2C90D17BB484}"/>
                  </a:ext>
                </a:extLst>
              </p14:cNvPr>
              <p14:cNvContentPartPr/>
              <p14:nvPr/>
            </p14:nvContentPartPr>
            <p14:xfrm>
              <a:off x="8834287" y="2487627"/>
              <a:ext cx="169920" cy="2401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94AE4D8-AF40-8E44-D31F-2C90D17BB484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829967" y="2483307"/>
                <a:ext cx="17856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EF0DF3A-B3D8-38EB-23DE-0B57A1212341}"/>
              </a:ext>
            </a:extLst>
          </p:cNvPr>
          <p:cNvGrpSpPr/>
          <p:nvPr/>
        </p:nvGrpSpPr>
        <p:grpSpPr>
          <a:xfrm>
            <a:off x="9299767" y="2616147"/>
            <a:ext cx="153720" cy="118440"/>
            <a:chOff x="9299767" y="2616147"/>
            <a:chExt cx="15372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DF2C7C6-ABDF-96F7-842F-55F0165FE1E7}"/>
                    </a:ext>
                  </a:extLst>
                </p14:cNvPr>
                <p14:cNvContentPartPr/>
                <p14:nvPr/>
              </p14:nvContentPartPr>
              <p14:xfrm>
                <a:off x="9299767" y="2616147"/>
                <a:ext cx="5040" cy="118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DF2C7C6-ABDF-96F7-842F-55F0165FE1E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295447" y="2611827"/>
                  <a:ext cx="13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83110F4-6431-94DE-BCCF-E8EA2EF5616F}"/>
                    </a:ext>
                  </a:extLst>
                </p14:cNvPr>
                <p14:cNvContentPartPr/>
                <p14:nvPr/>
              </p14:nvContentPartPr>
              <p14:xfrm>
                <a:off x="9365647" y="2625147"/>
                <a:ext cx="87840" cy="90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83110F4-6431-94DE-BCCF-E8EA2EF5616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61327" y="2620827"/>
                  <a:ext cx="96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F2625AE-66CA-BB05-54F2-B87F7B6955E2}"/>
              </a:ext>
            </a:extLst>
          </p:cNvPr>
          <p:cNvGrpSpPr/>
          <p:nvPr/>
        </p:nvGrpSpPr>
        <p:grpSpPr>
          <a:xfrm>
            <a:off x="9774607" y="2479347"/>
            <a:ext cx="191160" cy="393840"/>
            <a:chOff x="9774607" y="2479347"/>
            <a:chExt cx="1911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6CBA3BC-5B29-0E08-3280-5B795B4B5D47}"/>
                    </a:ext>
                  </a:extLst>
                </p14:cNvPr>
                <p14:cNvContentPartPr/>
                <p14:nvPr/>
              </p14:nvContentPartPr>
              <p14:xfrm>
                <a:off x="9774607" y="2606787"/>
                <a:ext cx="67680" cy="81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6CBA3BC-5B29-0E08-3280-5B795B4B5D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770287" y="2602467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72ABE28-6AAA-6198-1432-E71F8AEDB436}"/>
                    </a:ext>
                  </a:extLst>
                </p14:cNvPr>
                <p14:cNvContentPartPr/>
                <p14:nvPr/>
              </p14:nvContentPartPr>
              <p14:xfrm>
                <a:off x="9853807" y="2479347"/>
                <a:ext cx="111960" cy="393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72ABE28-6AAA-6198-1432-E71F8AEDB43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849487" y="2475027"/>
                  <a:ext cx="12060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207C69F-BE61-1434-F9D5-7B8D983C12C5}"/>
              </a:ext>
            </a:extLst>
          </p:cNvPr>
          <p:cNvGrpSpPr/>
          <p:nvPr/>
        </p:nvGrpSpPr>
        <p:grpSpPr>
          <a:xfrm>
            <a:off x="10201927" y="2482227"/>
            <a:ext cx="348480" cy="375120"/>
            <a:chOff x="10201927" y="2482227"/>
            <a:chExt cx="3484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882E583-D043-D83E-609A-D26A0392B18A}"/>
                    </a:ext>
                  </a:extLst>
                </p14:cNvPr>
                <p14:cNvContentPartPr/>
                <p14:nvPr/>
              </p14:nvContentPartPr>
              <p14:xfrm>
                <a:off x="10201927" y="2482227"/>
                <a:ext cx="107280" cy="375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882E583-D043-D83E-609A-D26A0392B18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197607" y="2477907"/>
                  <a:ext cx="115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6EC96C5-9B2E-C48D-256F-D9B87F445AC4}"/>
                    </a:ext>
                  </a:extLst>
                </p14:cNvPr>
                <p14:cNvContentPartPr/>
                <p14:nvPr/>
              </p14:nvContentPartPr>
              <p14:xfrm>
                <a:off x="10363927" y="2627667"/>
                <a:ext cx="39960" cy="6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6EC96C5-9B2E-C48D-256F-D9B87F445AC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359607" y="2623347"/>
                  <a:ext cx="48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F788601-904B-9004-4EB4-33BA89EF51CF}"/>
                    </a:ext>
                  </a:extLst>
                </p14:cNvPr>
                <p14:cNvContentPartPr/>
                <p14:nvPr/>
              </p14:nvContentPartPr>
              <p14:xfrm>
                <a:off x="10460047" y="2526147"/>
                <a:ext cx="26280" cy="161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F788601-904B-9004-4EB4-33BA89EF51C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455727" y="2521827"/>
                  <a:ext cx="34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323388D-9179-87A1-4741-5CB1A5B52DD8}"/>
                    </a:ext>
                  </a:extLst>
                </p14:cNvPr>
                <p14:cNvContentPartPr/>
                <p14:nvPr/>
              </p14:nvContentPartPr>
              <p14:xfrm>
                <a:off x="10511887" y="2530827"/>
                <a:ext cx="38520" cy="193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323388D-9179-87A1-4741-5CB1A5B52DD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507567" y="2526507"/>
                  <a:ext cx="471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B3A5BE7-FDEA-5F2B-84DB-44EC6794FB9E}"/>
              </a:ext>
            </a:extLst>
          </p:cNvPr>
          <p:cNvGrpSpPr/>
          <p:nvPr/>
        </p:nvGrpSpPr>
        <p:grpSpPr>
          <a:xfrm>
            <a:off x="10742287" y="2456667"/>
            <a:ext cx="681480" cy="289800"/>
            <a:chOff x="10742287" y="2456667"/>
            <a:chExt cx="68148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82CF2CE-B183-82FB-92E3-0765296BFF7E}"/>
                    </a:ext>
                  </a:extLst>
                </p14:cNvPr>
                <p14:cNvContentPartPr/>
                <p14:nvPr/>
              </p14:nvContentPartPr>
              <p14:xfrm>
                <a:off x="10742287" y="2597427"/>
                <a:ext cx="137880" cy="104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82CF2CE-B183-82FB-92E3-0765296BFF7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737967" y="2593107"/>
                  <a:ext cx="146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D1DD158-0583-DB00-9CD8-56B8CEE0AD31}"/>
                    </a:ext>
                  </a:extLst>
                </p14:cNvPr>
                <p14:cNvContentPartPr/>
                <p14:nvPr/>
              </p14:nvContentPartPr>
              <p14:xfrm>
                <a:off x="10912927" y="2611467"/>
                <a:ext cx="205560" cy="73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D1DD158-0583-DB00-9CD8-56B8CEE0AD3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908607" y="2607147"/>
                  <a:ext cx="214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0084DE4-D46C-766B-336F-1ED730356FFD}"/>
                    </a:ext>
                  </a:extLst>
                </p14:cNvPr>
                <p14:cNvContentPartPr/>
                <p14:nvPr/>
              </p14:nvContentPartPr>
              <p14:xfrm>
                <a:off x="11183287" y="2456667"/>
                <a:ext cx="240480" cy="289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0084DE4-D46C-766B-336F-1ED730356FF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178967" y="2452347"/>
                  <a:ext cx="24912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B12FADF-9738-F0E5-994A-2CE36F1C9E88}"/>
              </a:ext>
            </a:extLst>
          </p:cNvPr>
          <p:cNvGrpSpPr/>
          <p:nvPr/>
        </p:nvGrpSpPr>
        <p:grpSpPr>
          <a:xfrm>
            <a:off x="9411367" y="3081987"/>
            <a:ext cx="180720" cy="183960"/>
            <a:chOff x="9411367" y="3081987"/>
            <a:chExt cx="1807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1D1B96A-546A-1A91-A9C7-51B1FAFD6CB1}"/>
                    </a:ext>
                  </a:extLst>
                </p14:cNvPr>
                <p14:cNvContentPartPr/>
                <p14:nvPr/>
              </p14:nvContentPartPr>
              <p14:xfrm>
                <a:off x="9476167" y="3081987"/>
                <a:ext cx="4320" cy="100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1D1B96A-546A-1A91-A9C7-51B1FAFD6CB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471847" y="3077667"/>
                  <a:ext cx="12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3C034D7-1114-D375-829F-D24595B61166}"/>
                    </a:ext>
                  </a:extLst>
                </p14:cNvPr>
                <p14:cNvContentPartPr/>
                <p14:nvPr/>
              </p14:nvContentPartPr>
              <p14:xfrm>
                <a:off x="9508927" y="3089187"/>
                <a:ext cx="7920" cy="103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3C034D7-1114-D375-829F-D24595B6116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504607" y="3084867"/>
                  <a:ext cx="16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99061FB-E0EF-C131-6FF0-81B8FD6B23C6}"/>
                    </a:ext>
                  </a:extLst>
                </p14:cNvPr>
                <p14:cNvContentPartPr/>
                <p14:nvPr/>
              </p14:nvContentPartPr>
              <p14:xfrm>
                <a:off x="9411367" y="3173787"/>
                <a:ext cx="180720" cy="92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99061FB-E0EF-C131-6FF0-81B8FD6B23C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407047" y="3169467"/>
                  <a:ext cx="1893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550E5A0-811C-1D73-2223-86428791B7E7}"/>
                  </a:ext>
                </a:extLst>
              </p14:cNvPr>
              <p14:cNvContentPartPr/>
              <p14:nvPr/>
            </p14:nvContentPartPr>
            <p14:xfrm>
              <a:off x="8709367" y="3614067"/>
              <a:ext cx="174240" cy="208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550E5A0-811C-1D73-2223-86428791B7E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705047" y="3609747"/>
                <a:ext cx="18288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C4E715D-AB65-469A-B428-CC1D1992B9CE}"/>
              </a:ext>
            </a:extLst>
          </p:cNvPr>
          <p:cNvGrpSpPr/>
          <p:nvPr/>
        </p:nvGrpSpPr>
        <p:grpSpPr>
          <a:xfrm>
            <a:off x="9182047" y="3633507"/>
            <a:ext cx="356760" cy="168840"/>
            <a:chOff x="9182047" y="3633507"/>
            <a:chExt cx="3567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BB70462-B738-2FD9-2EB6-3B4392C789CD}"/>
                    </a:ext>
                  </a:extLst>
                </p14:cNvPr>
                <p14:cNvContentPartPr/>
                <p14:nvPr/>
              </p14:nvContentPartPr>
              <p14:xfrm>
                <a:off x="9182047" y="3633507"/>
                <a:ext cx="105120" cy="163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BB70462-B738-2FD9-2EB6-3B4392C789C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177727" y="3629187"/>
                  <a:ext cx="113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C90155B-3C14-57E8-456F-0F362DBA37E1}"/>
                    </a:ext>
                  </a:extLst>
                </p14:cNvPr>
                <p14:cNvContentPartPr/>
                <p14:nvPr/>
              </p14:nvContentPartPr>
              <p14:xfrm>
                <a:off x="9339007" y="3731427"/>
                <a:ext cx="199800" cy="70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C90155B-3C14-57E8-456F-0F362DBA37E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34687" y="3727107"/>
                  <a:ext cx="2084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7F4FBC7-8FA4-2E12-00E3-BCBF48A7F143}"/>
              </a:ext>
            </a:extLst>
          </p:cNvPr>
          <p:cNvGrpSpPr/>
          <p:nvPr/>
        </p:nvGrpSpPr>
        <p:grpSpPr>
          <a:xfrm>
            <a:off x="9794407" y="3606867"/>
            <a:ext cx="803520" cy="189000"/>
            <a:chOff x="9794407" y="3606867"/>
            <a:chExt cx="8035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CDA71E3-D37A-1A87-9B51-87A7DF3686D4}"/>
                    </a:ext>
                  </a:extLst>
                </p14:cNvPr>
                <p14:cNvContentPartPr/>
                <p14:nvPr/>
              </p14:nvContentPartPr>
              <p14:xfrm>
                <a:off x="9794407" y="3619107"/>
                <a:ext cx="157680" cy="176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CDA71E3-D37A-1A87-9B51-87A7DF3686D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790087" y="3614787"/>
                  <a:ext cx="166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35CB4C1-962E-15B6-F058-9FC5F6732269}"/>
                    </a:ext>
                  </a:extLst>
                </p14:cNvPr>
                <p14:cNvContentPartPr/>
                <p14:nvPr/>
              </p14:nvContentPartPr>
              <p14:xfrm>
                <a:off x="9924367" y="3724947"/>
                <a:ext cx="90360" cy="194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35CB4C1-962E-15B6-F058-9FC5F673226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920047" y="3720627"/>
                  <a:ext cx="99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6A48011-E494-15D9-93B2-A6389FC12C4F}"/>
                    </a:ext>
                  </a:extLst>
                </p14:cNvPr>
                <p14:cNvContentPartPr/>
                <p14:nvPr/>
              </p14:nvContentPartPr>
              <p14:xfrm>
                <a:off x="10140727" y="3718467"/>
                <a:ext cx="137880" cy="60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6A48011-E494-15D9-93B2-A6389FC12C4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136407" y="3714147"/>
                  <a:ext cx="146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4DBDF20-4239-C02E-879E-E7D95DE2C738}"/>
                    </a:ext>
                  </a:extLst>
                </p14:cNvPr>
                <p14:cNvContentPartPr/>
                <p14:nvPr/>
              </p14:nvContentPartPr>
              <p14:xfrm>
                <a:off x="10311727" y="3731067"/>
                <a:ext cx="34200" cy="45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4DBDF20-4239-C02E-879E-E7D95DE2C73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307407" y="3726747"/>
                  <a:ext cx="42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1A96A6E-7E02-A84E-F4CF-A1B1029FBDA8}"/>
                    </a:ext>
                  </a:extLst>
                </p14:cNvPr>
                <p14:cNvContentPartPr/>
                <p14:nvPr/>
              </p14:nvContentPartPr>
              <p14:xfrm>
                <a:off x="10345567" y="3735747"/>
                <a:ext cx="360" cy="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1A96A6E-7E02-A84E-F4CF-A1B1029FBDA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41247" y="37314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B2C278C-2465-D2C4-FFF4-22FA4CBA2F65}"/>
                    </a:ext>
                  </a:extLst>
                </p14:cNvPr>
                <p14:cNvContentPartPr/>
                <p14:nvPr/>
              </p14:nvContentPartPr>
              <p14:xfrm>
                <a:off x="10345567" y="3720627"/>
                <a:ext cx="91800" cy="66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B2C278C-2465-D2C4-FFF4-22FA4CBA2F6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341247" y="3716307"/>
                  <a:ext cx="100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792234C-9462-A8A9-2ABC-6820F01D0CCF}"/>
                    </a:ext>
                  </a:extLst>
                </p14:cNvPr>
                <p14:cNvContentPartPr/>
                <p14:nvPr/>
              </p14:nvContentPartPr>
              <p14:xfrm>
                <a:off x="10502527" y="3606867"/>
                <a:ext cx="95400" cy="167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792234C-9462-A8A9-2ABC-6820F01D0CC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498207" y="3602547"/>
                  <a:ext cx="1040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927DC57-6D31-64D0-3C91-3DA7E3C70F6C}"/>
              </a:ext>
            </a:extLst>
          </p:cNvPr>
          <p:cNvGrpSpPr/>
          <p:nvPr/>
        </p:nvGrpSpPr>
        <p:grpSpPr>
          <a:xfrm>
            <a:off x="10871167" y="3589227"/>
            <a:ext cx="302040" cy="222840"/>
            <a:chOff x="10871167" y="3589227"/>
            <a:chExt cx="3020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06410E4-4E62-3BAF-3E2C-FCA2F35BD118}"/>
                    </a:ext>
                  </a:extLst>
                </p14:cNvPr>
                <p14:cNvContentPartPr/>
                <p14:nvPr/>
              </p14:nvContentPartPr>
              <p14:xfrm>
                <a:off x="10871167" y="3691107"/>
                <a:ext cx="172080" cy="120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06410E4-4E62-3BAF-3E2C-FCA2F35BD11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866847" y="3686787"/>
                  <a:ext cx="180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37CCA41-5889-2D65-3AC5-48A59B506DA8}"/>
                    </a:ext>
                  </a:extLst>
                </p14:cNvPr>
                <p14:cNvContentPartPr/>
                <p14:nvPr/>
              </p14:nvContentPartPr>
              <p14:xfrm>
                <a:off x="11027767" y="3589227"/>
                <a:ext cx="145440" cy="63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37CCA41-5889-2D65-3AC5-48A59B506DA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023447" y="3584907"/>
                  <a:ext cx="1540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BC3A027-505D-3C6D-4BC8-ECEC5B03A053}"/>
              </a:ext>
            </a:extLst>
          </p:cNvPr>
          <p:cNvGrpSpPr/>
          <p:nvPr/>
        </p:nvGrpSpPr>
        <p:grpSpPr>
          <a:xfrm>
            <a:off x="11392087" y="3582747"/>
            <a:ext cx="660240" cy="211320"/>
            <a:chOff x="11392087" y="3582747"/>
            <a:chExt cx="6602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29BE79F-15BF-D272-254E-6037B37A2939}"/>
                    </a:ext>
                  </a:extLst>
                </p14:cNvPr>
                <p14:cNvContentPartPr/>
                <p14:nvPr/>
              </p14:nvContentPartPr>
              <p14:xfrm>
                <a:off x="11392087" y="3582747"/>
                <a:ext cx="118440" cy="195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29BE79F-15BF-D272-254E-6037B37A293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387767" y="3578427"/>
                  <a:ext cx="12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A01382F-6E16-FEA6-4E1C-D8AB63CADFFD}"/>
                    </a:ext>
                  </a:extLst>
                </p14:cNvPr>
                <p14:cNvContentPartPr/>
                <p14:nvPr/>
              </p14:nvContentPartPr>
              <p14:xfrm>
                <a:off x="11537527" y="3711267"/>
                <a:ext cx="12600" cy="69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A01382F-6E16-FEA6-4E1C-D8AB63CADFF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533207" y="3706947"/>
                  <a:ext cx="21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DB3A7A9-1177-71E5-C7DA-E315033AA3C8}"/>
                    </a:ext>
                  </a:extLst>
                </p14:cNvPr>
                <p14:cNvContentPartPr/>
                <p14:nvPr/>
              </p14:nvContentPartPr>
              <p14:xfrm>
                <a:off x="11595487" y="3717387"/>
                <a:ext cx="51480" cy="61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DB3A7A9-1177-71E5-C7DA-E315033AA3C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591167" y="3713067"/>
                  <a:ext cx="60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33FEB88-7349-DC23-B21F-646BBA5526B9}"/>
                    </a:ext>
                  </a:extLst>
                </p14:cNvPr>
                <p14:cNvContentPartPr/>
                <p14:nvPr/>
              </p14:nvContentPartPr>
              <p14:xfrm>
                <a:off x="11687287" y="3592107"/>
                <a:ext cx="56520" cy="165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33FEB88-7349-DC23-B21F-646BBA5526B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682967" y="3587787"/>
                  <a:ext cx="65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FA1B808-5FB3-05D6-30B0-1CC3278490B2}"/>
                    </a:ext>
                  </a:extLst>
                </p14:cNvPr>
                <p14:cNvContentPartPr/>
                <p14:nvPr/>
              </p14:nvContentPartPr>
              <p14:xfrm>
                <a:off x="11766487" y="3704787"/>
                <a:ext cx="14040" cy="69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FA1B808-5FB3-05D6-30B0-1CC3278490B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762167" y="3700467"/>
                  <a:ext cx="22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44A7A17-BB78-4499-940C-01A390DD214C}"/>
                    </a:ext>
                  </a:extLst>
                </p14:cNvPr>
                <p14:cNvContentPartPr/>
                <p14:nvPr/>
              </p14:nvContentPartPr>
              <p14:xfrm>
                <a:off x="11810767" y="3714867"/>
                <a:ext cx="52200" cy="56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44A7A17-BB78-4499-940C-01A390DD214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806447" y="3710547"/>
                  <a:ext cx="60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DD644A5-5248-A43A-11E7-A56A7180B050}"/>
                    </a:ext>
                  </a:extLst>
                </p14:cNvPr>
                <p14:cNvContentPartPr/>
                <p14:nvPr/>
              </p14:nvContentPartPr>
              <p14:xfrm>
                <a:off x="11901847" y="3711987"/>
                <a:ext cx="34560" cy="55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DD644A5-5248-A43A-11E7-A56A7180B05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897527" y="3707667"/>
                  <a:ext cx="43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01A659B-2439-F198-5679-82A76B53E707}"/>
                    </a:ext>
                  </a:extLst>
                </p14:cNvPr>
                <p14:cNvContentPartPr/>
                <p14:nvPr/>
              </p14:nvContentPartPr>
              <p14:xfrm>
                <a:off x="11959087" y="3608667"/>
                <a:ext cx="93240" cy="185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01A659B-2439-F198-5679-82A76B53E70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954767" y="3604347"/>
                  <a:ext cx="10188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36F1B1-C2CE-F2E1-4DC3-65C7A08087D0}"/>
              </a:ext>
            </a:extLst>
          </p:cNvPr>
          <p:cNvGrpSpPr/>
          <p:nvPr/>
        </p:nvGrpSpPr>
        <p:grpSpPr>
          <a:xfrm>
            <a:off x="8839327" y="4051107"/>
            <a:ext cx="1390680" cy="341280"/>
            <a:chOff x="8839327" y="4051107"/>
            <a:chExt cx="13906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9898E30-D842-E3C9-3CA5-B4D45A945549}"/>
                    </a:ext>
                  </a:extLst>
                </p14:cNvPr>
                <p14:cNvContentPartPr/>
                <p14:nvPr/>
              </p14:nvContentPartPr>
              <p14:xfrm>
                <a:off x="8839327" y="4118067"/>
                <a:ext cx="138600" cy="131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9898E30-D842-E3C9-3CA5-B4D45A94554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835007" y="4113747"/>
                  <a:ext cx="147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E63137C-3419-5FC5-82B1-BD8281D0C12D}"/>
                    </a:ext>
                  </a:extLst>
                </p14:cNvPr>
                <p14:cNvContentPartPr/>
                <p14:nvPr/>
              </p14:nvContentPartPr>
              <p14:xfrm>
                <a:off x="9018967" y="4120587"/>
                <a:ext cx="38520" cy="108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E63137C-3419-5FC5-82B1-BD8281D0C12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014647" y="4116267"/>
                  <a:ext cx="47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19D562D-538F-287B-55DD-6A197B2DD094}"/>
                    </a:ext>
                  </a:extLst>
                </p14:cNvPr>
                <p14:cNvContentPartPr/>
                <p14:nvPr/>
              </p14:nvContentPartPr>
              <p14:xfrm>
                <a:off x="9088447" y="4138947"/>
                <a:ext cx="89640" cy="253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19D562D-538F-287B-55DD-6A197B2DD09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084127" y="4134627"/>
                  <a:ext cx="98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0014DDF-F590-C59B-F381-F37E608D5160}"/>
                    </a:ext>
                  </a:extLst>
                </p14:cNvPr>
                <p14:cNvContentPartPr/>
                <p14:nvPr/>
              </p14:nvContentPartPr>
              <p14:xfrm>
                <a:off x="9196807" y="4149387"/>
                <a:ext cx="69840" cy="79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0014DDF-F590-C59B-F381-F37E608D516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192487" y="4145067"/>
                  <a:ext cx="78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D60D079-62D4-E623-BAB8-724086499AD1}"/>
                    </a:ext>
                  </a:extLst>
                </p14:cNvPr>
                <p14:cNvContentPartPr/>
                <p14:nvPr/>
              </p14:nvContentPartPr>
              <p14:xfrm>
                <a:off x="9301567" y="4154427"/>
                <a:ext cx="116280" cy="69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D60D079-62D4-E623-BAB8-724086499AD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297247" y="4150107"/>
                  <a:ext cx="124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34028C0-8BCD-C25E-C889-B2537BCD6020}"/>
                    </a:ext>
                  </a:extLst>
                </p14:cNvPr>
                <p14:cNvContentPartPr/>
                <p14:nvPr/>
              </p14:nvContentPartPr>
              <p14:xfrm>
                <a:off x="9533407" y="4152267"/>
                <a:ext cx="93600" cy="65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34028C0-8BCD-C25E-C889-B2537BCD602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529087" y="4147947"/>
                  <a:ext cx="102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F5BFF1D-E86B-3854-AFC2-DB08F00E9427}"/>
                    </a:ext>
                  </a:extLst>
                </p14:cNvPr>
                <p14:cNvContentPartPr/>
                <p14:nvPr/>
              </p14:nvContentPartPr>
              <p14:xfrm>
                <a:off x="9639967" y="4051107"/>
                <a:ext cx="208080" cy="191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F5BFF1D-E86B-3854-AFC2-DB08F00E942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635647" y="4046787"/>
                  <a:ext cx="216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9CA05E0-4632-442B-2237-F54127A58BCE}"/>
                    </a:ext>
                  </a:extLst>
                </p14:cNvPr>
                <p14:cNvContentPartPr/>
                <p14:nvPr/>
              </p14:nvContentPartPr>
              <p14:xfrm>
                <a:off x="9857047" y="4169187"/>
                <a:ext cx="68400" cy="59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9CA05E0-4632-442B-2237-F54127A58BC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52727" y="4164867"/>
                  <a:ext cx="77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E0D78A8-1478-2AF5-47FC-B812BAC0C409}"/>
                    </a:ext>
                  </a:extLst>
                </p14:cNvPr>
                <p14:cNvContentPartPr/>
                <p14:nvPr/>
              </p14:nvContentPartPr>
              <p14:xfrm>
                <a:off x="9980887" y="4121307"/>
                <a:ext cx="249120" cy="10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E0D78A8-1478-2AF5-47FC-B812BAC0C40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976567" y="4116987"/>
                  <a:ext cx="2577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BB34C2A-FBBA-74AC-1CBD-21AF467BB1F0}"/>
              </a:ext>
            </a:extLst>
          </p:cNvPr>
          <p:cNvGrpSpPr/>
          <p:nvPr/>
        </p:nvGrpSpPr>
        <p:grpSpPr>
          <a:xfrm>
            <a:off x="611887" y="5989707"/>
            <a:ext cx="743760" cy="394560"/>
            <a:chOff x="611887" y="5989707"/>
            <a:chExt cx="74376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FB23495-AC72-00F4-C957-D69B23E38EF1}"/>
                    </a:ext>
                  </a:extLst>
                </p14:cNvPr>
                <p14:cNvContentPartPr/>
                <p14:nvPr/>
              </p14:nvContentPartPr>
              <p14:xfrm>
                <a:off x="611887" y="5989707"/>
                <a:ext cx="113400" cy="129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FB23495-AC72-00F4-C957-D69B23E38EF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5767" y="5983587"/>
                  <a:ext cx="125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6BE2859-7B1F-1118-6085-DD95E67B0426}"/>
                    </a:ext>
                  </a:extLst>
                </p14:cNvPr>
                <p14:cNvContentPartPr/>
                <p14:nvPr/>
              </p14:nvContentPartPr>
              <p14:xfrm>
                <a:off x="781087" y="6028947"/>
                <a:ext cx="91800" cy="71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6BE2859-7B1F-1118-6085-DD95E67B042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74967" y="6022827"/>
                  <a:ext cx="104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E29CBB9-588D-BC13-731F-9B6F5917E041}"/>
                    </a:ext>
                  </a:extLst>
                </p14:cNvPr>
                <p14:cNvContentPartPr/>
                <p14:nvPr/>
              </p14:nvContentPartPr>
              <p14:xfrm>
                <a:off x="907807" y="6013107"/>
                <a:ext cx="249480" cy="119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E29CBB9-588D-BC13-731F-9B6F5917E04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01687" y="6006987"/>
                  <a:ext cx="261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0548C33-58B4-6299-BF53-A5203D045E98}"/>
                    </a:ext>
                  </a:extLst>
                </p14:cNvPr>
                <p14:cNvContentPartPr/>
                <p14:nvPr/>
              </p14:nvContentPartPr>
              <p14:xfrm>
                <a:off x="1205527" y="6034707"/>
                <a:ext cx="150120" cy="349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0548C33-58B4-6299-BF53-A5203D045E9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99407" y="6028587"/>
                  <a:ext cx="16236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7F5C4BB9-CDBA-89BF-9A74-12ED4408724B}"/>
              </a:ext>
            </a:extLst>
          </p:cNvPr>
          <p:cNvGrpSpPr/>
          <p:nvPr/>
        </p:nvGrpSpPr>
        <p:grpSpPr>
          <a:xfrm>
            <a:off x="1626007" y="5916267"/>
            <a:ext cx="1135440" cy="481320"/>
            <a:chOff x="1626007" y="5916267"/>
            <a:chExt cx="113544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C5DA9D1-C4F7-D068-8FC5-6B57F6D9F4ED}"/>
                    </a:ext>
                  </a:extLst>
                </p14:cNvPr>
                <p14:cNvContentPartPr/>
                <p14:nvPr/>
              </p14:nvContentPartPr>
              <p14:xfrm>
                <a:off x="1626007" y="6064587"/>
                <a:ext cx="123480" cy="91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C5DA9D1-C4F7-D068-8FC5-6B57F6D9F4E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619887" y="6058467"/>
                  <a:ext cx="135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1304BD6-8872-CB35-A30A-9B43CD60629F}"/>
                    </a:ext>
                  </a:extLst>
                </p14:cNvPr>
                <p14:cNvContentPartPr/>
                <p14:nvPr/>
              </p14:nvContentPartPr>
              <p14:xfrm>
                <a:off x="1822207" y="6064587"/>
                <a:ext cx="30960" cy="76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1304BD6-8872-CB35-A30A-9B43CD60629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816087" y="6058467"/>
                  <a:ext cx="4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C1CE4B5-1CFE-0CC1-1FCF-7331B4085025}"/>
                    </a:ext>
                  </a:extLst>
                </p14:cNvPr>
                <p14:cNvContentPartPr/>
                <p14:nvPr/>
              </p14:nvContentPartPr>
              <p14:xfrm>
                <a:off x="1882687" y="6064587"/>
                <a:ext cx="124560" cy="333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C1CE4B5-1CFE-0CC1-1FCF-7331B408502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876567" y="6058467"/>
                  <a:ext cx="136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5AF6E41-13AC-3D6D-E80B-52BF1481BF65}"/>
                    </a:ext>
                  </a:extLst>
                </p14:cNvPr>
                <p14:cNvContentPartPr/>
                <p14:nvPr/>
              </p14:nvContentPartPr>
              <p14:xfrm>
                <a:off x="2042167" y="6055227"/>
                <a:ext cx="78120" cy="96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5AF6E41-13AC-3D6D-E80B-52BF1481BF6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036047" y="6049107"/>
                  <a:ext cx="9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5691819-7289-7F06-B62A-F83A6E521205}"/>
                    </a:ext>
                  </a:extLst>
                </p14:cNvPr>
                <p14:cNvContentPartPr/>
                <p14:nvPr/>
              </p14:nvContentPartPr>
              <p14:xfrm>
                <a:off x="2145847" y="6075387"/>
                <a:ext cx="101160" cy="75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5691819-7289-7F06-B62A-F83A6E52120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139727" y="6069267"/>
                  <a:ext cx="113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2475B99-39A4-5C1B-5E31-7390A0BC2285}"/>
                    </a:ext>
                  </a:extLst>
                </p14:cNvPr>
                <p14:cNvContentPartPr/>
                <p14:nvPr/>
              </p14:nvContentPartPr>
              <p14:xfrm>
                <a:off x="2301367" y="6077547"/>
                <a:ext cx="72000" cy="74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2475B99-39A4-5C1B-5E31-7390A0BC228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295247" y="6071427"/>
                  <a:ext cx="84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A62F445-30D1-C59A-F304-14E9F1E38865}"/>
                    </a:ext>
                  </a:extLst>
                </p14:cNvPr>
                <p14:cNvContentPartPr/>
                <p14:nvPr/>
              </p14:nvContentPartPr>
              <p14:xfrm>
                <a:off x="2423407" y="5916267"/>
                <a:ext cx="145440" cy="231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A62F445-30D1-C59A-F304-14E9F1E3886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417287" y="5910147"/>
                  <a:ext cx="157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49584ED-146C-63F3-4D78-414113F20C7D}"/>
                    </a:ext>
                  </a:extLst>
                </p14:cNvPr>
                <p14:cNvContentPartPr/>
                <p14:nvPr/>
              </p14:nvContentPartPr>
              <p14:xfrm>
                <a:off x="2585407" y="6047307"/>
                <a:ext cx="70560" cy="73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49584ED-146C-63F3-4D78-414113F20C7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579287" y="6041187"/>
                  <a:ext cx="82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A174B0F-69F3-4523-04DE-2F2EB8CB772D}"/>
                    </a:ext>
                  </a:extLst>
                </p14:cNvPr>
                <p14:cNvContentPartPr/>
                <p14:nvPr/>
              </p14:nvContentPartPr>
              <p14:xfrm>
                <a:off x="2719687" y="6039747"/>
                <a:ext cx="41760" cy="820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A174B0F-69F3-4523-04DE-2F2EB8CB772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713567" y="6033627"/>
                  <a:ext cx="54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47F3E58-5179-2073-95B6-EBA105A80E0C}"/>
              </a:ext>
            </a:extLst>
          </p:cNvPr>
          <p:cNvGrpSpPr/>
          <p:nvPr/>
        </p:nvGrpSpPr>
        <p:grpSpPr>
          <a:xfrm>
            <a:off x="3031087" y="5940027"/>
            <a:ext cx="171360" cy="423000"/>
            <a:chOff x="3031087" y="5940027"/>
            <a:chExt cx="17136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7446EAD-6853-A334-39DA-621147E5B77A}"/>
                    </a:ext>
                  </a:extLst>
                </p14:cNvPr>
                <p14:cNvContentPartPr/>
                <p14:nvPr/>
              </p14:nvContentPartPr>
              <p14:xfrm>
                <a:off x="3031087" y="6077187"/>
                <a:ext cx="75240" cy="59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7446EAD-6853-A334-39DA-621147E5B77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024967" y="6071067"/>
                  <a:ext cx="87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CFCF510-EBBC-23D8-A2CE-3DC2212AE624}"/>
                    </a:ext>
                  </a:extLst>
                </p14:cNvPr>
                <p14:cNvContentPartPr/>
                <p14:nvPr/>
              </p14:nvContentPartPr>
              <p14:xfrm>
                <a:off x="3104167" y="5940027"/>
                <a:ext cx="98280" cy="423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CFCF510-EBBC-23D8-A2CE-3DC2212AE62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98047" y="5933907"/>
                  <a:ext cx="11052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BBF87CA-EE2E-698C-345F-7B0F77C62C42}"/>
              </a:ext>
            </a:extLst>
          </p:cNvPr>
          <p:cNvGrpSpPr/>
          <p:nvPr/>
        </p:nvGrpSpPr>
        <p:grpSpPr>
          <a:xfrm>
            <a:off x="3431047" y="5922747"/>
            <a:ext cx="394920" cy="230400"/>
            <a:chOff x="3431047" y="5922747"/>
            <a:chExt cx="3949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A16D152-C72D-DB5B-4861-35B7EE02ABD9}"/>
                    </a:ext>
                  </a:extLst>
                </p14:cNvPr>
                <p14:cNvContentPartPr/>
                <p14:nvPr/>
              </p14:nvContentPartPr>
              <p14:xfrm>
                <a:off x="3566407" y="5979627"/>
                <a:ext cx="122760" cy="1735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A16D152-C72D-DB5B-4861-35B7EE02ABD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560287" y="5973507"/>
                  <a:ext cx="135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5E866C0-B36C-6E63-BF8B-9FC84C360415}"/>
                    </a:ext>
                  </a:extLst>
                </p14:cNvPr>
                <p14:cNvContentPartPr/>
                <p14:nvPr/>
              </p14:nvContentPartPr>
              <p14:xfrm>
                <a:off x="3431047" y="5947587"/>
                <a:ext cx="55440" cy="360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5E866C0-B36C-6E63-BF8B-9FC84C36041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424927" y="5941467"/>
                  <a:ext cx="67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30D8133-2DBC-645C-0118-3D22D0B6E8ED}"/>
                    </a:ext>
                  </a:extLst>
                </p14:cNvPr>
                <p14:cNvContentPartPr/>
                <p14:nvPr/>
              </p14:nvContentPartPr>
              <p14:xfrm>
                <a:off x="3823447" y="5922747"/>
                <a:ext cx="2520" cy="792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30D8133-2DBC-645C-0118-3D22D0B6E8E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817327" y="5916627"/>
                  <a:ext cx="147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FB43C10-C8AE-BA6E-A180-90BC5D266786}"/>
              </a:ext>
            </a:extLst>
          </p:cNvPr>
          <p:cNvGrpSpPr/>
          <p:nvPr/>
        </p:nvGrpSpPr>
        <p:grpSpPr>
          <a:xfrm>
            <a:off x="4158967" y="6037947"/>
            <a:ext cx="148320" cy="103320"/>
            <a:chOff x="4158967" y="6037947"/>
            <a:chExt cx="14832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BDD0113-1F82-37E8-A4F2-C6F2F816307D}"/>
                    </a:ext>
                  </a:extLst>
                </p14:cNvPr>
                <p14:cNvContentPartPr/>
                <p14:nvPr/>
              </p14:nvContentPartPr>
              <p14:xfrm>
                <a:off x="4158967" y="6054507"/>
                <a:ext cx="9360" cy="86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BDD0113-1F82-37E8-A4F2-C6F2F816307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152847" y="6048387"/>
                  <a:ext cx="21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A5D8ABA-4C80-CA88-E79A-7AA454BF3406}"/>
                    </a:ext>
                  </a:extLst>
                </p14:cNvPr>
                <p14:cNvContentPartPr/>
                <p14:nvPr/>
              </p14:nvContentPartPr>
              <p14:xfrm>
                <a:off x="4212607" y="6037947"/>
                <a:ext cx="94680" cy="103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A5D8ABA-4C80-CA88-E79A-7AA454BF340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206487" y="6031827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1592D28-298A-6620-AC98-B5E4C45A4CCC}"/>
              </a:ext>
            </a:extLst>
          </p:cNvPr>
          <p:cNvGrpSpPr/>
          <p:nvPr/>
        </p:nvGrpSpPr>
        <p:grpSpPr>
          <a:xfrm>
            <a:off x="4584847" y="5936427"/>
            <a:ext cx="162360" cy="492840"/>
            <a:chOff x="4584847" y="5936427"/>
            <a:chExt cx="16236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8A4E7D0-9D6B-4076-79BA-D7C13514D395}"/>
                    </a:ext>
                  </a:extLst>
                </p14:cNvPr>
                <p14:cNvContentPartPr/>
                <p14:nvPr/>
              </p14:nvContentPartPr>
              <p14:xfrm>
                <a:off x="4584847" y="6058107"/>
                <a:ext cx="79200" cy="73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8A4E7D0-9D6B-4076-79BA-D7C13514D39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578727" y="6051987"/>
                  <a:ext cx="91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5000FC5-1B05-7EB5-CEBB-60D6CFBD2721}"/>
                    </a:ext>
                  </a:extLst>
                </p14:cNvPr>
                <p14:cNvContentPartPr/>
                <p14:nvPr/>
              </p14:nvContentPartPr>
              <p14:xfrm>
                <a:off x="4620487" y="5936427"/>
                <a:ext cx="126720" cy="4928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5000FC5-1B05-7EB5-CEBB-60D6CFBD272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614367" y="5930307"/>
                  <a:ext cx="138960" cy="50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BE0F4E0-EAA3-286C-C5C7-83569C25A671}"/>
                  </a:ext>
                </a:extLst>
              </p14:cNvPr>
              <p14:cNvContentPartPr/>
              <p14:nvPr/>
            </p14:nvContentPartPr>
            <p14:xfrm>
              <a:off x="5015407" y="5956587"/>
              <a:ext cx="369720" cy="2066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BE0F4E0-EAA3-286C-C5C7-83569C25A671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009287" y="5950467"/>
                <a:ext cx="38196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F6924D33-1407-F6C0-2B3A-3A754A85FF83}"/>
              </a:ext>
            </a:extLst>
          </p:cNvPr>
          <p:cNvGrpSpPr/>
          <p:nvPr/>
        </p:nvGrpSpPr>
        <p:grpSpPr>
          <a:xfrm>
            <a:off x="5548207" y="5945427"/>
            <a:ext cx="588600" cy="424440"/>
            <a:chOff x="5548207" y="5945427"/>
            <a:chExt cx="5886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B2146E2-993E-DD51-A93C-D2F6E9129C98}"/>
                    </a:ext>
                  </a:extLst>
                </p14:cNvPr>
                <p14:cNvContentPartPr/>
                <p14:nvPr/>
              </p14:nvContentPartPr>
              <p14:xfrm>
                <a:off x="5587807" y="5945427"/>
                <a:ext cx="105840" cy="4244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B2146E2-993E-DD51-A93C-D2F6E9129C9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581687" y="5939307"/>
                  <a:ext cx="1180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2566C36-B246-A51C-9DE0-766C8B0B3C22}"/>
                    </a:ext>
                  </a:extLst>
                </p14:cNvPr>
                <p14:cNvContentPartPr/>
                <p14:nvPr/>
              </p14:nvContentPartPr>
              <p14:xfrm>
                <a:off x="5548207" y="6117867"/>
                <a:ext cx="154440" cy="151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2566C36-B246-A51C-9DE0-766C8B0B3C2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542087" y="6111747"/>
                  <a:ext cx="166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48A7528-B742-E721-8906-79213CE8D400}"/>
                    </a:ext>
                  </a:extLst>
                </p14:cNvPr>
                <p14:cNvContentPartPr/>
                <p14:nvPr/>
              </p14:nvContentPartPr>
              <p14:xfrm>
                <a:off x="5709127" y="6091947"/>
                <a:ext cx="59400" cy="730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48A7528-B742-E721-8906-79213CE8D40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703007" y="6085827"/>
                  <a:ext cx="71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366F446-6D9E-7C53-7B78-6DEFFD3DACC1}"/>
                    </a:ext>
                  </a:extLst>
                </p14:cNvPr>
                <p14:cNvContentPartPr/>
                <p14:nvPr/>
              </p14:nvContentPartPr>
              <p14:xfrm>
                <a:off x="5803087" y="6075747"/>
                <a:ext cx="153000" cy="1220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366F446-6D9E-7C53-7B78-6DEFFD3DACC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796967" y="6069627"/>
                  <a:ext cx="165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B95B8BB-D9C8-C81A-7CDA-ABCB65952EF0}"/>
                    </a:ext>
                  </a:extLst>
                </p14:cNvPr>
                <p14:cNvContentPartPr/>
                <p14:nvPr/>
              </p14:nvContentPartPr>
              <p14:xfrm>
                <a:off x="5990647" y="6096267"/>
                <a:ext cx="146160" cy="79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B95B8BB-D9C8-C81A-7CDA-ABCB65952EF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984527" y="6090147"/>
                  <a:ext cx="1584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939BA2C-24B3-FA90-2A1B-8683ADB3DAB9}"/>
              </a:ext>
            </a:extLst>
          </p:cNvPr>
          <p:cNvGrpSpPr/>
          <p:nvPr/>
        </p:nvGrpSpPr>
        <p:grpSpPr>
          <a:xfrm>
            <a:off x="6555847" y="5758947"/>
            <a:ext cx="665280" cy="460800"/>
            <a:chOff x="6555847" y="5758947"/>
            <a:chExt cx="66528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35E70D9-2287-9838-AAD5-34D6A24D57FF}"/>
                    </a:ext>
                  </a:extLst>
                </p14:cNvPr>
                <p14:cNvContentPartPr/>
                <p14:nvPr/>
              </p14:nvContentPartPr>
              <p14:xfrm>
                <a:off x="6555847" y="6070347"/>
                <a:ext cx="252000" cy="1494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35E70D9-2287-9838-AAD5-34D6A24D57F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549727" y="6064227"/>
                  <a:ext cx="264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172630A-AE45-0C27-0141-9727F617814C}"/>
                    </a:ext>
                  </a:extLst>
                </p14:cNvPr>
                <p14:cNvContentPartPr/>
                <p14:nvPr/>
              </p14:nvContentPartPr>
              <p14:xfrm>
                <a:off x="6926287" y="5835987"/>
                <a:ext cx="16200" cy="954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172630A-AE45-0C27-0141-9727F617814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920167" y="5829867"/>
                  <a:ext cx="28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FBFEAF5-C578-3BD7-1C62-FCDB0CA615B3}"/>
                    </a:ext>
                  </a:extLst>
                </p14:cNvPr>
                <p14:cNvContentPartPr/>
                <p14:nvPr/>
              </p14:nvContentPartPr>
              <p14:xfrm>
                <a:off x="6916207" y="5793507"/>
                <a:ext cx="46440" cy="25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FBFEAF5-C578-3BD7-1C62-FCDB0CA615B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910087" y="5787387"/>
                  <a:ext cx="58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94DD56D-7CE0-4EC8-1BF4-C6D3A8A4B105}"/>
                    </a:ext>
                  </a:extLst>
                </p14:cNvPr>
                <p14:cNvContentPartPr/>
                <p14:nvPr/>
              </p14:nvContentPartPr>
              <p14:xfrm>
                <a:off x="7103407" y="5758947"/>
                <a:ext cx="49320" cy="2552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94DD56D-7CE0-4EC8-1BF4-C6D3A8A4B10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097287" y="5752827"/>
                  <a:ext cx="61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4EB84A5-70F5-9339-95EC-74BF903612F6}"/>
                    </a:ext>
                  </a:extLst>
                </p14:cNvPr>
                <p14:cNvContentPartPr/>
                <p14:nvPr/>
              </p14:nvContentPartPr>
              <p14:xfrm>
                <a:off x="7006207" y="5836707"/>
                <a:ext cx="214920" cy="1242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4EB84A5-70F5-9339-95EC-74BF903612F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000087" y="5830587"/>
                  <a:ext cx="2271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1E8378DE-8B36-11BB-9D10-EB38D9F276F4}"/>
              </a:ext>
            </a:extLst>
          </p:cNvPr>
          <p:cNvGrpSpPr/>
          <p:nvPr/>
        </p:nvGrpSpPr>
        <p:grpSpPr>
          <a:xfrm>
            <a:off x="7823407" y="6134787"/>
            <a:ext cx="46440" cy="204120"/>
            <a:chOff x="7823407" y="6134787"/>
            <a:chExt cx="4644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6D457E8-F19A-A927-F5D4-F7886B23D4B8}"/>
                    </a:ext>
                  </a:extLst>
                </p14:cNvPr>
                <p14:cNvContentPartPr/>
                <p14:nvPr/>
              </p14:nvContentPartPr>
              <p14:xfrm>
                <a:off x="7861927" y="6134787"/>
                <a:ext cx="7920" cy="280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6D457E8-F19A-A927-F5D4-F7886B23D4B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855807" y="6128667"/>
                  <a:ext cx="20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4183EA8-B35F-3EE8-4CEF-B32EFDC2EF3D}"/>
                    </a:ext>
                  </a:extLst>
                </p14:cNvPr>
                <p14:cNvContentPartPr/>
                <p14:nvPr/>
              </p14:nvContentPartPr>
              <p14:xfrm>
                <a:off x="7823407" y="6162867"/>
                <a:ext cx="46440" cy="176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4183EA8-B35F-3EE8-4CEF-B32EFDC2EF3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817287" y="6156747"/>
                  <a:ext cx="586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9ECBEF7-755E-564A-45B2-A7B7F3CFA69C}"/>
              </a:ext>
            </a:extLst>
          </p:cNvPr>
          <p:cNvGrpSpPr/>
          <p:nvPr/>
        </p:nvGrpSpPr>
        <p:grpSpPr>
          <a:xfrm>
            <a:off x="8257567" y="5997987"/>
            <a:ext cx="162360" cy="296280"/>
            <a:chOff x="8257567" y="5997987"/>
            <a:chExt cx="1623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F991C01-0116-793C-B55B-B9316DC5AC0D}"/>
                    </a:ext>
                  </a:extLst>
                </p14:cNvPr>
                <p14:cNvContentPartPr/>
                <p14:nvPr/>
              </p14:nvContentPartPr>
              <p14:xfrm>
                <a:off x="8315527" y="5997987"/>
                <a:ext cx="35640" cy="296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F991C01-0116-793C-B55B-B9316DC5AC0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09407" y="5991867"/>
                  <a:ext cx="47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10B63DB-01D0-4F63-6CDB-C0086C2D5E03}"/>
                    </a:ext>
                  </a:extLst>
                </p14:cNvPr>
                <p14:cNvContentPartPr/>
                <p14:nvPr/>
              </p14:nvContentPartPr>
              <p14:xfrm>
                <a:off x="8257567" y="6077547"/>
                <a:ext cx="162360" cy="1188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10B63DB-01D0-4F63-6CDB-C0086C2D5E0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251447" y="6071427"/>
                  <a:ext cx="1746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DCD31D3-F549-FA07-5B7C-81902284C226}"/>
              </a:ext>
            </a:extLst>
          </p:cNvPr>
          <p:cNvGrpSpPr/>
          <p:nvPr/>
        </p:nvGrpSpPr>
        <p:grpSpPr>
          <a:xfrm>
            <a:off x="8633047" y="6081147"/>
            <a:ext cx="201240" cy="76320"/>
            <a:chOff x="8633047" y="6081147"/>
            <a:chExt cx="20124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655386F-B894-F4F4-91B9-742EAE90AB2D}"/>
                    </a:ext>
                  </a:extLst>
                </p14:cNvPr>
                <p14:cNvContentPartPr/>
                <p14:nvPr/>
              </p14:nvContentPartPr>
              <p14:xfrm>
                <a:off x="8633047" y="6118587"/>
                <a:ext cx="119520" cy="14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655386F-B894-F4F4-91B9-742EAE90AB2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626927" y="6112467"/>
                  <a:ext cx="131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33FD9B8-B396-68A1-B3B7-6CF6AC2BB67A}"/>
                    </a:ext>
                  </a:extLst>
                </p14:cNvPr>
                <p14:cNvContentPartPr/>
                <p14:nvPr/>
              </p14:nvContentPartPr>
              <p14:xfrm>
                <a:off x="8773447" y="6081147"/>
                <a:ext cx="60840" cy="76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33FD9B8-B396-68A1-B3B7-6CF6AC2BB67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767327" y="6075027"/>
                  <a:ext cx="730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4FA1EC4-AD71-4067-9B19-3A618EB043B5}"/>
              </a:ext>
            </a:extLst>
          </p:cNvPr>
          <p:cNvGrpSpPr/>
          <p:nvPr/>
        </p:nvGrpSpPr>
        <p:grpSpPr>
          <a:xfrm>
            <a:off x="9026167" y="5916987"/>
            <a:ext cx="472680" cy="266400"/>
            <a:chOff x="9026167" y="5916987"/>
            <a:chExt cx="47268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DF50120-D674-F9D6-227E-9A7952853AC1}"/>
                    </a:ext>
                  </a:extLst>
                </p14:cNvPr>
                <p14:cNvContentPartPr/>
                <p14:nvPr/>
              </p14:nvContentPartPr>
              <p14:xfrm>
                <a:off x="9026167" y="6054867"/>
                <a:ext cx="126360" cy="116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DF50120-D674-F9D6-227E-9A7952853AC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020047" y="6048747"/>
                  <a:ext cx="13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1A8A790-8019-AA35-4F48-7DD81CA1EBD4}"/>
                    </a:ext>
                  </a:extLst>
                </p14:cNvPr>
                <p14:cNvContentPartPr/>
                <p14:nvPr/>
              </p14:nvContentPartPr>
              <p14:xfrm>
                <a:off x="9206887" y="6093747"/>
                <a:ext cx="88920" cy="84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1A8A790-8019-AA35-4F48-7DD81CA1EBD4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200767" y="6087627"/>
                  <a:ext cx="101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298240C-42DE-F5B8-8782-F61A384CE588}"/>
                    </a:ext>
                  </a:extLst>
                </p14:cNvPr>
                <p14:cNvContentPartPr/>
                <p14:nvPr/>
              </p14:nvContentPartPr>
              <p14:xfrm>
                <a:off x="9332167" y="5916987"/>
                <a:ext cx="166680" cy="266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298240C-42DE-F5B8-8782-F61A384CE58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326047" y="5910867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6C7D834B-CAB5-AD16-D9BB-00D186302811}"/>
              </a:ext>
            </a:extLst>
          </p:cNvPr>
          <p:cNvGrpSpPr/>
          <p:nvPr/>
        </p:nvGrpSpPr>
        <p:grpSpPr>
          <a:xfrm>
            <a:off x="9704407" y="5934627"/>
            <a:ext cx="632160" cy="246600"/>
            <a:chOff x="9704407" y="5934627"/>
            <a:chExt cx="63216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25E96F9-05D1-D4E1-32DE-17AFF38CDE26}"/>
                    </a:ext>
                  </a:extLst>
                </p14:cNvPr>
                <p14:cNvContentPartPr/>
                <p14:nvPr/>
              </p14:nvContentPartPr>
              <p14:xfrm>
                <a:off x="9704407" y="6097707"/>
                <a:ext cx="110520" cy="763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25E96F9-05D1-D4E1-32DE-17AFF38CDE2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698287" y="6091587"/>
                  <a:ext cx="122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32DB0A9-396A-65FA-79B8-A3D76D70491F}"/>
                    </a:ext>
                  </a:extLst>
                </p14:cNvPr>
                <p14:cNvContentPartPr/>
                <p14:nvPr/>
              </p14:nvContentPartPr>
              <p14:xfrm>
                <a:off x="9839047" y="6087627"/>
                <a:ext cx="61200" cy="69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32DB0A9-396A-65FA-79B8-A3D76D70491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832927" y="6081507"/>
                  <a:ext cx="73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DA11381-CAC9-2356-62EE-FA658636E7C4}"/>
                    </a:ext>
                  </a:extLst>
                </p14:cNvPr>
                <p14:cNvContentPartPr/>
                <p14:nvPr/>
              </p14:nvContentPartPr>
              <p14:xfrm>
                <a:off x="9922567" y="6093387"/>
                <a:ext cx="136080" cy="48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DA11381-CAC9-2356-62EE-FA658636E7C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916447" y="6087267"/>
                  <a:ext cx="148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F99586F-92B7-68B9-BF97-36E21021D32E}"/>
                    </a:ext>
                  </a:extLst>
                </p14:cNvPr>
                <p14:cNvContentPartPr/>
                <p14:nvPr/>
              </p14:nvContentPartPr>
              <p14:xfrm>
                <a:off x="10058287" y="5934627"/>
                <a:ext cx="69480" cy="20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F99586F-92B7-68B9-BF97-36E21021D32E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052167" y="5928507"/>
                  <a:ext cx="81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1E33E3B-EC4C-64DF-5CC1-CC15A52BDE77}"/>
                    </a:ext>
                  </a:extLst>
                </p14:cNvPr>
                <p14:cNvContentPartPr/>
                <p14:nvPr/>
              </p14:nvContentPartPr>
              <p14:xfrm>
                <a:off x="10137847" y="6073947"/>
                <a:ext cx="198720" cy="1072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1E33E3B-EC4C-64DF-5CC1-CC15A52BDE7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131727" y="6067827"/>
                  <a:ext cx="21096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6562847-B773-3E81-349F-B47498F441AB}"/>
                  </a:ext>
                </a:extLst>
              </p14:cNvPr>
              <p14:cNvContentPartPr/>
              <p14:nvPr/>
            </p14:nvContentPartPr>
            <p14:xfrm>
              <a:off x="6667447" y="6419907"/>
              <a:ext cx="2880" cy="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6562847-B773-3E81-349F-B47498F441AB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6661327" y="6413787"/>
                <a:ext cx="15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331F6AD-4FA1-797B-64BE-69E999042F6C}"/>
                  </a:ext>
                </a:extLst>
              </p14:cNvPr>
              <p14:cNvContentPartPr/>
              <p14:nvPr/>
            </p14:nvContentPartPr>
            <p14:xfrm>
              <a:off x="6315727" y="6267267"/>
              <a:ext cx="12600" cy="957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331F6AD-4FA1-797B-64BE-69E999042F6C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6311407" y="6262947"/>
                <a:ext cx="212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56CFC8B-07C6-D470-DC95-673FEBB98C17}"/>
                  </a:ext>
                </a:extLst>
              </p14:cNvPr>
              <p14:cNvContentPartPr/>
              <p14:nvPr/>
            </p14:nvContentPartPr>
            <p14:xfrm>
              <a:off x="6315727" y="6405507"/>
              <a:ext cx="153000" cy="151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56CFC8B-07C6-D470-DC95-673FEBB98C17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311407" y="6401187"/>
                <a:ext cx="1616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90045BEE-42D2-1601-E1B7-C151D83ADEA3}"/>
                  </a:ext>
                </a:extLst>
              </p14:cNvPr>
              <p14:cNvContentPartPr/>
              <p14:nvPr/>
            </p14:nvContentPartPr>
            <p14:xfrm>
              <a:off x="6645487" y="6409827"/>
              <a:ext cx="212400" cy="68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90045BEE-42D2-1601-E1B7-C151D83ADEA3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641167" y="6405507"/>
                <a:ext cx="2210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4C402A-4C47-818A-DDA2-8F88E0984FEC}"/>
              </a:ext>
            </a:extLst>
          </p:cNvPr>
          <p:cNvGrpSpPr/>
          <p:nvPr/>
        </p:nvGrpSpPr>
        <p:grpSpPr>
          <a:xfrm>
            <a:off x="7007287" y="6250707"/>
            <a:ext cx="536040" cy="175320"/>
            <a:chOff x="7007287" y="6250707"/>
            <a:chExt cx="53604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A6087A9-A3F5-2E40-DE1C-EB7C85B80094}"/>
                    </a:ext>
                  </a:extLst>
                </p14:cNvPr>
                <p14:cNvContentPartPr/>
                <p14:nvPr/>
              </p14:nvContentPartPr>
              <p14:xfrm>
                <a:off x="7007287" y="6421347"/>
                <a:ext cx="256680" cy="43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A6087A9-A3F5-2E40-DE1C-EB7C85B8009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002967" y="6417027"/>
                  <a:ext cx="265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4F8B42D-765A-FAC9-6D8F-0F17D01988E6}"/>
                    </a:ext>
                  </a:extLst>
                </p14:cNvPr>
                <p14:cNvContentPartPr/>
                <p14:nvPr/>
              </p14:nvContentPartPr>
              <p14:xfrm>
                <a:off x="7307887" y="6415587"/>
                <a:ext cx="208800" cy="104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4F8B42D-765A-FAC9-6D8F-0F17D01988E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03567" y="6411267"/>
                  <a:ext cx="21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28760CA-3551-0F2C-984B-4013D634E03C}"/>
                    </a:ext>
                  </a:extLst>
                </p14:cNvPr>
                <p14:cNvContentPartPr/>
                <p14:nvPr/>
              </p14:nvContentPartPr>
              <p14:xfrm>
                <a:off x="7542967" y="6403707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28760CA-3551-0F2C-984B-4013D634E03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38647" y="63993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471A20E-84D1-80A9-01EC-FCE73CBE668F}"/>
                    </a:ext>
                  </a:extLst>
                </p14:cNvPr>
                <p14:cNvContentPartPr/>
                <p14:nvPr/>
              </p14:nvContentPartPr>
              <p14:xfrm>
                <a:off x="7542967" y="6250707"/>
                <a:ext cx="360" cy="1350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471A20E-84D1-80A9-01EC-FCE73CBE668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538647" y="6246387"/>
                  <a:ext cx="90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42117188-E59F-5E39-01BD-4E86BE9D2765}"/>
              </a:ext>
            </a:extLst>
          </p:cNvPr>
          <p:cNvGrpSpPr/>
          <p:nvPr/>
        </p:nvGrpSpPr>
        <p:grpSpPr>
          <a:xfrm>
            <a:off x="6297727" y="5602347"/>
            <a:ext cx="1259640" cy="570600"/>
            <a:chOff x="6297727" y="5602347"/>
            <a:chExt cx="125964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5432B41-C35D-6392-40CB-190606E6402D}"/>
                    </a:ext>
                  </a:extLst>
                </p14:cNvPr>
                <p14:cNvContentPartPr/>
                <p14:nvPr/>
              </p14:nvContentPartPr>
              <p14:xfrm>
                <a:off x="6320407" y="5767947"/>
                <a:ext cx="5040" cy="561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5432B41-C35D-6392-40CB-190606E6402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316087" y="5763627"/>
                  <a:ext cx="13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AC7675D-2CB8-3C22-AEB5-96A054EA7520}"/>
                    </a:ext>
                  </a:extLst>
                </p14:cNvPr>
                <p14:cNvContentPartPr/>
                <p14:nvPr/>
              </p14:nvContentPartPr>
              <p14:xfrm>
                <a:off x="6314287" y="5918067"/>
                <a:ext cx="360" cy="756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AC7675D-2CB8-3C22-AEB5-96A054EA75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309967" y="5913747"/>
                  <a:ext cx="9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7AB9BC1-66FC-B958-8E5C-7E9BEA538B46}"/>
                    </a:ext>
                  </a:extLst>
                </p14:cNvPr>
                <p14:cNvContentPartPr/>
                <p14:nvPr/>
              </p14:nvContentPartPr>
              <p14:xfrm>
                <a:off x="6315727" y="6064587"/>
                <a:ext cx="3240" cy="882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7AB9BC1-66FC-B958-8E5C-7E9BEA538B4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311407" y="6060267"/>
                  <a:ext cx="11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24BD20C-37DD-D904-B8A2-FF2A1CBC6B8E}"/>
                    </a:ext>
                  </a:extLst>
                </p14:cNvPr>
                <p14:cNvContentPartPr/>
                <p14:nvPr/>
              </p14:nvContentPartPr>
              <p14:xfrm>
                <a:off x="6297727" y="5641587"/>
                <a:ext cx="104040" cy="12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24BD20C-37DD-D904-B8A2-FF2A1CBC6B8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293407" y="5637267"/>
                  <a:ext cx="11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BD02C51-A967-8295-F8E5-25B89EACCCAA}"/>
                    </a:ext>
                  </a:extLst>
                </p14:cNvPr>
                <p14:cNvContentPartPr/>
                <p14:nvPr/>
              </p14:nvContentPartPr>
              <p14:xfrm>
                <a:off x="6538567" y="5616747"/>
                <a:ext cx="123840" cy="57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BD02C51-A967-8295-F8E5-25B89EACCCAA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534247" y="5612427"/>
                  <a:ext cx="1324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A068D0F-9CAB-515F-34BF-864A3087974B}"/>
                    </a:ext>
                  </a:extLst>
                </p14:cNvPr>
                <p14:cNvContentPartPr/>
                <p14:nvPr/>
              </p14:nvContentPartPr>
              <p14:xfrm>
                <a:off x="6795247" y="5627907"/>
                <a:ext cx="178920" cy="6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A068D0F-9CAB-515F-34BF-864A3087974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790927" y="5623587"/>
                  <a:ext cx="187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AAE5B5B-4F5E-004B-3909-97471B948E71}"/>
                    </a:ext>
                  </a:extLst>
                </p14:cNvPr>
                <p14:cNvContentPartPr/>
                <p14:nvPr/>
              </p14:nvContentPartPr>
              <p14:xfrm>
                <a:off x="7072807" y="5632587"/>
                <a:ext cx="201960" cy="14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AAE5B5B-4F5E-004B-3909-97471B948E7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068487" y="5628267"/>
                  <a:ext cx="2106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20C6A37-2638-BA75-7DE9-5B570E8BC8F7}"/>
                    </a:ext>
                  </a:extLst>
                </p14:cNvPr>
                <p14:cNvContentPartPr/>
                <p14:nvPr/>
              </p14:nvContentPartPr>
              <p14:xfrm>
                <a:off x="7384207" y="5618907"/>
                <a:ext cx="61560" cy="3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20C6A37-2638-BA75-7DE9-5B570E8BC8F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379887" y="5614587"/>
                  <a:ext cx="70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3C53703-1361-600F-CA0E-AE7F0786340C}"/>
                    </a:ext>
                  </a:extLst>
                </p14:cNvPr>
                <p14:cNvContentPartPr/>
                <p14:nvPr/>
              </p14:nvContentPartPr>
              <p14:xfrm>
                <a:off x="7460527" y="5602347"/>
                <a:ext cx="52200" cy="12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3C53703-1361-600F-CA0E-AE7F0786340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456207" y="5598027"/>
                  <a:ext cx="60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6387AAD-F7CC-F3CB-657C-33714D8F75CF}"/>
                    </a:ext>
                  </a:extLst>
                </p14:cNvPr>
                <p14:cNvContentPartPr/>
                <p14:nvPr/>
              </p14:nvContentPartPr>
              <p14:xfrm>
                <a:off x="7550887" y="6103107"/>
                <a:ext cx="6480" cy="698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6387AAD-F7CC-F3CB-657C-33714D8F75C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546567" y="6098787"/>
                  <a:ext cx="15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3C6AA3C-56E3-A777-6CB6-FD9FEB0F3BF3}"/>
                    </a:ext>
                  </a:extLst>
                </p14:cNvPr>
                <p14:cNvContentPartPr/>
                <p14:nvPr/>
              </p14:nvContentPartPr>
              <p14:xfrm>
                <a:off x="7544767" y="6014187"/>
                <a:ext cx="360" cy="59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3C6AA3C-56E3-A777-6CB6-FD9FEB0F3BF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540447" y="6009867"/>
                  <a:ext cx="9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0B415E2-2101-317A-E60F-954A5C75FE61}"/>
                    </a:ext>
                  </a:extLst>
                </p14:cNvPr>
                <p14:cNvContentPartPr/>
                <p14:nvPr/>
              </p14:nvContentPartPr>
              <p14:xfrm>
                <a:off x="7536847" y="5909787"/>
                <a:ext cx="540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0B415E2-2101-317A-E60F-954A5C75FE6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532527" y="5905467"/>
                  <a:ext cx="14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80505C0-DD72-BAD0-504F-D138F7A86932}"/>
                    </a:ext>
                  </a:extLst>
                </p14:cNvPr>
                <p14:cNvContentPartPr/>
                <p14:nvPr/>
              </p14:nvContentPartPr>
              <p14:xfrm>
                <a:off x="7545127" y="5705667"/>
                <a:ext cx="7560" cy="153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80505C0-DD72-BAD0-504F-D138F7A8693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540807" y="5701347"/>
                  <a:ext cx="16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D6504FF-4EE2-CD92-A7AA-94A338B930FE}"/>
                    </a:ext>
                  </a:extLst>
                </p14:cNvPr>
                <p14:cNvContentPartPr/>
                <p14:nvPr/>
              </p14:nvContentPartPr>
              <p14:xfrm>
                <a:off x="7544767" y="5612427"/>
                <a:ext cx="360" cy="140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D6504FF-4EE2-CD92-A7AA-94A338B930F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540447" y="5608107"/>
                  <a:ext cx="90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3CD40D1-856B-C481-F580-0E74BC6B1471}"/>
              </a:ext>
            </a:extLst>
          </p:cNvPr>
          <p:cNvGrpSpPr/>
          <p:nvPr/>
        </p:nvGrpSpPr>
        <p:grpSpPr>
          <a:xfrm>
            <a:off x="7369087" y="5237307"/>
            <a:ext cx="381600" cy="285480"/>
            <a:chOff x="7369087" y="5237307"/>
            <a:chExt cx="3816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85DD761-9897-D928-D860-87D01913C099}"/>
                    </a:ext>
                  </a:extLst>
                </p14:cNvPr>
                <p14:cNvContentPartPr/>
                <p14:nvPr/>
              </p14:nvContentPartPr>
              <p14:xfrm>
                <a:off x="7369087" y="5308227"/>
                <a:ext cx="269280" cy="214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85DD761-9897-D928-D860-87D01913C09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364767" y="5303907"/>
                  <a:ext cx="277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F31F3DA-8618-9CC7-E7C1-265F52FFC83E}"/>
                    </a:ext>
                  </a:extLst>
                </p14:cNvPr>
                <p14:cNvContentPartPr/>
                <p14:nvPr/>
              </p14:nvContentPartPr>
              <p14:xfrm>
                <a:off x="7608847" y="5237307"/>
                <a:ext cx="141840" cy="1242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F31F3DA-8618-9CC7-E7C1-265F52FFC83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604527" y="5232987"/>
                  <a:ext cx="15048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19DCB7-C5C7-F82E-1D3A-C6D07A84CB1A}"/>
              </a:ext>
            </a:extLst>
          </p:cNvPr>
          <p:cNvGrpSpPr/>
          <p:nvPr/>
        </p:nvGrpSpPr>
        <p:grpSpPr>
          <a:xfrm>
            <a:off x="7950847" y="5069187"/>
            <a:ext cx="501120" cy="236880"/>
            <a:chOff x="7950847" y="5069187"/>
            <a:chExt cx="5011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04AE078-FF3B-2030-B1A4-3B6C2917DBE7}"/>
                    </a:ext>
                  </a:extLst>
                </p14:cNvPr>
                <p14:cNvContentPartPr/>
                <p14:nvPr/>
              </p14:nvContentPartPr>
              <p14:xfrm>
                <a:off x="7950847" y="5218587"/>
                <a:ext cx="91800" cy="874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04AE078-FF3B-2030-B1A4-3B6C2917DBE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946527" y="5214267"/>
                  <a:ext cx="100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CCDC249-B371-0C77-9D95-6D2EECFD4BE9}"/>
                    </a:ext>
                  </a:extLst>
                </p14:cNvPr>
                <p14:cNvContentPartPr/>
                <p14:nvPr/>
              </p14:nvContentPartPr>
              <p14:xfrm>
                <a:off x="8090887" y="5215347"/>
                <a:ext cx="90360" cy="60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CCDC249-B371-0C77-9D95-6D2EECFD4BE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8086567" y="5211027"/>
                  <a:ext cx="99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02643E1-D300-CAB6-F3A6-8E9085C28FB9}"/>
                    </a:ext>
                  </a:extLst>
                </p14:cNvPr>
                <p14:cNvContentPartPr/>
                <p14:nvPr/>
              </p14:nvContentPartPr>
              <p14:xfrm>
                <a:off x="8242087" y="5200227"/>
                <a:ext cx="9360" cy="637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02643E1-D300-CAB6-F3A6-8E9085C28FB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237767" y="5195907"/>
                  <a:ext cx="18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3430227-220F-B593-D34B-36C445DE7D95}"/>
                    </a:ext>
                  </a:extLst>
                </p14:cNvPr>
                <p14:cNvContentPartPr/>
                <p14:nvPr/>
              </p14:nvContentPartPr>
              <p14:xfrm>
                <a:off x="8307967" y="5069187"/>
                <a:ext cx="144000" cy="2196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3430227-220F-B593-D34B-36C445DE7D9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303647" y="5064867"/>
                  <a:ext cx="1526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29CFFB5C-67F7-44D2-81DE-15C3530B10F6}"/>
              </a:ext>
            </a:extLst>
          </p:cNvPr>
          <p:cNvGrpSpPr/>
          <p:nvPr/>
        </p:nvGrpSpPr>
        <p:grpSpPr>
          <a:xfrm>
            <a:off x="8753647" y="5038947"/>
            <a:ext cx="920520" cy="369360"/>
            <a:chOff x="8753647" y="5038947"/>
            <a:chExt cx="9205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E7B53F8-3DE2-9933-87FC-92B47DCE80B9}"/>
                    </a:ext>
                  </a:extLst>
                </p14:cNvPr>
                <p14:cNvContentPartPr/>
                <p14:nvPr/>
              </p14:nvContentPartPr>
              <p14:xfrm>
                <a:off x="8753647" y="5189787"/>
                <a:ext cx="58320" cy="82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E7B53F8-3DE2-9933-87FC-92B47DCE80B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749327" y="5185467"/>
                  <a:ext cx="66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A120FFD-6C4E-ED5C-617E-99867D6CE988}"/>
                    </a:ext>
                  </a:extLst>
                </p14:cNvPr>
                <p14:cNvContentPartPr/>
                <p14:nvPr/>
              </p14:nvContentPartPr>
              <p14:xfrm>
                <a:off x="8844727" y="5213187"/>
                <a:ext cx="69840" cy="741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A120FFD-6C4E-ED5C-617E-99867D6CE98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840407" y="5208867"/>
                  <a:ext cx="78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1508EF75-3325-3418-5E4F-53541BB49725}"/>
                    </a:ext>
                  </a:extLst>
                </p14:cNvPr>
                <p14:cNvContentPartPr/>
                <p14:nvPr/>
              </p14:nvContentPartPr>
              <p14:xfrm>
                <a:off x="8968567" y="5196987"/>
                <a:ext cx="145800" cy="522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1508EF75-3325-3418-5E4F-53541BB4972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8964247" y="5192667"/>
                  <a:ext cx="154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9E59024-C0A7-3800-943A-40B28F8C4FE3}"/>
                    </a:ext>
                  </a:extLst>
                </p14:cNvPr>
                <p14:cNvContentPartPr/>
                <p14:nvPr/>
              </p14:nvContentPartPr>
              <p14:xfrm>
                <a:off x="9176287" y="5038947"/>
                <a:ext cx="58320" cy="3693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9E59024-C0A7-3800-943A-40B28F8C4FE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171967" y="5034627"/>
                  <a:ext cx="66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FC1AC7A-9155-CC47-4A76-979CBE888027}"/>
                    </a:ext>
                  </a:extLst>
                </p14:cNvPr>
                <p14:cNvContentPartPr/>
                <p14:nvPr/>
              </p14:nvContentPartPr>
              <p14:xfrm>
                <a:off x="9184567" y="5205627"/>
                <a:ext cx="95760" cy="399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FC1AC7A-9155-CC47-4A76-979CBE88802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180247" y="5201307"/>
                  <a:ext cx="104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8BF4538-249D-F874-DC40-818F2553BF3A}"/>
                    </a:ext>
                  </a:extLst>
                </p14:cNvPr>
                <p14:cNvContentPartPr/>
                <p14:nvPr/>
              </p14:nvContentPartPr>
              <p14:xfrm>
                <a:off x="9295447" y="5054787"/>
                <a:ext cx="96480" cy="2174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8BF4538-249D-F874-DC40-818F2553BF3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291127" y="5050107"/>
                  <a:ext cx="105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50E8C2F-4095-F174-5C82-DD963C128618}"/>
                    </a:ext>
                  </a:extLst>
                </p14:cNvPr>
                <p14:cNvContentPartPr/>
                <p14:nvPr/>
              </p14:nvContentPartPr>
              <p14:xfrm>
                <a:off x="9402367" y="5170347"/>
                <a:ext cx="117720" cy="59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50E8C2F-4095-F174-5C82-DD963C128618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398047" y="5166027"/>
                  <a:ext cx="126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9FA9179-B018-D274-6E99-71AA43B4A766}"/>
                    </a:ext>
                  </a:extLst>
                </p14:cNvPr>
                <p14:cNvContentPartPr/>
                <p14:nvPr/>
              </p14:nvContentPartPr>
              <p14:xfrm>
                <a:off x="9576247" y="5165667"/>
                <a:ext cx="97920" cy="889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9FA9179-B018-D274-6E99-71AA43B4A76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571927" y="5161347"/>
                  <a:ext cx="106560" cy="9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89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3115F9C-2202-8CAA-C86F-E9F2D6F403CF}"/>
              </a:ext>
            </a:extLst>
          </p:cNvPr>
          <p:cNvGrpSpPr/>
          <p:nvPr/>
        </p:nvGrpSpPr>
        <p:grpSpPr>
          <a:xfrm>
            <a:off x="314167" y="524187"/>
            <a:ext cx="206640" cy="308160"/>
            <a:chOff x="314167" y="524187"/>
            <a:chExt cx="20664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12F168-5C94-62F5-A99F-11FC444249E2}"/>
                    </a:ext>
                  </a:extLst>
                </p14:cNvPr>
                <p14:cNvContentPartPr/>
                <p14:nvPr/>
              </p14:nvContentPartPr>
              <p14:xfrm>
                <a:off x="407407" y="632187"/>
                <a:ext cx="17280" cy="173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12F168-5C94-62F5-A99F-11FC444249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287" y="626067"/>
                  <a:ext cx="29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82F6FD-F327-1A0B-A621-6AF844CF1859}"/>
                    </a:ext>
                  </a:extLst>
                </p14:cNvPr>
                <p14:cNvContentPartPr/>
                <p14:nvPr/>
              </p14:nvContentPartPr>
              <p14:xfrm>
                <a:off x="314167" y="524187"/>
                <a:ext cx="198720" cy="51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82F6FD-F327-1A0B-A621-6AF844CF18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047" y="518067"/>
                  <a:ext cx="210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6832E7-76D4-D0B0-FDC4-D5B90DD45D39}"/>
                    </a:ext>
                  </a:extLst>
                </p14:cNvPr>
                <p14:cNvContentPartPr/>
                <p14:nvPr/>
              </p14:nvContentPartPr>
              <p14:xfrm>
                <a:off x="317407" y="791667"/>
                <a:ext cx="203400" cy="4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6832E7-76D4-D0B0-FDC4-D5B90DD45D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287" y="785547"/>
                  <a:ext cx="2156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A5900-A011-DFA4-266C-8533332E919F}"/>
              </a:ext>
            </a:extLst>
          </p:cNvPr>
          <p:cNvGrpSpPr/>
          <p:nvPr/>
        </p:nvGrpSpPr>
        <p:grpSpPr>
          <a:xfrm>
            <a:off x="894127" y="531387"/>
            <a:ext cx="495000" cy="226800"/>
            <a:chOff x="894127" y="531387"/>
            <a:chExt cx="49500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D4C759-B71A-6C2B-972C-03190C4A15BB}"/>
                    </a:ext>
                  </a:extLst>
                </p14:cNvPr>
                <p14:cNvContentPartPr/>
                <p14:nvPr/>
              </p14:nvContentPartPr>
              <p14:xfrm>
                <a:off x="894127" y="531387"/>
                <a:ext cx="9504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D4C759-B71A-6C2B-972C-03190C4A15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007" y="525267"/>
                  <a:ext cx="107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38ABF3-7CDA-4562-1325-A7AE7361FE5D}"/>
                    </a:ext>
                  </a:extLst>
                </p14:cNvPr>
                <p14:cNvContentPartPr/>
                <p14:nvPr/>
              </p14:nvContentPartPr>
              <p14:xfrm>
                <a:off x="1030927" y="680787"/>
                <a:ext cx="203760" cy="7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38ABF3-7CDA-4562-1325-A7AE7361FE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4807" y="674667"/>
                  <a:ext cx="216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F84331-542D-DCE7-D982-787EC5430056}"/>
                    </a:ext>
                  </a:extLst>
                </p14:cNvPr>
                <p14:cNvContentPartPr/>
                <p14:nvPr/>
              </p14:nvContentPartPr>
              <p14:xfrm>
                <a:off x="1283287" y="689067"/>
                <a:ext cx="105840" cy="56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F84331-542D-DCE7-D982-787EC54300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7167" y="682947"/>
                  <a:ext cx="1180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8132DD-0C16-4DD9-C549-444CA0DA90FA}"/>
              </a:ext>
            </a:extLst>
          </p:cNvPr>
          <p:cNvGrpSpPr/>
          <p:nvPr/>
        </p:nvGrpSpPr>
        <p:grpSpPr>
          <a:xfrm>
            <a:off x="1713847" y="679707"/>
            <a:ext cx="786600" cy="118800"/>
            <a:chOff x="1713847" y="679707"/>
            <a:chExt cx="78660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0B216B-7539-2255-8B5B-64393F77A339}"/>
                    </a:ext>
                  </a:extLst>
                </p14:cNvPr>
                <p14:cNvContentPartPr/>
                <p14:nvPr/>
              </p14:nvContentPartPr>
              <p14:xfrm>
                <a:off x="1713847" y="721827"/>
                <a:ext cx="163800" cy="7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0B216B-7539-2255-8B5B-64393F77A3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7727" y="715707"/>
                  <a:ext cx="176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E138EF-F703-04C4-0B2A-A9F3D962DA33}"/>
                    </a:ext>
                  </a:extLst>
                </p14:cNvPr>
                <p14:cNvContentPartPr/>
                <p14:nvPr/>
              </p14:nvContentPartPr>
              <p14:xfrm>
                <a:off x="1930207" y="703827"/>
                <a:ext cx="54000" cy="8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E138EF-F703-04C4-0B2A-A9F3D962DA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4087" y="697707"/>
                  <a:ext cx="66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1A8060-033A-D225-A59C-3D4B20CB97FF}"/>
                    </a:ext>
                  </a:extLst>
                </p14:cNvPr>
                <p14:cNvContentPartPr/>
                <p14:nvPr/>
              </p14:nvContentPartPr>
              <p14:xfrm>
                <a:off x="2050807" y="712827"/>
                <a:ext cx="54000" cy="75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1A8060-033A-D225-A59C-3D4B20CB97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4687" y="706707"/>
                  <a:ext cx="66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CB7D9E-0F8A-B12E-26E5-C5919B2F8F21}"/>
                    </a:ext>
                  </a:extLst>
                </p14:cNvPr>
                <p14:cNvContentPartPr/>
                <p14:nvPr/>
              </p14:nvContentPartPr>
              <p14:xfrm>
                <a:off x="2184007" y="679707"/>
                <a:ext cx="316440" cy="11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CB7D9E-0F8A-B12E-26E5-C5919B2F8F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7887" y="673587"/>
                  <a:ext cx="3286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7E5367-0CFE-D688-1FA5-A8084CABD573}"/>
              </a:ext>
            </a:extLst>
          </p:cNvPr>
          <p:cNvGrpSpPr/>
          <p:nvPr/>
        </p:nvGrpSpPr>
        <p:grpSpPr>
          <a:xfrm>
            <a:off x="2881687" y="568107"/>
            <a:ext cx="218160" cy="224280"/>
            <a:chOff x="2881687" y="568107"/>
            <a:chExt cx="2181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7AE4E6-318C-7E5D-47E2-F882ED4EC239}"/>
                    </a:ext>
                  </a:extLst>
                </p14:cNvPr>
                <p14:cNvContentPartPr/>
                <p14:nvPr/>
              </p14:nvContentPartPr>
              <p14:xfrm>
                <a:off x="2916607" y="568107"/>
                <a:ext cx="47880" cy="21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7AE4E6-318C-7E5D-47E2-F882ED4EC2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0487" y="561987"/>
                  <a:ext cx="60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29A749-CAA1-797E-D8DB-FA883CEC4392}"/>
                    </a:ext>
                  </a:extLst>
                </p14:cNvPr>
                <p14:cNvContentPartPr/>
                <p14:nvPr/>
              </p14:nvContentPartPr>
              <p14:xfrm>
                <a:off x="2881687" y="703827"/>
                <a:ext cx="134640" cy="20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29A749-CAA1-797E-D8DB-FA883CEC43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75567" y="697707"/>
                  <a:ext cx="146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5A1092-B742-1728-E8F8-76DA011FECC1}"/>
                    </a:ext>
                  </a:extLst>
                </p14:cNvPr>
                <p14:cNvContentPartPr/>
                <p14:nvPr/>
              </p14:nvContentPartPr>
              <p14:xfrm>
                <a:off x="3040087" y="731907"/>
                <a:ext cx="59760" cy="6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5A1092-B742-1728-E8F8-76DA011FEC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33967" y="72578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78A786-1FEC-A11C-30E3-67E204BF2797}"/>
                  </a:ext>
                </a:extLst>
              </p14:cNvPr>
              <p14:cNvContentPartPr/>
              <p14:nvPr/>
            </p14:nvContentPartPr>
            <p14:xfrm>
              <a:off x="3570727" y="767547"/>
              <a:ext cx="193680" cy="68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78A786-1FEC-A11C-30E3-67E204BF27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64607" y="761427"/>
                <a:ext cx="20592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354C8A-80CF-FD78-D6FB-13A624B36D1E}"/>
              </a:ext>
            </a:extLst>
          </p:cNvPr>
          <p:cNvGrpSpPr/>
          <p:nvPr/>
        </p:nvGrpSpPr>
        <p:grpSpPr>
          <a:xfrm>
            <a:off x="3969967" y="575667"/>
            <a:ext cx="825840" cy="264600"/>
            <a:chOff x="3969967" y="575667"/>
            <a:chExt cx="8258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6FAA8B-0CF8-E0DA-8592-24A8498EE740}"/>
                    </a:ext>
                  </a:extLst>
                </p14:cNvPr>
                <p14:cNvContentPartPr/>
                <p14:nvPr/>
              </p14:nvContentPartPr>
              <p14:xfrm>
                <a:off x="3969967" y="751707"/>
                <a:ext cx="125640" cy="8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6FAA8B-0CF8-E0DA-8592-24A8498EE7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3847" y="745587"/>
                  <a:ext cx="137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EA88ED-6E76-6244-3BB4-6365741E4ED7}"/>
                    </a:ext>
                  </a:extLst>
                </p14:cNvPr>
                <p14:cNvContentPartPr/>
                <p14:nvPr/>
              </p14:nvContentPartPr>
              <p14:xfrm>
                <a:off x="4168327" y="750627"/>
                <a:ext cx="96480" cy="6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EA88ED-6E76-6244-3BB4-6365741E4E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2207" y="744507"/>
                  <a:ext cx="108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1FA752-6D0D-E974-D0F4-3FCAE03484CA}"/>
                    </a:ext>
                  </a:extLst>
                </p14:cNvPr>
                <p14:cNvContentPartPr/>
                <p14:nvPr/>
              </p14:nvContentPartPr>
              <p14:xfrm>
                <a:off x="4315207" y="734067"/>
                <a:ext cx="77760" cy="7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1FA752-6D0D-E974-D0F4-3FCAE03484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09087" y="727947"/>
                  <a:ext cx="90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AB7C46-ACFF-F71E-82B0-FB4B307BCC56}"/>
                    </a:ext>
                  </a:extLst>
                </p14:cNvPr>
                <p14:cNvContentPartPr/>
                <p14:nvPr/>
              </p14:nvContentPartPr>
              <p14:xfrm>
                <a:off x="4440127" y="575667"/>
                <a:ext cx="99720" cy="239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AB7C46-ACFF-F71E-82B0-FB4B307BCC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34007" y="569547"/>
                  <a:ext cx="111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F04014-F1EE-26BD-C3C5-47EBD2005313}"/>
                    </a:ext>
                  </a:extLst>
                </p14:cNvPr>
                <p14:cNvContentPartPr/>
                <p14:nvPr/>
              </p14:nvContentPartPr>
              <p14:xfrm>
                <a:off x="4528327" y="735507"/>
                <a:ext cx="64800" cy="7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F04014-F1EE-26BD-C3C5-47EBD20053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22207" y="729387"/>
                  <a:ext cx="7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EE2119-7D6B-CED4-6BD9-71FAC1BCB7D5}"/>
                    </a:ext>
                  </a:extLst>
                </p14:cNvPr>
                <p14:cNvContentPartPr/>
                <p14:nvPr/>
              </p14:nvContentPartPr>
              <p14:xfrm>
                <a:off x="4635247" y="722547"/>
                <a:ext cx="160560" cy="8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EE2119-7D6B-CED4-6BD9-71FAC1BCB7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29127" y="716427"/>
                  <a:ext cx="1728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484CD-CC25-3E96-4258-C11CB2DB03B1}"/>
              </a:ext>
            </a:extLst>
          </p:cNvPr>
          <p:cNvGrpSpPr/>
          <p:nvPr/>
        </p:nvGrpSpPr>
        <p:grpSpPr>
          <a:xfrm>
            <a:off x="5299447" y="635787"/>
            <a:ext cx="293760" cy="186480"/>
            <a:chOff x="5299447" y="635787"/>
            <a:chExt cx="2937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B6949B-7B6F-CF0C-7E63-2615B8C03B1F}"/>
                    </a:ext>
                  </a:extLst>
                </p14:cNvPr>
                <p14:cNvContentPartPr/>
                <p14:nvPr/>
              </p14:nvContentPartPr>
              <p14:xfrm>
                <a:off x="5299447" y="635787"/>
                <a:ext cx="24840" cy="16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B6949B-7B6F-CF0C-7E63-2615B8C03B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93327" y="629667"/>
                  <a:ext cx="37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C8C264-C07F-0090-D5AF-4C79AAF90135}"/>
                    </a:ext>
                  </a:extLst>
                </p14:cNvPr>
                <p14:cNvContentPartPr/>
                <p14:nvPr/>
              </p14:nvContentPartPr>
              <p14:xfrm>
                <a:off x="5419687" y="677187"/>
                <a:ext cx="173520" cy="10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C8C264-C07F-0090-D5AF-4C79AAF901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3567" y="671067"/>
                  <a:ext cx="185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247605-96F6-B3FA-761A-7DE6A8DA84D4}"/>
                    </a:ext>
                  </a:extLst>
                </p14:cNvPr>
                <p14:cNvContentPartPr/>
                <p14:nvPr/>
              </p14:nvContentPartPr>
              <p14:xfrm>
                <a:off x="5473327" y="666387"/>
                <a:ext cx="5040" cy="15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247605-96F6-B3FA-761A-7DE6A8DA84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67207" y="660267"/>
                  <a:ext cx="172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C9BD119-E904-0E40-F310-E5E2A6625F1B}"/>
                  </a:ext>
                </a:extLst>
              </p14:cNvPr>
              <p14:cNvContentPartPr/>
              <p14:nvPr/>
            </p14:nvContentPartPr>
            <p14:xfrm>
              <a:off x="5644327" y="604827"/>
              <a:ext cx="92160" cy="20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C9BD119-E904-0E40-F310-E5E2A6625F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38207" y="598707"/>
                <a:ext cx="1044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9D878C-8238-BBB4-F8E9-3AD8896BDD8E}"/>
                  </a:ext>
                </a:extLst>
              </p14:cNvPr>
              <p14:cNvContentPartPr/>
              <p14:nvPr/>
            </p14:nvContentPartPr>
            <p14:xfrm>
              <a:off x="6274687" y="566667"/>
              <a:ext cx="267480" cy="193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9D878C-8238-BBB4-F8E9-3AD8896BDD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68567" y="560547"/>
                <a:ext cx="279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292DAE6-5CDB-E0B6-D961-2477CD073D9E}"/>
                  </a:ext>
                </a:extLst>
              </p14:cNvPr>
              <p14:cNvContentPartPr/>
              <p14:nvPr/>
            </p14:nvContentPartPr>
            <p14:xfrm>
              <a:off x="6594367" y="526347"/>
              <a:ext cx="223920" cy="230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292DAE6-5CDB-E0B6-D961-2477CD073D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88247" y="520227"/>
                <a:ext cx="236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85D03D-FDE6-4AD5-6AAD-FF9D8D005257}"/>
                  </a:ext>
                </a:extLst>
              </p14:cNvPr>
              <p14:cNvContentPartPr/>
              <p14:nvPr/>
            </p14:nvContentPartPr>
            <p14:xfrm>
              <a:off x="6752407" y="689067"/>
              <a:ext cx="134640" cy="9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85D03D-FDE6-4AD5-6AAD-FF9D8D0052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46287" y="682947"/>
                <a:ext cx="1468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50A081-0417-7E6D-C0A4-B8FB946883C5}"/>
                  </a:ext>
                </a:extLst>
              </p14:cNvPr>
              <p14:cNvContentPartPr/>
              <p14:nvPr/>
            </p14:nvContentPartPr>
            <p14:xfrm>
              <a:off x="7227247" y="702747"/>
              <a:ext cx="11160" cy="9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50A081-0417-7E6D-C0A4-B8FB946883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21127" y="696627"/>
                <a:ext cx="23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DF9B37-E8BE-72F5-A1D4-30DB29075A50}"/>
                  </a:ext>
                </a:extLst>
              </p14:cNvPr>
              <p14:cNvContentPartPr/>
              <p14:nvPr/>
            </p14:nvContentPartPr>
            <p14:xfrm>
              <a:off x="7289887" y="709947"/>
              <a:ext cx="102240" cy="102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DF9B37-E8BE-72F5-A1D4-30DB29075A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83767" y="703827"/>
                <a:ext cx="1144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45D305E-231B-E490-B83C-801CE87ECC09}"/>
                  </a:ext>
                </a:extLst>
              </p14:cNvPr>
              <p14:cNvContentPartPr/>
              <p14:nvPr/>
            </p14:nvContentPartPr>
            <p14:xfrm>
              <a:off x="7788127" y="713187"/>
              <a:ext cx="149040" cy="5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45D305E-231B-E490-B83C-801CE87ECC0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82007" y="707067"/>
                <a:ext cx="16128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B8D57C-F669-0FDA-3A34-D2AB584EDA60}"/>
              </a:ext>
            </a:extLst>
          </p:cNvPr>
          <p:cNvGrpSpPr/>
          <p:nvPr/>
        </p:nvGrpSpPr>
        <p:grpSpPr>
          <a:xfrm>
            <a:off x="8342887" y="511227"/>
            <a:ext cx="908640" cy="262440"/>
            <a:chOff x="8342887" y="511227"/>
            <a:chExt cx="9086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D510AC-F0B0-DECB-BEA8-CB7B3357F58C}"/>
                    </a:ext>
                  </a:extLst>
                </p14:cNvPr>
                <p14:cNvContentPartPr/>
                <p14:nvPr/>
              </p14:nvContentPartPr>
              <p14:xfrm>
                <a:off x="8342887" y="653067"/>
                <a:ext cx="127080" cy="11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D510AC-F0B0-DECB-BEA8-CB7B3357F5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6767" y="646947"/>
                  <a:ext cx="139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58909B-1994-7C1A-026E-FF32406A1E3E}"/>
                    </a:ext>
                  </a:extLst>
                </p14:cNvPr>
                <p14:cNvContentPartPr/>
                <p14:nvPr/>
              </p14:nvContentPartPr>
              <p14:xfrm>
                <a:off x="8540527" y="698067"/>
                <a:ext cx="70200" cy="64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58909B-1994-7C1A-026E-FF32406A1E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34407" y="69194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802B91-BEE9-562B-9C56-1928BD6CF2C8}"/>
                    </a:ext>
                  </a:extLst>
                </p14:cNvPr>
                <p14:cNvContentPartPr/>
                <p14:nvPr/>
              </p14:nvContentPartPr>
              <p14:xfrm>
                <a:off x="8654287" y="543267"/>
                <a:ext cx="1872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802B91-BEE9-562B-9C56-1928BD6CF2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8167" y="537147"/>
                  <a:ext cx="30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AF8B30-332B-F167-9EE1-7F0A83680B3B}"/>
                    </a:ext>
                  </a:extLst>
                </p14:cNvPr>
                <p14:cNvContentPartPr/>
                <p14:nvPr/>
              </p14:nvContentPartPr>
              <p14:xfrm>
                <a:off x="8728087" y="661707"/>
                <a:ext cx="85320" cy="105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AF8B30-332B-F167-9EE1-7F0A83680B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1967" y="655587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32A597-AF55-55C1-1340-DC386834C4E5}"/>
                    </a:ext>
                  </a:extLst>
                </p14:cNvPr>
                <p14:cNvContentPartPr/>
                <p14:nvPr/>
              </p14:nvContentPartPr>
              <p14:xfrm>
                <a:off x="8872447" y="511227"/>
                <a:ext cx="93600" cy="229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32A597-AF55-55C1-1340-DC386834C4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6327" y="505107"/>
                  <a:ext cx="105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C69C19-09F4-632C-6A1C-4075B383E59D}"/>
                    </a:ext>
                  </a:extLst>
                </p14:cNvPr>
                <p14:cNvContentPartPr/>
                <p14:nvPr/>
              </p14:nvContentPartPr>
              <p14:xfrm>
                <a:off x="8990167" y="635787"/>
                <a:ext cx="6480" cy="10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C69C19-09F4-632C-6A1C-4075B383E5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84047" y="629667"/>
                  <a:ext cx="18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50EE60-962C-AB65-E102-764F2AFB8106}"/>
                    </a:ext>
                  </a:extLst>
                </p14:cNvPr>
                <p14:cNvContentPartPr/>
                <p14:nvPr/>
              </p14:nvContentPartPr>
              <p14:xfrm>
                <a:off x="9040567" y="659187"/>
                <a:ext cx="54000" cy="6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50EE60-962C-AB65-E102-764F2AFB81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34447" y="653067"/>
                  <a:ext cx="66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70E9E2-24FD-A19E-8360-98512A62929F}"/>
                    </a:ext>
                  </a:extLst>
                </p14:cNvPr>
                <p14:cNvContentPartPr/>
                <p14:nvPr/>
              </p14:nvContentPartPr>
              <p14:xfrm>
                <a:off x="9118327" y="629307"/>
                <a:ext cx="133200" cy="11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70E9E2-24FD-A19E-8360-98512A6292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2207" y="623187"/>
                  <a:ext cx="1454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757E22-5726-5E8C-F096-6C3D38020C82}"/>
              </a:ext>
            </a:extLst>
          </p:cNvPr>
          <p:cNvGrpSpPr/>
          <p:nvPr/>
        </p:nvGrpSpPr>
        <p:grpSpPr>
          <a:xfrm>
            <a:off x="9548887" y="496107"/>
            <a:ext cx="242280" cy="260640"/>
            <a:chOff x="9548887" y="496107"/>
            <a:chExt cx="24228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BD4E4B-075E-D4AC-5D93-44F94F72492C}"/>
                    </a:ext>
                  </a:extLst>
                </p14:cNvPr>
                <p14:cNvContentPartPr/>
                <p14:nvPr/>
              </p14:nvContentPartPr>
              <p14:xfrm>
                <a:off x="9569767" y="496107"/>
                <a:ext cx="37440" cy="244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BD4E4B-075E-D4AC-5D93-44F94F7249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63647" y="489987"/>
                  <a:ext cx="49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8F0736-F970-F34E-701D-48A95C5E3035}"/>
                    </a:ext>
                  </a:extLst>
                </p14:cNvPr>
                <p14:cNvContentPartPr/>
                <p14:nvPr/>
              </p14:nvContentPartPr>
              <p14:xfrm>
                <a:off x="9548887" y="653427"/>
                <a:ext cx="15300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8F0736-F970-F34E-701D-48A95C5E30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42767" y="647307"/>
                  <a:ext cx="165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E0B2D3-CC2F-0ED2-8E47-5EFE0945777A}"/>
                    </a:ext>
                  </a:extLst>
                </p14:cNvPr>
                <p14:cNvContentPartPr/>
                <p14:nvPr/>
              </p14:nvContentPartPr>
              <p14:xfrm>
                <a:off x="9710167" y="668547"/>
                <a:ext cx="81000" cy="8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E0B2D3-CC2F-0ED2-8E47-5EFE094577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4047" y="662427"/>
                  <a:ext cx="932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6F091-1B5F-9CD7-EE36-2C129F76CFB5}"/>
              </a:ext>
            </a:extLst>
          </p:cNvPr>
          <p:cNvGrpSpPr/>
          <p:nvPr/>
        </p:nvGrpSpPr>
        <p:grpSpPr>
          <a:xfrm>
            <a:off x="1131007" y="1472067"/>
            <a:ext cx="653760" cy="222840"/>
            <a:chOff x="1131007" y="1472067"/>
            <a:chExt cx="6537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467C98-F6E4-A896-FF81-8C0E3B489E52}"/>
                    </a:ext>
                  </a:extLst>
                </p14:cNvPr>
                <p14:cNvContentPartPr/>
                <p14:nvPr/>
              </p14:nvContentPartPr>
              <p14:xfrm>
                <a:off x="1131007" y="1477467"/>
                <a:ext cx="163440" cy="21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467C98-F6E4-A896-FF81-8C0E3B489E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4887" y="1471347"/>
                  <a:ext cx="175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CB6E02-E15C-2B0A-410C-DD9C319305BF}"/>
                    </a:ext>
                  </a:extLst>
                </p14:cNvPr>
                <p14:cNvContentPartPr/>
                <p14:nvPr/>
              </p14:nvContentPartPr>
              <p14:xfrm>
                <a:off x="1406407" y="1472067"/>
                <a:ext cx="22320" cy="17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CB6E02-E15C-2B0A-410C-DD9C319305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00287" y="1465947"/>
                  <a:ext cx="34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C735B5-B7F9-8F6D-4E14-30873AFC61A1}"/>
                    </a:ext>
                  </a:extLst>
                </p14:cNvPr>
                <p14:cNvContentPartPr/>
                <p14:nvPr/>
              </p14:nvContentPartPr>
              <p14:xfrm>
                <a:off x="1487407" y="1527147"/>
                <a:ext cx="142920" cy="6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C735B5-B7F9-8F6D-4E14-30873AFC61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81287" y="1521027"/>
                  <a:ext cx="155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E9C2BB-180C-4032-7E91-12CE47EDEA67}"/>
                    </a:ext>
                  </a:extLst>
                </p14:cNvPr>
                <p14:cNvContentPartPr/>
                <p14:nvPr/>
              </p14:nvContentPartPr>
              <p14:xfrm>
                <a:off x="1541407" y="1517787"/>
                <a:ext cx="5400" cy="144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E9C2BB-180C-4032-7E91-12CE47EDEA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5287" y="1511667"/>
                  <a:ext cx="17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23EF9A-0504-5891-B5FB-D7548332DE7F}"/>
                    </a:ext>
                  </a:extLst>
                </p14:cNvPr>
                <p14:cNvContentPartPr/>
                <p14:nvPr/>
              </p14:nvContentPartPr>
              <p14:xfrm>
                <a:off x="1672807" y="1480347"/>
                <a:ext cx="111960" cy="18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23EF9A-0504-5891-B5FB-D7548332DE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66687" y="1474227"/>
                  <a:ext cx="1242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3EC350-403F-AD64-BD91-1E6D9E3B4817}"/>
              </a:ext>
            </a:extLst>
          </p:cNvPr>
          <p:cNvGrpSpPr/>
          <p:nvPr/>
        </p:nvGrpSpPr>
        <p:grpSpPr>
          <a:xfrm>
            <a:off x="1971967" y="1559907"/>
            <a:ext cx="164880" cy="45360"/>
            <a:chOff x="1971967" y="1559907"/>
            <a:chExt cx="16488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A8386B-12B6-F0AD-24A2-6CEAE9228B04}"/>
                    </a:ext>
                  </a:extLst>
                </p14:cNvPr>
                <p14:cNvContentPartPr/>
                <p14:nvPr/>
              </p14:nvContentPartPr>
              <p14:xfrm>
                <a:off x="1971967" y="1559907"/>
                <a:ext cx="120960" cy="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A8386B-12B6-F0AD-24A2-6CEAE9228B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5847" y="1553787"/>
                  <a:ext cx="133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4434C1-D4E2-9DE0-2D08-D9C57025E388}"/>
                    </a:ext>
                  </a:extLst>
                </p14:cNvPr>
                <p14:cNvContentPartPr/>
                <p14:nvPr/>
              </p14:nvContentPartPr>
              <p14:xfrm>
                <a:off x="1989967" y="1591947"/>
                <a:ext cx="146880" cy="13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4434C1-D4E2-9DE0-2D08-D9C57025E3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83847" y="1585827"/>
                  <a:ext cx="1591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2C1F311-D555-8980-A608-F2F86FC1661E}"/>
                  </a:ext>
                </a:extLst>
              </p14:cNvPr>
              <p14:cNvContentPartPr/>
              <p14:nvPr/>
            </p14:nvContentPartPr>
            <p14:xfrm>
              <a:off x="2506207" y="1452627"/>
              <a:ext cx="162360" cy="175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2C1F311-D555-8980-A608-F2F86FC166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00087" y="1446507"/>
                <a:ext cx="17460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9E5C144-B493-BF50-EE8C-7621FB324E1D}"/>
              </a:ext>
            </a:extLst>
          </p:cNvPr>
          <p:cNvGrpSpPr/>
          <p:nvPr/>
        </p:nvGrpSpPr>
        <p:grpSpPr>
          <a:xfrm>
            <a:off x="2844967" y="1461987"/>
            <a:ext cx="328320" cy="244800"/>
            <a:chOff x="2844967" y="1461987"/>
            <a:chExt cx="32832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FC2BD1-BC53-62A1-4CC2-6BE2FB933410}"/>
                    </a:ext>
                  </a:extLst>
                </p14:cNvPr>
                <p14:cNvContentPartPr/>
                <p14:nvPr/>
              </p14:nvContentPartPr>
              <p14:xfrm>
                <a:off x="2844967" y="1473867"/>
                <a:ext cx="10800" cy="17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FC2BD1-BC53-62A1-4CC2-6BE2FB9334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38847" y="1467747"/>
                  <a:ext cx="23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636EA2-C5F1-26C5-3BA8-6F1095FC4477}"/>
                    </a:ext>
                  </a:extLst>
                </p14:cNvPr>
                <p14:cNvContentPartPr/>
                <p14:nvPr/>
              </p14:nvContentPartPr>
              <p14:xfrm>
                <a:off x="2918047" y="1504107"/>
                <a:ext cx="139320" cy="8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636EA2-C5F1-26C5-3BA8-6F1095FC44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1927" y="1497987"/>
                  <a:ext cx="151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A34BFB-9FE7-FCE4-FCF9-7940F4D76643}"/>
                    </a:ext>
                  </a:extLst>
                </p14:cNvPr>
                <p14:cNvContentPartPr/>
                <p14:nvPr/>
              </p14:nvContentPartPr>
              <p14:xfrm>
                <a:off x="2974207" y="1498707"/>
                <a:ext cx="10080" cy="152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A34BFB-9FE7-FCE4-FCF9-7940F4D766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68087" y="1492587"/>
                  <a:ext cx="22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CEEABB-6652-AE9E-471C-6827CC497C13}"/>
                    </a:ext>
                  </a:extLst>
                </p14:cNvPr>
                <p14:cNvContentPartPr/>
                <p14:nvPr/>
              </p14:nvContentPartPr>
              <p14:xfrm>
                <a:off x="3082207" y="1461987"/>
                <a:ext cx="91080" cy="244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CEEABB-6652-AE9E-471C-6827CC497C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76087" y="1455867"/>
                  <a:ext cx="10332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588CDED-EA66-368B-CC00-4198F78A97FE}"/>
                  </a:ext>
                </a:extLst>
              </p14:cNvPr>
              <p14:cNvContentPartPr/>
              <p14:nvPr/>
            </p14:nvContentPartPr>
            <p14:xfrm>
              <a:off x="3807967" y="1606707"/>
              <a:ext cx="14040" cy="6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588CDED-EA66-368B-CC00-4198F78A97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01847" y="1600587"/>
                <a:ext cx="262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930B0D-8927-6027-1AA0-67767004B6EE}"/>
                  </a:ext>
                </a:extLst>
              </p14:cNvPr>
              <p14:cNvContentPartPr/>
              <p14:nvPr/>
            </p14:nvContentPartPr>
            <p14:xfrm>
              <a:off x="3821647" y="1701747"/>
              <a:ext cx="11160" cy="111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930B0D-8927-6027-1AA0-67767004B6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15527" y="1695627"/>
                <a:ext cx="2340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9958BF0-B00E-B046-B854-C5A130E42BEA}"/>
              </a:ext>
            </a:extLst>
          </p:cNvPr>
          <p:cNvGrpSpPr/>
          <p:nvPr/>
        </p:nvGrpSpPr>
        <p:grpSpPr>
          <a:xfrm>
            <a:off x="4362007" y="1450107"/>
            <a:ext cx="380520" cy="217440"/>
            <a:chOff x="4362007" y="1450107"/>
            <a:chExt cx="3805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0AB3D1-820A-1AE0-A8F7-AADAB3276982}"/>
                    </a:ext>
                  </a:extLst>
                </p14:cNvPr>
                <p14:cNvContentPartPr/>
                <p14:nvPr/>
              </p14:nvContentPartPr>
              <p14:xfrm>
                <a:off x="4362007" y="1450107"/>
                <a:ext cx="180720" cy="217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0AB3D1-820A-1AE0-A8F7-AADAB32769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55887" y="1443987"/>
                  <a:ext cx="192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743F836-C058-7726-ECD1-DA5FA96113E4}"/>
                    </a:ext>
                  </a:extLst>
                </p14:cNvPr>
                <p14:cNvContentPartPr/>
                <p14:nvPr/>
              </p14:nvContentPartPr>
              <p14:xfrm>
                <a:off x="4612567" y="1595547"/>
                <a:ext cx="1011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743F836-C058-7726-ECD1-DA5FA96113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6447" y="1589427"/>
                  <a:ext cx="113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4183CF-87A2-3259-EAEF-1A0810C4A8F5}"/>
                    </a:ext>
                  </a:extLst>
                </p14:cNvPr>
                <p14:cNvContentPartPr/>
                <p14:nvPr/>
              </p14:nvContentPartPr>
              <p14:xfrm>
                <a:off x="4638487" y="1641627"/>
                <a:ext cx="104040" cy="5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4183CF-87A2-3259-EAEF-1A0810C4A8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32367" y="1635507"/>
                  <a:ext cx="11628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2851E1-CD42-CD72-488F-3D9F14EFE111}"/>
              </a:ext>
            </a:extLst>
          </p:cNvPr>
          <p:cNvGrpSpPr/>
          <p:nvPr/>
        </p:nvGrpSpPr>
        <p:grpSpPr>
          <a:xfrm>
            <a:off x="5120527" y="1303587"/>
            <a:ext cx="506160" cy="399240"/>
            <a:chOff x="5120527" y="1303587"/>
            <a:chExt cx="50616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D4D023-1071-5B73-BE03-1C43BBAACBF6}"/>
                    </a:ext>
                  </a:extLst>
                </p14:cNvPr>
                <p14:cNvContentPartPr/>
                <p14:nvPr/>
              </p14:nvContentPartPr>
              <p14:xfrm>
                <a:off x="5120527" y="1578267"/>
                <a:ext cx="223560" cy="12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D4D023-1071-5B73-BE03-1C43BBAACB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4407" y="1572147"/>
                  <a:ext cx="235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D60BD9-FDEC-3BF4-9EF1-2FDA6290F1AE}"/>
                    </a:ext>
                  </a:extLst>
                </p14:cNvPr>
                <p14:cNvContentPartPr/>
                <p14:nvPr/>
              </p14:nvContentPartPr>
              <p14:xfrm>
                <a:off x="5389447" y="1428147"/>
                <a:ext cx="1800" cy="94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D60BD9-FDEC-3BF4-9EF1-2FDA6290F1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83327" y="1422027"/>
                  <a:ext cx="1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726191-15D8-4B83-15E1-AFB81B0DD090}"/>
                    </a:ext>
                  </a:extLst>
                </p14:cNvPr>
                <p14:cNvContentPartPr/>
                <p14:nvPr/>
              </p14:nvContentPartPr>
              <p14:xfrm>
                <a:off x="5357407" y="1406907"/>
                <a:ext cx="33840" cy="2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726191-15D8-4B83-15E1-AFB81B0DD0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51287" y="1400787"/>
                  <a:ext cx="46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F4D9DE-9E95-682C-7472-0CAB55DE2507}"/>
                    </a:ext>
                  </a:extLst>
                </p14:cNvPr>
                <p14:cNvContentPartPr/>
                <p14:nvPr/>
              </p14:nvContentPartPr>
              <p14:xfrm>
                <a:off x="5543527" y="1303587"/>
                <a:ext cx="15480" cy="321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F4D9DE-9E95-682C-7472-0CAB55DE25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7407" y="1297467"/>
                  <a:ext cx="27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5E230C-BB34-C59E-98F1-D14F7B9518F5}"/>
                    </a:ext>
                  </a:extLst>
                </p14:cNvPr>
                <p14:cNvContentPartPr/>
                <p14:nvPr/>
              </p14:nvContentPartPr>
              <p14:xfrm>
                <a:off x="5459647" y="1445427"/>
                <a:ext cx="167040" cy="9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5E230C-BB34-C59E-98F1-D14F7B9518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53527" y="1439307"/>
                  <a:ext cx="1792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D3F3C57-24C2-5B36-425E-8E0AC665F696}"/>
              </a:ext>
            </a:extLst>
          </p:cNvPr>
          <p:cNvGrpSpPr/>
          <p:nvPr/>
        </p:nvGrpSpPr>
        <p:grpSpPr>
          <a:xfrm>
            <a:off x="433327" y="2389707"/>
            <a:ext cx="384840" cy="221760"/>
            <a:chOff x="433327" y="2389707"/>
            <a:chExt cx="38484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C97B17B-FEDF-E3BA-6402-8B89629F938D}"/>
                    </a:ext>
                  </a:extLst>
                </p14:cNvPr>
                <p14:cNvContentPartPr/>
                <p14:nvPr/>
              </p14:nvContentPartPr>
              <p14:xfrm>
                <a:off x="433327" y="2412387"/>
                <a:ext cx="9720" cy="19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C97B17B-FEDF-E3BA-6402-8B89629F93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7207" y="2406267"/>
                  <a:ext cx="21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0D1597-D5EA-D6A2-2D9D-8ACD465C446E}"/>
                    </a:ext>
                  </a:extLst>
                </p14:cNvPr>
                <p14:cNvContentPartPr/>
                <p14:nvPr/>
              </p14:nvContentPartPr>
              <p14:xfrm>
                <a:off x="446287" y="2512107"/>
                <a:ext cx="87480" cy="70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0D1597-D5EA-D6A2-2D9D-8ACD465C44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0167" y="2505987"/>
                  <a:ext cx="9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34DB8A9-C503-CC10-3578-EF09759E9D89}"/>
                    </a:ext>
                  </a:extLst>
                </p14:cNvPr>
                <p14:cNvContentPartPr/>
                <p14:nvPr/>
              </p14:nvContentPartPr>
              <p14:xfrm>
                <a:off x="582007" y="2518227"/>
                <a:ext cx="95760" cy="86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34DB8A9-C503-CC10-3578-EF09759E9D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5887" y="2512107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9B789F-3DC1-3C67-33F1-82D1764E6828}"/>
                    </a:ext>
                  </a:extLst>
                </p14:cNvPr>
                <p14:cNvContentPartPr/>
                <p14:nvPr/>
              </p14:nvContentPartPr>
              <p14:xfrm>
                <a:off x="681367" y="2389707"/>
                <a:ext cx="136800" cy="18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9B789F-3DC1-3C67-33F1-82D1764E6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5247" y="2383587"/>
                  <a:ext cx="1490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510BF03-1FA4-6245-F463-64CAB8899221}"/>
                  </a:ext>
                </a:extLst>
              </p14:cNvPr>
              <p14:cNvContentPartPr/>
              <p14:nvPr/>
            </p14:nvContentPartPr>
            <p14:xfrm>
              <a:off x="1132447" y="2370267"/>
              <a:ext cx="346680" cy="183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510BF03-1FA4-6245-F463-64CAB889922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6327" y="2364147"/>
                <a:ext cx="35892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17571E0-B919-2432-EA98-7D0C8853B49C}"/>
              </a:ext>
            </a:extLst>
          </p:cNvPr>
          <p:cNvGrpSpPr/>
          <p:nvPr/>
        </p:nvGrpSpPr>
        <p:grpSpPr>
          <a:xfrm>
            <a:off x="1823287" y="2377827"/>
            <a:ext cx="588600" cy="239760"/>
            <a:chOff x="1823287" y="2377827"/>
            <a:chExt cx="5886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90554D-A99F-11D8-BA58-F06F3980D66C}"/>
                    </a:ext>
                  </a:extLst>
                </p14:cNvPr>
                <p14:cNvContentPartPr/>
                <p14:nvPr/>
              </p14:nvContentPartPr>
              <p14:xfrm>
                <a:off x="1823287" y="2506707"/>
                <a:ext cx="92520" cy="110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90554D-A99F-11D8-BA58-F06F3980D6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17167" y="2500587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864DED-E78E-DB51-11D5-7D181ABB1735}"/>
                    </a:ext>
                  </a:extLst>
                </p14:cNvPr>
                <p14:cNvContentPartPr/>
                <p14:nvPr/>
              </p14:nvContentPartPr>
              <p14:xfrm>
                <a:off x="1925887" y="2521467"/>
                <a:ext cx="159120" cy="75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864DED-E78E-DB51-11D5-7D181ABB17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19767" y="2515347"/>
                  <a:ext cx="171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C321F58-A401-2C8D-471C-1E125A3567C5}"/>
                    </a:ext>
                  </a:extLst>
                </p14:cNvPr>
                <p14:cNvContentPartPr/>
                <p14:nvPr/>
              </p14:nvContentPartPr>
              <p14:xfrm>
                <a:off x="2104447" y="2377827"/>
                <a:ext cx="6480" cy="219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C321F58-A401-2C8D-471C-1E125A3567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98327" y="2371707"/>
                  <a:ext cx="18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EE0B3A-0A18-C1FC-18B0-31547A3EEDDC}"/>
                    </a:ext>
                  </a:extLst>
                </p14:cNvPr>
                <p14:cNvContentPartPr/>
                <p14:nvPr/>
              </p14:nvContentPartPr>
              <p14:xfrm>
                <a:off x="2150527" y="2525427"/>
                <a:ext cx="77040" cy="64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EE0B3A-0A18-C1FC-18B0-31547A3EEDD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44407" y="2519307"/>
                  <a:ext cx="89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38808A-CA75-C10A-8073-26EF5F7197D3}"/>
                    </a:ext>
                  </a:extLst>
                </p14:cNvPr>
                <p14:cNvContentPartPr/>
                <p14:nvPr/>
              </p14:nvContentPartPr>
              <p14:xfrm>
                <a:off x="2289487" y="2523627"/>
                <a:ext cx="122400" cy="63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38808A-CA75-C10A-8073-26EF5F7197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3367" y="2517507"/>
                  <a:ext cx="1346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279AEAE-CD93-068D-5351-E43B1BFB5D2B}"/>
              </a:ext>
            </a:extLst>
          </p:cNvPr>
          <p:cNvGrpSpPr/>
          <p:nvPr/>
        </p:nvGrpSpPr>
        <p:grpSpPr>
          <a:xfrm>
            <a:off x="2733367" y="2414547"/>
            <a:ext cx="167040" cy="467640"/>
            <a:chOff x="2733367" y="2414547"/>
            <a:chExt cx="16704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61FF4B-0065-1522-25F2-2421161BE518}"/>
                    </a:ext>
                  </a:extLst>
                </p14:cNvPr>
                <p14:cNvContentPartPr/>
                <p14:nvPr/>
              </p14:nvContentPartPr>
              <p14:xfrm>
                <a:off x="2733367" y="2554227"/>
                <a:ext cx="99720" cy="74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61FF4B-0065-1522-25F2-2421161BE5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27247" y="2548107"/>
                  <a:ext cx="111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07F63A-D507-BB12-87D1-F862C653E795}"/>
                    </a:ext>
                  </a:extLst>
                </p14:cNvPr>
                <p14:cNvContentPartPr/>
                <p14:nvPr/>
              </p14:nvContentPartPr>
              <p14:xfrm>
                <a:off x="2799247" y="2414547"/>
                <a:ext cx="101160" cy="467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07F63A-D507-BB12-87D1-F862C653E7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93127" y="2408427"/>
                  <a:ext cx="11340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D04B32-6449-25B4-38B9-B1468BED66D0}"/>
              </a:ext>
            </a:extLst>
          </p:cNvPr>
          <p:cNvGrpSpPr/>
          <p:nvPr/>
        </p:nvGrpSpPr>
        <p:grpSpPr>
          <a:xfrm>
            <a:off x="3947647" y="2533707"/>
            <a:ext cx="225720" cy="135000"/>
            <a:chOff x="3947647" y="2533707"/>
            <a:chExt cx="22572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220B91-4C47-81C9-FAEC-B2B0AAE403EE}"/>
                    </a:ext>
                  </a:extLst>
                </p14:cNvPr>
                <p14:cNvContentPartPr/>
                <p14:nvPr/>
              </p14:nvContentPartPr>
              <p14:xfrm>
                <a:off x="3947647" y="2571147"/>
                <a:ext cx="14760" cy="97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220B91-4C47-81C9-FAEC-B2B0AAE403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41527" y="2565027"/>
                  <a:ext cx="27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875AB2-5FED-A65D-84A6-2F0BAD2F4229}"/>
                    </a:ext>
                  </a:extLst>
                </p14:cNvPr>
                <p14:cNvContentPartPr/>
                <p14:nvPr/>
              </p14:nvContentPartPr>
              <p14:xfrm>
                <a:off x="4073647" y="2533707"/>
                <a:ext cx="99720" cy="110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875AB2-5FED-A65D-84A6-2F0BAD2F42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67527" y="2527587"/>
                  <a:ext cx="111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2F6045-BAB0-FBEA-6A38-C37F20FEEDFA}"/>
              </a:ext>
            </a:extLst>
          </p:cNvPr>
          <p:cNvGrpSpPr/>
          <p:nvPr/>
        </p:nvGrpSpPr>
        <p:grpSpPr>
          <a:xfrm>
            <a:off x="3116767" y="2286027"/>
            <a:ext cx="457920" cy="321840"/>
            <a:chOff x="3116767" y="2286027"/>
            <a:chExt cx="45792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D006E0-A06C-06FB-820C-0F90252F3112}"/>
                    </a:ext>
                  </a:extLst>
                </p14:cNvPr>
                <p14:cNvContentPartPr/>
                <p14:nvPr/>
              </p14:nvContentPartPr>
              <p14:xfrm>
                <a:off x="3299287" y="2326347"/>
                <a:ext cx="188640" cy="281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D006E0-A06C-06FB-820C-0F90252F311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93167" y="2320227"/>
                  <a:ext cx="200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F416D9C-B39E-AA76-057E-F3B990AEB44A}"/>
                    </a:ext>
                  </a:extLst>
                </p14:cNvPr>
                <p14:cNvContentPartPr/>
                <p14:nvPr/>
              </p14:nvContentPartPr>
              <p14:xfrm>
                <a:off x="3116767" y="2298987"/>
                <a:ext cx="43200" cy="45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F416D9C-B39E-AA76-057E-F3B990AEB4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10647" y="2292867"/>
                  <a:ext cx="55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5D530D-4881-177E-336D-4CE4F88E7B6F}"/>
                    </a:ext>
                  </a:extLst>
                </p14:cNvPr>
                <p14:cNvContentPartPr/>
                <p14:nvPr/>
              </p14:nvContentPartPr>
              <p14:xfrm>
                <a:off x="3528607" y="2286027"/>
                <a:ext cx="46080" cy="7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5D530D-4881-177E-336D-4CE4F88E7B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22487" y="2279907"/>
                  <a:ext cx="583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CAB99B9-2345-5854-284A-F1D0F7CB7365}"/>
              </a:ext>
            </a:extLst>
          </p:cNvPr>
          <p:cNvGrpSpPr/>
          <p:nvPr/>
        </p:nvGrpSpPr>
        <p:grpSpPr>
          <a:xfrm>
            <a:off x="4523287" y="2399787"/>
            <a:ext cx="1101960" cy="267840"/>
            <a:chOff x="4523287" y="2399787"/>
            <a:chExt cx="11019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782645E-05FC-38B1-2E93-B7DD5229F98F}"/>
                    </a:ext>
                  </a:extLst>
                </p14:cNvPr>
                <p14:cNvContentPartPr/>
                <p14:nvPr/>
              </p14:nvContentPartPr>
              <p14:xfrm>
                <a:off x="4523287" y="2576907"/>
                <a:ext cx="80640" cy="67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782645E-05FC-38B1-2E93-B7DD5229F9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17167" y="2570787"/>
                  <a:ext cx="92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E8107AE-3150-468B-3C08-D88676EAA427}"/>
                    </a:ext>
                  </a:extLst>
                </p14:cNvPr>
                <p14:cNvContentPartPr/>
                <p14:nvPr/>
              </p14:nvContentPartPr>
              <p14:xfrm>
                <a:off x="4667287" y="2567187"/>
                <a:ext cx="91800" cy="8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E8107AE-3150-468B-3C08-D88676EAA4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61167" y="2561067"/>
                  <a:ext cx="104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A21D42-B84B-3B06-E31A-5BCFEB2F51D4}"/>
                    </a:ext>
                  </a:extLst>
                </p14:cNvPr>
                <p14:cNvContentPartPr/>
                <p14:nvPr/>
              </p14:nvContentPartPr>
              <p14:xfrm>
                <a:off x="4841527" y="2399787"/>
                <a:ext cx="110160" cy="258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A21D42-B84B-3B06-E31A-5BCFEB2F51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35407" y="2393667"/>
                  <a:ext cx="122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A1675A-A38B-72C4-0E92-EA94E3AF703B}"/>
                    </a:ext>
                  </a:extLst>
                </p14:cNvPr>
                <p14:cNvContentPartPr/>
                <p14:nvPr/>
              </p14:nvContentPartPr>
              <p14:xfrm>
                <a:off x="4969687" y="2580867"/>
                <a:ext cx="110160" cy="68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A1675A-A38B-72C4-0E92-EA94E3AF70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63567" y="2574747"/>
                  <a:ext cx="122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4D0BCC-8F3C-F94D-4260-668377757BD8}"/>
                    </a:ext>
                  </a:extLst>
                </p14:cNvPr>
                <p14:cNvContentPartPr/>
                <p14:nvPr/>
              </p14:nvContentPartPr>
              <p14:xfrm>
                <a:off x="5117647" y="2592387"/>
                <a:ext cx="54360" cy="64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4D0BCC-8F3C-F94D-4260-668377757B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11527" y="2586267"/>
                  <a:ext cx="66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278F81-DEAB-D462-3666-1ACA9B5A370D}"/>
                    </a:ext>
                  </a:extLst>
                </p14:cNvPr>
                <p14:cNvContentPartPr/>
                <p14:nvPr/>
              </p14:nvContentPartPr>
              <p14:xfrm>
                <a:off x="5235367" y="2597067"/>
                <a:ext cx="107280" cy="70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278F81-DEAB-D462-3666-1ACA9B5A37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29247" y="2590947"/>
                  <a:ext cx="119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5533BB-2E3F-860F-1ACD-3D63FFF0B124}"/>
                    </a:ext>
                  </a:extLst>
                </p14:cNvPr>
                <p14:cNvContentPartPr/>
                <p14:nvPr/>
              </p14:nvContentPartPr>
              <p14:xfrm>
                <a:off x="5381527" y="2580867"/>
                <a:ext cx="90720" cy="79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5533BB-2E3F-860F-1ACD-3D63FFF0B1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75407" y="2574747"/>
                  <a:ext cx="102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829BF93-1649-4961-95A7-8276245A8B86}"/>
                    </a:ext>
                  </a:extLst>
                </p14:cNvPr>
                <p14:cNvContentPartPr/>
                <p14:nvPr/>
              </p14:nvContentPartPr>
              <p14:xfrm>
                <a:off x="5613727" y="2626227"/>
                <a:ext cx="11520" cy="24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829BF93-1649-4961-95A7-8276245A8B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07607" y="2620107"/>
                  <a:ext cx="237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973D734-3580-B289-581F-2B948EAFAE70}"/>
              </a:ext>
            </a:extLst>
          </p:cNvPr>
          <p:cNvGrpSpPr/>
          <p:nvPr/>
        </p:nvGrpSpPr>
        <p:grpSpPr>
          <a:xfrm>
            <a:off x="186367" y="3740427"/>
            <a:ext cx="312480" cy="148680"/>
            <a:chOff x="186367" y="3740427"/>
            <a:chExt cx="31248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01ECADB-EF73-E7B1-D465-0155DACB8CFF}"/>
                    </a:ext>
                  </a:extLst>
                </p14:cNvPr>
                <p14:cNvContentPartPr/>
                <p14:nvPr/>
              </p14:nvContentPartPr>
              <p14:xfrm>
                <a:off x="186367" y="3813867"/>
                <a:ext cx="20628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01ECADB-EF73-E7B1-D465-0155DACB8CF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0247" y="3807747"/>
                  <a:ext cx="218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DF2FBA-01D3-0A8A-AE6B-F73AF23F8EFF}"/>
                    </a:ext>
                  </a:extLst>
                </p14:cNvPr>
                <p14:cNvContentPartPr/>
                <p14:nvPr/>
              </p14:nvContentPartPr>
              <p14:xfrm>
                <a:off x="391567" y="3740427"/>
                <a:ext cx="107280" cy="148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DF2FBA-01D3-0A8A-AE6B-F73AF23F8E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5447" y="3734307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FFA11C6-D021-8A5C-3921-EEE3857851CB}"/>
              </a:ext>
            </a:extLst>
          </p:cNvPr>
          <p:cNvGrpSpPr/>
          <p:nvPr/>
        </p:nvGrpSpPr>
        <p:grpSpPr>
          <a:xfrm>
            <a:off x="799447" y="3672387"/>
            <a:ext cx="493200" cy="211320"/>
            <a:chOff x="799447" y="3672387"/>
            <a:chExt cx="4932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F3BCC3-BF57-104B-82A0-35A3DA2257D4}"/>
                    </a:ext>
                  </a:extLst>
                </p14:cNvPr>
                <p14:cNvContentPartPr/>
                <p14:nvPr/>
              </p14:nvContentPartPr>
              <p14:xfrm>
                <a:off x="799447" y="3672387"/>
                <a:ext cx="15480" cy="207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F3BCC3-BF57-104B-82A0-35A3DA2257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3327" y="3666267"/>
                  <a:ext cx="2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5BDFE5-0D7A-545F-7C5A-5CEFEBF05383}"/>
                    </a:ext>
                  </a:extLst>
                </p14:cNvPr>
                <p14:cNvContentPartPr/>
                <p14:nvPr/>
              </p14:nvContentPartPr>
              <p14:xfrm>
                <a:off x="915727" y="3676347"/>
                <a:ext cx="18720" cy="20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5BDFE5-0D7A-545F-7C5A-5CEFEBF053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9607" y="3670227"/>
                  <a:ext cx="30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60D7302-0074-6651-2581-A2A2857ED661}"/>
                    </a:ext>
                  </a:extLst>
                </p14:cNvPr>
                <p14:cNvContentPartPr/>
                <p14:nvPr/>
              </p14:nvContentPartPr>
              <p14:xfrm>
                <a:off x="849847" y="3810987"/>
                <a:ext cx="93600" cy="8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60D7302-0074-6651-2581-A2A2857ED66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3727" y="3804867"/>
                  <a:ext cx="105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C550684-93FB-4EE5-687F-CA6A1D3B1E70}"/>
                    </a:ext>
                  </a:extLst>
                </p14:cNvPr>
                <p14:cNvContentPartPr/>
                <p14:nvPr/>
              </p14:nvContentPartPr>
              <p14:xfrm>
                <a:off x="1005367" y="3793347"/>
                <a:ext cx="82440" cy="78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C550684-93FB-4EE5-687F-CA6A1D3B1E7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9247" y="3787227"/>
                  <a:ext cx="94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17199F-58B5-243D-2347-B975D043FA3F}"/>
                    </a:ext>
                  </a:extLst>
                </p14:cNvPr>
                <p14:cNvContentPartPr/>
                <p14:nvPr/>
              </p14:nvContentPartPr>
              <p14:xfrm>
                <a:off x="1153687" y="3776427"/>
                <a:ext cx="138960" cy="75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17199F-58B5-243D-2347-B975D043FA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7567" y="3770307"/>
                  <a:ext cx="1512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52AD59-B49C-D907-6EC7-DFB90FBAAE9C}"/>
              </a:ext>
            </a:extLst>
          </p:cNvPr>
          <p:cNvGrpSpPr/>
          <p:nvPr/>
        </p:nvGrpSpPr>
        <p:grpSpPr>
          <a:xfrm>
            <a:off x="1599367" y="3714867"/>
            <a:ext cx="208080" cy="176760"/>
            <a:chOff x="1599367" y="3714867"/>
            <a:chExt cx="208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C44FFB-E676-83E1-EB23-CBFD9F1B018E}"/>
                    </a:ext>
                  </a:extLst>
                </p14:cNvPr>
                <p14:cNvContentPartPr/>
                <p14:nvPr/>
              </p14:nvContentPartPr>
              <p14:xfrm>
                <a:off x="1599367" y="3714867"/>
                <a:ext cx="119520" cy="176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C44FFB-E676-83E1-EB23-CBFD9F1B01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93247" y="3708747"/>
                  <a:ext cx="131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8164314-D733-6742-B03F-1B2614EFBD53}"/>
                    </a:ext>
                  </a:extLst>
                </p14:cNvPr>
                <p14:cNvContentPartPr/>
                <p14:nvPr/>
              </p14:nvContentPartPr>
              <p14:xfrm>
                <a:off x="1711687" y="3806307"/>
                <a:ext cx="95760" cy="75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8164314-D733-6742-B03F-1B2614EFBD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05567" y="3800187"/>
                  <a:ext cx="1080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060A5BA-C165-1DB7-986C-D463FC3F15BA}"/>
              </a:ext>
            </a:extLst>
          </p:cNvPr>
          <p:cNvGrpSpPr/>
          <p:nvPr/>
        </p:nvGrpSpPr>
        <p:grpSpPr>
          <a:xfrm>
            <a:off x="2010127" y="3692187"/>
            <a:ext cx="951120" cy="239400"/>
            <a:chOff x="2010127" y="3692187"/>
            <a:chExt cx="951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C2941E4-DF4A-DE78-BE16-00398DA54E81}"/>
                    </a:ext>
                  </a:extLst>
                </p14:cNvPr>
                <p14:cNvContentPartPr/>
                <p14:nvPr/>
              </p14:nvContentPartPr>
              <p14:xfrm>
                <a:off x="2010127" y="3819627"/>
                <a:ext cx="183600" cy="9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C2941E4-DF4A-DE78-BE16-00398DA54E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04007" y="3813507"/>
                  <a:ext cx="195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D0787D-355E-4DC4-FF8C-0FF215460554}"/>
                    </a:ext>
                  </a:extLst>
                </p14:cNvPr>
                <p14:cNvContentPartPr/>
                <p14:nvPr/>
              </p14:nvContentPartPr>
              <p14:xfrm>
                <a:off x="2210287" y="3742227"/>
                <a:ext cx="94680" cy="162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D0787D-355E-4DC4-FF8C-0FF2154605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04167" y="3736107"/>
                  <a:ext cx="10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6F5AD0-ACBB-4475-79C6-15277C1CD3E2}"/>
                    </a:ext>
                  </a:extLst>
                </p14:cNvPr>
                <p14:cNvContentPartPr/>
                <p14:nvPr/>
              </p14:nvContentPartPr>
              <p14:xfrm>
                <a:off x="2331967" y="3827547"/>
                <a:ext cx="33840" cy="87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76F5AD0-ACBB-4475-79C6-15277C1CD3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25847" y="3821427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3C063E0-58F5-1529-E26F-83B075909C83}"/>
                    </a:ext>
                  </a:extLst>
                </p14:cNvPr>
                <p14:cNvContentPartPr/>
                <p14:nvPr/>
              </p14:nvContentPartPr>
              <p14:xfrm>
                <a:off x="2412967" y="3846627"/>
                <a:ext cx="131760" cy="5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3C063E0-58F5-1529-E26F-83B075909C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06847" y="3840507"/>
                  <a:ext cx="144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D01CBDD-7432-4F3D-4438-297F01B729CC}"/>
                    </a:ext>
                  </a:extLst>
                </p14:cNvPr>
                <p14:cNvContentPartPr/>
                <p14:nvPr/>
              </p14:nvContentPartPr>
              <p14:xfrm>
                <a:off x="2594767" y="3692187"/>
                <a:ext cx="186480" cy="239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D01CBDD-7432-4F3D-4438-297F01B729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88647" y="3686067"/>
                  <a:ext cx="198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05C071A-3FEF-5A5E-24B2-65F9FA75624C}"/>
                    </a:ext>
                  </a:extLst>
                </p14:cNvPr>
                <p14:cNvContentPartPr/>
                <p14:nvPr/>
              </p14:nvContentPartPr>
              <p14:xfrm>
                <a:off x="2692327" y="3811707"/>
                <a:ext cx="139320" cy="8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05C071A-3FEF-5A5E-24B2-65F9FA7562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86207" y="3805587"/>
                  <a:ext cx="151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7C3D94-8D36-AD2A-6FC2-9CACFE53181A}"/>
                    </a:ext>
                  </a:extLst>
                </p14:cNvPr>
                <p14:cNvContentPartPr/>
                <p14:nvPr/>
              </p14:nvContentPartPr>
              <p14:xfrm>
                <a:off x="2857207" y="3844107"/>
                <a:ext cx="104040" cy="85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7C3D94-8D36-AD2A-6FC2-9CACFE5318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1087" y="3837987"/>
                  <a:ext cx="1162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E180EB3-F13F-BCAF-C1F0-3C5EB6E98F71}"/>
              </a:ext>
            </a:extLst>
          </p:cNvPr>
          <p:cNvGrpSpPr/>
          <p:nvPr/>
        </p:nvGrpSpPr>
        <p:grpSpPr>
          <a:xfrm>
            <a:off x="3263287" y="3692907"/>
            <a:ext cx="379440" cy="247680"/>
            <a:chOff x="3263287" y="3692907"/>
            <a:chExt cx="3794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41C7F8A-B825-A93A-2B34-EB58A8DFBEEC}"/>
                    </a:ext>
                  </a:extLst>
                </p14:cNvPr>
                <p14:cNvContentPartPr/>
                <p14:nvPr/>
              </p14:nvContentPartPr>
              <p14:xfrm>
                <a:off x="3406567" y="3758427"/>
                <a:ext cx="159120" cy="182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41C7F8A-B825-A93A-2B34-EB58A8DFBE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00447" y="3752307"/>
                  <a:ext cx="17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C099FD9-A84D-49A7-467B-46D82C93846D}"/>
                    </a:ext>
                  </a:extLst>
                </p14:cNvPr>
                <p14:cNvContentPartPr/>
                <p14:nvPr/>
              </p14:nvContentPartPr>
              <p14:xfrm>
                <a:off x="3263287" y="3692907"/>
                <a:ext cx="67680" cy="48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C099FD9-A84D-49A7-467B-46D82C93846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57167" y="3686787"/>
                  <a:ext cx="79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5D17A9-50D7-3FBB-2579-26C2BAA30502}"/>
                    </a:ext>
                  </a:extLst>
                </p14:cNvPr>
                <p14:cNvContentPartPr/>
                <p14:nvPr/>
              </p14:nvContentPartPr>
              <p14:xfrm>
                <a:off x="3594487" y="3697227"/>
                <a:ext cx="48240" cy="98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5D17A9-50D7-3FBB-2579-26C2BAA305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88367" y="3691107"/>
                  <a:ext cx="604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A37B06-1B5E-45FA-9F94-7A28B7F93F66}"/>
              </a:ext>
            </a:extLst>
          </p:cNvPr>
          <p:cNvGrpSpPr/>
          <p:nvPr/>
        </p:nvGrpSpPr>
        <p:grpSpPr>
          <a:xfrm>
            <a:off x="4020367" y="3744027"/>
            <a:ext cx="91800" cy="226440"/>
            <a:chOff x="4020367" y="3744027"/>
            <a:chExt cx="9180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104944F-3BA4-541A-766C-72E04CA1DF2F}"/>
                    </a:ext>
                  </a:extLst>
                </p14:cNvPr>
                <p14:cNvContentPartPr/>
                <p14:nvPr/>
              </p14:nvContentPartPr>
              <p14:xfrm>
                <a:off x="4020367" y="3744027"/>
                <a:ext cx="79560" cy="147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104944F-3BA4-541A-766C-72E04CA1DF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14247" y="3737907"/>
                  <a:ext cx="91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20E118E-8BB8-4B3C-5F46-456788BAF576}"/>
                    </a:ext>
                  </a:extLst>
                </p14:cNvPr>
                <p14:cNvContentPartPr/>
                <p14:nvPr/>
              </p14:nvContentPartPr>
              <p14:xfrm>
                <a:off x="4079407" y="3960387"/>
                <a:ext cx="32760" cy="10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20E118E-8BB8-4B3C-5F46-456788BAF5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73287" y="3954267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25408B3-62F2-5C62-9913-406B8CD9186C}"/>
              </a:ext>
            </a:extLst>
          </p:cNvPr>
          <p:cNvGrpSpPr/>
          <p:nvPr/>
        </p:nvGrpSpPr>
        <p:grpSpPr>
          <a:xfrm>
            <a:off x="6538567" y="1680867"/>
            <a:ext cx="29520" cy="188280"/>
            <a:chOff x="6538567" y="1680867"/>
            <a:chExt cx="2952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2259799-35E7-87C3-E1EB-116DFD891191}"/>
                    </a:ext>
                  </a:extLst>
                </p14:cNvPr>
                <p14:cNvContentPartPr/>
                <p14:nvPr/>
              </p14:nvContentPartPr>
              <p14:xfrm>
                <a:off x="6566287" y="1680867"/>
                <a:ext cx="360" cy="12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2259799-35E7-87C3-E1EB-116DFD8911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0167" y="1674747"/>
                  <a:ext cx="12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C44A5FC-7E35-D0FF-258E-6C8DA7901893}"/>
                    </a:ext>
                  </a:extLst>
                </p14:cNvPr>
                <p14:cNvContentPartPr/>
                <p14:nvPr/>
              </p14:nvContentPartPr>
              <p14:xfrm>
                <a:off x="6566287" y="1693827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C44A5FC-7E35-D0FF-258E-6C8DA79018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60167" y="16877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AF9144C-4E42-A341-C356-9EAD6ED5544C}"/>
                    </a:ext>
                  </a:extLst>
                </p14:cNvPr>
                <p14:cNvContentPartPr/>
                <p14:nvPr/>
              </p14:nvContentPartPr>
              <p14:xfrm>
                <a:off x="6538567" y="1693827"/>
                <a:ext cx="29520" cy="175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AF9144C-4E42-A341-C356-9EAD6ED554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32447" y="1687707"/>
                  <a:ext cx="417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2DDA107-B5C1-1ADD-34D6-8E726BDD5D2B}"/>
              </a:ext>
            </a:extLst>
          </p:cNvPr>
          <p:cNvGrpSpPr/>
          <p:nvPr/>
        </p:nvGrpSpPr>
        <p:grpSpPr>
          <a:xfrm>
            <a:off x="6995047" y="1450107"/>
            <a:ext cx="226440" cy="312840"/>
            <a:chOff x="6995047" y="1450107"/>
            <a:chExt cx="2264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F648F5-1090-98F2-3C4D-CDBD61EB021F}"/>
                    </a:ext>
                  </a:extLst>
                </p14:cNvPr>
                <p14:cNvContentPartPr/>
                <p14:nvPr/>
              </p14:nvContentPartPr>
              <p14:xfrm>
                <a:off x="7089727" y="1535787"/>
                <a:ext cx="11160" cy="160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F648F5-1090-98F2-3C4D-CDBD61EB021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83607" y="1529667"/>
                  <a:ext cx="23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8DB407-92FA-D55A-81F9-B87AED231F8A}"/>
                    </a:ext>
                  </a:extLst>
                </p14:cNvPr>
                <p14:cNvContentPartPr/>
                <p14:nvPr/>
              </p14:nvContentPartPr>
              <p14:xfrm>
                <a:off x="7076047" y="1536867"/>
                <a:ext cx="18720" cy="1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8DB407-92FA-D55A-81F9-B87AED231F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69927" y="1530747"/>
                  <a:ext cx="30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6EB3430-6F67-0782-24FE-D1F43434DF2F}"/>
                    </a:ext>
                  </a:extLst>
                </p14:cNvPr>
                <p14:cNvContentPartPr/>
                <p14:nvPr/>
              </p14:nvContentPartPr>
              <p14:xfrm>
                <a:off x="7008367" y="1450107"/>
                <a:ext cx="213120" cy="76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6EB3430-6F67-0782-24FE-D1F43434DF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02247" y="1443987"/>
                  <a:ext cx="225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DB92F2-C98D-5498-F41A-1F4F2338C390}"/>
                    </a:ext>
                  </a:extLst>
                </p14:cNvPr>
                <p14:cNvContentPartPr/>
                <p14:nvPr/>
              </p14:nvContentPartPr>
              <p14:xfrm>
                <a:off x="6995047" y="1697427"/>
                <a:ext cx="215640" cy="65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DB92F2-C98D-5498-F41A-1F4F2338C3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88927" y="1691307"/>
                  <a:ext cx="2278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D4CA429-965F-78D1-0434-21BB466D171C}"/>
              </a:ext>
            </a:extLst>
          </p:cNvPr>
          <p:cNvGrpSpPr/>
          <p:nvPr/>
        </p:nvGrpSpPr>
        <p:grpSpPr>
          <a:xfrm>
            <a:off x="7581127" y="1475667"/>
            <a:ext cx="417240" cy="164160"/>
            <a:chOff x="7581127" y="1475667"/>
            <a:chExt cx="41724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A45A6E5-019F-C3C5-3392-D30CF116B2F1}"/>
                    </a:ext>
                  </a:extLst>
                </p14:cNvPr>
                <p14:cNvContentPartPr/>
                <p14:nvPr/>
              </p14:nvContentPartPr>
              <p14:xfrm>
                <a:off x="7581127" y="1475667"/>
                <a:ext cx="84240" cy="164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A45A6E5-019F-C3C5-3392-D30CF116B2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75007" y="1469547"/>
                  <a:ext cx="96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E46EA26-882C-C9DC-03B7-B88EE66949C7}"/>
                    </a:ext>
                  </a:extLst>
                </p14:cNvPr>
                <p14:cNvContentPartPr/>
                <p14:nvPr/>
              </p14:nvContentPartPr>
              <p14:xfrm>
                <a:off x="7707847" y="1594827"/>
                <a:ext cx="162000" cy="44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E46EA26-882C-C9DC-03B7-B88EE66949C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01727" y="1588707"/>
                  <a:ext cx="174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BAD476-0008-0044-8014-BEE0C2696EF5}"/>
                    </a:ext>
                  </a:extLst>
                </p14:cNvPr>
                <p14:cNvContentPartPr/>
                <p14:nvPr/>
              </p14:nvContentPartPr>
              <p14:xfrm>
                <a:off x="7915567" y="1574667"/>
                <a:ext cx="82800" cy="51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BAD476-0008-0044-8014-BEE0C2696E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09447" y="1568547"/>
                  <a:ext cx="950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CB86434-73A2-F696-2AB3-1D2473D5888D}"/>
              </a:ext>
            </a:extLst>
          </p:cNvPr>
          <p:cNvGrpSpPr/>
          <p:nvPr/>
        </p:nvGrpSpPr>
        <p:grpSpPr>
          <a:xfrm>
            <a:off x="8400127" y="1410867"/>
            <a:ext cx="1038960" cy="367560"/>
            <a:chOff x="8400127" y="1410867"/>
            <a:chExt cx="103896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1FADCF0-0E3D-EB9E-D0B4-A7716F012BFE}"/>
                    </a:ext>
                  </a:extLst>
                </p14:cNvPr>
                <p14:cNvContentPartPr/>
                <p14:nvPr/>
              </p14:nvContentPartPr>
              <p14:xfrm>
                <a:off x="8400127" y="1533627"/>
                <a:ext cx="104400" cy="244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1FADCF0-0E3D-EB9E-D0B4-A7716F012B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94007" y="1527507"/>
                  <a:ext cx="116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D2B20D-C657-EB2B-E3F4-416CF812ED2F}"/>
                    </a:ext>
                  </a:extLst>
                </p14:cNvPr>
                <p14:cNvContentPartPr/>
                <p14:nvPr/>
              </p14:nvContentPartPr>
              <p14:xfrm>
                <a:off x="8565367" y="1545507"/>
                <a:ext cx="69480" cy="54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D2B20D-C657-EB2B-E3F4-416CF812ED2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59247" y="1539387"/>
                  <a:ext cx="81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58FB330-1CC5-0903-DF89-1432D0BC9D70}"/>
                    </a:ext>
                  </a:extLst>
                </p14:cNvPr>
                <p14:cNvContentPartPr/>
                <p14:nvPr/>
              </p14:nvContentPartPr>
              <p14:xfrm>
                <a:off x="8693887" y="1530747"/>
                <a:ext cx="258120" cy="80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58FB330-1CC5-0903-DF89-1432D0BC9D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87767" y="1524627"/>
                  <a:ext cx="270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C30472-F812-1782-D287-E30B22CFE2E3}"/>
                    </a:ext>
                  </a:extLst>
                </p14:cNvPr>
                <p14:cNvContentPartPr/>
                <p14:nvPr/>
              </p14:nvContentPartPr>
              <p14:xfrm>
                <a:off x="9005287" y="1410867"/>
                <a:ext cx="91800" cy="180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C30472-F812-1782-D287-E30B22CFE2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99167" y="1404747"/>
                  <a:ext cx="104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0D348DD-357A-F863-1DEF-14D560BA4A37}"/>
                    </a:ext>
                  </a:extLst>
                </p14:cNvPr>
                <p14:cNvContentPartPr/>
                <p14:nvPr/>
              </p14:nvContentPartPr>
              <p14:xfrm>
                <a:off x="9116887" y="1529667"/>
                <a:ext cx="67680" cy="69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0D348DD-357A-F863-1DEF-14D560BA4A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10767" y="1523547"/>
                  <a:ext cx="79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8AF1B8-C35E-8BF7-24E2-037085C535D5}"/>
                    </a:ext>
                  </a:extLst>
                </p14:cNvPr>
                <p14:cNvContentPartPr/>
                <p14:nvPr/>
              </p14:nvContentPartPr>
              <p14:xfrm>
                <a:off x="9247927" y="1522467"/>
                <a:ext cx="191160" cy="61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8AF1B8-C35E-8BF7-24E2-037085C535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41807" y="1516347"/>
                  <a:ext cx="2034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C29B802-56DC-8F58-72D6-348217EE4941}"/>
              </a:ext>
            </a:extLst>
          </p:cNvPr>
          <p:cNvGrpSpPr/>
          <p:nvPr/>
        </p:nvGrpSpPr>
        <p:grpSpPr>
          <a:xfrm>
            <a:off x="9664447" y="1367667"/>
            <a:ext cx="1042200" cy="345240"/>
            <a:chOff x="9664447" y="1367667"/>
            <a:chExt cx="104220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2E0486A-A185-6103-67D3-73E494023D33}"/>
                    </a:ext>
                  </a:extLst>
                </p14:cNvPr>
                <p14:cNvContentPartPr/>
                <p14:nvPr/>
              </p14:nvContentPartPr>
              <p14:xfrm>
                <a:off x="9664447" y="1507707"/>
                <a:ext cx="55440" cy="83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2E0486A-A185-6103-67D3-73E494023D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58327" y="1501587"/>
                  <a:ext cx="6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EF7E6EA-E3CC-CB98-BFA0-82F81BB475BF}"/>
                    </a:ext>
                  </a:extLst>
                </p14:cNvPr>
                <p14:cNvContentPartPr/>
                <p14:nvPr/>
              </p14:nvContentPartPr>
              <p14:xfrm>
                <a:off x="9778927" y="1522827"/>
                <a:ext cx="62280" cy="61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EF7E6EA-E3CC-CB98-BFA0-82F81BB475B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72807" y="1516707"/>
                  <a:ext cx="74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DA44DC-9411-C747-482C-6F727EBBAF6E}"/>
                    </a:ext>
                  </a:extLst>
                </p14:cNvPr>
                <p14:cNvContentPartPr/>
                <p14:nvPr/>
              </p14:nvContentPartPr>
              <p14:xfrm>
                <a:off x="9921127" y="1520667"/>
                <a:ext cx="131400" cy="66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DA44DC-9411-C747-482C-6F727EBBAF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15007" y="1514547"/>
                  <a:ext cx="143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B5F4E2-E5BE-F62D-143C-81EF21CE18F4}"/>
                    </a:ext>
                  </a:extLst>
                </p14:cNvPr>
                <p14:cNvContentPartPr/>
                <p14:nvPr/>
              </p14:nvContentPartPr>
              <p14:xfrm>
                <a:off x="10119487" y="1367667"/>
                <a:ext cx="14040" cy="345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B5F4E2-E5BE-F62D-143C-81EF21CE18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13367" y="1361547"/>
                  <a:ext cx="262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E303C84-570F-E588-290B-292621A4EA57}"/>
                    </a:ext>
                  </a:extLst>
                </p14:cNvPr>
                <p14:cNvContentPartPr/>
                <p14:nvPr/>
              </p14:nvContentPartPr>
              <p14:xfrm>
                <a:off x="10121287" y="1539387"/>
                <a:ext cx="91800" cy="68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E303C84-570F-E588-290B-292621A4EA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15167" y="1533267"/>
                  <a:ext cx="104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ADADF09-5696-AB2D-BDB3-62597235EA09}"/>
                    </a:ext>
                  </a:extLst>
                </p14:cNvPr>
                <p14:cNvContentPartPr/>
                <p14:nvPr/>
              </p14:nvContentPartPr>
              <p14:xfrm>
                <a:off x="10272127" y="1545147"/>
                <a:ext cx="75960" cy="6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ADADF09-5696-AB2D-BDB3-62597235EA0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66007" y="1539027"/>
                  <a:ext cx="88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2E45CD-0532-829D-7C63-42DFDBD282BF}"/>
                    </a:ext>
                  </a:extLst>
                </p14:cNvPr>
                <p14:cNvContentPartPr/>
                <p14:nvPr/>
              </p14:nvContentPartPr>
              <p14:xfrm>
                <a:off x="10428007" y="1416627"/>
                <a:ext cx="15480" cy="190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2E45CD-0532-829D-7C63-42DFDBD282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21887" y="1410507"/>
                  <a:ext cx="27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5161879-9A42-20DF-408D-30DEBECEE242}"/>
                    </a:ext>
                  </a:extLst>
                </p14:cNvPr>
                <p14:cNvContentPartPr/>
                <p14:nvPr/>
              </p14:nvContentPartPr>
              <p14:xfrm>
                <a:off x="10398847" y="1531467"/>
                <a:ext cx="102600" cy="15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5161879-9A42-20DF-408D-30DEBECEE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2727" y="1525347"/>
                  <a:ext cx="114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91EB79-42F5-E1C8-C8D5-3B82102063E7}"/>
                    </a:ext>
                  </a:extLst>
                </p14:cNvPr>
                <p14:cNvContentPartPr/>
                <p14:nvPr/>
              </p14:nvContentPartPr>
              <p14:xfrm>
                <a:off x="10502887" y="1518867"/>
                <a:ext cx="203760" cy="77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91EB79-42F5-E1C8-C8D5-3B82102063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96767" y="1512747"/>
                  <a:ext cx="2160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5C1CADA-5D88-72C4-E9D8-84AA497293B5}"/>
              </a:ext>
            </a:extLst>
          </p:cNvPr>
          <p:cNvGrpSpPr/>
          <p:nvPr/>
        </p:nvGrpSpPr>
        <p:grpSpPr>
          <a:xfrm>
            <a:off x="11063407" y="1381347"/>
            <a:ext cx="538560" cy="263160"/>
            <a:chOff x="11063407" y="1381347"/>
            <a:chExt cx="5385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59C3C80-28DE-1B8A-C411-E1208F82AFDD}"/>
                    </a:ext>
                  </a:extLst>
                </p14:cNvPr>
                <p14:cNvContentPartPr/>
                <p14:nvPr/>
              </p14:nvContentPartPr>
              <p14:xfrm>
                <a:off x="11063407" y="1523187"/>
                <a:ext cx="122400" cy="86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59C3C80-28DE-1B8A-C411-E1208F82AFD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57287" y="1517067"/>
                  <a:ext cx="134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2C6B2FA-28C3-65ED-8B93-E9B4A35522F6}"/>
                    </a:ext>
                  </a:extLst>
                </p14:cNvPr>
                <p14:cNvContentPartPr/>
                <p14:nvPr/>
              </p14:nvContentPartPr>
              <p14:xfrm>
                <a:off x="11270407" y="1542627"/>
                <a:ext cx="50760" cy="50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2C6B2FA-28C3-65ED-8B93-E9B4A35522F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64287" y="1536507"/>
                  <a:ext cx="63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A46A4C-EFF4-B015-42B5-A451FCE6991A}"/>
                    </a:ext>
                  </a:extLst>
                </p14:cNvPr>
                <p14:cNvContentPartPr/>
                <p14:nvPr/>
              </p14:nvContentPartPr>
              <p14:xfrm>
                <a:off x="11386327" y="1381347"/>
                <a:ext cx="215640" cy="263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A46A4C-EFF4-B015-42B5-A451FCE6991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380207" y="1375227"/>
                  <a:ext cx="2278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61A1814-9EAB-FECD-0A2A-A90096E70399}"/>
              </a:ext>
            </a:extLst>
          </p:cNvPr>
          <p:cNvGrpSpPr/>
          <p:nvPr/>
        </p:nvGrpSpPr>
        <p:grpSpPr>
          <a:xfrm>
            <a:off x="7204927" y="2125107"/>
            <a:ext cx="393840" cy="226440"/>
            <a:chOff x="7204927" y="2125107"/>
            <a:chExt cx="3938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704F60E-50A4-5191-E810-20EABEA61BB0}"/>
                    </a:ext>
                  </a:extLst>
                </p14:cNvPr>
                <p14:cNvContentPartPr/>
                <p14:nvPr/>
              </p14:nvContentPartPr>
              <p14:xfrm>
                <a:off x="7204927" y="2145987"/>
                <a:ext cx="19440" cy="168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704F60E-50A4-5191-E810-20EABEA61BB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8807" y="2139867"/>
                  <a:ext cx="31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E5561D-DA20-F381-449E-FEFF5124708E}"/>
                    </a:ext>
                  </a:extLst>
                </p14:cNvPr>
                <p14:cNvContentPartPr/>
                <p14:nvPr/>
              </p14:nvContentPartPr>
              <p14:xfrm>
                <a:off x="7299247" y="2175507"/>
                <a:ext cx="135720" cy="9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E5561D-DA20-F381-449E-FEFF5124708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93127" y="2169387"/>
                  <a:ext cx="147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6C58A9-E75B-2277-43DA-DAABE176AE06}"/>
                    </a:ext>
                  </a:extLst>
                </p14:cNvPr>
                <p14:cNvContentPartPr/>
                <p14:nvPr/>
              </p14:nvContentPartPr>
              <p14:xfrm>
                <a:off x="7349287" y="2171907"/>
                <a:ext cx="17280" cy="162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6C58A9-E75B-2277-43DA-DAABE176AE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43167" y="2165787"/>
                  <a:ext cx="29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3166B1A-6E02-A3F1-AC9F-7BCA7D83E439}"/>
                    </a:ext>
                  </a:extLst>
                </p14:cNvPr>
                <p14:cNvContentPartPr/>
                <p14:nvPr/>
              </p14:nvContentPartPr>
              <p14:xfrm>
                <a:off x="7492567" y="2125107"/>
                <a:ext cx="106200" cy="226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3166B1A-6E02-A3F1-AC9F-7BCA7D83E43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86447" y="2118987"/>
                  <a:ext cx="1184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47EA446-9670-E576-D1A2-9070C8BFF783}"/>
              </a:ext>
            </a:extLst>
          </p:cNvPr>
          <p:cNvGrpSpPr/>
          <p:nvPr/>
        </p:nvGrpSpPr>
        <p:grpSpPr>
          <a:xfrm>
            <a:off x="8052727" y="2036187"/>
            <a:ext cx="1047600" cy="334080"/>
            <a:chOff x="8052727" y="2036187"/>
            <a:chExt cx="1047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F83A0B5-EDB5-4F7F-E751-0411FAB73E54}"/>
                    </a:ext>
                  </a:extLst>
                </p14:cNvPr>
                <p14:cNvContentPartPr/>
                <p14:nvPr/>
              </p14:nvContentPartPr>
              <p14:xfrm>
                <a:off x="8052727" y="2048067"/>
                <a:ext cx="46080" cy="315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83A0B5-EDB5-4F7F-E751-0411FAB73E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46607" y="2041947"/>
                  <a:ext cx="58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80C0403-257D-7162-4EDF-3763630F214E}"/>
                    </a:ext>
                  </a:extLst>
                </p14:cNvPr>
                <p14:cNvContentPartPr/>
                <p14:nvPr/>
              </p14:nvContentPartPr>
              <p14:xfrm>
                <a:off x="8083327" y="2151027"/>
                <a:ext cx="104400" cy="57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80C0403-257D-7162-4EDF-3763630F214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77207" y="2144907"/>
                  <a:ext cx="116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682EEA9-9487-CD5F-69D6-E9916AEDB2E9}"/>
                    </a:ext>
                  </a:extLst>
                </p14:cNvPr>
                <p14:cNvContentPartPr/>
                <p14:nvPr/>
              </p14:nvContentPartPr>
              <p14:xfrm>
                <a:off x="8231647" y="2166147"/>
                <a:ext cx="75240" cy="58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82EEA9-9487-CD5F-69D6-E9916AEDB2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5527" y="2160027"/>
                  <a:ext cx="87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7D21B7-9BF8-0574-C8A9-9674E88E7B25}"/>
                    </a:ext>
                  </a:extLst>
                </p14:cNvPr>
                <p14:cNvContentPartPr/>
                <p14:nvPr/>
              </p14:nvContentPartPr>
              <p14:xfrm>
                <a:off x="8350087" y="2161467"/>
                <a:ext cx="83160" cy="61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7D21B7-9BF8-0574-C8A9-9674E88E7B2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43967" y="2155347"/>
                  <a:ext cx="95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77A851-8D13-33A2-9C73-6D6611F0B8B7}"/>
                    </a:ext>
                  </a:extLst>
                </p14:cNvPr>
                <p14:cNvContentPartPr/>
                <p14:nvPr/>
              </p14:nvContentPartPr>
              <p14:xfrm>
                <a:off x="8449807" y="2036187"/>
                <a:ext cx="37080" cy="334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77A851-8D13-33A2-9C73-6D6611F0B8B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43687" y="2030067"/>
                  <a:ext cx="49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15FE287-9516-259D-85F1-D479E048F501}"/>
                    </a:ext>
                  </a:extLst>
                </p14:cNvPr>
                <p14:cNvContentPartPr/>
                <p14:nvPr/>
              </p14:nvContentPartPr>
              <p14:xfrm>
                <a:off x="8464927" y="2182707"/>
                <a:ext cx="73800" cy="66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15FE287-9516-259D-85F1-D479E048F50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58807" y="2176587"/>
                  <a:ext cx="86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E922859-C081-1E9E-62D8-039FDD0A3CE2}"/>
                    </a:ext>
                  </a:extLst>
                </p14:cNvPr>
                <p14:cNvContentPartPr/>
                <p14:nvPr/>
              </p14:nvContentPartPr>
              <p14:xfrm>
                <a:off x="8540527" y="2172987"/>
                <a:ext cx="345960" cy="77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E922859-C081-1E9E-62D8-039FDD0A3C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34407" y="2166867"/>
                  <a:ext cx="358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2746A2-7675-3A6E-D6AF-EC3A1CA25AD9}"/>
                    </a:ext>
                  </a:extLst>
                </p14:cNvPr>
                <p14:cNvContentPartPr/>
                <p14:nvPr/>
              </p14:nvContentPartPr>
              <p14:xfrm>
                <a:off x="8922487" y="2060667"/>
                <a:ext cx="110880" cy="210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2746A2-7675-3A6E-D6AF-EC3A1CA25AD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16367" y="2054547"/>
                  <a:ext cx="123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DB95053-2FA4-2D8F-58EF-68E04A31C778}"/>
                    </a:ext>
                  </a:extLst>
                </p14:cNvPr>
                <p14:cNvContentPartPr/>
                <p14:nvPr/>
              </p14:nvContentPartPr>
              <p14:xfrm>
                <a:off x="9087727" y="2243187"/>
                <a:ext cx="12600" cy="32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DB95053-2FA4-2D8F-58EF-68E04A31C77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81607" y="2237067"/>
                  <a:ext cx="2484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24C5FC9-6C90-5213-326B-40D71498C2D5}"/>
                  </a:ext>
                </a:extLst>
              </p14:cNvPr>
              <p14:cNvContentPartPr/>
              <p14:nvPr/>
            </p14:nvContentPartPr>
            <p14:xfrm>
              <a:off x="729247" y="5353227"/>
              <a:ext cx="360" cy="39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24C5FC9-6C90-5213-326B-40D71498C2D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3127" y="5347107"/>
                <a:ext cx="1260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19F374C-36A7-EE82-2A12-C02923B5087B}"/>
              </a:ext>
            </a:extLst>
          </p:cNvPr>
          <p:cNvGrpSpPr/>
          <p:nvPr/>
        </p:nvGrpSpPr>
        <p:grpSpPr>
          <a:xfrm>
            <a:off x="779647" y="4635027"/>
            <a:ext cx="197280" cy="363240"/>
            <a:chOff x="779647" y="4635027"/>
            <a:chExt cx="19728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773751-4792-C38A-1812-B721CD7886D5}"/>
                    </a:ext>
                  </a:extLst>
                </p14:cNvPr>
                <p14:cNvContentPartPr/>
                <p14:nvPr/>
              </p14:nvContentPartPr>
              <p14:xfrm>
                <a:off x="781087" y="4635027"/>
                <a:ext cx="13320" cy="356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773751-4792-C38A-1812-B721CD7886D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4967" y="4628907"/>
                  <a:ext cx="25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894253D-21B3-210E-F142-29D56B5EBE88}"/>
                    </a:ext>
                  </a:extLst>
                </p14:cNvPr>
                <p14:cNvContentPartPr/>
                <p14:nvPr/>
              </p14:nvContentPartPr>
              <p14:xfrm>
                <a:off x="779647" y="4732947"/>
                <a:ext cx="197280" cy="265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894253D-21B3-210E-F142-29D56B5EBE8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3527" y="4726827"/>
                  <a:ext cx="2095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0E8C3B4-CA2F-17DB-07CD-BEFA5821BA80}"/>
              </a:ext>
            </a:extLst>
          </p:cNvPr>
          <p:cNvGrpSpPr/>
          <p:nvPr/>
        </p:nvGrpSpPr>
        <p:grpSpPr>
          <a:xfrm>
            <a:off x="1280407" y="4834827"/>
            <a:ext cx="233640" cy="103680"/>
            <a:chOff x="1280407" y="4834827"/>
            <a:chExt cx="233640" cy="1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DB00DD6-73EF-F543-C72F-CC6728B00C8A}"/>
                    </a:ext>
                  </a:extLst>
                </p14:cNvPr>
                <p14:cNvContentPartPr/>
                <p14:nvPr/>
              </p14:nvContentPartPr>
              <p14:xfrm>
                <a:off x="1280407" y="4837347"/>
                <a:ext cx="73080" cy="8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DB00DD6-73EF-F543-C72F-CC6728B00C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274287" y="4831227"/>
                  <a:ext cx="85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D288726-7ED9-E5F2-0A5D-4CD0B97BBD86}"/>
                    </a:ext>
                  </a:extLst>
                </p14:cNvPr>
                <p14:cNvContentPartPr/>
                <p14:nvPr/>
              </p14:nvContentPartPr>
              <p14:xfrm>
                <a:off x="1397767" y="4834827"/>
                <a:ext cx="116280" cy="10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D288726-7ED9-E5F2-0A5D-4CD0B97BBD8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391647" y="4828707"/>
                  <a:ext cx="1285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E7DE0C-9A25-350E-9663-96F00DC30085}"/>
              </a:ext>
            </a:extLst>
          </p:cNvPr>
          <p:cNvGrpSpPr/>
          <p:nvPr/>
        </p:nvGrpSpPr>
        <p:grpSpPr>
          <a:xfrm>
            <a:off x="1993207" y="4814667"/>
            <a:ext cx="635040" cy="108360"/>
            <a:chOff x="1993207" y="4814667"/>
            <a:chExt cx="6350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9EC8DE9-B728-3ADD-FCD9-BF657687D844}"/>
                    </a:ext>
                  </a:extLst>
                </p14:cNvPr>
                <p14:cNvContentPartPr/>
                <p14:nvPr/>
              </p14:nvContentPartPr>
              <p14:xfrm>
                <a:off x="1993207" y="4824387"/>
                <a:ext cx="151560" cy="84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9EC8DE9-B728-3ADD-FCD9-BF657687D84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987087" y="4818267"/>
                  <a:ext cx="163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FE21B95-34BB-FB9A-D096-95CF8626D308}"/>
                    </a:ext>
                  </a:extLst>
                </p14:cNvPr>
                <p14:cNvContentPartPr/>
                <p14:nvPr/>
              </p14:nvContentPartPr>
              <p14:xfrm>
                <a:off x="2209567" y="4843827"/>
                <a:ext cx="59040" cy="79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FE21B95-34BB-FB9A-D096-95CF8626D30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203447" y="4837707"/>
                  <a:ext cx="71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938C839-79D6-3DF0-D3F9-0F230D33317F}"/>
                    </a:ext>
                  </a:extLst>
                </p14:cNvPr>
                <p14:cNvContentPartPr/>
                <p14:nvPr/>
              </p14:nvContentPartPr>
              <p14:xfrm>
                <a:off x="2319727" y="4814667"/>
                <a:ext cx="308520" cy="108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938C839-79D6-3DF0-D3F9-0F230D33317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313607" y="4808547"/>
                  <a:ext cx="3207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F1BB148-0065-1045-2236-9E89F2F80749}"/>
              </a:ext>
            </a:extLst>
          </p:cNvPr>
          <p:cNvGrpSpPr/>
          <p:nvPr/>
        </p:nvGrpSpPr>
        <p:grpSpPr>
          <a:xfrm>
            <a:off x="3112087" y="4646187"/>
            <a:ext cx="1204920" cy="630000"/>
            <a:chOff x="3112087" y="4646187"/>
            <a:chExt cx="120492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89042D7-7742-73DB-944A-F70EF2E64A4E}"/>
                    </a:ext>
                  </a:extLst>
                </p14:cNvPr>
                <p14:cNvContentPartPr/>
                <p14:nvPr/>
              </p14:nvContentPartPr>
              <p14:xfrm>
                <a:off x="3112087" y="4653027"/>
                <a:ext cx="14040" cy="398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89042D7-7742-73DB-944A-F70EF2E64A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105967" y="4646907"/>
                  <a:ext cx="262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94BFBB4-BDF4-9F75-7E96-3A090DB5BCE6}"/>
                    </a:ext>
                  </a:extLst>
                </p14:cNvPr>
                <p14:cNvContentPartPr/>
                <p14:nvPr/>
              </p14:nvContentPartPr>
              <p14:xfrm>
                <a:off x="3129007" y="4777587"/>
                <a:ext cx="141840" cy="120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94BFBB4-BDF4-9F75-7E96-3A090DB5BCE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22887" y="4771467"/>
                  <a:ext cx="154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8BAF081-1C50-2209-9E94-FA16CC81D142}"/>
                    </a:ext>
                  </a:extLst>
                </p14:cNvPr>
                <p14:cNvContentPartPr/>
                <p14:nvPr/>
              </p14:nvContentPartPr>
              <p14:xfrm>
                <a:off x="3285967" y="4780467"/>
                <a:ext cx="288720" cy="128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8BAF081-1C50-2209-9E94-FA16CC81D14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279847" y="4774347"/>
                  <a:ext cx="300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8D568EA-5E4B-73C2-517B-3047457C398A}"/>
                    </a:ext>
                  </a:extLst>
                </p14:cNvPr>
                <p14:cNvContentPartPr/>
                <p14:nvPr/>
              </p14:nvContentPartPr>
              <p14:xfrm>
                <a:off x="3618607" y="4809267"/>
                <a:ext cx="39960" cy="107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8D568EA-5E4B-73C2-517B-3047457C398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612487" y="4803147"/>
                  <a:ext cx="52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E0283EB-17C0-C45D-7C77-C6B54E4C7973}"/>
                    </a:ext>
                  </a:extLst>
                </p14:cNvPr>
                <p14:cNvContentPartPr/>
                <p14:nvPr/>
              </p14:nvContentPartPr>
              <p14:xfrm>
                <a:off x="3717967" y="4819347"/>
                <a:ext cx="26280" cy="106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E0283EB-17C0-C45D-7C77-C6B54E4C797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711847" y="4813227"/>
                  <a:ext cx="3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3045893-DA66-37E2-6CAC-C7BE4799E4F9}"/>
                    </a:ext>
                  </a:extLst>
                </p14:cNvPr>
                <p14:cNvContentPartPr/>
                <p14:nvPr/>
              </p14:nvContentPartPr>
              <p14:xfrm>
                <a:off x="3777367" y="4787307"/>
                <a:ext cx="285840" cy="147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3045893-DA66-37E2-6CAC-C7BE4799E4F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771247" y="4781187"/>
                  <a:ext cx="298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EA09AE5-4BC6-B742-88B3-CB49D869042C}"/>
                    </a:ext>
                  </a:extLst>
                </p14:cNvPr>
                <p14:cNvContentPartPr/>
                <p14:nvPr/>
              </p14:nvContentPartPr>
              <p14:xfrm>
                <a:off x="4074727" y="4646187"/>
                <a:ext cx="12960" cy="275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EA09AE5-4BC6-B742-88B3-CB49D869042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068607" y="4640067"/>
                  <a:ext cx="25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17BBDF-A601-5720-FA8E-B17DBF7EFF4B}"/>
                    </a:ext>
                  </a:extLst>
                </p14:cNvPr>
                <p14:cNvContentPartPr/>
                <p14:nvPr/>
              </p14:nvContentPartPr>
              <p14:xfrm>
                <a:off x="4160407" y="4831947"/>
                <a:ext cx="156600" cy="444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17BBDF-A601-5720-FA8E-B17DBF7EFF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54287" y="4825827"/>
                  <a:ext cx="16884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B240005-743F-0C40-4075-4A55F9ED91A3}"/>
              </a:ext>
            </a:extLst>
          </p:cNvPr>
          <p:cNvGrpSpPr/>
          <p:nvPr/>
        </p:nvGrpSpPr>
        <p:grpSpPr>
          <a:xfrm>
            <a:off x="4692847" y="4639707"/>
            <a:ext cx="218160" cy="421560"/>
            <a:chOff x="4692847" y="4639707"/>
            <a:chExt cx="21816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AF4C019-925C-5B64-9E97-0EDE32E94201}"/>
                    </a:ext>
                  </a:extLst>
                </p14:cNvPr>
                <p14:cNvContentPartPr/>
                <p14:nvPr/>
              </p14:nvContentPartPr>
              <p14:xfrm>
                <a:off x="4780327" y="4639707"/>
                <a:ext cx="52200" cy="421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AF4C019-925C-5B64-9E97-0EDE32E9420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774207" y="4633587"/>
                  <a:ext cx="644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C3ADDAC-FF12-F333-BB97-FCC4CA95C5C5}"/>
                    </a:ext>
                  </a:extLst>
                </p14:cNvPr>
                <p14:cNvContentPartPr/>
                <p14:nvPr/>
              </p14:nvContentPartPr>
              <p14:xfrm>
                <a:off x="4692847" y="4770387"/>
                <a:ext cx="218160" cy="159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C3ADDAC-FF12-F333-BB97-FCC4CA95C5C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686727" y="4764267"/>
                  <a:ext cx="2304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0C6C5AC-99DB-25BA-2B3A-ED8649E70A44}"/>
              </a:ext>
            </a:extLst>
          </p:cNvPr>
          <p:cNvGrpSpPr/>
          <p:nvPr/>
        </p:nvGrpSpPr>
        <p:grpSpPr>
          <a:xfrm>
            <a:off x="5478007" y="4793427"/>
            <a:ext cx="198360" cy="127800"/>
            <a:chOff x="5478007" y="4793427"/>
            <a:chExt cx="1983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23E94DB-9158-1309-0FAF-D4AB471E1CAA}"/>
                    </a:ext>
                  </a:extLst>
                </p14:cNvPr>
                <p14:cNvContentPartPr/>
                <p14:nvPr/>
              </p14:nvContentPartPr>
              <p14:xfrm>
                <a:off x="5478007" y="4809987"/>
                <a:ext cx="11160" cy="111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23E94DB-9158-1309-0FAF-D4AB471E1CA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471887" y="4803867"/>
                  <a:ext cx="2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C420B9B-FA6E-A822-F84C-F69965701ED5}"/>
                    </a:ext>
                  </a:extLst>
                </p14:cNvPr>
                <p14:cNvContentPartPr/>
                <p14:nvPr/>
              </p14:nvContentPartPr>
              <p14:xfrm>
                <a:off x="5488447" y="4862187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C420B9B-FA6E-A822-F84C-F69965701ED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482327" y="48560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B6A66E-F52F-27DD-790C-015FD8BBECEF}"/>
                    </a:ext>
                  </a:extLst>
                </p14:cNvPr>
                <p14:cNvContentPartPr/>
                <p14:nvPr/>
              </p14:nvContentPartPr>
              <p14:xfrm>
                <a:off x="5488447" y="4793427"/>
                <a:ext cx="187920" cy="117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B6A66E-F52F-27DD-790C-015FD8BBECE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82327" y="4787307"/>
                  <a:ext cx="2001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256A96A-6488-2C93-9D4E-EF8FDAA0FF3F}"/>
              </a:ext>
            </a:extLst>
          </p:cNvPr>
          <p:cNvGrpSpPr/>
          <p:nvPr/>
        </p:nvGrpSpPr>
        <p:grpSpPr>
          <a:xfrm>
            <a:off x="6141127" y="4651587"/>
            <a:ext cx="1185480" cy="317520"/>
            <a:chOff x="6141127" y="4651587"/>
            <a:chExt cx="118548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803D57-5688-DB78-67D2-C4FBE5E335D0}"/>
                    </a:ext>
                  </a:extLst>
                </p14:cNvPr>
                <p14:cNvContentPartPr/>
                <p14:nvPr/>
              </p14:nvContentPartPr>
              <p14:xfrm>
                <a:off x="6141127" y="4812507"/>
                <a:ext cx="162720" cy="131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5803D57-5688-DB78-67D2-C4FBE5E335D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135007" y="4806387"/>
                  <a:ext cx="174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E878BC7-2A50-D34A-C5DA-646CF045ED7A}"/>
                    </a:ext>
                  </a:extLst>
                </p14:cNvPr>
                <p14:cNvContentPartPr/>
                <p14:nvPr/>
              </p14:nvContentPartPr>
              <p14:xfrm>
                <a:off x="6276127" y="4845267"/>
                <a:ext cx="128880" cy="123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E878BC7-2A50-D34A-C5DA-646CF045ED7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270007" y="4839147"/>
                  <a:ext cx="141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6B3F1B5-5B60-3E3F-5219-E1067A53209E}"/>
                    </a:ext>
                  </a:extLst>
                </p14:cNvPr>
                <p14:cNvContentPartPr/>
                <p14:nvPr/>
              </p14:nvContentPartPr>
              <p14:xfrm>
                <a:off x="6438127" y="4694787"/>
                <a:ext cx="184680" cy="221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6B3F1B5-5B60-3E3F-5219-E1067A53209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432007" y="4688667"/>
                  <a:ext cx="196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E608347-3231-99D7-EB7D-8F4EDC421AF0}"/>
                    </a:ext>
                  </a:extLst>
                </p14:cNvPr>
                <p14:cNvContentPartPr/>
                <p14:nvPr/>
              </p14:nvContentPartPr>
              <p14:xfrm>
                <a:off x="6619567" y="4820067"/>
                <a:ext cx="29520" cy="88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E608347-3231-99D7-EB7D-8F4EDC421AF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613447" y="4813947"/>
                  <a:ext cx="41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2081728-A78D-CF55-1C96-79C9F744E802}"/>
                    </a:ext>
                  </a:extLst>
                </p14:cNvPr>
                <p14:cNvContentPartPr/>
                <p14:nvPr/>
              </p14:nvContentPartPr>
              <p14:xfrm>
                <a:off x="6697327" y="4824027"/>
                <a:ext cx="162000" cy="78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2081728-A78D-CF55-1C96-79C9F744E80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691207" y="4817907"/>
                  <a:ext cx="174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9233E9-E89E-230F-4207-608A45897E07}"/>
                    </a:ext>
                  </a:extLst>
                </p14:cNvPr>
                <p14:cNvContentPartPr/>
                <p14:nvPr/>
              </p14:nvContentPartPr>
              <p14:xfrm>
                <a:off x="6882727" y="4651587"/>
                <a:ext cx="178560" cy="254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9233E9-E89E-230F-4207-608A45897E0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876607" y="4645467"/>
                  <a:ext cx="190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2DB5CE-7EE4-E388-80BE-695C9574E41D}"/>
                    </a:ext>
                  </a:extLst>
                </p14:cNvPr>
                <p14:cNvContentPartPr/>
                <p14:nvPr/>
              </p14:nvContentPartPr>
              <p14:xfrm>
                <a:off x="7013407" y="4779747"/>
                <a:ext cx="81360" cy="20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2DB5CE-7EE4-E388-80BE-695C9574E41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007287" y="4773627"/>
                  <a:ext cx="93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FBDC5FA-2849-AA8A-AB27-AC5C42DF610A}"/>
                    </a:ext>
                  </a:extLst>
                </p14:cNvPr>
                <p14:cNvContentPartPr/>
                <p14:nvPr/>
              </p14:nvContentPartPr>
              <p14:xfrm>
                <a:off x="7105207" y="4821867"/>
                <a:ext cx="80640" cy="86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FBDC5FA-2849-AA8A-AB27-AC5C42DF610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099087" y="4815747"/>
                  <a:ext cx="92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F6DC965-1E22-0008-77FE-11BFC0105B2D}"/>
                    </a:ext>
                  </a:extLst>
                </p14:cNvPr>
                <p14:cNvContentPartPr/>
                <p14:nvPr/>
              </p14:nvContentPartPr>
              <p14:xfrm>
                <a:off x="7245247" y="4695507"/>
                <a:ext cx="81360" cy="23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F6DC965-1E22-0008-77FE-11BFC0105B2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239127" y="4689387"/>
                  <a:ext cx="936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302BBFA-3653-3B0D-9054-8324B8F64776}"/>
              </a:ext>
            </a:extLst>
          </p:cNvPr>
          <p:cNvGrpSpPr/>
          <p:nvPr/>
        </p:nvGrpSpPr>
        <p:grpSpPr>
          <a:xfrm>
            <a:off x="7624327" y="4673547"/>
            <a:ext cx="830520" cy="502560"/>
            <a:chOff x="7624327" y="4673547"/>
            <a:chExt cx="83052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03DC1B8-B886-429A-F7E7-6B490EBA4E08}"/>
                    </a:ext>
                  </a:extLst>
                </p14:cNvPr>
                <p14:cNvContentPartPr/>
                <p14:nvPr/>
              </p14:nvContentPartPr>
              <p14:xfrm>
                <a:off x="7624327" y="4673547"/>
                <a:ext cx="304200" cy="209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03DC1B8-B886-429A-F7E7-6B490EBA4E0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618207" y="4667427"/>
                  <a:ext cx="31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60E8E03-3724-4A0A-D1CA-5ABCAB366A8C}"/>
                    </a:ext>
                  </a:extLst>
                </p14:cNvPr>
                <p14:cNvContentPartPr/>
                <p14:nvPr/>
              </p14:nvContentPartPr>
              <p14:xfrm>
                <a:off x="7972087" y="4807467"/>
                <a:ext cx="90360" cy="39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60E8E03-3724-4A0A-D1CA-5ABCAB366A8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965967" y="4801347"/>
                  <a:ext cx="102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DEEB987-70EE-25D6-485B-0D7A4A82E3F7}"/>
                    </a:ext>
                  </a:extLst>
                </p14:cNvPr>
                <p14:cNvContentPartPr/>
                <p14:nvPr/>
              </p14:nvContentPartPr>
              <p14:xfrm>
                <a:off x="8092327" y="4821867"/>
                <a:ext cx="55440" cy="63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DEEB987-70EE-25D6-485B-0D7A4A82E3F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86207" y="4815747"/>
                  <a:ext cx="67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FB003D-5261-C9EC-19A7-91DD5DBCEC97}"/>
                    </a:ext>
                  </a:extLst>
                </p14:cNvPr>
                <p14:cNvContentPartPr/>
                <p14:nvPr/>
              </p14:nvContentPartPr>
              <p14:xfrm>
                <a:off x="8147407" y="4821867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FB003D-5261-C9EC-19A7-91DD5DBCEC9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141287" y="48157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87E6319-3CB9-A8B8-B8B6-4754D90A2A6D}"/>
                    </a:ext>
                  </a:extLst>
                </p14:cNvPr>
                <p14:cNvContentPartPr/>
                <p14:nvPr/>
              </p14:nvContentPartPr>
              <p14:xfrm>
                <a:off x="8147407" y="4821867"/>
                <a:ext cx="108720" cy="86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87E6319-3CB9-A8B8-B8B6-4754D90A2A6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141287" y="4815747"/>
                  <a:ext cx="120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29939CE-B046-F5FC-BC46-E12F43018B99}"/>
                    </a:ext>
                  </a:extLst>
                </p14:cNvPr>
                <p14:cNvContentPartPr/>
                <p14:nvPr/>
              </p14:nvContentPartPr>
              <p14:xfrm>
                <a:off x="8291047" y="4835907"/>
                <a:ext cx="163800" cy="340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29939CE-B046-F5FC-BC46-E12F43018B9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284927" y="4829787"/>
                  <a:ext cx="176040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6B0FE03-953D-AD1B-AB2B-0F01C27930B1}"/>
                  </a:ext>
                </a:extLst>
              </p14:cNvPr>
              <p14:cNvContentPartPr/>
              <p14:nvPr/>
            </p14:nvContentPartPr>
            <p14:xfrm>
              <a:off x="8480407" y="4694787"/>
              <a:ext cx="160560" cy="214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6B0FE03-953D-AD1B-AB2B-0F01C27930B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474287" y="4688667"/>
                <a:ext cx="17280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20B7B21-1B1C-8B20-98A5-95555A6910A9}"/>
              </a:ext>
            </a:extLst>
          </p:cNvPr>
          <p:cNvGrpSpPr/>
          <p:nvPr/>
        </p:nvGrpSpPr>
        <p:grpSpPr>
          <a:xfrm>
            <a:off x="9004567" y="4677867"/>
            <a:ext cx="556920" cy="199440"/>
            <a:chOff x="9004567" y="4677867"/>
            <a:chExt cx="55692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A016D28-717B-7464-8B21-545A9D644B90}"/>
                    </a:ext>
                  </a:extLst>
                </p14:cNvPr>
                <p14:cNvContentPartPr/>
                <p14:nvPr/>
              </p14:nvContentPartPr>
              <p14:xfrm>
                <a:off x="9004567" y="4677867"/>
                <a:ext cx="270000" cy="190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A016D28-717B-7464-8B21-545A9D644B9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998447" y="4671747"/>
                  <a:ext cx="282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0F3F61C-E0F8-D323-2DD3-D561E7D764B8}"/>
                    </a:ext>
                  </a:extLst>
                </p14:cNvPr>
                <p14:cNvContentPartPr/>
                <p14:nvPr/>
              </p14:nvContentPartPr>
              <p14:xfrm>
                <a:off x="9319927" y="4779027"/>
                <a:ext cx="241560" cy="98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0F3F61C-E0F8-D323-2DD3-D561E7D764B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313807" y="4772907"/>
                  <a:ext cx="2538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75AF097-7856-889E-A917-FBC8EC38B77F}"/>
                  </a:ext>
                </a:extLst>
              </p14:cNvPr>
              <p14:cNvContentPartPr/>
              <p14:nvPr/>
            </p14:nvContentPartPr>
            <p14:xfrm>
              <a:off x="3752167" y="5538267"/>
              <a:ext cx="239760" cy="3304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75AF097-7856-889E-A917-FBC8EC38B77F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746047" y="5532147"/>
                <a:ext cx="2520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E5E0A43-AEC1-750F-CCF8-1370E1D6549E}"/>
                  </a:ext>
                </a:extLst>
              </p14:cNvPr>
              <p14:cNvContentPartPr/>
              <p14:nvPr/>
            </p14:nvContentPartPr>
            <p14:xfrm>
              <a:off x="3870607" y="5788467"/>
              <a:ext cx="162000" cy="127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E5E0A43-AEC1-750F-CCF8-1370E1D6549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864487" y="5782347"/>
                <a:ext cx="174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F460914-03BF-FE34-5DBA-386BC0B484D1}"/>
                  </a:ext>
                </a:extLst>
              </p14:cNvPr>
              <p14:cNvContentPartPr/>
              <p14:nvPr/>
            </p14:nvContentPartPr>
            <p14:xfrm>
              <a:off x="4075087" y="5774427"/>
              <a:ext cx="75240" cy="781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F460914-03BF-FE34-5DBA-386BC0B484D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068967" y="5768307"/>
                <a:ext cx="87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86A4F4B-C4AC-FB15-6BC7-FAA84C539F97}"/>
                  </a:ext>
                </a:extLst>
              </p14:cNvPr>
              <p14:cNvContentPartPr/>
              <p14:nvPr/>
            </p14:nvContentPartPr>
            <p14:xfrm>
              <a:off x="4230967" y="5758227"/>
              <a:ext cx="92520" cy="88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86A4F4B-C4AC-FB15-6BC7-FAA84C539F9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224847" y="5752107"/>
                <a:ext cx="104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592CD73-BEEF-97F6-0AC0-9EF6F6FD2BF7}"/>
                  </a:ext>
                </a:extLst>
              </p14:cNvPr>
              <p14:cNvContentPartPr/>
              <p14:nvPr/>
            </p14:nvContentPartPr>
            <p14:xfrm>
              <a:off x="4274527" y="5805387"/>
              <a:ext cx="77400" cy="108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592CD73-BEEF-97F6-0AC0-9EF6F6FD2BF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268407" y="5799267"/>
                <a:ext cx="89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3F943C8-7D9B-9374-CFD3-2738562622BD}"/>
                  </a:ext>
                </a:extLst>
              </p14:cNvPr>
              <p14:cNvContentPartPr/>
              <p14:nvPr/>
            </p14:nvContentPartPr>
            <p14:xfrm>
              <a:off x="4362007" y="5753907"/>
              <a:ext cx="120960" cy="1015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3F943C8-7D9B-9374-CFD3-2738562622B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4355887" y="5747787"/>
                <a:ext cx="133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5E1AFD0-02D9-8BDE-74E0-96018EA6BC1F}"/>
                  </a:ext>
                </a:extLst>
              </p14:cNvPr>
              <p14:cNvContentPartPr/>
              <p14:nvPr/>
            </p14:nvContentPartPr>
            <p14:xfrm>
              <a:off x="4525447" y="5757147"/>
              <a:ext cx="82800" cy="673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5E1AFD0-02D9-8BDE-74E0-96018EA6BC1F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519327" y="5751027"/>
                <a:ext cx="95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DB3EBD4-9748-4133-AFCC-E99EEA4F7B40}"/>
                  </a:ext>
                </a:extLst>
              </p14:cNvPr>
              <p14:cNvContentPartPr/>
              <p14:nvPr/>
            </p14:nvContentPartPr>
            <p14:xfrm>
              <a:off x="4659007" y="5755347"/>
              <a:ext cx="57600" cy="676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DB3EBD4-9748-4133-AFCC-E99EEA4F7B40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4652887" y="5749227"/>
                <a:ext cx="698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75C4D85-660A-5C50-0599-030E1CADCC82}"/>
                  </a:ext>
                </a:extLst>
              </p14:cNvPr>
              <p14:cNvContentPartPr/>
              <p14:nvPr/>
            </p14:nvContentPartPr>
            <p14:xfrm>
              <a:off x="4759087" y="5748147"/>
              <a:ext cx="145440" cy="705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75C4D85-660A-5C50-0599-030E1CADCC82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4752967" y="5742027"/>
                <a:ext cx="15768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C3059B9-4495-2A19-8A95-7961049B105D}"/>
              </a:ext>
            </a:extLst>
          </p:cNvPr>
          <p:cNvGrpSpPr/>
          <p:nvPr/>
        </p:nvGrpSpPr>
        <p:grpSpPr>
          <a:xfrm>
            <a:off x="5174167" y="5540427"/>
            <a:ext cx="748440" cy="327600"/>
            <a:chOff x="5174167" y="5540427"/>
            <a:chExt cx="7484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8C5C5B-B97A-3701-DAF2-B47FD7A9C77F}"/>
                    </a:ext>
                  </a:extLst>
                </p14:cNvPr>
                <p14:cNvContentPartPr/>
                <p14:nvPr/>
              </p14:nvContentPartPr>
              <p14:xfrm>
                <a:off x="5229247" y="5717547"/>
                <a:ext cx="25920" cy="122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8C5C5B-B97A-3701-DAF2-B47FD7A9C77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223127" y="5711427"/>
                  <a:ext cx="38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BB07C7C-1F68-1A94-8D43-56B1DBDFD48F}"/>
                    </a:ext>
                  </a:extLst>
                </p14:cNvPr>
                <p14:cNvContentPartPr/>
                <p14:nvPr/>
              </p14:nvContentPartPr>
              <p14:xfrm>
                <a:off x="5174167" y="5540427"/>
                <a:ext cx="180720" cy="222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BB07C7C-1F68-1A94-8D43-56B1DBDFD48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68047" y="5534307"/>
                  <a:ext cx="192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025B80E-C3FA-9320-339E-C76209FB229F}"/>
                    </a:ext>
                  </a:extLst>
                </p14:cNvPr>
                <p14:cNvContentPartPr/>
                <p14:nvPr/>
              </p14:nvContentPartPr>
              <p14:xfrm>
                <a:off x="5426167" y="5757147"/>
                <a:ext cx="29520" cy="79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025B80E-C3FA-9320-339E-C76209FB229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20047" y="5751027"/>
                  <a:ext cx="41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699B1D1-45A7-965E-FD0C-6C0073166F28}"/>
                    </a:ext>
                  </a:extLst>
                </p14:cNvPr>
                <p14:cNvContentPartPr/>
                <p14:nvPr/>
              </p14:nvContentPartPr>
              <p14:xfrm>
                <a:off x="5482327" y="5761467"/>
                <a:ext cx="23400" cy="79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699B1D1-45A7-965E-FD0C-6C0073166F2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476207" y="5755347"/>
                  <a:ext cx="35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F66CC30-F0D0-163F-4572-3CB9277393CE}"/>
                    </a:ext>
                  </a:extLst>
                </p14:cNvPr>
                <p14:cNvContentPartPr/>
                <p14:nvPr/>
              </p14:nvContentPartPr>
              <p14:xfrm>
                <a:off x="5436607" y="5811867"/>
                <a:ext cx="84240" cy="6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F66CC30-F0D0-163F-4572-3CB9277393C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30487" y="5805747"/>
                  <a:ext cx="96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BE6B48A-FDDA-8FDF-4C0C-D01586474815}"/>
                    </a:ext>
                  </a:extLst>
                </p14:cNvPr>
                <p14:cNvContentPartPr/>
                <p14:nvPr/>
              </p14:nvContentPartPr>
              <p14:xfrm>
                <a:off x="5560087" y="5758227"/>
                <a:ext cx="87480" cy="1054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BE6B48A-FDDA-8FDF-4C0C-D0158647481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553967" y="5752107"/>
                  <a:ext cx="99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906262D-F7F4-C5FB-21A9-F25E0B4CFF5E}"/>
                    </a:ext>
                  </a:extLst>
                </p14:cNvPr>
                <p14:cNvContentPartPr/>
                <p14:nvPr/>
              </p14:nvContentPartPr>
              <p14:xfrm>
                <a:off x="5592487" y="5820147"/>
                <a:ext cx="78120" cy="6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906262D-F7F4-C5FB-21A9-F25E0B4CFF5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586367" y="5814027"/>
                  <a:ext cx="90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357FBFB-1C80-1EB3-FBA8-E26FAFACA9A6}"/>
                    </a:ext>
                  </a:extLst>
                </p14:cNvPr>
                <p14:cNvContentPartPr/>
                <p14:nvPr/>
              </p14:nvContentPartPr>
              <p14:xfrm>
                <a:off x="5683927" y="5761467"/>
                <a:ext cx="77400" cy="106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357FBFB-1C80-1EB3-FBA8-E26FAFACA9A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677807" y="5755347"/>
                  <a:ext cx="89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DB3E1EB-03AA-B3F8-F0CA-430C9929CD1A}"/>
                    </a:ext>
                  </a:extLst>
                </p14:cNvPr>
                <p14:cNvContentPartPr/>
                <p14:nvPr/>
              </p14:nvContentPartPr>
              <p14:xfrm>
                <a:off x="5806687" y="5795307"/>
                <a:ext cx="67680" cy="65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DB3E1EB-03AA-B3F8-F0CA-430C9929CD1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800567" y="5789187"/>
                  <a:ext cx="79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1BE3ED0-23C6-6CD1-1DF5-E46E9D1C05F4}"/>
                    </a:ext>
                  </a:extLst>
                </p14:cNvPr>
                <p14:cNvContentPartPr/>
                <p14:nvPr/>
              </p14:nvContentPartPr>
              <p14:xfrm>
                <a:off x="5827567" y="5795307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1BE3ED0-23C6-6CD1-1DF5-E46E9D1C05F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21447" y="57891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25556C0-329E-F7C6-4B64-1764F44BD90B}"/>
                    </a:ext>
                  </a:extLst>
                </p14:cNvPr>
                <p14:cNvContentPartPr/>
                <p14:nvPr/>
              </p14:nvContentPartPr>
              <p14:xfrm>
                <a:off x="5816407" y="5759667"/>
                <a:ext cx="106200" cy="36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25556C0-329E-F7C6-4B64-1764F44BD90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810287" y="5753547"/>
                  <a:ext cx="11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1A72A9C-1048-3881-B5F8-6D73C4B93B21}"/>
                    </a:ext>
                  </a:extLst>
                </p14:cNvPr>
                <p14:cNvContentPartPr/>
                <p14:nvPr/>
              </p14:nvContentPartPr>
              <p14:xfrm>
                <a:off x="5812087" y="5791707"/>
                <a:ext cx="82800" cy="2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1A72A9C-1048-3881-B5F8-6D73C4B93B2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805967" y="5785587"/>
                  <a:ext cx="95040" cy="1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D8782A4-4E2E-34A1-D65A-D6D882F09641}"/>
                  </a:ext>
                </a:extLst>
              </p14:cNvPr>
              <p14:cNvContentPartPr/>
              <p14:nvPr/>
            </p14:nvContentPartPr>
            <p14:xfrm>
              <a:off x="6282247" y="5560947"/>
              <a:ext cx="226440" cy="334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D8782A4-4E2E-34A1-D65A-D6D882F09641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276127" y="5554827"/>
                <a:ext cx="2386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206A9CCB-BA80-E0E1-BE9C-74E5588E1964}"/>
              </a:ext>
            </a:extLst>
          </p:cNvPr>
          <p:cNvGrpSpPr/>
          <p:nvPr/>
        </p:nvGrpSpPr>
        <p:grpSpPr>
          <a:xfrm>
            <a:off x="6283687" y="5695947"/>
            <a:ext cx="1271880" cy="164520"/>
            <a:chOff x="6283687" y="5695947"/>
            <a:chExt cx="12718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EE3345-FEFA-F3DE-B10E-3F6B93B0D930}"/>
                    </a:ext>
                  </a:extLst>
                </p14:cNvPr>
                <p14:cNvContentPartPr/>
                <p14:nvPr/>
              </p14:nvContentPartPr>
              <p14:xfrm>
                <a:off x="6283687" y="5695947"/>
                <a:ext cx="209520" cy="133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EE3345-FEFA-F3DE-B10E-3F6B93B0D93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277567" y="5689827"/>
                  <a:ext cx="221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77C110E-E1C0-D86E-833B-B671DBC6CF08}"/>
                    </a:ext>
                  </a:extLst>
                </p14:cNvPr>
                <p14:cNvContentPartPr/>
                <p14:nvPr/>
              </p14:nvContentPartPr>
              <p14:xfrm>
                <a:off x="6325087" y="5720427"/>
                <a:ext cx="133200" cy="8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77C110E-E1C0-D86E-833B-B671DBC6CF0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318967" y="5714307"/>
                  <a:ext cx="145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B3BA6BE-4FDA-A559-0324-ACEAD61AF013}"/>
                    </a:ext>
                  </a:extLst>
                </p14:cNvPr>
                <p14:cNvContentPartPr/>
                <p14:nvPr/>
              </p14:nvContentPartPr>
              <p14:xfrm>
                <a:off x="6605887" y="5727987"/>
                <a:ext cx="69840" cy="110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B3BA6BE-4FDA-A559-0324-ACEAD61AF01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599767" y="5721867"/>
                  <a:ext cx="82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BF7B1C1-3C34-7AE1-CEF7-33D7FF995C8D}"/>
                    </a:ext>
                  </a:extLst>
                </p14:cNvPr>
                <p14:cNvContentPartPr/>
                <p14:nvPr/>
              </p14:nvContentPartPr>
              <p14:xfrm>
                <a:off x="6721807" y="5760747"/>
                <a:ext cx="18720" cy="680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BF7B1C1-3C34-7AE1-CEF7-33D7FF995C8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715687" y="5754627"/>
                  <a:ext cx="30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9346C5B-0484-66A0-A418-8227A548C1ED}"/>
                    </a:ext>
                  </a:extLst>
                </p14:cNvPr>
                <p14:cNvContentPartPr/>
                <p14:nvPr/>
              </p14:nvContentPartPr>
              <p14:xfrm>
                <a:off x="6691207" y="5734107"/>
                <a:ext cx="90360" cy="27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9346C5B-0484-66A0-A418-8227A548C1E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685087" y="5727987"/>
                  <a:ext cx="102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396E7F3-BBB3-FF16-F71B-DF2A87DCFD7E}"/>
                    </a:ext>
                  </a:extLst>
                </p14:cNvPr>
                <p14:cNvContentPartPr/>
                <p14:nvPr/>
              </p14:nvContentPartPr>
              <p14:xfrm>
                <a:off x="6834847" y="5757147"/>
                <a:ext cx="9360" cy="79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396E7F3-BBB3-FF16-F71B-DF2A87DCFD7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828727" y="5751027"/>
                  <a:ext cx="21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C296CC5-8154-0C82-339D-BDD279521E91}"/>
                    </a:ext>
                  </a:extLst>
                </p14:cNvPr>
                <p14:cNvContentPartPr/>
                <p14:nvPr/>
              </p14:nvContentPartPr>
              <p14:xfrm>
                <a:off x="6883807" y="5748147"/>
                <a:ext cx="119520" cy="112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C296CC5-8154-0C82-339D-BDD279521E9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77687" y="5742027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1A68326-D9CB-B3D9-32E4-C155C02D1B0C}"/>
                    </a:ext>
                  </a:extLst>
                </p14:cNvPr>
                <p14:cNvContentPartPr/>
                <p14:nvPr/>
              </p14:nvContentPartPr>
              <p14:xfrm>
                <a:off x="7027087" y="5757507"/>
                <a:ext cx="111960" cy="94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1A68326-D9CB-B3D9-32E4-C155C02D1B0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020967" y="5751387"/>
                  <a:ext cx="124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5F33189-B041-00B9-862D-EF8A264CC52C}"/>
                    </a:ext>
                  </a:extLst>
                </p14:cNvPr>
                <p14:cNvContentPartPr/>
                <p14:nvPr/>
              </p14:nvContentPartPr>
              <p14:xfrm>
                <a:off x="7179727" y="5755347"/>
                <a:ext cx="43200" cy="84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5F33189-B041-00B9-862D-EF8A264CC52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173607" y="5749227"/>
                  <a:ext cx="55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76904BA-F26E-431E-45B9-526F4EC45972}"/>
                    </a:ext>
                  </a:extLst>
                </p14:cNvPr>
                <p14:cNvContentPartPr/>
                <p14:nvPr/>
              </p14:nvContentPartPr>
              <p14:xfrm>
                <a:off x="7167487" y="5742387"/>
                <a:ext cx="91800" cy="12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76904BA-F26E-431E-45B9-526F4EC4597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161367" y="5736267"/>
                  <a:ext cx="104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9B5600-31B7-7051-E926-3F739C97A943}"/>
                    </a:ext>
                  </a:extLst>
                </p14:cNvPr>
                <p14:cNvContentPartPr/>
                <p14:nvPr/>
              </p14:nvContentPartPr>
              <p14:xfrm>
                <a:off x="7317247" y="5748867"/>
                <a:ext cx="3240" cy="81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9B5600-31B7-7051-E926-3F739C97A94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311127" y="5742747"/>
                  <a:ext cx="15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BE26BFF-FFC7-043B-54DB-F00242D22D3D}"/>
                    </a:ext>
                  </a:extLst>
                </p14:cNvPr>
                <p14:cNvContentPartPr/>
                <p14:nvPr/>
              </p14:nvContentPartPr>
              <p14:xfrm>
                <a:off x="7362967" y="5754627"/>
                <a:ext cx="45360" cy="56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BE26BFF-FFC7-043B-54DB-F00242D22D3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56847" y="5748507"/>
                  <a:ext cx="57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9849B82-D239-57A9-E4B5-CB3BD91BDF88}"/>
                    </a:ext>
                  </a:extLst>
                </p14:cNvPr>
                <p14:cNvContentPartPr/>
                <p14:nvPr/>
              </p14:nvContentPartPr>
              <p14:xfrm>
                <a:off x="7439287" y="5738427"/>
                <a:ext cx="116280" cy="90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9849B82-D239-57A9-E4B5-CB3BD91BDF8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433167" y="5732307"/>
                  <a:ext cx="1285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2FA76F5-1C02-5812-3B7E-70AF1E7D3BB5}"/>
              </a:ext>
            </a:extLst>
          </p:cNvPr>
          <p:cNvGrpSpPr/>
          <p:nvPr/>
        </p:nvGrpSpPr>
        <p:grpSpPr>
          <a:xfrm>
            <a:off x="7915567" y="5587587"/>
            <a:ext cx="1213560" cy="269640"/>
            <a:chOff x="7915567" y="5587587"/>
            <a:chExt cx="1213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5AA851-2450-9920-FA64-9E91987CD44F}"/>
                    </a:ext>
                  </a:extLst>
                </p14:cNvPr>
                <p14:cNvContentPartPr/>
                <p14:nvPr/>
              </p14:nvContentPartPr>
              <p14:xfrm>
                <a:off x="7933927" y="5587587"/>
                <a:ext cx="96480" cy="2376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5AA851-2450-9920-FA64-9E91987CD44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927807" y="5581467"/>
                  <a:ext cx="108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C04624B-7109-1526-4AA4-3CE28F75B035}"/>
                    </a:ext>
                  </a:extLst>
                </p14:cNvPr>
                <p14:cNvContentPartPr/>
                <p14:nvPr/>
              </p14:nvContentPartPr>
              <p14:xfrm>
                <a:off x="7933927" y="5824827"/>
                <a:ext cx="360" cy="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C04624B-7109-1526-4AA4-3CE28F75B03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927807" y="58187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090A3A7-81AC-546C-73AF-18CC153D1873}"/>
                    </a:ext>
                  </a:extLst>
                </p14:cNvPr>
                <p14:cNvContentPartPr/>
                <p14:nvPr/>
              </p14:nvContentPartPr>
              <p14:xfrm>
                <a:off x="7915567" y="5763267"/>
                <a:ext cx="131760" cy="615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090A3A7-81AC-546C-73AF-18CC153D187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909447" y="5757147"/>
                  <a:ext cx="144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150EB95-E870-D704-E036-356506690563}"/>
                    </a:ext>
                  </a:extLst>
                </p14:cNvPr>
                <p14:cNvContentPartPr/>
                <p14:nvPr/>
              </p14:nvContentPartPr>
              <p14:xfrm>
                <a:off x="8104927" y="5734467"/>
                <a:ext cx="94680" cy="77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150EB95-E870-D704-E036-35650669056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98807" y="5728347"/>
                  <a:ext cx="106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91A53C7-50B4-6C4F-47E2-06A4C9A9C8F7}"/>
                    </a:ext>
                  </a:extLst>
                </p14:cNvPr>
                <p14:cNvContentPartPr/>
                <p14:nvPr/>
              </p14:nvContentPartPr>
              <p14:xfrm>
                <a:off x="8234527" y="5747787"/>
                <a:ext cx="137880" cy="810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91A53C7-50B4-6C4F-47E2-06A4C9A9C8F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228407" y="5741667"/>
                  <a:ext cx="150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2B2C5B1-519A-C22D-39DE-641CC87A5045}"/>
                    </a:ext>
                  </a:extLst>
                </p14:cNvPr>
                <p14:cNvContentPartPr/>
                <p14:nvPr/>
              </p14:nvContentPartPr>
              <p14:xfrm>
                <a:off x="8408407" y="5753187"/>
                <a:ext cx="63000" cy="640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2B2C5B1-519A-C22D-39DE-641CC87A504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402287" y="5747067"/>
                  <a:ext cx="75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AE378A8-41B3-D0E6-A7F1-4BFD43F33BA8}"/>
                    </a:ext>
                  </a:extLst>
                </p14:cNvPr>
                <p14:cNvContentPartPr/>
                <p14:nvPr/>
              </p14:nvContentPartPr>
              <p14:xfrm>
                <a:off x="8516767" y="5736267"/>
                <a:ext cx="61560" cy="799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AE378A8-41B3-D0E6-A7F1-4BFD43F33B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510647" y="5730147"/>
                  <a:ext cx="73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A122349-6A24-2399-ABED-0EDD51D6173E}"/>
                    </a:ext>
                  </a:extLst>
                </p14:cNvPr>
                <p14:cNvContentPartPr/>
                <p14:nvPr/>
              </p14:nvContentPartPr>
              <p14:xfrm>
                <a:off x="8617567" y="5757147"/>
                <a:ext cx="23400" cy="680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A122349-6A24-2399-ABED-0EDD51D6173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11447" y="5751027"/>
                  <a:ext cx="35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E6546B5-37D1-2014-0CA8-A316E4CACA13}"/>
                    </a:ext>
                  </a:extLst>
                </p14:cNvPr>
                <p14:cNvContentPartPr/>
                <p14:nvPr/>
              </p14:nvContentPartPr>
              <p14:xfrm>
                <a:off x="8710807" y="5753187"/>
                <a:ext cx="41760" cy="71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E6546B5-37D1-2014-0CA8-A316E4CACA1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704687" y="5747067"/>
                  <a:ext cx="54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859DF3F-C103-1A30-C0C4-E4B255F9C7BB}"/>
                    </a:ext>
                  </a:extLst>
                </p14:cNvPr>
                <p14:cNvContentPartPr/>
                <p14:nvPr/>
              </p14:nvContentPartPr>
              <p14:xfrm>
                <a:off x="8710807" y="5753187"/>
                <a:ext cx="36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859DF3F-C103-1A30-C0C4-E4B255F9C7B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704687" y="57470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617E2A9-865B-0B93-402B-2F59B6FE3AEF}"/>
                    </a:ext>
                  </a:extLst>
                </p14:cNvPr>
                <p14:cNvContentPartPr/>
                <p14:nvPr/>
              </p14:nvContentPartPr>
              <p14:xfrm>
                <a:off x="8663647" y="5735187"/>
                <a:ext cx="119160" cy="18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617E2A9-865B-0B93-402B-2F59B6FE3AE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657527" y="5729067"/>
                  <a:ext cx="131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6C4CDB7-02A1-3F02-6371-AE896189C705}"/>
                    </a:ext>
                  </a:extLst>
                </p14:cNvPr>
                <p14:cNvContentPartPr/>
                <p14:nvPr/>
              </p14:nvContentPartPr>
              <p14:xfrm>
                <a:off x="8831407" y="5746707"/>
                <a:ext cx="23400" cy="79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6C4CDB7-02A1-3F02-6371-AE896189C70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825287" y="5740587"/>
                  <a:ext cx="35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B1C20F5-785B-A7A5-F127-BBEC299275F1}"/>
                    </a:ext>
                  </a:extLst>
                </p14:cNvPr>
                <p14:cNvContentPartPr/>
                <p14:nvPr/>
              </p14:nvContentPartPr>
              <p14:xfrm>
                <a:off x="8831407" y="5759667"/>
                <a:ext cx="360" cy="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B1C20F5-785B-A7A5-F127-BBEC299275F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25287" y="57535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DA39FA6-6ECF-2E8F-4AF8-50A9BECB5998}"/>
                    </a:ext>
                  </a:extLst>
                </p14:cNvPr>
                <p14:cNvContentPartPr/>
                <p14:nvPr/>
              </p14:nvContentPartPr>
              <p14:xfrm>
                <a:off x="8831407" y="5749587"/>
                <a:ext cx="92160" cy="77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DA39FA6-6ECF-2E8F-4AF8-50A9BECB599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825287" y="5743467"/>
                  <a:ext cx="104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A8D8C5B-06B3-8C92-27E8-D48A494E2FB1}"/>
                    </a:ext>
                  </a:extLst>
                </p14:cNvPr>
                <p14:cNvContentPartPr/>
                <p14:nvPr/>
              </p14:nvContentPartPr>
              <p14:xfrm>
                <a:off x="8858767" y="5789187"/>
                <a:ext cx="64440" cy="5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A8D8C5B-06B3-8C92-27E8-D48A494E2FB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52647" y="5783067"/>
                  <a:ext cx="7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D5A1D08-0142-940C-8C27-D913C14E801E}"/>
                    </a:ext>
                  </a:extLst>
                </p14:cNvPr>
                <p14:cNvContentPartPr/>
                <p14:nvPr/>
              </p14:nvContentPartPr>
              <p14:xfrm>
                <a:off x="8961007" y="5728707"/>
                <a:ext cx="168120" cy="128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D5A1D08-0142-940C-8C27-D913C14E801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954887" y="5722587"/>
                  <a:ext cx="180360" cy="14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04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0D91F42-6935-A6A3-4B61-C3F65F3B0E34}"/>
              </a:ext>
            </a:extLst>
          </p:cNvPr>
          <p:cNvGrpSpPr/>
          <p:nvPr/>
        </p:nvGrpSpPr>
        <p:grpSpPr>
          <a:xfrm>
            <a:off x="607207" y="2780667"/>
            <a:ext cx="26280" cy="364680"/>
            <a:chOff x="607207" y="2780667"/>
            <a:chExt cx="2628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F21EDB-51AF-0D08-07B8-F0829BD6C739}"/>
                    </a:ext>
                  </a:extLst>
                </p14:cNvPr>
                <p14:cNvContentPartPr/>
                <p14:nvPr/>
              </p14:nvContentPartPr>
              <p14:xfrm>
                <a:off x="607207" y="2780667"/>
                <a:ext cx="7920" cy="63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F21EDB-51AF-0D08-07B8-F0829BD6C7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87" y="2774547"/>
                  <a:ext cx="2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F65326-6BA9-C6D9-3334-E30207998C6C}"/>
                    </a:ext>
                  </a:extLst>
                </p14:cNvPr>
                <p14:cNvContentPartPr/>
                <p14:nvPr/>
              </p14:nvContentPartPr>
              <p14:xfrm>
                <a:off x="619447" y="2919987"/>
                <a:ext cx="14040" cy="5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F65326-6BA9-C6D9-3334-E30207998C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327" y="2913867"/>
                  <a:ext cx="26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B8F849-A17D-6834-54FF-CAAE37DC8D9D}"/>
                    </a:ext>
                  </a:extLst>
                </p14:cNvPr>
                <p14:cNvContentPartPr/>
                <p14:nvPr/>
              </p14:nvContentPartPr>
              <p14:xfrm>
                <a:off x="625567" y="3069027"/>
                <a:ext cx="6480" cy="76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B8F849-A17D-6834-54FF-CAAE37DC8D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9447" y="3062907"/>
                  <a:ext cx="187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DF634D-7FDD-471D-FACA-A921886F4D55}"/>
              </a:ext>
            </a:extLst>
          </p:cNvPr>
          <p:cNvGrpSpPr/>
          <p:nvPr/>
        </p:nvGrpSpPr>
        <p:grpSpPr>
          <a:xfrm>
            <a:off x="2081767" y="4982787"/>
            <a:ext cx="327600" cy="142920"/>
            <a:chOff x="2081767" y="4982787"/>
            <a:chExt cx="327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23FE10-EEDC-E270-A1FC-DDCB01309B42}"/>
                    </a:ext>
                  </a:extLst>
                </p14:cNvPr>
                <p14:cNvContentPartPr/>
                <p14:nvPr/>
              </p14:nvContentPartPr>
              <p14:xfrm>
                <a:off x="2081767" y="4999707"/>
                <a:ext cx="27720" cy="124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23FE10-EEDC-E270-A1FC-DDCB01309B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5647" y="4993587"/>
                  <a:ext cx="39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6F7A11-2CDC-2C97-6B37-0B72F4C5E020}"/>
                    </a:ext>
                  </a:extLst>
                </p14:cNvPr>
                <p14:cNvContentPartPr/>
                <p14:nvPr/>
              </p14:nvContentPartPr>
              <p14:xfrm>
                <a:off x="2150527" y="5040747"/>
                <a:ext cx="141120" cy="4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6F7A11-2CDC-2C97-6B37-0B72F4C5E0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4407" y="5034627"/>
                  <a:ext cx="153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C63887-9DAA-880C-DDA4-235D1A4E1B04}"/>
                    </a:ext>
                  </a:extLst>
                </p14:cNvPr>
                <p14:cNvContentPartPr/>
                <p14:nvPr/>
              </p14:nvContentPartPr>
              <p14:xfrm>
                <a:off x="2213167" y="5001147"/>
                <a:ext cx="9360" cy="119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C63887-9DAA-880C-DDA4-235D1A4E1B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7047" y="4995027"/>
                  <a:ext cx="2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E6A197-EB9C-79ED-BC48-BE120E939C23}"/>
                    </a:ext>
                  </a:extLst>
                </p14:cNvPr>
                <p14:cNvContentPartPr/>
                <p14:nvPr/>
              </p14:nvContentPartPr>
              <p14:xfrm>
                <a:off x="2325127" y="4982787"/>
                <a:ext cx="84240" cy="14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E6A197-EB9C-79ED-BC48-BE120E939C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9007" y="4976667"/>
                  <a:ext cx="9648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F12348-C151-B528-3A54-97ED3C272676}"/>
                  </a:ext>
                </a:extLst>
              </p14:cNvPr>
              <p14:cNvContentPartPr/>
              <p14:nvPr/>
            </p14:nvContentPartPr>
            <p14:xfrm>
              <a:off x="1237567" y="3721347"/>
              <a:ext cx="1879200" cy="47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F12348-C151-B528-3A54-97ED3C2726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1447" y="3715227"/>
                <a:ext cx="1891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984A579-BD29-3B45-44FC-7CDAF1BC4ADD}"/>
                  </a:ext>
                </a:extLst>
              </p14:cNvPr>
              <p14:cNvContentPartPr/>
              <p14:nvPr/>
            </p14:nvContentPartPr>
            <p14:xfrm>
              <a:off x="1116967" y="2284227"/>
              <a:ext cx="2109960" cy="42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984A579-BD29-3B45-44FC-7CDAF1BC4A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0847" y="2278107"/>
                <a:ext cx="2122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9C827BF-813A-9A33-E303-739C63B53449}"/>
                  </a:ext>
                </a:extLst>
              </p14:cNvPr>
              <p14:cNvContentPartPr/>
              <p14:nvPr/>
            </p14:nvContentPartPr>
            <p14:xfrm>
              <a:off x="1079527" y="1599507"/>
              <a:ext cx="2150280" cy="19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9C827BF-813A-9A33-E303-739C63B534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3407" y="1593387"/>
                <a:ext cx="2162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4A7C44-E549-086E-9D54-969E6749734E}"/>
                  </a:ext>
                </a:extLst>
              </p14:cNvPr>
              <p14:cNvContentPartPr/>
              <p14:nvPr/>
            </p14:nvContentPartPr>
            <p14:xfrm>
              <a:off x="1037767" y="974547"/>
              <a:ext cx="2220840" cy="36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4A7C44-E549-086E-9D54-969E674973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1647" y="968427"/>
                <a:ext cx="223308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F8B8BE9-0430-AF84-72FF-7F7C80686AB0}"/>
              </a:ext>
            </a:extLst>
          </p:cNvPr>
          <p:cNvGrpSpPr/>
          <p:nvPr/>
        </p:nvGrpSpPr>
        <p:grpSpPr>
          <a:xfrm>
            <a:off x="295807" y="4258107"/>
            <a:ext cx="2894040" cy="631800"/>
            <a:chOff x="295807" y="4258107"/>
            <a:chExt cx="289404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289AA4-94E3-5D08-CB2C-3306DC02D805}"/>
                    </a:ext>
                  </a:extLst>
                </p14:cNvPr>
                <p14:cNvContentPartPr/>
                <p14:nvPr/>
              </p14:nvContentPartPr>
              <p14:xfrm>
                <a:off x="295807" y="4520907"/>
                <a:ext cx="174600" cy="29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289AA4-94E3-5D08-CB2C-3306DC02D8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687" y="4514787"/>
                  <a:ext cx="186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FE5D62-CCC2-3D4A-B38C-EEE71282D99C}"/>
                    </a:ext>
                  </a:extLst>
                </p14:cNvPr>
                <p14:cNvContentPartPr/>
                <p14:nvPr/>
              </p14:nvContentPartPr>
              <p14:xfrm>
                <a:off x="480487" y="4809987"/>
                <a:ext cx="63000" cy="7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FE5D62-CCC2-3D4A-B38C-EEE71282D9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367" y="4803867"/>
                  <a:ext cx="75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E649D5-086B-393A-BA2C-7EACC15A4DD4}"/>
                    </a:ext>
                  </a:extLst>
                </p14:cNvPr>
                <p14:cNvContentPartPr/>
                <p14:nvPr/>
              </p14:nvContentPartPr>
              <p14:xfrm>
                <a:off x="613327" y="4813587"/>
                <a:ext cx="11340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E649D5-086B-393A-BA2C-7EACC15A4D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7207" y="4807467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3B49EC-DF1E-E73A-CCED-BAC20312732A}"/>
                    </a:ext>
                  </a:extLst>
                </p14:cNvPr>
                <p14:cNvContentPartPr/>
                <p14:nvPr/>
              </p14:nvContentPartPr>
              <p14:xfrm>
                <a:off x="727807" y="4781907"/>
                <a:ext cx="55800" cy="6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3B49EC-DF1E-E73A-CCED-BAC2031273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687" y="4775787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93D1E7-3908-6D8F-67D4-257FB733A47C}"/>
                    </a:ext>
                  </a:extLst>
                </p14:cNvPr>
                <p14:cNvContentPartPr/>
                <p14:nvPr/>
              </p14:nvContentPartPr>
              <p14:xfrm>
                <a:off x="871447" y="4762827"/>
                <a:ext cx="7200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93D1E7-3908-6D8F-67D4-257FB733A4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5327" y="4756707"/>
                  <a:ext cx="84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EDCAD3-D444-4E96-3943-A93A5C45712A}"/>
                    </a:ext>
                  </a:extLst>
                </p14:cNvPr>
                <p14:cNvContentPartPr/>
                <p14:nvPr/>
              </p14:nvContentPartPr>
              <p14:xfrm>
                <a:off x="988807" y="4783707"/>
                <a:ext cx="356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EDCAD3-D444-4E96-3943-A93A5C4571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687" y="4777587"/>
                  <a:ext cx="47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1DFC28-A4E8-C7FD-AB8C-93A467203EDE}"/>
                    </a:ext>
                  </a:extLst>
                </p14:cNvPr>
                <p14:cNvContentPartPr/>
                <p14:nvPr/>
              </p14:nvContentPartPr>
              <p14:xfrm>
                <a:off x="1068367" y="4777227"/>
                <a:ext cx="123120" cy="7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1DFC28-A4E8-C7FD-AB8C-93A467203E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2247" y="4771107"/>
                  <a:ext cx="135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737E21-A160-FD0C-2964-5C21D21F20D9}"/>
                    </a:ext>
                  </a:extLst>
                </p14:cNvPr>
                <p14:cNvContentPartPr/>
                <p14:nvPr/>
              </p14:nvContentPartPr>
              <p14:xfrm>
                <a:off x="1234687" y="4824747"/>
                <a:ext cx="56880" cy="3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737E21-A160-FD0C-2964-5C21D21F20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28567" y="4818627"/>
                  <a:ext cx="691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F16CC8-AB47-9A4D-2E29-A8EB138B2916}"/>
                    </a:ext>
                  </a:extLst>
                </p14:cNvPr>
                <p14:cNvContentPartPr/>
                <p14:nvPr/>
              </p14:nvContentPartPr>
              <p14:xfrm>
                <a:off x="1324687" y="4789107"/>
                <a:ext cx="26280" cy="10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F16CC8-AB47-9A4D-2E29-A8EB138B29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18567" y="4782987"/>
                  <a:ext cx="38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141883-BE0C-2FF5-9197-7E757339923E}"/>
                    </a:ext>
                  </a:extLst>
                </p14:cNvPr>
                <p14:cNvContentPartPr/>
                <p14:nvPr/>
              </p14:nvContentPartPr>
              <p14:xfrm>
                <a:off x="1562647" y="4430907"/>
                <a:ext cx="116640" cy="32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41883-BE0C-2FF5-9197-7E75733992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56527" y="4424787"/>
                  <a:ext cx="128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9732DB-3076-02A2-0F7D-708866DE16C5}"/>
                    </a:ext>
                  </a:extLst>
                </p14:cNvPr>
                <p14:cNvContentPartPr/>
                <p14:nvPr/>
              </p14:nvContentPartPr>
              <p14:xfrm>
                <a:off x="1623847" y="4321107"/>
                <a:ext cx="148680" cy="10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9732DB-3076-02A2-0F7D-708866DE16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17727" y="4314987"/>
                  <a:ext cx="160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167911-7158-3C20-5996-4C44499E2D87}"/>
                    </a:ext>
                  </a:extLst>
                </p14:cNvPr>
                <p14:cNvContentPartPr/>
                <p14:nvPr/>
              </p14:nvContentPartPr>
              <p14:xfrm>
                <a:off x="1880167" y="4258107"/>
                <a:ext cx="155880" cy="97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167911-7158-3C20-5996-4C44499E2D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4047" y="4251987"/>
                  <a:ext cx="168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0D662E-DDDE-11C9-B71A-E354F53FB778}"/>
                    </a:ext>
                  </a:extLst>
                </p14:cNvPr>
                <p14:cNvContentPartPr/>
                <p14:nvPr/>
              </p14:nvContentPartPr>
              <p14:xfrm>
                <a:off x="2148727" y="4462947"/>
                <a:ext cx="1800" cy="4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0D662E-DDDE-11C9-B71A-E354F53FB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2607" y="4456827"/>
                  <a:ext cx="14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47C2CD-7070-9F77-9F51-ABC467926746}"/>
                    </a:ext>
                  </a:extLst>
                </p14:cNvPr>
                <p14:cNvContentPartPr/>
                <p14:nvPr/>
              </p14:nvContentPartPr>
              <p14:xfrm>
                <a:off x="2168887" y="4574907"/>
                <a:ext cx="3240" cy="59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47C2CD-7070-9F77-9F51-ABC4679267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62767" y="4568787"/>
                  <a:ext cx="15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0F3F28-9FF3-C772-8684-99E289FEAA86}"/>
                    </a:ext>
                  </a:extLst>
                </p14:cNvPr>
                <p14:cNvContentPartPr/>
                <p14:nvPr/>
              </p14:nvContentPartPr>
              <p14:xfrm>
                <a:off x="2188687" y="4687227"/>
                <a:ext cx="360" cy="5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0F3F28-9FF3-C772-8684-99E289FEAA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82567" y="4681107"/>
                  <a:ext cx="12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0B7198-3FCF-8624-8258-62D0696DDCD4}"/>
                    </a:ext>
                  </a:extLst>
                </p14:cNvPr>
                <p14:cNvContentPartPr/>
                <p14:nvPr/>
              </p14:nvContentPartPr>
              <p14:xfrm>
                <a:off x="2170327" y="478730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0B7198-3FCF-8624-8258-62D0696DDC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4207" y="47811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3D08B1-B424-E772-3E69-5D8BCCFC8EE3}"/>
                    </a:ext>
                  </a:extLst>
                </p14:cNvPr>
                <p14:cNvContentPartPr/>
                <p14:nvPr/>
              </p14:nvContentPartPr>
              <p14:xfrm>
                <a:off x="1157287" y="4516227"/>
                <a:ext cx="2032560" cy="22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3D08B1-B424-E772-3E69-5D8BCCFC8E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1167" y="4510107"/>
                  <a:ext cx="20448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3C09C6-0D39-9AC5-8DC1-DA994D504D57}"/>
              </a:ext>
            </a:extLst>
          </p:cNvPr>
          <p:cNvGrpSpPr/>
          <p:nvPr/>
        </p:nvGrpSpPr>
        <p:grpSpPr>
          <a:xfrm>
            <a:off x="173767" y="5608827"/>
            <a:ext cx="717480" cy="150120"/>
            <a:chOff x="173767" y="5608827"/>
            <a:chExt cx="71748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62E646-49FB-188D-701C-728C8645FEAF}"/>
                    </a:ext>
                  </a:extLst>
                </p14:cNvPr>
                <p14:cNvContentPartPr/>
                <p14:nvPr/>
              </p14:nvContentPartPr>
              <p14:xfrm>
                <a:off x="173767" y="5608827"/>
                <a:ext cx="137880" cy="15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62E646-49FB-188D-701C-728C8645FE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447" y="5604507"/>
                  <a:ext cx="146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AACF2F-85F0-28B1-18C3-FE1E44F42CC6}"/>
                    </a:ext>
                  </a:extLst>
                </p14:cNvPr>
                <p14:cNvContentPartPr/>
                <p14:nvPr/>
              </p14:nvContentPartPr>
              <p14:xfrm>
                <a:off x="404167" y="5659947"/>
                <a:ext cx="151560" cy="90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AACF2F-85F0-28B1-18C3-FE1E44F42C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9847" y="5655627"/>
                  <a:ext cx="160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B86A46-7912-0306-706A-A4AFF61DDB35}"/>
                    </a:ext>
                  </a:extLst>
                </p14:cNvPr>
                <p14:cNvContentPartPr/>
                <p14:nvPr/>
              </p14:nvContentPartPr>
              <p14:xfrm>
                <a:off x="640687" y="5644467"/>
                <a:ext cx="250560" cy="10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B86A46-7912-0306-706A-A4AFF61DDB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367" y="5640147"/>
                  <a:ext cx="2592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37170E-B272-1359-2FF3-D96F7A45D148}"/>
              </a:ext>
            </a:extLst>
          </p:cNvPr>
          <p:cNvGrpSpPr/>
          <p:nvPr/>
        </p:nvGrpSpPr>
        <p:grpSpPr>
          <a:xfrm>
            <a:off x="1153687" y="5538987"/>
            <a:ext cx="791640" cy="296280"/>
            <a:chOff x="1153687" y="5538987"/>
            <a:chExt cx="791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F97063-D25C-FEFE-13EC-527140598E18}"/>
                    </a:ext>
                  </a:extLst>
                </p14:cNvPr>
                <p14:cNvContentPartPr/>
                <p14:nvPr/>
              </p14:nvContentPartPr>
              <p14:xfrm>
                <a:off x="1153687" y="5627187"/>
                <a:ext cx="131760" cy="208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F97063-D25C-FEFE-13EC-527140598E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9367" y="5622867"/>
                  <a:ext cx="140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759B05-4D1D-B2E1-E6FD-DB9A6C371CEB}"/>
                    </a:ext>
                  </a:extLst>
                </p14:cNvPr>
                <p14:cNvContentPartPr/>
                <p14:nvPr/>
              </p14:nvContentPartPr>
              <p14:xfrm>
                <a:off x="1355287" y="5669307"/>
                <a:ext cx="46440" cy="68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759B05-4D1D-B2E1-E6FD-DB9A6C371C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50967" y="5664987"/>
                  <a:ext cx="55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128DF4-9AA6-9AFF-2A61-B7EC97CAB307}"/>
                    </a:ext>
                  </a:extLst>
                </p14:cNvPr>
                <p14:cNvContentPartPr/>
                <p14:nvPr/>
              </p14:nvContentPartPr>
              <p14:xfrm>
                <a:off x="1472647" y="5540787"/>
                <a:ext cx="57600" cy="20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128DF4-9AA6-9AFF-2A61-B7EC97CAB3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68327" y="5536467"/>
                  <a:ext cx="66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D16131-B888-C797-9F19-6CEC5CE71F5E}"/>
                    </a:ext>
                  </a:extLst>
                </p14:cNvPr>
                <p14:cNvContentPartPr/>
                <p14:nvPr/>
              </p14:nvContentPartPr>
              <p14:xfrm>
                <a:off x="1628527" y="5679027"/>
                <a:ext cx="7920" cy="66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D16131-B888-C797-9F19-6CEC5CE71F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24207" y="5674707"/>
                  <a:ext cx="16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F3DED1-D438-2536-B4C6-B6393B540CA8}"/>
                    </a:ext>
                  </a:extLst>
                </p14:cNvPr>
                <p14:cNvContentPartPr/>
                <p14:nvPr/>
              </p14:nvContentPartPr>
              <p14:xfrm>
                <a:off x="1684687" y="5538987"/>
                <a:ext cx="98280" cy="18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F3DED1-D438-2536-B4C6-B6393B540C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80367" y="5534667"/>
                  <a:ext cx="106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0582AB-3F5D-0B50-CF11-3FC88C608F02}"/>
                    </a:ext>
                  </a:extLst>
                </p14:cNvPr>
                <p14:cNvContentPartPr/>
                <p14:nvPr/>
              </p14:nvContentPartPr>
              <p14:xfrm>
                <a:off x="1825447" y="5651667"/>
                <a:ext cx="119880" cy="10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0582AB-3F5D-0B50-CF11-3FC88C608F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21127" y="5647347"/>
                  <a:ext cx="128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ABA078B-8488-6D95-4F47-BEB630170A6F}"/>
              </a:ext>
            </a:extLst>
          </p:cNvPr>
          <p:cNvGrpSpPr/>
          <p:nvPr/>
        </p:nvGrpSpPr>
        <p:grpSpPr>
          <a:xfrm>
            <a:off x="242527" y="6110667"/>
            <a:ext cx="815040" cy="178920"/>
            <a:chOff x="242527" y="6110667"/>
            <a:chExt cx="8150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04D98C-0E93-FDFD-69BE-05B9AA74A544}"/>
                    </a:ext>
                  </a:extLst>
                </p14:cNvPr>
                <p14:cNvContentPartPr/>
                <p14:nvPr/>
              </p14:nvContentPartPr>
              <p14:xfrm>
                <a:off x="242527" y="6144147"/>
                <a:ext cx="150120" cy="14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04D98C-0E93-FDFD-69BE-05B9AA74A5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8207" y="6139827"/>
                  <a:ext cx="158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C3F522-B93D-C933-8C8B-E04BA7BA3CC0}"/>
                    </a:ext>
                  </a:extLst>
                </p14:cNvPr>
                <p14:cNvContentPartPr/>
                <p14:nvPr/>
              </p14:nvContentPartPr>
              <p14:xfrm>
                <a:off x="510367" y="6122547"/>
                <a:ext cx="126000" cy="15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C3F522-B93D-C933-8C8B-E04BA7BA3C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6047" y="6118227"/>
                  <a:ext cx="13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5B99F9-7EF4-A6BF-7337-93D3F2EE5FD9}"/>
                    </a:ext>
                  </a:extLst>
                </p14:cNvPr>
                <p14:cNvContentPartPr/>
                <p14:nvPr/>
              </p14:nvContentPartPr>
              <p14:xfrm>
                <a:off x="844447" y="6110667"/>
                <a:ext cx="213120" cy="126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5B99F9-7EF4-A6BF-7337-93D3F2EE5F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127" y="6106347"/>
                  <a:ext cx="22176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AF39AD8-5874-AE54-3F96-E74F2C3ED78C}"/>
                  </a:ext>
                </a:extLst>
              </p14:cNvPr>
              <p14:cNvContentPartPr/>
              <p14:nvPr/>
            </p14:nvContentPartPr>
            <p14:xfrm>
              <a:off x="3779887" y="968067"/>
              <a:ext cx="55080" cy="69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AF39AD8-5874-AE54-3F96-E74F2C3ED78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73767" y="961947"/>
                <a:ext cx="67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DE6FB77-FAEE-A041-68DE-5FB192DBB18A}"/>
                  </a:ext>
                </a:extLst>
              </p14:cNvPr>
              <p14:cNvContentPartPr/>
              <p14:nvPr/>
            </p14:nvContentPartPr>
            <p14:xfrm>
              <a:off x="3809407" y="1051587"/>
              <a:ext cx="720" cy="3269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DE6FB77-FAEE-A041-68DE-5FB192DBB18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97167" y="1045467"/>
                <a:ext cx="25200" cy="32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3E87DED-E738-9767-CC36-6EBAD9C7B1F7}"/>
                  </a:ext>
                </a:extLst>
              </p14:cNvPr>
              <p14:cNvContentPartPr/>
              <p14:nvPr/>
            </p14:nvContentPartPr>
            <p14:xfrm>
              <a:off x="3887527" y="928467"/>
              <a:ext cx="7374240" cy="146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3E87DED-E738-9767-CC36-6EBAD9C7B1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81407" y="922347"/>
                <a:ext cx="7386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13C7CC0-D1C1-3503-A3CF-95E61CCAF469}"/>
                  </a:ext>
                </a:extLst>
              </p14:cNvPr>
              <p14:cNvContentPartPr/>
              <p14:nvPr/>
            </p14:nvContentPartPr>
            <p14:xfrm>
              <a:off x="7007287" y="2262627"/>
              <a:ext cx="3925080" cy="156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13C7CC0-D1C1-3503-A3CF-95E61CCAF46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01167" y="2256507"/>
                <a:ext cx="393732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C9CC0F-D5C6-24FF-4976-C69C26DED73A}"/>
              </a:ext>
            </a:extLst>
          </p:cNvPr>
          <p:cNvGrpSpPr/>
          <p:nvPr/>
        </p:nvGrpSpPr>
        <p:grpSpPr>
          <a:xfrm>
            <a:off x="3154567" y="5557347"/>
            <a:ext cx="541080" cy="301680"/>
            <a:chOff x="3154567" y="5557347"/>
            <a:chExt cx="5410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BCB250D-8180-D659-014B-E7839E082CFC}"/>
                    </a:ext>
                  </a:extLst>
                </p14:cNvPr>
                <p14:cNvContentPartPr/>
                <p14:nvPr/>
              </p14:nvContentPartPr>
              <p14:xfrm>
                <a:off x="3154567" y="5557347"/>
                <a:ext cx="396000" cy="301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BCB250D-8180-D659-014B-E7839E082C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48447" y="5551227"/>
                  <a:ext cx="408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C2C6F00-9B23-A143-81A2-5FD69F185EE2}"/>
                    </a:ext>
                  </a:extLst>
                </p14:cNvPr>
                <p14:cNvContentPartPr/>
                <p14:nvPr/>
              </p14:nvContentPartPr>
              <p14:xfrm>
                <a:off x="3570007" y="5753187"/>
                <a:ext cx="125640" cy="86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C2C6F00-9B23-A143-81A2-5FD69F185E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3887" y="5747067"/>
                  <a:ext cx="1378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61DD3A2-601E-7215-F90F-98DD6A4CD4A6}"/>
              </a:ext>
            </a:extLst>
          </p:cNvPr>
          <p:cNvGrpSpPr/>
          <p:nvPr/>
        </p:nvGrpSpPr>
        <p:grpSpPr>
          <a:xfrm>
            <a:off x="6291607" y="5469507"/>
            <a:ext cx="822240" cy="489600"/>
            <a:chOff x="6291607" y="5469507"/>
            <a:chExt cx="822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EE0F3DD-4291-991E-59AF-94F4A77CB050}"/>
                    </a:ext>
                  </a:extLst>
                </p14:cNvPr>
                <p14:cNvContentPartPr/>
                <p14:nvPr/>
              </p14:nvContentPartPr>
              <p14:xfrm>
                <a:off x="6291607" y="5640867"/>
                <a:ext cx="111240" cy="318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EE0F3DD-4291-991E-59AF-94F4A77CB0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85487" y="5634747"/>
                  <a:ext cx="123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F475816-A45D-B2E4-817A-6418B4D36C7A}"/>
                    </a:ext>
                  </a:extLst>
                </p14:cNvPr>
                <p14:cNvContentPartPr/>
                <p14:nvPr/>
              </p14:nvContentPartPr>
              <p14:xfrm>
                <a:off x="6483487" y="5469507"/>
                <a:ext cx="239400" cy="308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F475816-A45D-B2E4-817A-6418B4D36C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77367" y="5463387"/>
                  <a:ext cx="251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BFD09C-8551-C917-2270-856605F0FA16}"/>
                    </a:ext>
                  </a:extLst>
                </p14:cNvPr>
                <p14:cNvContentPartPr/>
                <p14:nvPr/>
              </p14:nvContentPartPr>
              <p14:xfrm>
                <a:off x="6636487" y="5630787"/>
                <a:ext cx="14400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BFD09C-8551-C917-2270-856605F0FA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0367" y="5624667"/>
                  <a:ext cx="15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8156954-F82D-CF31-1BF5-A49305D80ABA}"/>
                    </a:ext>
                  </a:extLst>
                </p14:cNvPr>
                <p14:cNvContentPartPr/>
                <p14:nvPr/>
              </p14:nvContentPartPr>
              <p14:xfrm>
                <a:off x="6807487" y="5648427"/>
                <a:ext cx="306360" cy="135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8156954-F82D-CF31-1BF5-A49305D80A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01367" y="5642307"/>
                  <a:ext cx="31860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44CBD6B-9584-A344-92E4-FD4AAEE9A997}"/>
                  </a:ext>
                </a:extLst>
              </p14:cNvPr>
              <p14:cNvContentPartPr/>
              <p14:nvPr/>
            </p14:nvContentPartPr>
            <p14:xfrm>
              <a:off x="7744207" y="5685867"/>
              <a:ext cx="87480" cy="936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44CBD6B-9584-A344-92E4-FD4AAEE9A99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38087" y="5679747"/>
                <a:ext cx="99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81C52BF-A228-786E-0AE6-F701B07DC6A2}"/>
                  </a:ext>
                </a:extLst>
              </p14:cNvPr>
              <p14:cNvContentPartPr/>
              <p14:nvPr/>
            </p14:nvContentPartPr>
            <p14:xfrm>
              <a:off x="7859407" y="5676507"/>
              <a:ext cx="268560" cy="907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81C52BF-A228-786E-0AE6-F701B07DC6A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53287" y="5670387"/>
                <a:ext cx="28080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C2C5623-E282-766D-A8C4-D25DA49658F5}"/>
              </a:ext>
            </a:extLst>
          </p:cNvPr>
          <p:cNvGrpSpPr/>
          <p:nvPr/>
        </p:nvGrpSpPr>
        <p:grpSpPr>
          <a:xfrm>
            <a:off x="8495527" y="5486067"/>
            <a:ext cx="2363040" cy="490680"/>
            <a:chOff x="8495527" y="5486067"/>
            <a:chExt cx="236304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19FD4B5-DED1-0BFC-78AA-E385917EE32C}"/>
                    </a:ext>
                  </a:extLst>
                </p14:cNvPr>
                <p14:cNvContentPartPr/>
                <p14:nvPr/>
              </p14:nvContentPartPr>
              <p14:xfrm>
                <a:off x="8495527" y="5486067"/>
                <a:ext cx="119520" cy="266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19FD4B5-DED1-0BFC-78AA-E385917EE3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9407" y="5479947"/>
                  <a:ext cx="131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2FB0FCD-C749-ACC8-39DF-4D09D384DED7}"/>
                    </a:ext>
                  </a:extLst>
                </p14:cNvPr>
                <p14:cNvContentPartPr/>
                <p14:nvPr/>
              </p14:nvContentPartPr>
              <p14:xfrm>
                <a:off x="8669407" y="5644827"/>
                <a:ext cx="183600" cy="131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2FB0FCD-C749-ACC8-39DF-4D09D384DE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63287" y="5638707"/>
                  <a:ext cx="195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C0ECA40-F057-7326-9882-992CC88F0036}"/>
                    </a:ext>
                  </a:extLst>
                </p14:cNvPr>
                <p14:cNvContentPartPr/>
                <p14:nvPr/>
              </p14:nvContentPartPr>
              <p14:xfrm>
                <a:off x="9104647" y="5661387"/>
                <a:ext cx="38520" cy="86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C0ECA40-F057-7326-9882-992CC88F00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8527" y="5655267"/>
                  <a:ext cx="50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7B6A7C-E09B-1E4A-C999-C75F4985CD99}"/>
                    </a:ext>
                  </a:extLst>
                </p14:cNvPr>
                <p14:cNvContentPartPr/>
                <p14:nvPr/>
              </p14:nvContentPartPr>
              <p14:xfrm>
                <a:off x="9180967" y="5636907"/>
                <a:ext cx="204840" cy="118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7B6A7C-E09B-1E4A-C999-C75F4985CD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74847" y="5630787"/>
                  <a:ext cx="217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FF4E922-CE48-D082-9D3E-C30E30146F81}"/>
                    </a:ext>
                  </a:extLst>
                </p14:cNvPr>
                <p14:cNvContentPartPr/>
                <p14:nvPr/>
              </p14:nvContentPartPr>
              <p14:xfrm>
                <a:off x="9414247" y="5487867"/>
                <a:ext cx="33840" cy="442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FF4E922-CE48-D082-9D3E-C30E30146F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8127" y="5481747"/>
                  <a:ext cx="460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21D0D40-E132-7725-CF7D-A96C07A4017F}"/>
                    </a:ext>
                  </a:extLst>
                </p14:cNvPr>
                <p14:cNvContentPartPr/>
                <p14:nvPr/>
              </p14:nvContentPartPr>
              <p14:xfrm>
                <a:off x="9444847" y="5714667"/>
                <a:ext cx="108360" cy="54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21D0D40-E132-7725-CF7D-A96C07A401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38727" y="5708547"/>
                  <a:ext cx="120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43CCA98-D1AF-C663-AEEB-370CC20F9223}"/>
                    </a:ext>
                  </a:extLst>
                </p14:cNvPr>
                <p14:cNvContentPartPr/>
                <p14:nvPr/>
              </p14:nvContentPartPr>
              <p14:xfrm>
                <a:off x="9594607" y="5519907"/>
                <a:ext cx="50760" cy="298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43CCA98-D1AF-C663-AEEB-370CC20F92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88487" y="5513787"/>
                  <a:ext cx="63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5F5D505-841F-CE8B-4958-5FBB5360FC73}"/>
                    </a:ext>
                  </a:extLst>
                </p14:cNvPr>
                <p14:cNvContentPartPr/>
                <p14:nvPr/>
              </p14:nvContentPartPr>
              <p14:xfrm>
                <a:off x="9651127" y="5680827"/>
                <a:ext cx="102600" cy="92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5F5D505-841F-CE8B-4958-5FBB5360FC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45007" y="5674707"/>
                  <a:ext cx="11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73E2800-F349-A406-ECC7-6D8E33A0A0D8}"/>
                    </a:ext>
                  </a:extLst>
                </p14:cNvPr>
                <p14:cNvContentPartPr/>
                <p14:nvPr/>
              </p14:nvContentPartPr>
              <p14:xfrm>
                <a:off x="9806647" y="5690187"/>
                <a:ext cx="224640" cy="91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73E2800-F349-A406-ECC7-6D8E33A0A0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00527" y="5684067"/>
                  <a:ext cx="236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9D32065-B2B2-A704-C773-485B4EDFCF37}"/>
                    </a:ext>
                  </a:extLst>
                </p14:cNvPr>
                <p14:cNvContentPartPr/>
                <p14:nvPr/>
              </p14:nvContentPartPr>
              <p14:xfrm>
                <a:off x="10061527" y="5684787"/>
                <a:ext cx="110160" cy="74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9D32065-B2B2-A704-C773-485B4EDFCF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55407" y="5678667"/>
                  <a:ext cx="122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E26B280-CA4B-F270-0694-B85F90763611}"/>
                    </a:ext>
                  </a:extLst>
                </p14:cNvPr>
                <p14:cNvContentPartPr/>
                <p14:nvPr/>
              </p14:nvContentPartPr>
              <p14:xfrm>
                <a:off x="10142527" y="5494347"/>
                <a:ext cx="105840" cy="237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E26B280-CA4B-F270-0694-B85F907636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36407" y="5488227"/>
                  <a:ext cx="118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AB97924-F8C6-33B9-C92F-50EE3AC15D58}"/>
                    </a:ext>
                  </a:extLst>
                </p14:cNvPr>
                <p14:cNvContentPartPr/>
                <p14:nvPr/>
              </p14:nvContentPartPr>
              <p14:xfrm>
                <a:off x="10253767" y="5658867"/>
                <a:ext cx="96120" cy="61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AB97924-F8C6-33B9-C92F-50EE3AC15D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47647" y="5652747"/>
                  <a:ext cx="108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5EFB1DA-3DBA-78C2-CA96-7FD6BDF5476A}"/>
                    </a:ext>
                  </a:extLst>
                </p14:cNvPr>
                <p14:cNvContentPartPr/>
                <p14:nvPr/>
              </p14:nvContentPartPr>
              <p14:xfrm>
                <a:off x="10402807" y="5510187"/>
                <a:ext cx="86760" cy="240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5EFB1DA-3DBA-78C2-CA96-7FD6BDF547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96687" y="5504067"/>
                  <a:ext cx="99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E75BDB3-465A-00CD-B196-9569CE5A783B}"/>
                    </a:ext>
                  </a:extLst>
                </p14:cNvPr>
                <p14:cNvContentPartPr/>
                <p14:nvPr/>
              </p14:nvContentPartPr>
              <p14:xfrm>
                <a:off x="10723927" y="5706027"/>
                <a:ext cx="21600" cy="57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E75BDB3-465A-00CD-B196-9569CE5A78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17807" y="5699907"/>
                  <a:ext cx="3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0E4753C-1BC3-C275-4D3A-50FF9C0DF9CF}"/>
                    </a:ext>
                  </a:extLst>
                </p14:cNvPr>
                <p14:cNvContentPartPr/>
                <p14:nvPr/>
              </p14:nvContentPartPr>
              <p14:xfrm>
                <a:off x="10785127" y="5532507"/>
                <a:ext cx="73440" cy="444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0E4753C-1BC3-C275-4D3A-50FF9C0DF9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79007" y="5526387"/>
                  <a:ext cx="85680" cy="45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E54383E-5E2F-B9D5-EE53-71FD17C3AEE1}"/>
                  </a:ext>
                </a:extLst>
              </p14:cNvPr>
              <p14:cNvContentPartPr/>
              <p14:nvPr/>
            </p14:nvContentPartPr>
            <p14:xfrm>
              <a:off x="11199487" y="5596587"/>
              <a:ext cx="129600" cy="190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E54383E-5E2F-B9D5-EE53-71FD17C3AEE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193367" y="5590467"/>
                <a:ext cx="141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3569653-6CED-FE69-618C-62C7B5126EF7}"/>
                  </a:ext>
                </a:extLst>
              </p14:cNvPr>
              <p14:cNvContentPartPr/>
              <p14:nvPr/>
            </p14:nvContentPartPr>
            <p14:xfrm>
              <a:off x="3220447" y="6215427"/>
              <a:ext cx="104040" cy="1562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3569653-6CED-FE69-618C-62C7B5126EF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14327" y="6209307"/>
                <a:ext cx="116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92D552A-AFA4-02C2-808C-AF4198F71CB9}"/>
                  </a:ext>
                </a:extLst>
              </p14:cNvPr>
              <p14:cNvContentPartPr/>
              <p14:nvPr/>
            </p14:nvContentPartPr>
            <p14:xfrm>
              <a:off x="3376687" y="6238827"/>
              <a:ext cx="276120" cy="1202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92D552A-AFA4-02C2-808C-AF4198F71CB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70567" y="6232707"/>
                <a:ext cx="2883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403B93C-A288-8D2C-5C40-CA8660C343C5}"/>
              </a:ext>
            </a:extLst>
          </p:cNvPr>
          <p:cNvGrpSpPr/>
          <p:nvPr/>
        </p:nvGrpSpPr>
        <p:grpSpPr>
          <a:xfrm>
            <a:off x="3968167" y="6116067"/>
            <a:ext cx="377280" cy="211680"/>
            <a:chOff x="3968167" y="6116067"/>
            <a:chExt cx="3772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AD981EE-6FF4-51DD-94A8-F41330D24AD8}"/>
                    </a:ext>
                  </a:extLst>
                </p14:cNvPr>
                <p14:cNvContentPartPr/>
                <p14:nvPr/>
              </p14:nvContentPartPr>
              <p14:xfrm>
                <a:off x="3968167" y="6116067"/>
                <a:ext cx="136800" cy="211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AD981EE-6FF4-51DD-94A8-F41330D24A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62047" y="6109947"/>
                  <a:ext cx="149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263D4B4-80A6-510A-6D64-35C68F9E27FC}"/>
                    </a:ext>
                  </a:extLst>
                </p14:cNvPr>
                <p14:cNvContentPartPr/>
                <p14:nvPr/>
              </p14:nvContentPartPr>
              <p14:xfrm>
                <a:off x="4221607" y="6218307"/>
                <a:ext cx="123840" cy="108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263D4B4-80A6-510A-6D64-35C68F9E27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15487" y="6212187"/>
                  <a:ext cx="1360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9F888DF-CF5A-0E80-035E-44A92C8F53CA}"/>
              </a:ext>
            </a:extLst>
          </p:cNvPr>
          <p:cNvGrpSpPr/>
          <p:nvPr/>
        </p:nvGrpSpPr>
        <p:grpSpPr>
          <a:xfrm>
            <a:off x="4714807" y="6089427"/>
            <a:ext cx="1714320" cy="433440"/>
            <a:chOff x="4714807" y="6089427"/>
            <a:chExt cx="17143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DE0B69C-2E20-3FF4-5502-C20D2B90181D}"/>
                    </a:ext>
                  </a:extLst>
                </p14:cNvPr>
                <p14:cNvContentPartPr/>
                <p14:nvPr/>
              </p14:nvContentPartPr>
              <p14:xfrm>
                <a:off x="4714807" y="6235947"/>
                <a:ext cx="20160" cy="96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DE0B69C-2E20-3FF4-5502-C20D2B9018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08687" y="6229827"/>
                  <a:ext cx="32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B146AC-F6A7-73EF-ED13-A1DD8829723E}"/>
                    </a:ext>
                  </a:extLst>
                </p14:cNvPr>
                <p14:cNvContentPartPr/>
                <p14:nvPr/>
              </p14:nvContentPartPr>
              <p14:xfrm>
                <a:off x="4795447" y="6225147"/>
                <a:ext cx="235440" cy="78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B146AC-F6A7-73EF-ED13-A1DD882972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89327" y="6219027"/>
                  <a:ext cx="247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7FE8ECC-F51A-FC1B-45EA-4D9D98AED958}"/>
                    </a:ext>
                  </a:extLst>
                </p14:cNvPr>
                <p14:cNvContentPartPr/>
                <p14:nvPr/>
              </p14:nvContentPartPr>
              <p14:xfrm>
                <a:off x="5140687" y="6089427"/>
                <a:ext cx="86040" cy="4334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7FE8ECC-F51A-FC1B-45EA-4D9D98AED95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34567" y="6083307"/>
                  <a:ext cx="982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BFE896-6168-F76C-3DA9-C9B4F95644AF}"/>
                    </a:ext>
                  </a:extLst>
                </p14:cNvPr>
                <p14:cNvContentPartPr/>
                <p14:nvPr/>
              </p14:nvContentPartPr>
              <p14:xfrm>
                <a:off x="5187847" y="6244587"/>
                <a:ext cx="78480" cy="59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BFE896-6168-F76C-3DA9-C9B4F95644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81727" y="6238467"/>
                  <a:ext cx="90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9991AE7-D122-B361-2151-D9EEE0EF71CB}"/>
                    </a:ext>
                  </a:extLst>
                </p14:cNvPr>
                <p14:cNvContentPartPr/>
                <p14:nvPr/>
              </p14:nvContentPartPr>
              <p14:xfrm>
                <a:off x="5305567" y="6128667"/>
                <a:ext cx="67680" cy="281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9991AE7-D122-B361-2151-D9EEE0EF71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9447" y="6122547"/>
                  <a:ext cx="79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580CCFC-95B4-9DF4-0402-800E8F0A199B}"/>
                    </a:ext>
                  </a:extLst>
                </p14:cNvPr>
                <p14:cNvContentPartPr/>
                <p14:nvPr/>
              </p14:nvContentPartPr>
              <p14:xfrm>
                <a:off x="5378647" y="6248547"/>
                <a:ext cx="99720" cy="106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580CCFC-95B4-9DF4-0402-800E8F0A19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72527" y="6242427"/>
                  <a:ext cx="111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FECB2B5-469E-E149-DD02-0AEA47C43CEE}"/>
                    </a:ext>
                  </a:extLst>
                </p14:cNvPr>
                <p14:cNvContentPartPr/>
                <p14:nvPr/>
              </p14:nvContentPartPr>
              <p14:xfrm>
                <a:off x="5580247" y="6256827"/>
                <a:ext cx="238320" cy="100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FECB2B5-469E-E149-DD02-0AEA47C43C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74127" y="6250707"/>
                  <a:ext cx="250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4B99796-76EF-0298-5034-513280503789}"/>
                    </a:ext>
                  </a:extLst>
                </p14:cNvPr>
                <p14:cNvContentPartPr/>
                <p14:nvPr/>
              </p14:nvContentPartPr>
              <p14:xfrm>
                <a:off x="5879407" y="6116787"/>
                <a:ext cx="182160" cy="250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4B99796-76EF-0298-5034-5132805037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73287" y="6110667"/>
                  <a:ext cx="194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3BFA789-ECF8-EBE8-4E8E-24675D127296}"/>
                    </a:ext>
                  </a:extLst>
                </p14:cNvPr>
                <p14:cNvContentPartPr/>
                <p14:nvPr/>
              </p14:nvContentPartPr>
              <p14:xfrm>
                <a:off x="5989207" y="6240627"/>
                <a:ext cx="131760" cy="8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3BFA789-ECF8-EBE8-4E8E-24675D1272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83087" y="6234507"/>
                  <a:ext cx="144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ED83029-A567-C6DF-9865-60AF0FBD82DB}"/>
                    </a:ext>
                  </a:extLst>
                </p14:cNvPr>
                <p14:cNvContentPartPr/>
                <p14:nvPr/>
              </p14:nvContentPartPr>
              <p14:xfrm>
                <a:off x="6129607" y="6260067"/>
                <a:ext cx="117720" cy="1090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ED83029-A567-C6DF-9865-60AF0FBD82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23487" y="6253947"/>
                  <a:ext cx="129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0BCCADA-ED8C-FDF5-3FFF-848483CD2FAB}"/>
                    </a:ext>
                  </a:extLst>
                </p14:cNvPr>
                <p14:cNvContentPartPr/>
                <p14:nvPr/>
              </p14:nvContentPartPr>
              <p14:xfrm>
                <a:off x="6324007" y="6123627"/>
                <a:ext cx="105120" cy="2757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0BCCADA-ED8C-FDF5-3FFF-848483CD2FA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7887" y="6117507"/>
                  <a:ext cx="1173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1D3F903-C629-0016-DC9B-2BA6E1123016}"/>
              </a:ext>
            </a:extLst>
          </p:cNvPr>
          <p:cNvGrpSpPr/>
          <p:nvPr/>
        </p:nvGrpSpPr>
        <p:grpSpPr>
          <a:xfrm>
            <a:off x="4117927" y="5491467"/>
            <a:ext cx="1753200" cy="317520"/>
            <a:chOff x="4117927" y="5491467"/>
            <a:chExt cx="175320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2AD34D2-F5EB-C597-C658-D5E4C68A03C2}"/>
                    </a:ext>
                  </a:extLst>
                </p14:cNvPr>
                <p14:cNvContentPartPr/>
                <p14:nvPr/>
              </p14:nvContentPartPr>
              <p14:xfrm>
                <a:off x="4117927" y="5702787"/>
                <a:ext cx="64440" cy="10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2AD34D2-F5EB-C597-C658-D5E4C68A03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11807" y="5696667"/>
                  <a:ext cx="76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9118B9-44D8-DDBA-284E-490F993CF655}"/>
                    </a:ext>
                  </a:extLst>
                </p14:cNvPr>
                <p14:cNvContentPartPr/>
                <p14:nvPr/>
              </p14:nvContentPartPr>
              <p14:xfrm>
                <a:off x="4224847" y="5723307"/>
                <a:ext cx="84600" cy="77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9118B9-44D8-DDBA-284E-490F993CF6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18727" y="5717187"/>
                  <a:ext cx="96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39A3E7C-E6FD-ACEE-9E39-2D9E3AB4C0CC}"/>
                    </a:ext>
                  </a:extLst>
                </p14:cNvPr>
                <p14:cNvContentPartPr/>
                <p14:nvPr/>
              </p14:nvContentPartPr>
              <p14:xfrm>
                <a:off x="4369927" y="5680107"/>
                <a:ext cx="144000" cy="75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39A3E7C-E6FD-ACEE-9E39-2D9E3AB4C0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63807" y="5673987"/>
                  <a:ext cx="156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88B229-F641-4F37-A4EB-A352FEBB747A}"/>
                    </a:ext>
                  </a:extLst>
                </p14:cNvPr>
                <p14:cNvContentPartPr/>
                <p14:nvPr/>
              </p14:nvContentPartPr>
              <p14:xfrm>
                <a:off x="4554607" y="5550867"/>
                <a:ext cx="85680" cy="176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88B229-F641-4F37-A4EB-A352FEBB74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8487" y="5544747"/>
                  <a:ext cx="97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5399967-62B9-4263-970F-2CEB5611097C}"/>
                    </a:ext>
                  </a:extLst>
                </p14:cNvPr>
                <p14:cNvContentPartPr/>
                <p14:nvPr/>
              </p14:nvContentPartPr>
              <p14:xfrm>
                <a:off x="4680967" y="5643387"/>
                <a:ext cx="87480" cy="69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5399967-62B9-4263-970F-2CEB561109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74847" y="5637267"/>
                  <a:ext cx="99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CBA62DC-55C8-5C94-41D4-08BA05FC98CC}"/>
                    </a:ext>
                  </a:extLst>
                </p14:cNvPr>
                <p14:cNvContentPartPr/>
                <p14:nvPr/>
              </p14:nvContentPartPr>
              <p14:xfrm>
                <a:off x="4789687" y="5643747"/>
                <a:ext cx="61560" cy="74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CBA62DC-55C8-5C94-41D4-08BA05FC98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83567" y="5637627"/>
                  <a:ext cx="73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82D29D9-4E03-F54F-48B4-2380391ED3AC}"/>
                    </a:ext>
                  </a:extLst>
                </p14:cNvPr>
                <p14:cNvContentPartPr/>
                <p14:nvPr/>
              </p14:nvContentPartPr>
              <p14:xfrm>
                <a:off x="4935847" y="5491467"/>
                <a:ext cx="18000" cy="221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82D29D9-4E03-F54F-48B4-2380391ED3A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9727" y="5485347"/>
                  <a:ext cx="30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B89E92F-F61D-2C3E-F4CB-763DDA9C9CEF}"/>
                    </a:ext>
                  </a:extLst>
                </p14:cNvPr>
                <p14:cNvContentPartPr/>
                <p14:nvPr/>
              </p14:nvContentPartPr>
              <p14:xfrm>
                <a:off x="5012527" y="5506947"/>
                <a:ext cx="21600" cy="245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B89E92F-F61D-2C3E-F4CB-763DDA9C9C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06407" y="5500827"/>
                  <a:ext cx="33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C88E96D-7856-2D54-665E-4A9A260986F4}"/>
                    </a:ext>
                  </a:extLst>
                </p14:cNvPr>
                <p14:cNvContentPartPr/>
                <p14:nvPr/>
              </p14:nvContentPartPr>
              <p14:xfrm>
                <a:off x="5096407" y="5616387"/>
                <a:ext cx="75240" cy="106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C88E96D-7856-2D54-665E-4A9A260986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90287" y="5610267"/>
                  <a:ext cx="87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CBAF69-4774-1A14-AF50-3664E9C3058B}"/>
                    </a:ext>
                  </a:extLst>
                </p14:cNvPr>
                <p14:cNvContentPartPr/>
                <p14:nvPr/>
              </p14:nvContentPartPr>
              <p14:xfrm>
                <a:off x="5250487" y="5526027"/>
                <a:ext cx="104040" cy="209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CBAF69-4774-1A14-AF50-3664E9C305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44367" y="5519907"/>
                  <a:ext cx="116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37EE971-E526-9349-56F0-616BAF7B3E5D}"/>
                    </a:ext>
                  </a:extLst>
                </p14:cNvPr>
                <p14:cNvContentPartPr/>
                <p14:nvPr/>
              </p14:nvContentPartPr>
              <p14:xfrm>
                <a:off x="5707687" y="5542587"/>
                <a:ext cx="163440" cy="213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37EE971-E526-9349-56F0-616BAF7B3E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01567" y="5536467"/>
                  <a:ext cx="175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D09CFB2-00E9-4F9C-911C-E7A02CA06A2E}"/>
                    </a:ext>
                  </a:extLst>
                </p14:cNvPr>
                <p14:cNvContentPartPr/>
                <p14:nvPr/>
              </p14:nvContentPartPr>
              <p14:xfrm>
                <a:off x="5482327" y="5677227"/>
                <a:ext cx="137880" cy="20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D09CFB2-00E9-4F9C-911C-E7A02CA06A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76207" y="5671107"/>
                  <a:ext cx="150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4733F6F-16E4-FE0E-C783-AECADFAF27C5}"/>
                  </a:ext>
                </a:extLst>
              </p14:cNvPr>
              <p14:cNvContentPartPr/>
              <p14:nvPr/>
            </p14:nvContentPartPr>
            <p14:xfrm>
              <a:off x="10864327" y="4465827"/>
              <a:ext cx="928440" cy="32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4733F6F-16E4-FE0E-C783-AECADFAF27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858207" y="4459707"/>
                <a:ext cx="940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5EDC0D5-1122-B9DF-77FA-A0E8E2DF1850}"/>
                  </a:ext>
                </a:extLst>
              </p14:cNvPr>
              <p14:cNvContentPartPr/>
              <p14:nvPr/>
            </p14:nvContentPartPr>
            <p14:xfrm>
              <a:off x="11687287" y="902547"/>
              <a:ext cx="253800" cy="3797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5EDC0D5-1122-B9DF-77FA-A0E8E2DF185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682607" y="897867"/>
                <a:ext cx="262440" cy="38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D66D5FD-1D5B-7B37-1864-9084D715FF54}"/>
                  </a:ext>
                </a:extLst>
              </p14:cNvPr>
              <p14:cNvContentPartPr/>
              <p14:nvPr/>
            </p14:nvContentPartPr>
            <p14:xfrm>
              <a:off x="11824447" y="4684707"/>
              <a:ext cx="117720" cy="33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D66D5FD-1D5B-7B37-1864-9084D715FF5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820127" y="4680387"/>
                <a:ext cx="126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CB637A6-E658-DFF6-A68E-84E67A628FD7}"/>
                  </a:ext>
                </a:extLst>
              </p14:cNvPr>
              <p14:cNvContentPartPr/>
              <p14:nvPr/>
            </p14:nvContentPartPr>
            <p14:xfrm>
              <a:off x="11542207" y="908667"/>
              <a:ext cx="151560" cy="9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CB637A6-E658-DFF6-A68E-84E67A628FD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537887" y="904347"/>
                <a:ext cx="160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53B46E2-0675-F44C-2ABE-F36C67D8C8A4}"/>
              </a:ext>
            </a:extLst>
          </p:cNvPr>
          <p:cNvGrpSpPr/>
          <p:nvPr/>
        </p:nvGrpSpPr>
        <p:grpSpPr>
          <a:xfrm>
            <a:off x="387247" y="834507"/>
            <a:ext cx="617760" cy="342360"/>
            <a:chOff x="387247" y="834507"/>
            <a:chExt cx="6177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EF4E0A-251B-7658-5343-21715B7F6185}"/>
                    </a:ext>
                  </a:extLst>
                </p14:cNvPr>
                <p14:cNvContentPartPr/>
                <p14:nvPr/>
              </p14:nvContentPartPr>
              <p14:xfrm>
                <a:off x="387247" y="834507"/>
                <a:ext cx="163800" cy="262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EF4E0A-251B-7658-5343-21715B7F61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1127" y="828387"/>
                  <a:ext cx="176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EC683C-F192-FD0F-AF9A-9379FF4E6CCF}"/>
                    </a:ext>
                  </a:extLst>
                </p14:cNvPr>
                <p14:cNvContentPartPr/>
                <p14:nvPr/>
              </p14:nvContentPartPr>
              <p14:xfrm>
                <a:off x="526207" y="1113147"/>
                <a:ext cx="67680" cy="63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EC683C-F192-FD0F-AF9A-9379FF4E6C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0087" y="1107027"/>
                  <a:ext cx="79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520EB89-DBCB-9550-877F-AAD4760A8581}"/>
                    </a:ext>
                  </a:extLst>
                </p14:cNvPr>
                <p14:cNvContentPartPr/>
                <p14:nvPr/>
              </p14:nvContentPartPr>
              <p14:xfrm>
                <a:off x="781087" y="888147"/>
                <a:ext cx="30960" cy="165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520EB89-DBCB-9550-877F-AAD4760A858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4967" y="882027"/>
                  <a:ext cx="43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FDBBF5F-DF8B-A7E2-BCB0-72A640515EF2}"/>
                    </a:ext>
                  </a:extLst>
                </p14:cNvPr>
                <p14:cNvContentPartPr/>
                <p14:nvPr/>
              </p14:nvContentPartPr>
              <p14:xfrm>
                <a:off x="848407" y="945387"/>
                <a:ext cx="52560" cy="68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FDBBF5F-DF8B-A7E2-BCB0-72A640515E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2287" y="939267"/>
                  <a:ext cx="64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53A473B-BC38-79DD-D47B-3886959BA667}"/>
                    </a:ext>
                  </a:extLst>
                </p14:cNvPr>
                <p14:cNvContentPartPr/>
                <p14:nvPr/>
              </p14:nvContentPartPr>
              <p14:xfrm>
                <a:off x="930847" y="880587"/>
                <a:ext cx="74160" cy="177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53A473B-BC38-79DD-D47B-3886959BA6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4727" y="874467"/>
                  <a:ext cx="864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BF30A6C-C4D8-E15E-41ED-F5BA43E01813}"/>
              </a:ext>
            </a:extLst>
          </p:cNvPr>
          <p:cNvGrpSpPr/>
          <p:nvPr/>
        </p:nvGrpSpPr>
        <p:grpSpPr>
          <a:xfrm>
            <a:off x="454567" y="1483947"/>
            <a:ext cx="593640" cy="297720"/>
            <a:chOff x="454567" y="1483947"/>
            <a:chExt cx="59364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A02E41-53B3-75AB-C023-F00FE13155C0}"/>
                    </a:ext>
                  </a:extLst>
                </p14:cNvPr>
                <p14:cNvContentPartPr/>
                <p14:nvPr/>
              </p14:nvContentPartPr>
              <p14:xfrm>
                <a:off x="454567" y="1483947"/>
                <a:ext cx="144000" cy="21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A02E41-53B3-75AB-C023-F00FE13155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8447" y="1477827"/>
                  <a:ext cx="156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EE219-95C9-A317-491E-9309E2907B53}"/>
                    </a:ext>
                  </a:extLst>
                </p14:cNvPr>
                <p14:cNvContentPartPr/>
                <p14:nvPr/>
              </p14:nvContentPartPr>
              <p14:xfrm>
                <a:off x="656167" y="1730907"/>
                <a:ext cx="15480" cy="5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EE219-95C9-A317-491E-9309E2907B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0047" y="1724787"/>
                  <a:ext cx="27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A531E8-003E-D5CF-A8E4-51EA0C22D252}"/>
                    </a:ext>
                  </a:extLst>
                </p14:cNvPr>
                <p14:cNvContentPartPr/>
                <p14:nvPr/>
              </p14:nvContentPartPr>
              <p14:xfrm>
                <a:off x="821047" y="1529307"/>
                <a:ext cx="52200" cy="133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A531E8-003E-D5CF-A8E4-51EA0C22D2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4927" y="1523187"/>
                  <a:ext cx="64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7700ECD-18EB-4899-FD7E-A4B907A70A3D}"/>
                    </a:ext>
                  </a:extLst>
                </p14:cNvPr>
                <p14:cNvContentPartPr/>
                <p14:nvPr/>
              </p14:nvContentPartPr>
              <p14:xfrm>
                <a:off x="904927" y="1589427"/>
                <a:ext cx="51120" cy="64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7700ECD-18EB-4899-FD7E-A4B907A70A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8807" y="1583307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DDC44D3-ABC0-9683-EDD5-43EAD543FA08}"/>
                    </a:ext>
                  </a:extLst>
                </p14:cNvPr>
                <p14:cNvContentPartPr/>
                <p14:nvPr/>
              </p14:nvContentPartPr>
              <p14:xfrm>
                <a:off x="935527" y="1589427"/>
                <a:ext cx="360" cy="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DDC44D3-ABC0-9683-EDD5-43EAD543FA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9407" y="15833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77A94F-CAE0-161B-FB96-354AB662B3B5}"/>
                    </a:ext>
                  </a:extLst>
                </p14:cNvPr>
                <p14:cNvContentPartPr/>
                <p14:nvPr/>
              </p14:nvContentPartPr>
              <p14:xfrm>
                <a:off x="935527" y="1538307"/>
                <a:ext cx="112680" cy="153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77A94F-CAE0-161B-FB96-354AB662B3B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9407" y="1532187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6E82B29-8C23-CEE2-235B-DF3BBE589D8A}"/>
              </a:ext>
            </a:extLst>
          </p:cNvPr>
          <p:cNvGrpSpPr/>
          <p:nvPr/>
        </p:nvGrpSpPr>
        <p:grpSpPr>
          <a:xfrm>
            <a:off x="503527" y="2140227"/>
            <a:ext cx="567000" cy="287280"/>
            <a:chOff x="503527" y="2140227"/>
            <a:chExt cx="5670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7686C3-C332-8733-80EC-94F4B5C4CBC6}"/>
                    </a:ext>
                  </a:extLst>
                </p14:cNvPr>
                <p14:cNvContentPartPr/>
                <p14:nvPr/>
              </p14:nvContentPartPr>
              <p14:xfrm>
                <a:off x="503527" y="2140227"/>
                <a:ext cx="119520" cy="18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7686C3-C332-8733-80EC-94F4B5C4CB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7407" y="2134107"/>
                  <a:ext cx="131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A79EC8-DFE8-88E2-28A0-1D493A2F29A0}"/>
                    </a:ext>
                  </a:extLst>
                </p14:cNvPr>
                <p14:cNvContentPartPr/>
                <p14:nvPr/>
              </p14:nvContentPartPr>
              <p14:xfrm>
                <a:off x="668407" y="2334987"/>
                <a:ext cx="76680" cy="9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A79EC8-DFE8-88E2-28A0-1D493A2F29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2287" y="2328867"/>
                  <a:ext cx="88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645A4DA-2545-4C25-F5CE-82679E3F9AB7}"/>
                    </a:ext>
                  </a:extLst>
                </p14:cNvPr>
                <p14:cNvContentPartPr/>
                <p14:nvPr/>
              </p14:nvContentPartPr>
              <p14:xfrm>
                <a:off x="854527" y="2256867"/>
                <a:ext cx="21600" cy="112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645A4DA-2545-4C25-F5CE-82679E3F9AB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48407" y="2250747"/>
                  <a:ext cx="33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FBFA429-5475-12B2-2BAE-9ACAAF951D7F}"/>
                    </a:ext>
                  </a:extLst>
                </p14:cNvPr>
                <p14:cNvContentPartPr/>
                <p14:nvPr/>
              </p14:nvContentPartPr>
              <p14:xfrm>
                <a:off x="912487" y="2300067"/>
                <a:ext cx="53640" cy="67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FBFA429-5475-12B2-2BAE-9ACAAF951D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6367" y="2293947"/>
                  <a:ext cx="65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71CF5B0-28DC-0871-D40D-EB8239274EED}"/>
                    </a:ext>
                  </a:extLst>
                </p14:cNvPr>
                <p14:cNvContentPartPr/>
                <p14:nvPr/>
              </p14:nvContentPartPr>
              <p14:xfrm>
                <a:off x="932287" y="2300067"/>
                <a:ext cx="360" cy="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71CF5B0-28DC-0871-D40D-EB8239274E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167" y="22939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6D35DD4-0DD6-5382-B0C4-7EB38CBF8CF4}"/>
                    </a:ext>
                  </a:extLst>
                </p14:cNvPr>
                <p14:cNvContentPartPr/>
                <p14:nvPr/>
              </p14:nvContentPartPr>
              <p14:xfrm>
                <a:off x="932287" y="2270547"/>
                <a:ext cx="138240" cy="130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6D35DD4-0DD6-5382-B0C4-7EB38CBF8CF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167" y="2264427"/>
                  <a:ext cx="1504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6208A69-6A07-606C-34B8-F9AF16AFDEB1}"/>
              </a:ext>
            </a:extLst>
          </p:cNvPr>
          <p:cNvGrpSpPr/>
          <p:nvPr/>
        </p:nvGrpSpPr>
        <p:grpSpPr>
          <a:xfrm>
            <a:off x="528007" y="3570867"/>
            <a:ext cx="644040" cy="360360"/>
            <a:chOff x="528007" y="3570867"/>
            <a:chExt cx="64404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2E630B-01F2-E533-D07E-CC301EEC0D64}"/>
                    </a:ext>
                  </a:extLst>
                </p14:cNvPr>
                <p14:cNvContentPartPr/>
                <p14:nvPr/>
              </p14:nvContentPartPr>
              <p14:xfrm>
                <a:off x="528007" y="3570867"/>
                <a:ext cx="16200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2E630B-01F2-E533-D07E-CC301EEC0D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1887" y="3564747"/>
                  <a:ext cx="17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E47070-2F5F-79DF-3B60-10D9992D7385}"/>
                    </a:ext>
                  </a:extLst>
                </p14:cNvPr>
                <p14:cNvContentPartPr/>
                <p14:nvPr/>
              </p14:nvContentPartPr>
              <p14:xfrm>
                <a:off x="744727" y="3858867"/>
                <a:ext cx="58320" cy="7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E47070-2F5F-79DF-3B60-10D9992D73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8607" y="3852747"/>
                  <a:ext cx="70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86D4A1-321D-60A7-E97D-A9F56298E6AF}"/>
                    </a:ext>
                  </a:extLst>
                </p14:cNvPr>
                <p14:cNvContentPartPr/>
                <p14:nvPr/>
              </p14:nvContentPartPr>
              <p14:xfrm>
                <a:off x="833287" y="3908907"/>
                <a:ext cx="70200" cy="1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86D4A1-321D-60A7-E97D-A9F56298E6A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7167" y="3902787"/>
                  <a:ext cx="82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BF3E95-1184-4049-1187-20EB7EF8AD6D}"/>
                    </a:ext>
                  </a:extLst>
                </p14:cNvPr>
                <p14:cNvContentPartPr/>
                <p14:nvPr/>
              </p14:nvContentPartPr>
              <p14:xfrm>
                <a:off x="930847" y="3860667"/>
                <a:ext cx="21600" cy="6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BF3E95-1184-4049-1187-20EB7EF8AD6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4727" y="3854547"/>
                  <a:ext cx="33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FAF7611-4B70-6C82-EE1E-47CEC634D9F9}"/>
                    </a:ext>
                  </a:extLst>
                </p14:cNvPr>
                <p14:cNvContentPartPr/>
                <p14:nvPr/>
              </p14:nvContentPartPr>
              <p14:xfrm>
                <a:off x="991327" y="3668787"/>
                <a:ext cx="19080" cy="130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FAF7611-4B70-6C82-EE1E-47CEC634D9F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5207" y="3662667"/>
                  <a:ext cx="31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9DD5D75-C0DC-F65D-0823-A1DDE56B530B}"/>
                    </a:ext>
                  </a:extLst>
                </p14:cNvPr>
                <p14:cNvContentPartPr/>
                <p14:nvPr/>
              </p14:nvContentPartPr>
              <p14:xfrm>
                <a:off x="1022287" y="3731427"/>
                <a:ext cx="43920" cy="52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9DD5D75-C0DC-F65D-0823-A1DDE56B53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167" y="3725307"/>
                  <a:ext cx="56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A73A9E1-A444-CFE6-C0D7-F7AB8FFCEDB7}"/>
                    </a:ext>
                  </a:extLst>
                </p14:cNvPr>
                <p14:cNvContentPartPr/>
                <p14:nvPr/>
              </p14:nvContentPartPr>
              <p14:xfrm>
                <a:off x="1062247" y="3731427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A73A9E1-A444-CFE6-C0D7-F7AB8FFCED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6127" y="37253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CD9EBE0-C699-4000-DB16-9ED06706B33D}"/>
                    </a:ext>
                  </a:extLst>
                </p14:cNvPr>
                <p14:cNvContentPartPr/>
                <p14:nvPr/>
              </p14:nvContentPartPr>
              <p14:xfrm>
                <a:off x="1062247" y="3665907"/>
                <a:ext cx="109800" cy="1490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CD9EBE0-C699-4000-DB16-9ED06706B3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6127" y="3659787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41FDD7B-FB4C-6E9F-D595-6F1DB67C5101}"/>
              </a:ext>
            </a:extLst>
          </p:cNvPr>
          <p:cNvGrpSpPr/>
          <p:nvPr/>
        </p:nvGrpSpPr>
        <p:grpSpPr>
          <a:xfrm>
            <a:off x="3247807" y="819387"/>
            <a:ext cx="743760" cy="303480"/>
            <a:chOff x="3247807" y="819387"/>
            <a:chExt cx="74376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E88A17-97D4-2F84-F926-CF8069EEC177}"/>
                    </a:ext>
                  </a:extLst>
                </p14:cNvPr>
                <p14:cNvContentPartPr/>
                <p14:nvPr/>
              </p14:nvContentPartPr>
              <p14:xfrm>
                <a:off x="3247807" y="878787"/>
                <a:ext cx="11520" cy="206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E88A17-97D4-2F84-F926-CF8069EEC17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241687" y="872667"/>
                  <a:ext cx="23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C03098-8980-01BF-CCE3-1E0FA19F8F7C}"/>
                    </a:ext>
                  </a:extLst>
                </p14:cNvPr>
                <p14:cNvContentPartPr/>
                <p14:nvPr/>
              </p14:nvContentPartPr>
              <p14:xfrm>
                <a:off x="3257167" y="819387"/>
                <a:ext cx="250560" cy="26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C03098-8980-01BF-CCE3-1E0FA19F8F7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251047" y="813267"/>
                  <a:ext cx="262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8FC221-CED6-15A2-FB1F-7D1C1FCAB057}"/>
                    </a:ext>
                  </a:extLst>
                </p14:cNvPr>
                <p14:cNvContentPartPr/>
                <p14:nvPr/>
              </p14:nvContentPartPr>
              <p14:xfrm>
                <a:off x="3266167" y="1109547"/>
                <a:ext cx="234000" cy="13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8FC221-CED6-15A2-FB1F-7D1C1FCAB0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60047" y="1103427"/>
                  <a:ext cx="246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023327-4013-F2B0-9B96-35F4C7A7E9FC}"/>
                    </a:ext>
                  </a:extLst>
                </p14:cNvPr>
                <p14:cNvContentPartPr/>
                <p14:nvPr/>
              </p14:nvContentPartPr>
              <p14:xfrm>
                <a:off x="3355807" y="961947"/>
                <a:ext cx="11520" cy="91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023327-4013-F2B0-9B96-35F4C7A7E9F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49687" y="955827"/>
                  <a:ext cx="23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9D2487-0A24-294B-5D46-6ED6F1037EDF}"/>
                    </a:ext>
                  </a:extLst>
                </p14:cNvPr>
                <p14:cNvContentPartPr/>
                <p14:nvPr/>
              </p14:nvContentPartPr>
              <p14:xfrm>
                <a:off x="3414127" y="963747"/>
                <a:ext cx="11160" cy="94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9D2487-0A24-294B-5D46-6ED6F1037E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08007" y="957627"/>
                  <a:ext cx="23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BD454D-5501-18CB-328F-C17DA43533C4}"/>
                    </a:ext>
                  </a:extLst>
                </p14:cNvPr>
                <p14:cNvContentPartPr/>
                <p14:nvPr/>
              </p14:nvContentPartPr>
              <p14:xfrm>
                <a:off x="3353287" y="1018467"/>
                <a:ext cx="73440" cy="19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BD454D-5501-18CB-328F-C17DA43533C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347167" y="1012347"/>
                  <a:ext cx="85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309948-FDC4-FA31-9736-E48B5C0FE689}"/>
                    </a:ext>
                  </a:extLst>
                </p14:cNvPr>
                <p14:cNvContentPartPr/>
                <p14:nvPr/>
              </p14:nvContentPartPr>
              <p14:xfrm>
                <a:off x="3513847" y="999387"/>
                <a:ext cx="477720" cy="1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309948-FDC4-FA31-9736-E48B5C0FE68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07727" y="993267"/>
                  <a:ext cx="48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2748BC1-95C8-4936-1F9E-1D324F41B141}"/>
                    </a:ext>
                  </a:extLst>
                </p14:cNvPr>
                <p14:cNvContentPartPr/>
                <p14:nvPr/>
              </p14:nvContentPartPr>
              <p14:xfrm>
                <a:off x="3662887" y="891387"/>
                <a:ext cx="360" cy="193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2748BC1-95C8-4936-1F9E-1D324F41B14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656767" y="885267"/>
                  <a:ext cx="126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426B8AC-A585-7DAB-AFAA-0064622DE8AA}"/>
              </a:ext>
            </a:extLst>
          </p:cNvPr>
          <p:cNvGrpSpPr/>
          <p:nvPr/>
        </p:nvGrpSpPr>
        <p:grpSpPr>
          <a:xfrm>
            <a:off x="3589807" y="529947"/>
            <a:ext cx="244800" cy="158760"/>
            <a:chOff x="3589807" y="529947"/>
            <a:chExt cx="244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8BA3DD-8187-0A3D-2187-F312EF00D024}"/>
                    </a:ext>
                  </a:extLst>
                </p14:cNvPr>
                <p14:cNvContentPartPr/>
                <p14:nvPr/>
              </p14:nvContentPartPr>
              <p14:xfrm>
                <a:off x="3589807" y="565587"/>
                <a:ext cx="26280" cy="11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8BA3DD-8187-0A3D-2187-F312EF00D02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83687" y="559467"/>
                  <a:ext cx="3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233D392-43F5-D46A-374D-9B6A71F069A8}"/>
                    </a:ext>
                  </a:extLst>
                </p14:cNvPr>
                <p14:cNvContentPartPr/>
                <p14:nvPr/>
              </p14:nvContentPartPr>
              <p14:xfrm>
                <a:off x="3664687" y="568107"/>
                <a:ext cx="87480" cy="1206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233D392-43F5-D46A-374D-9B6A71F069A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58567" y="561987"/>
                  <a:ext cx="99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32F29A0-7B90-0C4F-1C5C-3CEF870CAB55}"/>
                    </a:ext>
                  </a:extLst>
                </p14:cNvPr>
                <p14:cNvContentPartPr/>
                <p14:nvPr/>
              </p14:nvContentPartPr>
              <p14:xfrm>
                <a:off x="3766207" y="529947"/>
                <a:ext cx="68400" cy="1504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32F29A0-7B90-0C4F-1C5C-3CEF870CAB5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760087" y="523827"/>
                  <a:ext cx="806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F4206DF-B97C-9AAC-3F81-5D7669505C5F}"/>
              </a:ext>
            </a:extLst>
          </p:cNvPr>
          <p:cNvGrpSpPr/>
          <p:nvPr/>
        </p:nvGrpSpPr>
        <p:grpSpPr>
          <a:xfrm>
            <a:off x="3093727" y="1290987"/>
            <a:ext cx="9051480" cy="3562560"/>
            <a:chOff x="3093727" y="1290987"/>
            <a:chExt cx="9051480" cy="356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98F541-13DA-B370-AD33-650BE4693BD9}"/>
                    </a:ext>
                  </a:extLst>
                </p14:cNvPr>
                <p14:cNvContentPartPr/>
                <p14:nvPr/>
              </p14:nvContentPartPr>
              <p14:xfrm>
                <a:off x="3516367" y="4335867"/>
                <a:ext cx="6480" cy="28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98F541-13DA-B370-AD33-650BE4693B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510247" y="4329747"/>
                  <a:ext cx="18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273E32-76BE-4792-0916-A363F5CBF47A}"/>
                    </a:ext>
                  </a:extLst>
                </p14:cNvPr>
                <p14:cNvContentPartPr/>
                <p14:nvPr/>
              </p14:nvContentPartPr>
              <p14:xfrm>
                <a:off x="3507367" y="4313907"/>
                <a:ext cx="569520" cy="37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273E32-76BE-4792-0916-A363F5CBF47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01247" y="4307787"/>
                  <a:ext cx="58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C1480B-3560-E569-55F0-371A9724531B}"/>
                    </a:ext>
                  </a:extLst>
                </p14:cNvPr>
                <p14:cNvContentPartPr/>
                <p14:nvPr/>
              </p14:nvContentPartPr>
              <p14:xfrm>
                <a:off x="3533287" y="4636467"/>
                <a:ext cx="565200" cy="21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C1480B-3560-E569-55F0-371A9724531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27167" y="4630347"/>
                  <a:ext cx="577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1D21755-6850-856A-16A0-E90012D7F1FE}"/>
                    </a:ext>
                  </a:extLst>
                </p14:cNvPr>
                <p14:cNvContentPartPr/>
                <p14:nvPr/>
              </p14:nvContentPartPr>
              <p14:xfrm>
                <a:off x="4068967" y="4315707"/>
                <a:ext cx="27720" cy="356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1D21755-6850-856A-16A0-E90012D7F1F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062847" y="4309587"/>
                  <a:ext cx="39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DEC965-2710-C805-2556-DA1A07780AE9}"/>
                    </a:ext>
                  </a:extLst>
                </p14:cNvPr>
                <p14:cNvContentPartPr/>
                <p14:nvPr/>
              </p14:nvContentPartPr>
              <p14:xfrm>
                <a:off x="3156367" y="4505067"/>
                <a:ext cx="139320" cy="23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DEC965-2710-C805-2556-DA1A07780AE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50247" y="4498947"/>
                  <a:ext cx="151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A25F055-6533-8A73-5059-49AB73F36289}"/>
                    </a:ext>
                  </a:extLst>
                </p14:cNvPr>
                <p14:cNvContentPartPr/>
                <p14:nvPr/>
              </p14:nvContentPartPr>
              <p14:xfrm>
                <a:off x="3170047" y="4481307"/>
                <a:ext cx="342360" cy="36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A25F055-6533-8A73-5059-49AB73F3628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163927" y="4475187"/>
                  <a:ext cx="354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46F466D-F165-F948-EF46-80B82F49606E}"/>
                    </a:ext>
                  </a:extLst>
                </p14:cNvPr>
                <p14:cNvContentPartPr/>
                <p14:nvPr/>
              </p14:nvContentPartPr>
              <p14:xfrm>
                <a:off x="4122607" y="4476627"/>
                <a:ext cx="700560" cy="11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46F466D-F165-F948-EF46-80B82F49606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16487" y="4470507"/>
                  <a:ext cx="712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66EBECA-6141-F7AE-A8E3-B0E4CD2FD798}"/>
                    </a:ext>
                  </a:extLst>
                </p14:cNvPr>
                <p14:cNvContentPartPr/>
                <p14:nvPr/>
              </p14:nvContentPartPr>
              <p14:xfrm>
                <a:off x="4891567" y="1679067"/>
                <a:ext cx="100080" cy="2495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66EBECA-6141-F7AE-A8E3-B0E4CD2FD79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885447" y="1672947"/>
                  <a:ext cx="112320" cy="25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3A74A3-F2AB-9119-D67D-DEE44385B544}"/>
                    </a:ext>
                  </a:extLst>
                </p14:cNvPr>
                <p14:cNvContentPartPr/>
                <p14:nvPr/>
              </p14:nvContentPartPr>
              <p14:xfrm>
                <a:off x="4809487" y="4181787"/>
                <a:ext cx="44640" cy="556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3A74A3-F2AB-9119-D67D-DEE44385B54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03367" y="4175667"/>
                  <a:ext cx="568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B71ACC-E234-78B9-6CD7-C84A94ABBF51}"/>
                    </a:ext>
                  </a:extLst>
                </p14:cNvPr>
                <p14:cNvContentPartPr/>
                <p14:nvPr/>
              </p14:nvContentPartPr>
              <p14:xfrm>
                <a:off x="4813807" y="4184667"/>
                <a:ext cx="844560" cy="46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B71ACC-E234-78B9-6CD7-C84A94ABBF5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807687" y="4178547"/>
                  <a:ext cx="856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DD047B7-D8C8-DEF1-A8AF-BA1EB6D6658B}"/>
                    </a:ext>
                  </a:extLst>
                </p14:cNvPr>
                <p14:cNvContentPartPr/>
                <p14:nvPr/>
              </p14:nvContentPartPr>
              <p14:xfrm>
                <a:off x="4819927" y="4764267"/>
                <a:ext cx="521640" cy="12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DD047B7-D8C8-DEF1-A8AF-BA1EB6D6658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13807" y="4758147"/>
                  <a:ext cx="533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4BFF19-2843-53DD-2A86-CCFA34AEC6C7}"/>
                    </a:ext>
                  </a:extLst>
                </p14:cNvPr>
                <p14:cNvContentPartPr/>
                <p14:nvPr/>
              </p14:nvContentPartPr>
              <p14:xfrm>
                <a:off x="5338687" y="4767867"/>
                <a:ext cx="2160" cy="7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4BFF19-2843-53DD-2A86-CCFA34AEC6C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32567" y="4761747"/>
                  <a:ext cx="14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B4EA06-A41A-5AC4-1A56-50065F07CC37}"/>
                    </a:ext>
                  </a:extLst>
                </p14:cNvPr>
                <p14:cNvContentPartPr/>
                <p14:nvPr/>
              </p14:nvContentPartPr>
              <p14:xfrm>
                <a:off x="5339047" y="4726827"/>
                <a:ext cx="383760" cy="3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B4EA06-A41A-5AC4-1A56-50065F07CC3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332927" y="4720707"/>
                  <a:ext cx="396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8F0513-6DD3-F1C5-6D22-7B6D9835F638}"/>
                    </a:ext>
                  </a:extLst>
                </p14:cNvPr>
                <p14:cNvContentPartPr/>
                <p14:nvPr/>
              </p14:nvContentPartPr>
              <p14:xfrm>
                <a:off x="5671687" y="4186467"/>
                <a:ext cx="18720" cy="582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8F0513-6DD3-F1C5-6D22-7B6D9835F63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65567" y="4180347"/>
                  <a:ext cx="309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DD00E4-8658-884F-140C-9B369731F903}"/>
                    </a:ext>
                  </a:extLst>
                </p14:cNvPr>
                <p14:cNvContentPartPr/>
                <p14:nvPr/>
              </p14:nvContentPartPr>
              <p14:xfrm>
                <a:off x="5077687" y="4380507"/>
                <a:ext cx="160920" cy="22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DD00E4-8658-884F-140C-9B369731F90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071567" y="4374387"/>
                  <a:ext cx="173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67FFB1-3093-ACB7-AD71-88680DF445F6}"/>
                    </a:ext>
                  </a:extLst>
                </p14:cNvPr>
                <p14:cNvContentPartPr/>
                <p14:nvPr/>
              </p14:nvContentPartPr>
              <p14:xfrm>
                <a:off x="5284687" y="4330107"/>
                <a:ext cx="144360" cy="64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67FFB1-3093-ACB7-AD71-88680DF445F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78567" y="4323987"/>
                  <a:ext cx="156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5BA0BC-D405-B55C-99F7-40CDE49D312C}"/>
                    </a:ext>
                  </a:extLst>
                </p14:cNvPr>
                <p14:cNvContentPartPr/>
                <p14:nvPr/>
              </p14:nvContentPartPr>
              <p14:xfrm>
                <a:off x="3717967" y="4426227"/>
                <a:ext cx="82800" cy="17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5BA0BC-D405-B55C-99F7-40CDE49D312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711847" y="4420107"/>
                  <a:ext cx="95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AD9F19-ED67-0E67-34B6-365B27F2CFF6}"/>
                    </a:ext>
                  </a:extLst>
                </p14:cNvPr>
                <p14:cNvContentPartPr/>
                <p14:nvPr/>
              </p14:nvContentPartPr>
              <p14:xfrm>
                <a:off x="3849007" y="4355307"/>
                <a:ext cx="95400" cy="64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AD9F19-ED67-0E67-34B6-365B27F2CFF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842887" y="4349187"/>
                  <a:ext cx="107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19CDDB-F6A9-12B0-CB56-EC7B87F700D1}"/>
                    </a:ext>
                  </a:extLst>
                </p14:cNvPr>
                <p14:cNvContentPartPr/>
                <p14:nvPr/>
              </p14:nvContentPartPr>
              <p14:xfrm>
                <a:off x="3945127" y="4318227"/>
                <a:ext cx="59040" cy="38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19CDDB-F6A9-12B0-CB56-EC7B87F700D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39007" y="4312107"/>
                  <a:ext cx="71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9BFF62-5428-61C8-B6E6-0D253AFD3F0E}"/>
                    </a:ext>
                  </a:extLst>
                </p14:cNvPr>
                <p14:cNvContentPartPr/>
                <p14:nvPr/>
              </p14:nvContentPartPr>
              <p14:xfrm>
                <a:off x="5433727" y="4220307"/>
                <a:ext cx="360" cy="7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9BFF62-5428-61C8-B6E6-0D253AFD3F0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27607" y="4214187"/>
                  <a:ext cx="12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0A7F336-0DDE-AAE7-E7A8-0E7B135B7E5E}"/>
                    </a:ext>
                  </a:extLst>
                </p14:cNvPr>
                <p14:cNvContentPartPr/>
                <p14:nvPr/>
              </p14:nvContentPartPr>
              <p14:xfrm>
                <a:off x="5423647" y="4232907"/>
                <a:ext cx="28800" cy="8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0A7F336-0DDE-AAE7-E7A8-0E7B135B7E5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417527" y="4226787"/>
                  <a:ext cx="41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371C997-EBA4-462C-83C7-EB55C0E0033E}"/>
                    </a:ext>
                  </a:extLst>
                </p14:cNvPr>
                <p14:cNvContentPartPr/>
                <p14:nvPr/>
              </p14:nvContentPartPr>
              <p14:xfrm>
                <a:off x="5311687" y="1589427"/>
                <a:ext cx="5554440" cy="57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371C997-EBA4-462C-83C7-EB55C0E0033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305567" y="1583307"/>
                  <a:ext cx="5566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BFD1859-E668-DD6D-F28B-575012C9910C}"/>
                    </a:ext>
                  </a:extLst>
                </p14:cNvPr>
                <p14:cNvContentPartPr/>
                <p14:nvPr/>
              </p14:nvContentPartPr>
              <p14:xfrm>
                <a:off x="3172927" y="2322747"/>
                <a:ext cx="2326680" cy="73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BFD1859-E668-DD6D-F28B-575012C991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166807" y="2316627"/>
                  <a:ext cx="2338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27CD59D-760B-DCD5-F0B3-0B942E478A50}"/>
                    </a:ext>
                  </a:extLst>
                </p14:cNvPr>
                <p14:cNvContentPartPr/>
                <p14:nvPr/>
              </p14:nvContentPartPr>
              <p14:xfrm>
                <a:off x="5506807" y="2278827"/>
                <a:ext cx="34200" cy="202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27CD59D-760B-DCD5-F0B3-0B942E478A5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500687" y="2272707"/>
                  <a:ext cx="46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DF26B4-5009-2C5C-5590-B480DE12A1A8}"/>
                    </a:ext>
                  </a:extLst>
                </p14:cNvPr>
                <p14:cNvContentPartPr/>
                <p14:nvPr/>
              </p14:nvContentPartPr>
              <p14:xfrm>
                <a:off x="5478007" y="2252187"/>
                <a:ext cx="347760" cy="273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DF26B4-5009-2C5C-5590-B480DE12A1A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71887" y="2246067"/>
                  <a:ext cx="360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02C5FD-0B45-6BB5-7583-D072F41E4200}"/>
                    </a:ext>
                  </a:extLst>
                </p14:cNvPr>
                <p14:cNvContentPartPr/>
                <p14:nvPr/>
              </p14:nvContentPartPr>
              <p14:xfrm>
                <a:off x="5613367" y="2345427"/>
                <a:ext cx="66240" cy="92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02C5FD-0B45-6BB5-7583-D072F41E420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07247" y="2339307"/>
                  <a:ext cx="7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D56F8E9-6BE5-A13F-1CDE-D225F4D07596}"/>
                    </a:ext>
                  </a:extLst>
                </p14:cNvPr>
                <p14:cNvContentPartPr/>
                <p14:nvPr/>
              </p14:nvContentPartPr>
              <p14:xfrm>
                <a:off x="5724607" y="2344707"/>
                <a:ext cx="14400" cy="111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D56F8E9-6BE5-A13F-1CDE-D225F4D0759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18487" y="2338587"/>
                  <a:ext cx="26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4B5050D-B93F-1BC9-849D-1300BE89F98A}"/>
                    </a:ext>
                  </a:extLst>
                </p14:cNvPr>
                <p14:cNvContentPartPr/>
                <p14:nvPr/>
              </p14:nvContentPartPr>
              <p14:xfrm>
                <a:off x="5635687" y="2396187"/>
                <a:ext cx="96120" cy="2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4B5050D-B93F-1BC9-849D-1300BE89F98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629567" y="2390067"/>
                  <a:ext cx="108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72FCECA-F43A-B414-A427-B8878796468E}"/>
                    </a:ext>
                  </a:extLst>
                </p14:cNvPr>
                <p14:cNvContentPartPr/>
                <p14:nvPr/>
              </p14:nvContentPartPr>
              <p14:xfrm>
                <a:off x="5830807" y="2405187"/>
                <a:ext cx="1220040" cy="10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72FCECA-F43A-B414-A427-B8878796468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24687" y="2399067"/>
                  <a:ext cx="1232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5C4985-6809-6876-C2D0-50E6EDE34EC4}"/>
                    </a:ext>
                  </a:extLst>
                </p14:cNvPr>
                <p14:cNvContentPartPr/>
                <p14:nvPr/>
              </p14:nvContentPartPr>
              <p14:xfrm>
                <a:off x="6425527" y="2382507"/>
                <a:ext cx="120600" cy="59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5C4985-6809-6876-C2D0-50E6EDE34EC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19407" y="2376387"/>
                  <a:ext cx="132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D3AF79-AFAB-0319-F04E-94DDDFEEB58B}"/>
                    </a:ext>
                  </a:extLst>
                </p14:cNvPr>
                <p14:cNvContentPartPr/>
                <p14:nvPr/>
              </p14:nvContentPartPr>
              <p14:xfrm>
                <a:off x="6411847" y="2465667"/>
                <a:ext cx="78480" cy="1654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D3AF79-AFAB-0319-F04E-94DDDFEEB58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405727" y="2459547"/>
                  <a:ext cx="90720" cy="16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F5E31DF-3DDF-1168-D38D-5CBE5C5EBEE7}"/>
                    </a:ext>
                  </a:extLst>
                </p14:cNvPr>
                <p14:cNvContentPartPr/>
                <p14:nvPr/>
              </p14:nvContentPartPr>
              <p14:xfrm>
                <a:off x="5693287" y="4494987"/>
                <a:ext cx="316440" cy="1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F5E31DF-3DDF-1168-D38D-5CBE5C5EBEE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687167" y="4488867"/>
                  <a:ext cx="328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456DDF-50F7-5AC9-B352-65FC4DE85ECD}"/>
                    </a:ext>
                  </a:extLst>
                </p14:cNvPr>
                <p14:cNvContentPartPr/>
                <p14:nvPr/>
              </p14:nvContentPartPr>
              <p14:xfrm>
                <a:off x="6099007" y="4191147"/>
                <a:ext cx="64440" cy="566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456DDF-50F7-5AC9-B352-65FC4DE85EC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2887" y="4185027"/>
                  <a:ext cx="766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5829FF3-013D-BCA0-8CCB-A081C2EB9F11}"/>
                    </a:ext>
                  </a:extLst>
                </p14:cNvPr>
                <p14:cNvContentPartPr/>
                <p14:nvPr/>
              </p14:nvContentPartPr>
              <p14:xfrm>
                <a:off x="6108007" y="4143987"/>
                <a:ext cx="703080" cy="38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5829FF3-013D-BCA0-8CCB-A081C2EB9F1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01887" y="4137867"/>
                  <a:ext cx="715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89671D-B89D-B735-9F26-96415BDFE550}"/>
                    </a:ext>
                  </a:extLst>
                </p14:cNvPr>
                <p14:cNvContentPartPr/>
                <p14:nvPr/>
              </p14:nvContentPartPr>
              <p14:xfrm>
                <a:off x="6128167" y="4727547"/>
                <a:ext cx="676440" cy="24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89671D-B89D-B735-9F26-96415BDFE55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2047" y="4721427"/>
                  <a:ext cx="688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04DC66F-39DC-78B2-7193-EACD02E1B40E}"/>
                    </a:ext>
                  </a:extLst>
                </p14:cNvPr>
                <p14:cNvContentPartPr/>
                <p14:nvPr/>
              </p14:nvContentPartPr>
              <p14:xfrm>
                <a:off x="6792007" y="4168107"/>
                <a:ext cx="32760" cy="558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04DC66F-39DC-78B2-7193-EACD02E1B40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785887" y="4161987"/>
                  <a:ext cx="450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828F199-464A-3A1F-8299-C66F3AE88378}"/>
                    </a:ext>
                  </a:extLst>
                </p14:cNvPr>
                <p14:cNvContentPartPr/>
                <p14:nvPr/>
              </p14:nvContentPartPr>
              <p14:xfrm>
                <a:off x="6340207" y="4409307"/>
                <a:ext cx="124560" cy="149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828F199-464A-3A1F-8299-C66F3AE8837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34087" y="4403187"/>
                  <a:ext cx="136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EA65000-20BA-1D80-0A8A-2FCB4B2BE673}"/>
                    </a:ext>
                  </a:extLst>
                </p14:cNvPr>
                <p14:cNvContentPartPr/>
                <p14:nvPr/>
              </p14:nvContentPartPr>
              <p14:xfrm>
                <a:off x="6493567" y="4267107"/>
                <a:ext cx="69840" cy="83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EA65000-20BA-1D80-0A8A-2FCB4B2BE67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87447" y="4260987"/>
                  <a:ext cx="82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4983A83-2B92-254E-2603-22664A2E4D1C}"/>
                    </a:ext>
                  </a:extLst>
                </p14:cNvPr>
                <p14:cNvContentPartPr/>
                <p14:nvPr/>
              </p14:nvContentPartPr>
              <p14:xfrm>
                <a:off x="6561607" y="4185387"/>
                <a:ext cx="75240" cy="54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4983A83-2B92-254E-2603-22664A2E4D1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55487" y="4179267"/>
                  <a:ext cx="87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3A460D-EBA7-5328-02D8-821685C46DCF}"/>
                    </a:ext>
                  </a:extLst>
                </p14:cNvPr>
                <p14:cNvContentPartPr/>
                <p14:nvPr/>
              </p14:nvContentPartPr>
              <p14:xfrm>
                <a:off x="7099447" y="4482387"/>
                <a:ext cx="135720" cy="3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3A460D-EBA7-5328-02D8-821685C46DC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093327" y="4476267"/>
                  <a:ext cx="147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D5B882-2AD1-BB06-F717-13E35B60D8F1}"/>
                    </a:ext>
                  </a:extLst>
                </p14:cNvPr>
                <p14:cNvContentPartPr/>
                <p14:nvPr/>
              </p14:nvContentPartPr>
              <p14:xfrm>
                <a:off x="7454407" y="4485987"/>
                <a:ext cx="153000" cy="8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D5B882-2AD1-BB06-F717-13E35B60D8F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448287" y="4479867"/>
                  <a:ext cx="165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FBFE25-5F93-855B-332D-8E8BCD341464}"/>
                    </a:ext>
                  </a:extLst>
                </p14:cNvPr>
                <p14:cNvContentPartPr/>
                <p14:nvPr/>
              </p14:nvContentPartPr>
              <p14:xfrm>
                <a:off x="7808647" y="4490307"/>
                <a:ext cx="150120" cy="12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FBFE25-5F93-855B-332D-8E8BCD34146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802527" y="4484187"/>
                  <a:ext cx="162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4E678A-F9E7-AEE0-6F8D-64B59EEF0717}"/>
                    </a:ext>
                  </a:extLst>
                </p14:cNvPr>
                <p14:cNvContentPartPr/>
                <p14:nvPr/>
              </p14:nvContentPartPr>
              <p14:xfrm>
                <a:off x="8315527" y="4484187"/>
                <a:ext cx="182160" cy="3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4E678A-F9E7-AEE0-6F8D-64B59EEF071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09407" y="4478067"/>
                  <a:ext cx="194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912056-EB9B-DA8B-CBB2-005E028ABC1B}"/>
                    </a:ext>
                  </a:extLst>
                </p14:cNvPr>
                <p14:cNvContentPartPr/>
                <p14:nvPr/>
              </p14:nvContentPartPr>
              <p14:xfrm>
                <a:off x="8895487" y="4460427"/>
                <a:ext cx="189720" cy="8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912056-EB9B-DA8B-CBB2-005E028ABC1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89367" y="4454307"/>
                  <a:ext cx="201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6146BB8-D97B-005B-76AE-CDF733727485}"/>
                    </a:ext>
                  </a:extLst>
                </p14:cNvPr>
                <p14:cNvContentPartPr/>
                <p14:nvPr/>
              </p14:nvContentPartPr>
              <p14:xfrm>
                <a:off x="9235687" y="4434507"/>
                <a:ext cx="90360" cy="21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6146BB8-D97B-005B-76AE-CDF73372748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229567" y="4428387"/>
                  <a:ext cx="102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B5A4655-AC87-EBC9-1D46-A9484C73D0A1}"/>
                    </a:ext>
                  </a:extLst>
                </p14:cNvPr>
                <p14:cNvContentPartPr/>
                <p14:nvPr/>
              </p14:nvContentPartPr>
              <p14:xfrm>
                <a:off x="9466447" y="4411827"/>
                <a:ext cx="471600" cy="34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B5A4655-AC87-EBC9-1D46-A9484C73D0A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460327" y="4405707"/>
                  <a:ext cx="483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0458D8E-6135-6AC8-F57F-47FD8B2BC273}"/>
                    </a:ext>
                  </a:extLst>
                </p14:cNvPr>
                <p14:cNvContentPartPr/>
                <p14:nvPr/>
              </p14:nvContentPartPr>
              <p14:xfrm>
                <a:off x="10366807" y="3562947"/>
                <a:ext cx="96480" cy="62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0458D8E-6135-6AC8-F57F-47FD8B2BC27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60687" y="3556827"/>
                  <a:ext cx="108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DFE4999-5D57-99B8-7356-4466322628C0}"/>
                    </a:ext>
                  </a:extLst>
                </p14:cNvPr>
                <p14:cNvContentPartPr/>
                <p14:nvPr/>
              </p14:nvContentPartPr>
              <p14:xfrm>
                <a:off x="10386607" y="3640347"/>
                <a:ext cx="29520" cy="586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DFE4999-5D57-99B8-7356-4466322628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380487" y="3634227"/>
                  <a:ext cx="417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4F9083-E985-7759-F0B6-9B4C9C07E66A}"/>
                    </a:ext>
                  </a:extLst>
                </p14:cNvPr>
                <p14:cNvContentPartPr/>
                <p14:nvPr/>
              </p14:nvContentPartPr>
              <p14:xfrm>
                <a:off x="10020487" y="4178187"/>
                <a:ext cx="82440" cy="499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4F9083-E985-7759-F0B6-9B4C9C07E6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014367" y="4172067"/>
                  <a:ext cx="946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BAA62DE-8FC2-548E-AA7F-87211CE330EB}"/>
                    </a:ext>
                  </a:extLst>
                </p14:cNvPr>
                <p14:cNvContentPartPr/>
                <p14:nvPr/>
              </p14:nvContentPartPr>
              <p14:xfrm>
                <a:off x="10021927" y="4162707"/>
                <a:ext cx="863640" cy="39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BAA62DE-8FC2-548E-AA7F-87211CE330E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015807" y="4156587"/>
                  <a:ext cx="875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899BEE-B252-9B7D-899D-03BDBD597FDD}"/>
                    </a:ext>
                  </a:extLst>
                </p14:cNvPr>
                <p14:cNvContentPartPr/>
                <p14:nvPr/>
              </p14:nvContentPartPr>
              <p14:xfrm>
                <a:off x="10044967" y="4708467"/>
                <a:ext cx="936000" cy="3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899BEE-B252-9B7D-899D-03BDBD597FD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038847" y="4702347"/>
                  <a:ext cx="94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9EA324-7EB5-E6E5-0E1C-E9A071F69826}"/>
                    </a:ext>
                  </a:extLst>
                </p14:cNvPr>
                <p14:cNvContentPartPr/>
                <p14:nvPr/>
              </p14:nvContentPartPr>
              <p14:xfrm>
                <a:off x="10843447" y="4165947"/>
                <a:ext cx="59760" cy="593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9EA324-7EB5-E6E5-0E1C-E9A071F6982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837327" y="4159827"/>
                  <a:ext cx="720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1ED40B2-7F02-C3A9-5A42-5426AE733FA1}"/>
                    </a:ext>
                  </a:extLst>
                </p14:cNvPr>
                <p14:cNvContentPartPr/>
                <p14:nvPr/>
              </p14:nvContentPartPr>
              <p14:xfrm>
                <a:off x="10251247" y="4429107"/>
                <a:ext cx="134280" cy="197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1ED40B2-7F02-C3A9-5A42-5426AE733FA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245127" y="4422987"/>
                  <a:ext cx="146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7295DC-F3DD-2BD0-DED1-A5DA77C215D7}"/>
                    </a:ext>
                  </a:extLst>
                </p14:cNvPr>
                <p14:cNvContentPartPr/>
                <p14:nvPr/>
              </p14:nvContentPartPr>
              <p14:xfrm>
                <a:off x="10430887" y="4344507"/>
                <a:ext cx="144000" cy="8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7295DC-F3DD-2BD0-DED1-A5DA77C215D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424767" y="4338387"/>
                  <a:ext cx="156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04C5A8C-3993-581E-6F6E-8A4C119386E0}"/>
                    </a:ext>
                  </a:extLst>
                </p14:cNvPr>
                <p14:cNvContentPartPr/>
                <p14:nvPr/>
              </p14:nvContentPartPr>
              <p14:xfrm>
                <a:off x="10565167" y="4233987"/>
                <a:ext cx="61920" cy="66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04C5A8C-3993-581E-6F6E-8A4C119386E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559047" y="4227867"/>
                  <a:ext cx="74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FB63FDE-3163-3F11-D354-95413A9D0C38}"/>
                    </a:ext>
                  </a:extLst>
                </p14:cNvPr>
                <p14:cNvContentPartPr/>
                <p14:nvPr/>
              </p14:nvContentPartPr>
              <p14:xfrm>
                <a:off x="10644727" y="4252707"/>
                <a:ext cx="40320" cy="14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FB63FDE-3163-3F11-D354-95413A9D0C3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638607" y="4246587"/>
                  <a:ext cx="52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376D63D-F560-7FB7-BF1B-7FF910B85A02}"/>
                    </a:ext>
                  </a:extLst>
                </p14:cNvPr>
                <p14:cNvContentPartPr/>
                <p14:nvPr/>
              </p14:nvContentPartPr>
              <p14:xfrm>
                <a:off x="10714927" y="4218507"/>
                <a:ext cx="8280" cy="93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376D63D-F560-7FB7-BF1B-7FF910B85A0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708807" y="4212387"/>
                  <a:ext cx="20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1E86D83-E6CE-FF19-F064-B3FE37CD42FA}"/>
                    </a:ext>
                  </a:extLst>
                </p14:cNvPr>
                <p14:cNvContentPartPr/>
                <p14:nvPr/>
              </p14:nvContentPartPr>
              <p14:xfrm>
                <a:off x="3093727" y="3588507"/>
                <a:ext cx="6394320" cy="153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1E86D83-E6CE-FF19-F064-B3FE37CD42F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87607" y="3582387"/>
                  <a:ext cx="6406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59E4BCA-9852-C0C2-E73A-D324645C4D6D}"/>
                    </a:ext>
                  </a:extLst>
                </p14:cNvPr>
                <p14:cNvContentPartPr/>
                <p14:nvPr/>
              </p14:nvContentPartPr>
              <p14:xfrm>
                <a:off x="9492007" y="3538467"/>
                <a:ext cx="41760" cy="261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59E4BCA-9852-C0C2-E73A-D324645C4D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485887" y="3532347"/>
                  <a:ext cx="54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C564742-5D18-EF0E-E066-975274606459}"/>
                    </a:ext>
                  </a:extLst>
                </p14:cNvPr>
                <p14:cNvContentPartPr/>
                <p14:nvPr/>
              </p14:nvContentPartPr>
              <p14:xfrm>
                <a:off x="9423607" y="3464667"/>
                <a:ext cx="430920" cy="366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C564742-5D18-EF0E-E066-97527460645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417487" y="3458547"/>
                  <a:ext cx="443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649A442-8324-E490-79E2-419CB36DE79B}"/>
                    </a:ext>
                  </a:extLst>
                </p14:cNvPr>
                <p14:cNvContentPartPr/>
                <p14:nvPr/>
              </p14:nvContentPartPr>
              <p14:xfrm>
                <a:off x="9599287" y="3616587"/>
                <a:ext cx="11160" cy="89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649A442-8324-E490-79E2-419CB36DE79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593167" y="3610467"/>
                  <a:ext cx="23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AA89AD5-E9CB-BD2E-9B40-C717A07C280F}"/>
                    </a:ext>
                  </a:extLst>
                </p14:cNvPr>
                <p14:cNvContentPartPr/>
                <p14:nvPr/>
              </p14:nvContentPartPr>
              <p14:xfrm>
                <a:off x="9687487" y="3606147"/>
                <a:ext cx="15480" cy="11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AA89AD5-E9CB-BD2E-9B40-C717A07C280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681367" y="3600027"/>
                  <a:ext cx="27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3F67E89-3357-0CF7-5515-D4AE61F91023}"/>
                    </a:ext>
                  </a:extLst>
                </p14:cNvPr>
                <p14:cNvContentPartPr/>
                <p14:nvPr/>
              </p14:nvContentPartPr>
              <p14:xfrm>
                <a:off x="9609727" y="3672747"/>
                <a:ext cx="86040" cy="20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3F67E89-3357-0CF7-5515-D4AE61F9102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603607" y="3666627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CEC8A7-B6B4-7904-9299-FDB6663FF506}"/>
                    </a:ext>
                  </a:extLst>
                </p14:cNvPr>
                <p14:cNvContentPartPr/>
                <p14:nvPr/>
              </p14:nvContentPartPr>
              <p14:xfrm>
                <a:off x="9783967" y="3538827"/>
                <a:ext cx="2042640" cy="107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CEC8A7-B6B4-7904-9299-FDB6663FF50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777847" y="3532707"/>
                  <a:ext cx="2054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5E8CFD4-B269-28FA-6C08-7FC7745362FF}"/>
                    </a:ext>
                  </a:extLst>
                </p14:cNvPr>
                <p14:cNvContentPartPr/>
                <p14:nvPr/>
              </p14:nvContentPartPr>
              <p14:xfrm>
                <a:off x="11804647" y="1977507"/>
                <a:ext cx="33840" cy="178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5E8CFD4-B269-28FA-6C08-7FC7745362F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798527" y="1971387"/>
                  <a:ext cx="46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6B22787-E089-02B9-A017-36B7E7F218F0}"/>
                    </a:ext>
                  </a:extLst>
                </p14:cNvPr>
                <p14:cNvContentPartPr/>
                <p14:nvPr/>
              </p14:nvContentPartPr>
              <p14:xfrm>
                <a:off x="11926687" y="2020707"/>
                <a:ext cx="8640" cy="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6B22787-E089-02B9-A017-36B7E7F218F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920567" y="2014587"/>
                  <a:ext cx="20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9C73A64-B8D2-A0DD-25B2-E22E49905D00}"/>
                    </a:ext>
                  </a:extLst>
                </p14:cNvPr>
                <p14:cNvContentPartPr/>
                <p14:nvPr/>
              </p14:nvContentPartPr>
              <p14:xfrm>
                <a:off x="11915527" y="1996587"/>
                <a:ext cx="112320" cy="105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9C73A64-B8D2-A0DD-25B2-E22E49905D0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909407" y="1990467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43D8FF6-6981-E8BE-0C28-6A104F3F0F1B}"/>
                    </a:ext>
                  </a:extLst>
                </p14:cNvPr>
                <p14:cNvContentPartPr/>
                <p14:nvPr/>
              </p14:nvContentPartPr>
              <p14:xfrm>
                <a:off x="11914447" y="1997667"/>
                <a:ext cx="125640" cy="141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43D8FF6-6981-E8BE-0C28-6A104F3F0F1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908327" y="1991547"/>
                  <a:ext cx="137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42C56BB-2F48-C2FC-68C6-3B7AF69352A3}"/>
                    </a:ext>
                  </a:extLst>
                </p14:cNvPr>
                <p14:cNvContentPartPr/>
                <p14:nvPr/>
              </p14:nvContentPartPr>
              <p14:xfrm>
                <a:off x="12047287" y="1976787"/>
                <a:ext cx="97920" cy="177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42C56BB-2F48-C2FC-68C6-3B7AF69352A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2041167" y="1970667"/>
                  <a:ext cx="110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6C24238-78AB-4FDA-68F6-B44A70377729}"/>
                    </a:ext>
                  </a:extLst>
                </p14:cNvPr>
                <p14:cNvContentPartPr/>
                <p14:nvPr/>
              </p14:nvContentPartPr>
              <p14:xfrm>
                <a:off x="3204247" y="1591227"/>
                <a:ext cx="901800" cy="33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6C24238-78AB-4FDA-68F6-B44A7037772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198127" y="1585107"/>
                  <a:ext cx="914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D54FCB-AB60-E706-40EB-AF75856E4742}"/>
                    </a:ext>
                  </a:extLst>
                </p14:cNvPr>
                <p14:cNvContentPartPr/>
                <p14:nvPr/>
              </p14:nvContentPartPr>
              <p14:xfrm>
                <a:off x="4130167" y="1542267"/>
                <a:ext cx="37080" cy="21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D54FCB-AB60-E706-40EB-AF75856E474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124047" y="1536147"/>
                  <a:ext cx="49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B42E9A-EAE8-FE0F-9359-4CC1AD9BA706}"/>
                    </a:ext>
                  </a:extLst>
                </p14:cNvPr>
                <p14:cNvContentPartPr/>
                <p14:nvPr/>
              </p14:nvContentPartPr>
              <p14:xfrm>
                <a:off x="4137007" y="1486827"/>
                <a:ext cx="332280" cy="300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B42E9A-EAE8-FE0F-9359-4CC1AD9BA70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130887" y="1480707"/>
                  <a:ext cx="344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47E3B8-B668-3311-26AE-C0EF2C2F9103}"/>
                    </a:ext>
                  </a:extLst>
                </p14:cNvPr>
                <p14:cNvContentPartPr/>
                <p14:nvPr/>
              </p14:nvContentPartPr>
              <p14:xfrm>
                <a:off x="4282447" y="1603107"/>
                <a:ext cx="20520" cy="79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47E3B8-B668-3311-26AE-C0EF2C2F910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76327" y="1596987"/>
                  <a:ext cx="32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6EC067C-CA28-8758-3743-A7FAC880184A}"/>
                    </a:ext>
                  </a:extLst>
                </p14:cNvPr>
                <p14:cNvContentPartPr/>
                <p14:nvPr/>
              </p14:nvContentPartPr>
              <p14:xfrm>
                <a:off x="4372807" y="1584747"/>
                <a:ext cx="14040" cy="100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6EC067C-CA28-8758-3743-A7FAC880184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366687" y="1578627"/>
                  <a:ext cx="26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6DA8E3-CA25-1B3D-F808-6AE15485DD54}"/>
                    </a:ext>
                  </a:extLst>
                </p14:cNvPr>
                <p14:cNvContentPartPr/>
                <p14:nvPr/>
              </p14:nvContentPartPr>
              <p14:xfrm>
                <a:off x="4314847" y="1649547"/>
                <a:ext cx="69120" cy="14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6DA8E3-CA25-1B3D-F808-6AE15485DD5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308727" y="1643427"/>
                  <a:ext cx="81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C0DCBAC-5D79-4F33-B0B5-95E3A3253A23}"/>
                    </a:ext>
                  </a:extLst>
                </p14:cNvPr>
                <p14:cNvContentPartPr/>
                <p14:nvPr/>
              </p14:nvContentPartPr>
              <p14:xfrm>
                <a:off x="4485847" y="1596627"/>
                <a:ext cx="859320" cy="25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C0DCBAC-5D79-4F33-B0B5-95E3A3253A2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479727" y="1590507"/>
                  <a:ext cx="871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ED1EBE-2777-9C98-CBC8-19E3A43A1A25}"/>
                    </a:ext>
                  </a:extLst>
                </p14:cNvPr>
                <p14:cNvContentPartPr/>
                <p14:nvPr/>
              </p14:nvContentPartPr>
              <p14:xfrm>
                <a:off x="4853407" y="1594827"/>
                <a:ext cx="78480" cy="68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ED1EBE-2777-9C98-CBC8-19E3A43A1A2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847287" y="1588707"/>
                  <a:ext cx="90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E29FD8-9C80-C2DF-CA1F-5CBCD4BFB501}"/>
                    </a:ext>
                  </a:extLst>
                </p14:cNvPr>
                <p14:cNvContentPartPr/>
                <p14:nvPr/>
              </p14:nvContentPartPr>
              <p14:xfrm>
                <a:off x="4908847" y="1652787"/>
                <a:ext cx="18360" cy="1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E29FD8-9C80-C2DF-CA1F-5CBCD4BFB50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902727" y="1646667"/>
                  <a:ext cx="30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9411E54-9587-8DA3-7A34-93E0EEA55386}"/>
                    </a:ext>
                  </a:extLst>
                </p14:cNvPr>
                <p14:cNvContentPartPr/>
                <p14:nvPr/>
              </p14:nvContentPartPr>
              <p14:xfrm>
                <a:off x="4699327" y="1504107"/>
                <a:ext cx="63000" cy="214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9411E54-9587-8DA3-7A34-93E0EEA5538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693207" y="1497987"/>
                  <a:ext cx="75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62B05E5-C238-1B1B-05D4-78C80E71A32D}"/>
                    </a:ext>
                  </a:extLst>
                </p14:cNvPr>
                <p14:cNvContentPartPr/>
                <p14:nvPr/>
              </p14:nvContentPartPr>
              <p14:xfrm>
                <a:off x="4656847" y="1293147"/>
                <a:ext cx="14040" cy="99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62B05E5-C238-1B1B-05D4-78C80E71A32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650727" y="1287027"/>
                  <a:ext cx="2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9FBCC77-08BE-9628-A3FC-01E6CE9B2C13}"/>
                    </a:ext>
                  </a:extLst>
                </p14:cNvPr>
                <p14:cNvContentPartPr/>
                <p14:nvPr/>
              </p14:nvContentPartPr>
              <p14:xfrm>
                <a:off x="4702567" y="1318347"/>
                <a:ext cx="67680" cy="78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9FBCC77-08BE-9628-A3FC-01E6CE9B2C1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696447" y="1312227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BD64E04-3E1B-C5C4-FF30-A9A5E386E01B}"/>
                    </a:ext>
                  </a:extLst>
                </p14:cNvPr>
                <p14:cNvContentPartPr/>
                <p14:nvPr/>
              </p14:nvContentPartPr>
              <p14:xfrm>
                <a:off x="4766647" y="1290987"/>
                <a:ext cx="63360" cy="1310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BD64E04-3E1B-C5C4-FF30-A9A5E386E01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760527" y="1284867"/>
                  <a:ext cx="75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48B92B8-718B-701E-EC8B-77D588A388F0}"/>
                    </a:ext>
                  </a:extLst>
                </p14:cNvPr>
                <p14:cNvContentPartPr/>
                <p14:nvPr/>
              </p14:nvContentPartPr>
              <p14:xfrm>
                <a:off x="6086767" y="2272347"/>
                <a:ext cx="21600" cy="1710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48B92B8-718B-701E-EC8B-77D588A388F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080647" y="2266227"/>
                  <a:ext cx="3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D980F6B-EF0F-1411-7C3D-881AA74BBC62}"/>
                    </a:ext>
                  </a:extLst>
                </p14:cNvPr>
                <p14:cNvContentPartPr/>
                <p14:nvPr/>
              </p14:nvContentPartPr>
              <p14:xfrm>
                <a:off x="6039607" y="2054547"/>
                <a:ext cx="11160" cy="123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D980F6B-EF0F-1411-7C3D-881AA74BBC6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033487" y="2048427"/>
                  <a:ext cx="23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CBB56D-3F4A-B009-85E8-1998E3CE022B}"/>
                    </a:ext>
                  </a:extLst>
                </p14:cNvPr>
                <p14:cNvContentPartPr/>
                <p14:nvPr/>
              </p14:nvContentPartPr>
              <p14:xfrm>
                <a:off x="6126727" y="2087307"/>
                <a:ext cx="360" cy="81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CBB56D-3F4A-B009-85E8-1998E3CE022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120607" y="2081187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CCFEA2B-7EBB-C565-D2CC-E495375CA4E9}"/>
                    </a:ext>
                  </a:extLst>
                </p14:cNvPr>
                <p14:cNvContentPartPr/>
                <p14:nvPr/>
              </p14:nvContentPartPr>
              <p14:xfrm>
                <a:off x="6109807" y="2128707"/>
                <a:ext cx="69120" cy="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CCFEA2B-7EBB-C565-D2CC-E495375CA4E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103687" y="2122587"/>
                  <a:ext cx="813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873B396-0710-0565-869A-406BA39E6A83}"/>
                    </a:ext>
                  </a:extLst>
                </p14:cNvPr>
                <p14:cNvContentPartPr/>
                <p14:nvPr/>
              </p14:nvContentPartPr>
              <p14:xfrm>
                <a:off x="6192247" y="2064987"/>
                <a:ext cx="75240" cy="147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873B396-0710-0565-869A-406BA39E6A8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186127" y="2058867"/>
                  <a:ext cx="87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E5648D9-EE69-9C6B-0181-A7FD064F9CED}"/>
                    </a:ext>
                  </a:extLst>
                </p14:cNvPr>
                <p14:cNvContentPartPr/>
                <p14:nvPr/>
              </p14:nvContentPartPr>
              <p14:xfrm>
                <a:off x="10109047" y="3521187"/>
                <a:ext cx="41400" cy="1504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E5648D9-EE69-9C6B-0181-A7FD064F9CE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102927" y="3515067"/>
                  <a:ext cx="53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8D58728-7BE3-A724-8019-12E505ABBB6E}"/>
                    </a:ext>
                  </a:extLst>
                </p14:cNvPr>
                <p14:cNvContentPartPr/>
                <p14:nvPr/>
              </p14:nvContentPartPr>
              <p14:xfrm>
                <a:off x="10037047" y="3259827"/>
                <a:ext cx="9360" cy="79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8D58728-7BE3-A724-8019-12E505ABBB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030927" y="3253707"/>
                  <a:ext cx="21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E0EE724-2CB7-D451-6BAC-029B37D8E2C0}"/>
                    </a:ext>
                  </a:extLst>
                </p14:cNvPr>
                <p14:cNvContentPartPr/>
                <p14:nvPr/>
              </p14:nvContentPartPr>
              <p14:xfrm>
                <a:off x="10089247" y="3265227"/>
                <a:ext cx="59760" cy="69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E0EE724-2CB7-D451-6BAC-029B37D8E2C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083127" y="3259107"/>
                  <a:ext cx="72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DA52566-711A-0A09-B970-3A3AD0029840}"/>
                    </a:ext>
                  </a:extLst>
                </p14:cNvPr>
                <p14:cNvContentPartPr/>
                <p14:nvPr/>
              </p14:nvContentPartPr>
              <p14:xfrm>
                <a:off x="10160887" y="3243987"/>
                <a:ext cx="67680" cy="118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DA52566-711A-0A09-B970-3A3AD002984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154767" y="3237867"/>
                  <a:ext cx="79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A5ADA27-76BF-7B0B-334F-9469F32E83C8}"/>
                    </a:ext>
                  </a:extLst>
                </p14:cNvPr>
                <p14:cNvContentPartPr/>
                <p14:nvPr/>
              </p14:nvContentPartPr>
              <p14:xfrm>
                <a:off x="4395847" y="4347747"/>
                <a:ext cx="6480" cy="209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A5ADA27-76BF-7B0B-334F-9469F32E83C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389727" y="4341627"/>
                  <a:ext cx="1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56F516-B913-4746-E1D0-36427BD22D5D}"/>
                    </a:ext>
                  </a:extLst>
                </p14:cNvPr>
                <p14:cNvContentPartPr/>
                <p14:nvPr/>
              </p14:nvContentPartPr>
              <p14:xfrm>
                <a:off x="4317727" y="4713507"/>
                <a:ext cx="33840" cy="112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56F516-B913-4746-E1D0-36427BD22D5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311607" y="4707387"/>
                  <a:ext cx="46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183602B-38D1-04E1-AD8B-5B79A94FAE11}"/>
                    </a:ext>
                  </a:extLst>
                </p14:cNvPr>
                <p14:cNvContentPartPr/>
                <p14:nvPr/>
              </p14:nvContentPartPr>
              <p14:xfrm>
                <a:off x="4386487" y="4737627"/>
                <a:ext cx="85680" cy="417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183602B-38D1-04E1-AD8B-5B79A94FAE1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380367" y="4731507"/>
                  <a:ext cx="97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794DF6E-21E2-30F8-E8D4-634AA9546460}"/>
                    </a:ext>
                  </a:extLst>
                </p14:cNvPr>
                <p14:cNvContentPartPr/>
                <p14:nvPr/>
              </p14:nvContentPartPr>
              <p14:xfrm>
                <a:off x="4443007" y="4723587"/>
                <a:ext cx="5040" cy="896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794DF6E-21E2-30F8-E8D4-634AA954646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436887" y="4717467"/>
                  <a:ext cx="17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243274E-4A28-DD82-B172-372A5AF6268B}"/>
                    </a:ext>
                  </a:extLst>
                </p14:cNvPr>
                <p14:cNvContentPartPr/>
                <p14:nvPr/>
              </p14:nvContentPartPr>
              <p14:xfrm>
                <a:off x="4514647" y="4696587"/>
                <a:ext cx="57600" cy="1569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243274E-4A28-DD82-B172-372A5AF6268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508527" y="4690467"/>
                  <a:ext cx="69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47DF78E-8E83-154E-A0E3-BB9EDF9B2057}"/>
                    </a:ext>
                  </a:extLst>
                </p14:cNvPr>
                <p14:cNvContentPartPr/>
                <p14:nvPr/>
              </p14:nvContentPartPr>
              <p14:xfrm>
                <a:off x="5856367" y="4372227"/>
                <a:ext cx="14400" cy="1879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47DF78E-8E83-154E-A0E3-BB9EDF9B205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850247" y="4366107"/>
                  <a:ext cx="26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E16BE84-1E84-FE6F-B44C-19BC425B24C1}"/>
                    </a:ext>
                  </a:extLst>
                </p14:cNvPr>
                <p14:cNvContentPartPr/>
                <p14:nvPr/>
              </p14:nvContentPartPr>
              <p14:xfrm>
                <a:off x="5818207" y="4734027"/>
                <a:ext cx="6480" cy="882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E16BE84-1E84-FE6F-B44C-19BC425B24C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812087" y="4727907"/>
                  <a:ext cx="18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9D13908-8D0C-4EF4-D8B5-7EA47C7D0239}"/>
                    </a:ext>
                  </a:extLst>
                </p14:cNvPr>
                <p14:cNvContentPartPr/>
                <p14:nvPr/>
              </p14:nvContentPartPr>
              <p14:xfrm>
                <a:off x="5861047" y="4734027"/>
                <a:ext cx="131760" cy="60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9D13908-8D0C-4EF4-D8B5-7EA47C7D023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854927" y="4727907"/>
                  <a:ext cx="144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5641D78-680B-B354-7C2E-C39C1E3B4B6A}"/>
                    </a:ext>
                  </a:extLst>
                </p14:cNvPr>
                <p14:cNvContentPartPr/>
                <p14:nvPr/>
              </p14:nvContentPartPr>
              <p14:xfrm>
                <a:off x="5914687" y="4724667"/>
                <a:ext cx="7560" cy="126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5641D78-680B-B354-7C2E-C39C1E3B4B6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908567" y="4718547"/>
                  <a:ext cx="1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268EF29-C4F4-5BCF-AEA4-B12872B3FA7F}"/>
                    </a:ext>
                  </a:extLst>
                </p14:cNvPr>
                <p14:cNvContentPartPr/>
                <p14:nvPr/>
              </p14:nvContentPartPr>
              <p14:xfrm>
                <a:off x="6016207" y="4694787"/>
                <a:ext cx="31320" cy="140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268EF29-C4F4-5BCF-AEA4-B12872B3FA7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10087" y="4688667"/>
                  <a:ext cx="4356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22A38FA-48CC-88C6-BA08-93C456B61ECD}"/>
                  </a:ext>
                </a:extLst>
              </p14:cNvPr>
              <p14:cNvContentPartPr/>
              <p14:nvPr/>
            </p14:nvContentPartPr>
            <p14:xfrm>
              <a:off x="11259967" y="4391667"/>
              <a:ext cx="5040" cy="1267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22A38FA-48CC-88C6-BA08-93C456B61ECD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1253847" y="4385547"/>
                <a:ext cx="1728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CED9191-B154-E942-EA6C-ED0D038F4B66}"/>
              </a:ext>
            </a:extLst>
          </p:cNvPr>
          <p:cNvGrpSpPr/>
          <p:nvPr/>
        </p:nvGrpSpPr>
        <p:grpSpPr>
          <a:xfrm>
            <a:off x="11207767" y="4629627"/>
            <a:ext cx="250560" cy="117360"/>
            <a:chOff x="11207767" y="4629627"/>
            <a:chExt cx="2505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7FC24FB-F4AD-9A11-647B-95F1ED4688C4}"/>
                    </a:ext>
                  </a:extLst>
                </p14:cNvPr>
                <p14:cNvContentPartPr/>
                <p14:nvPr/>
              </p14:nvContentPartPr>
              <p14:xfrm>
                <a:off x="11207767" y="4647987"/>
                <a:ext cx="11160" cy="65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7FC24FB-F4AD-9A11-647B-95F1ED4688C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201647" y="4641867"/>
                  <a:ext cx="23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48E7D32-A02F-DE8D-F965-48911F2E18F5}"/>
                    </a:ext>
                  </a:extLst>
                </p14:cNvPr>
                <p14:cNvContentPartPr/>
                <p14:nvPr/>
              </p14:nvContentPartPr>
              <p14:xfrm>
                <a:off x="11207767" y="4649067"/>
                <a:ext cx="36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48E7D32-A02F-DE8D-F965-48911F2E18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01647" y="46429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7DFF00A-6574-0B77-1399-E2DEE6A4FE8D}"/>
                    </a:ext>
                  </a:extLst>
                </p14:cNvPr>
                <p14:cNvContentPartPr/>
                <p14:nvPr/>
              </p14:nvContentPartPr>
              <p14:xfrm>
                <a:off x="11207767" y="4649067"/>
                <a:ext cx="139320" cy="579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7DFF00A-6574-0B77-1399-E2DEE6A4FE8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201647" y="4642947"/>
                  <a:ext cx="151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41A6D6F-D0FC-39EA-805E-3E5EF428BCBB}"/>
                    </a:ext>
                  </a:extLst>
                </p14:cNvPr>
                <p14:cNvContentPartPr/>
                <p14:nvPr/>
              </p14:nvContentPartPr>
              <p14:xfrm>
                <a:off x="11298127" y="4656987"/>
                <a:ext cx="7920" cy="763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41A6D6F-D0FC-39EA-805E-3E5EF428BCB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292007" y="4650867"/>
                  <a:ext cx="20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789A022-647F-3439-F813-515990FD6720}"/>
                    </a:ext>
                  </a:extLst>
                </p14:cNvPr>
                <p14:cNvContentPartPr/>
                <p14:nvPr/>
              </p14:nvContentPartPr>
              <p14:xfrm>
                <a:off x="11393887" y="4629627"/>
                <a:ext cx="64440" cy="117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789A022-647F-3439-F813-515990FD672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387767" y="4623507"/>
                  <a:ext cx="76680" cy="1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262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8479E0-F786-D0C4-C504-8D54BF1E33EF}"/>
              </a:ext>
            </a:extLst>
          </p:cNvPr>
          <p:cNvGrpSpPr/>
          <p:nvPr/>
        </p:nvGrpSpPr>
        <p:grpSpPr>
          <a:xfrm>
            <a:off x="232660" y="2848493"/>
            <a:ext cx="470880" cy="350280"/>
            <a:chOff x="232660" y="2848493"/>
            <a:chExt cx="470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168B33-AE98-B9D4-7E0D-43838688CCEF}"/>
                    </a:ext>
                  </a:extLst>
                </p14:cNvPr>
                <p14:cNvContentPartPr/>
                <p14:nvPr/>
              </p14:nvContentPartPr>
              <p14:xfrm>
                <a:off x="232660" y="2899253"/>
                <a:ext cx="14040" cy="299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168B33-AE98-B9D4-7E0D-43838688CC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6540" y="2893133"/>
                  <a:ext cx="26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2AF692-DE37-15B5-7A26-CD31C61CE246}"/>
                    </a:ext>
                  </a:extLst>
                </p14:cNvPr>
                <p14:cNvContentPartPr/>
                <p14:nvPr/>
              </p14:nvContentPartPr>
              <p14:xfrm>
                <a:off x="352900" y="2937773"/>
                <a:ext cx="176040" cy="146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2AF692-DE37-15B5-7A26-CD31C61CE2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6780" y="2931653"/>
                  <a:ext cx="188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98EF33-FA35-E444-6048-F642896BAB00}"/>
                    </a:ext>
                  </a:extLst>
                </p14:cNvPr>
                <p14:cNvContentPartPr/>
                <p14:nvPr/>
              </p14:nvContentPartPr>
              <p14:xfrm>
                <a:off x="375940" y="2936333"/>
                <a:ext cx="10116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98EF33-FA35-E444-6048-F642896BA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820" y="2930213"/>
                  <a:ext cx="113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9F1757-97BA-D383-E41E-BAFAF53016FE}"/>
                    </a:ext>
                  </a:extLst>
                </p14:cNvPr>
                <p14:cNvContentPartPr/>
                <p14:nvPr/>
              </p14:nvContentPartPr>
              <p14:xfrm>
                <a:off x="585820" y="2848493"/>
                <a:ext cx="117720" cy="31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9F1757-97BA-D383-E41E-BAFAF53016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9700" y="2842373"/>
                  <a:ext cx="1299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FB63E5-5396-1439-6D16-A608133FF223}"/>
              </a:ext>
            </a:extLst>
          </p:cNvPr>
          <p:cNvGrpSpPr/>
          <p:nvPr/>
        </p:nvGrpSpPr>
        <p:grpSpPr>
          <a:xfrm>
            <a:off x="895060" y="3016253"/>
            <a:ext cx="133200" cy="78120"/>
            <a:chOff x="895060" y="3016253"/>
            <a:chExt cx="13320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5F9E45-6B00-B967-0DDF-CB070EB78027}"/>
                    </a:ext>
                  </a:extLst>
                </p14:cNvPr>
                <p14:cNvContentPartPr/>
                <p14:nvPr/>
              </p14:nvContentPartPr>
              <p14:xfrm>
                <a:off x="895060" y="3016253"/>
                <a:ext cx="133200" cy="18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5F9E45-6B00-B967-0DDF-CB070EB780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940" y="3010133"/>
                  <a:ext cx="145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E3567C-0842-8584-68FB-C517B7EE3A20}"/>
                    </a:ext>
                  </a:extLst>
                </p14:cNvPr>
                <p14:cNvContentPartPr/>
                <p14:nvPr/>
              </p14:nvContentPartPr>
              <p14:xfrm>
                <a:off x="901180" y="3079253"/>
                <a:ext cx="11880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E3567C-0842-8584-68FB-C517B7EE3A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060" y="3073133"/>
                  <a:ext cx="13104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4C23135-A793-3AE0-42E7-47A56F3F5FEF}"/>
                  </a:ext>
                </a:extLst>
              </p14:cNvPr>
              <p14:cNvContentPartPr/>
              <p14:nvPr/>
            </p14:nvContentPartPr>
            <p14:xfrm>
              <a:off x="429727" y="431667"/>
              <a:ext cx="116280" cy="265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4C23135-A793-3AE0-42E7-47A56F3F5F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607" y="425547"/>
                <a:ext cx="1285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D2F1CF-EC06-C60F-62D3-7B5B304022D9}"/>
                  </a:ext>
                </a:extLst>
              </p14:cNvPr>
              <p14:cNvContentPartPr/>
              <p14:nvPr/>
            </p14:nvContentPartPr>
            <p14:xfrm>
              <a:off x="714127" y="442827"/>
              <a:ext cx="38520" cy="237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D2F1CF-EC06-C60F-62D3-7B5B304022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8007" y="436707"/>
                <a:ext cx="507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E76208-0538-F8AF-ADCD-78C13CF4FC9C}"/>
                  </a:ext>
                </a:extLst>
              </p14:cNvPr>
              <p14:cNvContentPartPr/>
              <p14:nvPr/>
            </p14:nvContentPartPr>
            <p14:xfrm>
              <a:off x="814207" y="506187"/>
              <a:ext cx="175320" cy="111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E76208-0538-F8AF-ADCD-78C13CF4F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8087" y="500067"/>
                <a:ext cx="187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499367-F2A2-B27B-8349-E3F98A1DBC54}"/>
                  </a:ext>
                </a:extLst>
              </p14:cNvPr>
              <p14:cNvContentPartPr/>
              <p14:nvPr/>
            </p14:nvContentPartPr>
            <p14:xfrm>
              <a:off x="877207" y="482427"/>
              <a:ext cx="5040" cy="212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499367-F2A2-B27B-8349-E3F98A1DBC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1087" y="476307"/>
                <a:ext cx="17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8416F6-C22E-4437-0CDE-123962DFC860}"/>
                  </a:ext>
                </a:extLst>
              </p14:cNvPr>
              <p14:cNvContentPartPr/>
              <p14:nvPr/>
            </p14:nvContentPartPr>
            <p14:xfrm>
              <a:off x="1046767" y="448947"/>
              <a:ext cx="87480" cy="259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8416F6-C22E-4437-0CDE-123962DFC8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0647" y="442827"/>
                <a:ext cx="99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281C84-5B38-25A4-E540-452F8DA0B6AD}"/>
                  </a:ext>
                </a:extLst>
              </p14:cNvPr>
              <p14:cNvContentPartPr/>
              <p14:nvPr/>
            </p14:nvContentPartPr>
            <p14:xfrm>
              <a:off x="1309207" y="554427"/>
              <a:ext cx="11628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281C84-5B38-25A4-E540-452F8DA0B6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3087" y="548307"/>
                <a:ext cx="12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97707F-4261-6CF2-4A58-C9D3F45BC97E}"/>
                  </a:ext>
                </a:extLst>
              </p14:cNvPr>
              <p14:cNvContentPartPr/>
              <p14:nvPr/>
            </p14:nvContentPartPr>
            <p14:xfrm>
              <a:off x="1349167" y="591867"/>
              <a:ext cx="91800" cy="9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97707F-4261-6CF2-4A58-C9D3F45BC9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43047" y="585747"/>
                <a:ext cx="104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3EDD9C-EE71-FEB6-E969-202538584B5E}"/>
                  </a:ext>
                </a:extLst>
              </p14:cNvPr>
              <p14:cNvContentPartPr/>
              <p14:nvPr/>
            </p14:nvContentPartPr>
            <p14:xfrm>
              <a:off x="1772887" y="430947"/>
              <a:ext cx="127440" cy="200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3EDD9C-EE71-FEB6-E969-202538584B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6767" y="424827"/>
                <a:ext cx="139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0CEE76-798B-D59D-E60B-28713614B752}"/>
                  </a:ext>
                </a:extLst>
              </p14:cNvPr>
              <p14:cNvContentPartPr/>
              <p14:nvPr/>
            </p14:nvContentPartPr>
            <p14:xfrm>
              <a:off x="2044687" y="480267"/>
              <a:ext cx="28440" cy="235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0CEE76-798B-D59D-E60B-28713614B7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38567" y="474147"/>
                <a:ext cx="406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0892448-CBCC-39B7-861B-81DE3A35BCF1}"/>
                  </a:ext>
                </a:extLst>
              </p14:cNvPr>
              <p14:cNvContentPartPr/>
              <p14:nvPr/>
            </p14:nvContentPartPr>
            <p14:xfrm>
              <a:off x="2113807" y="555867"/>
              <a:ext cx="150120" cy="91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0892448-CBCC-39B7-861B-81DE3A35BC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87" y="549747"/>
                <a:ext cx="162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6F9575-1728-F764-F8F7-991A87B3514A}"/>
                  </a:ext>
                </a:extLst>
              </p14:cNvPr>
              <p14:cNvContentPartPr/>
              <p14:nvPr/>
            </p14:nvContentPartPr>
            <p14:xfrm>
              <a:off x="2148727" y="509067"/>
              <a:ext cx="46080" cy="211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6F9575-1728-F764-F8F7-991A87B351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2607" y="502947"/>
                <a:ext cx="58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AEFEB8-8E53-2BCF-AC33-6BDC0F38F41C}"/>
                  </a:ext>
                </a:extLst>
              </p14:cNvPr>
              <p14:cNvContentPartPr/>
              <p14:nvPr/>
            </p14:nvContentPartPr>
            <p14:xfrm>
              <a:off x="2320447" y="466587"/>
              <a:ext cx="95040" cy="262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AEFEB8-8E53-2BCF-AC33-6BDC0F38F4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14327" y="460467"/>
                <a:ext cx="10728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B6A20FB-50E1-4BCA-9C5E-5BBC6B0F0FEC}"/>
              </a:ext>
            </a:extLst>
          </p:cNvPr>
          <p:cNvGrpSpPr/>
          <p:nvPr/>
        </p:nvGrpSpPr>
        <p:grpSpPr>
          <a:xfrm>
            <a:off x="2841727" y="588267"/>
            <a:ext cx="37080" cy="250560"/>
            <a:chOff x="2841727" y="588267"/>
            <a:chExt cx="3708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BC72D9-C838-9EF3-0CD6-28C1A11DF19B}"/>
                    </a:ext>
                  </a:extLst>
                </p14:cNvPr>
                <p14:cNvContentPartPr/>
                <p14:nvPr/>
              </p14:nvContentPartPr>
              <p14:xfrm>
                <a:off x="2841727" y="588267"/>
                <a:ext cx="6480" cy="3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BC72D9-C838-9EF3-0CD6-28C1A11DF1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35607" y="582147"/>
                  <a:ext cx="18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79AC2C-CBC0-E9B1-6B6E-CC0E74F6A6A0}"/>
                    </a:ext>
                  </a:extLst>
                </p14:cNvPr>
                <p14:cNvContentPartPr/>
                <p14:nvPr/>
              </p14:nvContentPartPr>
              <p14:xfrm>
                <a:off x="2860087" y="685467"/>
                <a:ext cx="18720" cy="15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79AC2C-CBC0-E9B1-6B6E-CC0E74F6A6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3967" y="679347"/>
                  <a:ext cx="309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AD3F4D-BC09-A570-86E8-1F8EA273C2AF}"/>
              </a:ext>
            </a:extLst>
          </p:cNvPr>
          <p:cNvGrpSpPr/>
          <p:nvPr/>
        </p:nvGrpSpPr>
        <p:grpSpPr>
          <a:xfrm>
            <a:off x="3373087" y="400347"/>
            <a:ext cx="335880" cy="327600"/>
            <a:chOff x="3373087" y="400347"/>
            <a:chExt cx="33588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ACE8FD-D4A0-BF8E-11A8-7FD703C6EB62}"/>
                    </a:ext>
                  </a:extLst>
                </p14:cNvPr>
                <p14:cNvContentPartPr/>
                <p14:nvPr/>
              </p14:nvContentPartPr>
              <p14:xfrm>
                <a:off x="3373087" y="524907"/>
                <a:ext cx="105840" cy="20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ACE8FD-D4A0-BF8E-11A8-7FD703C6EB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6967" y="518787"/>
                  <a:ext cx="118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0E1437-52CA-1594-A279-BED977C7903C}"/>
                    </a:ext>
                  </a:extLst>
                </p14:cNvPr>
                <p14:cNvContentPartPr/>
                <p14:nvPr/>
              </p14:nvContentPartPr>
              <p14:xfrm>
                <a:off x="3557407" y="400347"/>
                <a:ext cx="151560" cy="112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0E1437-52CA-1594-A279-BED977C790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1287" y="394227"/>
                  <a:ext cx="163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E1D1D3-DD7E-235D-DBC7-043ADF965380}"/>
              </a:ext>
            </a:extLst>
          </p:cNvPr>
          <p:cNvGrpSpPr/>
          <p:nvPr/>
        </p:nvGrpSpPr>
        <p:grpSpPr>
          <a:xfrm>
            <a:off x="3881767" y="504027"/>
            <a:ext cx="454320" cy="251640"/>
            <a:chOff x="3881767" y="504027"/>
            <a:chExt cx="454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20B236-5FE0-F219-FCE5-AA7C4E4D7554}"/>
                    </a:ext>
                  </a:extLst>
                </p14:cNvPr>
                <p14:cNvContentPartPr/>
                <p14:nvPr/>
              </p14:nvContentPartPr>
              <p14:xfrm>
                <a:off x="3881767" y="547947"/>
                <a:ext cx="7200" cy="202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20B236-5FE0-F219-FCE5-AA7C4E4D75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75647" y="541827"/>
                  <a:ext cx="19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1CA728-0BAB-8E8C-42B4-4CAA955951DF}"/>
                    </a:ext>
                  </a:extLst>
                </p14:cNvPr>
                <p14:cNvContentPartPr/>
                <p14:nvPr/>
              </p14:nvContentPartPr>
              <p14:xfrm>
                <a:off x="3971407" y="581067"/>
                <a:ext cx="189000" cy="112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1CA728-0BAB-8E8C-42B4-4CAA955951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65287" y="574947"/>
                  <a:ext cx="201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41F467-4E30-990D-934F-C54A773BA2E1}"/>
                    </a:ext>
                  </a:extLst>
                </p14:cNvPr>
                <p14:cNvContentPartPr/>
                <p14:nvPr/>
              </p14:nvContentPartPr>
              <p14:xfrm>
                <a:off x="4016767" y="537867"/>
                <a:ext cx="9720" cy="20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41F467-4E30-990D-934F-C54A773BA2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10647" y="531747"/>
                  <a:ext cx="21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69F5E5-174F-CCA3-22A7-177A1D2B7584}"/>
                    </a:ext>
                  </a:extLst>
                </p14:cNvPr>
                <p14:cNvContentPartPr/>
                <p14:nvPr/>
              </p14:nvContentPartPr>
              <p14:xfrm>
                <a:off x="4221607" y="504027"/>
                <a:ext cx="114480" cy="251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69F5E5-174F-CCA3-22A7-177A1D2B75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15487" y="497907"/>
                  <a:ext cx="1267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04AFF3-23A9-B16B-D448-2ABD0BFD8AB3}"/>
              </a:ext>
            </a:extLst>
          </p:cNvPr>
          <p:cNvGrpSpPr/>
          <p:nvPr/>
        </p:nvGrpSpPr>
        <p:grpSpPr>
          <a:xfrm>
            <a:off x="4539127" y="630387"/>
            <a:ext cx="147240" cy="57960"/>
            <a:chOff x="4539127" y="630387"/>
            <a:chExt cx="1472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49F33E-C4DD-A78D-14E5-11DE0621E001}"/>
                    </a:ext>
                  </a:extLst>
                </p14:cNvPr>
                <p14:cNvContentPartPr/>
                <p14:nvPr/>
              </p14:nvContentPartPr>
              <p14:xfrm>
                <a:off x="4539127" y="630387"/>
                <a:ext cx="9180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49F33E-C4DD-A78D-14E5-11DE0621E0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3007" y="624267"/>
                  <a:ext cx="104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45732D5-6411-4337-CF96-9646B96195BD}"/>
                    </a:ext>
                  </a:extLst>
                </p14:cNvPr>
                <p14:cNvContentPartPr/>
                <p14:nvPr/>
              </p14:nvContentPartPr>
              <p14:xfrm>
                <a:off x="4554607" y="676107"/>
                <a:ext cx="131760" cy="1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45732D5-6411-4337-CF96-9646B96195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8487" y="669987"/>
                  <a:ext cx="1440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4E1D31-44F5-E92B-F76B-B6D38699A096}"/>
              </a:ext>
            </a:extLst>
          </p:cNvPr>
          <p:cNvGrpSpPr/>
          <p:nvPr/>
        </p:nvGrpSpPr>
        <p:grpSpPr>
          <a:xfrm>
            <a:off x="5039887" y="390627"/>
            <a:ext cx="286920" cy="306360"/>
            <a:chOff x="5039887" y="390627"/>
            <a:chExt cx="2869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E81CEA-A525-20AE-853E-9F43A1CA6522}"/>
                    </a:ext>
                  </a:extLst>
                </p14:cNvPr>
                <p14:cNvContentPartPr/>
                <p14:nvPr/>
              </p14:nvContentPartPr>
              <p14:xfrm>
                <a:off x="5039887" y="505827"/>
                <a:ext cx="141840" cy="19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E81CEA-A525-20AE-853E-9F43A1CA65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3767" y="499707"/>
                  <a:ext cx="154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7EF38E-86A3-4A2F-EC79-B54438502570}"/>
                    </a:ext>
                  </a:extLst>
                </p14:cNvPr>
                <p14:cNvContentPartPr/>
                <p14:nvPr/>
              </p14:nvContentPartPr>
              <p14:xfrm>
                <a:off x="5174167" y="390627"/>
                <a:ext cx="152640" cy="10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7EF38E-86A3-4A2F-EC79-B544385025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8047" y="384507"/>
                  <a:ext cx="1648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E6547B5-12A3-05D1-6EB2-8C9D445F964C}"/>
              </a:ext>
            </a:extLst>
          </p:cNvPr>
          <p:cNvGrpSpPr/>
          <p:nvPr/>
        </p:nvGrpSpPr>
        <p:grpSpPr>
          <a:xfrm>
            <a:off x="5476207" y="533187"/>
            <a:ext cx="422640" cy="225360"/>
            <a:chOff x="5476207" y="533187"/>
            <a:chExt cx="4226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4A6E91-A947-A23E-AE40-C749A3391BFF}"/>
                    </a:ext>
                  </a:extLst>
                </p14:cNvPr>
                <p14:cNvContentPartPr/>
                <p14:nvPr/>
              </p14:nvContentPartPr>
              <p14:xfrm>
                <a:off x="5476207" y="533187"/>
                <a:ext cx="1260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4A6E91-A947-A23E-AE40-C749A3391B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0087" y="527067"/>
                  <a:ext cx="24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1A785C-6BEA-78FB-6DE9-E71BEDE3FAA8}"/>
                    </a:ext>
                  </a:extLst>
                </p14:cNvPr>
                <p14:cNvContentPartPr/>
                <p14:nvPr/>
              </p14:nvContentPartPr>
              <p14:xfrm>
                <a:off x="5554327" y="598707"/>
                <a:ext cx="160920" cy="88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1A785C-6BEA-78FB-6DE9-E71BEDE3FA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8207" y="592587"/>
                  <a:ext cx="173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7746C8-E511-B20E-95A2-5B2D64C5179A}"/>
                    </a:ext>
                  </a:extLst>
                </p14:cNvPr>
                <p14:cNvContentPartPr/>
                <p14:nvPr/>
              </p14:nvContentPartPr>
              <p14:xfrm>
                <a:off x="5623087" y="560907"/>
                <a:ext cx="32400" cy="19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7746C8-E511-B20E-95A2-5B2D64C517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16967" y="554787"/>
                  <a:ext cx="44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AAC3AE-7002-E26D-7B5E-2E0B5992F0C0}"/>
                    </a:ext>
                  </a:extLst>
                </p14:cNvPr>
                <p14:cNvContentPartPr/>
                <p14:nvPr/>
              </p14:nvContentPartPr>
              <p14:xfrm>
                <a:off x="5790847" y="537147"/>
                <a:ext cx="108000" cy="221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AAC3AE-7002-E26D-7B5E-2E0B5992F0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84727" y="531027"/>
                  <a:ext cx="12024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23955F5-D5EE-AD31-9F78-097B3C161ADD}"/>
                  </a:ext>
                </a:extLst>
              </p14:cNvPr>
              <p14:cNvContentPartPr/>
              <p14:nvPr/>
            </p14:nvContentPartPr>
            <p14:xfrm>
              <a:off x="6242647" y="619587"/>
              <a:ext cx="1800" cy="10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23955F5-D5EE-AD31-9F78-097B3C161A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36527" y="613467"/>
                <a:ext cx="14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F1E8C78-5455-B79E-2C6A-2A5114AF820B}"/>
                  </a:ext>
                </a:extLst>
              </p14:cNvPr>
              <p14:cNvContentPartPr/>
              <p14:nvPr/>
            </p14:nvContentPartPr>
            <p14:xfrm>
              <a:off x="6244087" y="717507"/>
              <a:ext cx="9360" cy="105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F1E8C78-5455-B79E-2C6A-2A5114AF82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37967" y="711387"/>
                <a:ext cx="216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8C3A4C-DD69-E50D-15CB-AA20BBA19D46}"/>
                  </a:ext>
                </a:extLst>
              </p14:cNvPr>
              <p14:cNvContentPartPr/>
              <p14:nvPr/>
            </p14:nvContentPartPr>
            <p14:xfrm>
              <a:off x="6677527" y="606627"/>
              <a:ext cx="111960" cy="163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8C3A4C-DD69-E50D-15CB-AA20BBA19D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71407" y="600507"/>
                <a:ext cx="12420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141B425-2B39-1F93-320E-AAFB6D3B37DF}"/>
              </a:ext>
            </a:extLst>
          </p:cNvPr>
          <p:cNvGrpSpPr/>
          <p:nvPr/>
        </p:nvGrpSpPr>
        <p:grpSpPr>
          <a:xfrm>
            <a:off x="6911167" y="468387"/>
            <a:ext cx="73440" cy="181080"/>
            <a:chOff x="6911167" y="468387"/>
            <a:chExt cx="7344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B1948A-466C-5FD6-EFA9-48F804705889}"/>
                    </a:ext>
                  </a:extLst>
                </p14:cNvPr>
                <p14:cNvContentPartPr/>
                <p14:nvPr/>
              </p14:nvContentPartPr>
              <p14:xfrm>
                <a:off x="6911167" y="468387"/>
                <a:ext cx="73440" cy="105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B1948A-466C-5FD6-EFA9-48F8047058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05047" y="462267"/>
                  <a:ext cx="85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19ECB8-738C-E0C5-4A27-E3FCF3378FB2}"/>
                    </a:ext>
                  </a:extLst>
                </p14:cNvPr>
                <p14:cNvContentPartPr/>
                <p14:nvPr/>
              </p14:nvContentPartPr>
              <p14:xfrm>
                <a:off x="6958327" y="547227"/>
                <a:ext cx="26280" cy="102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19ECB8-738C-E0C5-4A27-E3FCF3378F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2207" y="541107"/>
                  <a:ext cx="385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B9B5FE8-D17B-74D2-DFA7-753AF9ACA0AD}"/>
              </a:ext>
            </a:extLst>
          </p:cNvPr>
          <p:cNvGrpSpPr/>
          <p:nvPr/>
        </p:nvGrpSpPr>
        <p:grpSpPr>
          <a:xfrm>
            <a:off x="7158487" y="574587"/>
            <a:ext cx="369720" cy="212760"/>
            <a:chOff x="7158487" y="574587"/>
            <a:chExt cx="3697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BE6B8C-D5D8-405C-8BB3-D5763541B09E}"/>
                    </a:ext>
                  </a:extLst>
                </p14:cNvPr>
                <p14:cNvContentPartPr/>
                <p14:nvPr/>
              </p14:nvContentPartPr>
              <p14:xfrm>
                <a:off x="7158487" y="603747"/>
                <a:ext cx="23400" cy="142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BE6B8C-D5D8-405C-8BB3-D5763541B0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52367" y="597627"/>
                  <a:ext cx="35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8B0D09-0924-195E-F639-7EB647CCE5AB}"/>
                    </a:ext>
                  </a:extLst>
                </p14:cNvPr>
                <p14:cNvContentPartPr/>
                <p14:nvPr/>
              </p14:nvContentPartPr>
              <p14:xfrm>
                <a:off x="7236247" y="637587"/>
                <a:ext cx="144000" cy="81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8B0D09-0924-195E-F639-7EB647CCE5A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30127" y="631467"/>
                  <a:ext cx="156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1FD8D-053F-2921-C854-312015133354}"/>
                    </a:ext>
                  </a:extLst>
                </p14:cNvPr>
                <p14:cNvContentPartPr/>
                <p14:nvPr/>
              </p14:nvContentPartPr>
              <p14:xfrm>
                <a:off x="7297807" y="610227"/>
                <a:ext cx="30600" cy="177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1FD8D-053F-2921-C854-3120151333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1687" y="604107"/>
                  <a:ext cx="42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915DE7-6239-202E-9742-9778C1AD57FC}"/>
                    </a:ext>
                  </a:extLst>
                </p14:cNvPr>
                <p14:cNvContentPartPr/>
                <p14:nvPr/>
              </p14:nvContentPartPr>
              <p14:xfrm>
                <a:off x="7460167" y="574587"/>
                <a:ext cx="68040" cy="19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915DE7-6239-202E-9742-9778C1AD57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54047" y="568467"/>
                  <a:ext cx="802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184E0-142C-E81E-7BB9-F9619A02B26C}"/>
              </a:ext>
            </a:extLst>
          </p:cNvPr>
          <p:cNvGrpSpPr/>
          <p:nvPr/>
        </p:nvGrpSpPr>
        <p:grpSpPr>
          <a:xfrm>
            <a:off x="7713967" y="690867"/>
            <a:ext cx="119520" cy="50040"/>
            <a:chOff x="7713967" y="690867"/>
            <a:chExt cx="119520" cy="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BCD55F-6F62-09A7-8CBD-06D5882BD052}"/>
                    </a:ext>
                  </a:extLst>
                </p14:cNvPr>
                <p14:cNvContentPartPr/>
                <p14:nvPr/>
              </p14:nvContentPartPr>
              <p14:xfrm>
                <a:off x="7717207" y="690867"/>
                <a:ext cx="88920" cy="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BCD55F-6F62-09A7-8CBD-06D5882BD0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1087" y="684747"/>
                  <a:ext cx="101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BDF87F-1E57-2ADE-5574-175920F94098}"/>
                    </a:ext>
                  </a:extLst>
                </p14:cNvPr>
                <p14:cNvContentPartPr/>
                <p14:nvPr/>
              </p14:nvContentPartPr>
              <p14:xfrm>
                <a:off x="7713967" y="735867"/>
                <a:ext cx="119520" cy="5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BDF87F-1E57-2ADE-5574-175920F940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07847" y="729747"/>
                  <a:ext cx="13176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31E052-1E99-EACB-F846-3A88F027FAF0}"/>
              </a:ext>
            </a:extLst>
          </p:cNvPr>
          <p:cNvGrpSpPr/>
          <p:nvPr/>
        </p:nvGrpSpPr>
        <p:grpSpPr>
          <a:xfrm>
            <a:off x="8162887" y="364707"/>
            <a:ext cx="706680" cy="404640"/>
            <a:chOff x="8162887" y="364707"/>
            <a:chExt cx="70668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384044-F4F4-FD13-43C9-CD9476FACF1A}"/>
                    </a:ext>
                  </a:extLst>
                </p14:cNvPr>
                <p14:cNvContentPartPr/>
                <p14:nvPr/>
              </p14:nvContentPartPr>
              <p14:xfrm>
                <a:off x="8162887" y="520947"/>
                <a:ext cx="165240" cy="217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384044-F4F4-FD13-43C9-CD9476FACF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56767" y="514827"/>
                  <a:ext cx="177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DDBD2E6-F252-91B8-A535-F423BD30A8E4}"/>
                    </a:ext>
                  </a:extLst>
                </p14:cNvPr>
                <p14:cNvContentPartPr/>
                <p14:nvPr/>
              </p14:nvContentPartPr>
              <p14:xfrm>
                <a:off x="8327767" y="364707"/>
                <a:ext cx="76680" cy="17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DDBD2E6-F252-91B8-A535-F423BD30A8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21647" y="358587"/>
                  <a:ext cx="88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B9CAA0-BA8C-5D8A-77C6-9F4CFA3F0218}"/>
                    </a:ext>
                  </a:extLst>
                </p14:cNvPr>
                <p14:cNvContentPartPr/>
                <p14:nvPr/>
              </p14:nvContentPartPr>
              <p14:xfrm>
                <a:off x="8506327" y="575667"/>
                <a:ext cx="12600" cy="17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B9CAA0-BA8C-5D8A-77C6-9F4CFA3F02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00207" y="569547"/>
                  <a:ext cx="24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3477B0-7EE7-F029-FF96-9E8453717AF1}"/>
                    </a:ext>
                  </a:extLst>
                </p14:cNvPr>
                <p14:cNvContentPartPr/>
                <p14:nvPr/>
              </p14:nvContentPartPr>
              <p14:xfrm>
                <a:off x="8576527" y="617787"/>
                <a:ext cx="134640" cy="9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3477B0-7EE7-F029-FF96-9E8453717AF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70407" y="611667"/>
                  <a:ext cx="146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9CB09A0-D975-52D6-EEFE-92D0185349A2}"/>
                    </a:ext>
                  </a:extLst>
                </p14:cNvPr>
                <p14:cNvContentPartPr/>
                <p14:nvPr/>
              </p14:nvContentPartPr>
              <p14:xfrm>
                <a:off x="8623687" y="588267"/>
                <a:ext cx="20160" cy="172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9CB09A0-D975-52D6-EEFE-92D0185349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17567" y="582147"/>
                  <a:ext cx="3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F14AF7-62E7-793F-8D4E-B1EA03C5276F}"/>
                    </a:ext>
                  </a:extLst>
                </p14:cNvPr>
                <p14:cNvContentPartPr/>
                <p14:nvPr/>
              </p14:nvContentPartPr>
              <p14:xfrm>
                <a:off x="8785687" y="565227"/>
                <a:ext cx="83880" cy="204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F14AF7-62E7-793F-8D4E-B1EA03C527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79567" y="559107"/>
                  <a:ext cx="961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993BAE6-7077-CFF0-6900-E66DC0C0CBA3}"/>
                  </a:ext>
                </a:extLst>
              </p14:cNvPr>
              <p14:cNvContentPartPr/>
              <p14:nvPr/>
            </p14:nvContentPartPr>
            <p14:xfrm>
              <a:off x="9119767" y="695547"/>
              <a:ext cx="432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993BAE6-7077-CFF0-6900-E66DC0C0CBA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13647" y="689427"/>
                <a:ext cx="554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413AA8F-F863-7BD8-6764-81084F299996}"/>
              </a:ext>
            </a:extLst>
          </p:cNvPr>
          <p:cNvGrpSpPr/>
          <p:nvPr/>
        </p:nvGrpSpPr>
        <p:grpSpPr>
          <a:xfrm>
            <a:off x="9341167" y="668907"/>
            <a:ext cx="201960" cy="15840"/>
            <a:chOff x="9341167" y="668907"/>
            <a:chExt cx="2019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AD70B7-6A80-855A-8E4B-BCC839CCF23A}"/>
                    </a:ext>
                  </a:extLst>
                </p14:cNvPr>
                <p14:cNvContentPartPr/>
                <p14:nvPr/>
              </p14:nvContentPartPr>
              <p14:xfrm>
                <a:off x="9341167" y="668907"/>
                <a:ext cx="88920" cy="15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AD70B7-6A80-855A-8E4B-BCC839CCF2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5047" y="662787"/>
                  <a:ext cx="101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B01101-CF42-1B1A-2DC4-72AA09C3A6BD}"/>
                    </a:ext>
                  </a:extLst>
                </p14:cNvPr>
                <p14:cNvContentPartPr/>
                <p14:nvPr/>
              </p14:nvContentPartPr>
              <p14:xfrm>
                <a:off x="9504607" y="677907"/>
                <a:ext cx="3852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B01101-CF42-1B1A-2DC4-72AA09C3A6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98487" y="671787"/>
                  <a:ext cx="507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02D2C34-999F-CC2C-5DE2-DF092675461E}"/>
                  </a:ext>
                </a:extLst>
              </p14:cNvPr>
              <p14:cNvContentPartPr/>
              <p14:nvPr/>
            </p14:nvContentPartPr>
            <p14:xfrm>
              <a:off x="9713767" y="677907"/>
              <a:ext cx="41400" cy="3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2D2C34-999F-CC2C-5DE2-DF092675461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07647" y="671787"/>
                <a:ext cx="5364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C005AB-D8FF-F6E8-EDCA-305C3B9D4F9F}"/>
              </a:ext>
            </a:extLst>
          </p:cNvPr>
          <p:cNvGrpSpPr/>
          <p:nvPr/>
        </p:nvGrpSpPr>
        <p:grpSpPr>
          <a:xfrm>
            <a:off x="9881527" y="686187"/>
            <a:ext cx="189720" cy="9360"/>
            <a:chOff x="9881527" y="686187"/>
            <a:chExt cx="18972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B00A2F-DADB-5630-CBFE-C91D4E35EEF0}"/>
                    </a:ext>
                  </a:extLst>
                </p14:cNvPr>
                <p14:cNvContentPartPr/>
                <p14:nvPr/>
              </p14:nvContentPartPr>
              <p14:xfrm>
                <a:off x="9881527" y="687987"/>
                <a:ext cx="38520" cy="2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B00A2F-DADB-5630-CBFE-C91D4E35EEF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75407" y="681867"/>
                  <a:ext cx="50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5339523-2FD5-B87B-596A-5EF862B5EDAA}"/>
                    </a:ext>
                  </a:extLst>
                </p14:cNvPr>
                <p14:cNvContentPartPr/>
                <p14:nvPr/>
              </p14:nvContentPartPr>
              <p14:xfrm>
                <a:off x="10014367" y="686187"/>
                <a:ext cx="56880" cy="9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5339523-2FD5-B87B-596A-5EF862B5EDA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08247" y="680067"/>
                  <a:ext cx="691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7D038E6-77B1-ADA2-7CA0-F63C718C1554}"/>
              </a:ext>
            </a:extLst>
          </p:cNvPr>
          <p:cNvGrpSpPr/>
          <p:nvPr/>
        </p:nvGrpSpPr>
        <p:grpSpPr>
          <a:xfrm>
            <a:off x="10332967" y="374787"/>
            <a:ext cx="887040" cy="422280"/>
            <a:chOff x="10332967" y="374787"/>
            <a:chExt cx="88704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B697E6-EA2D-95CB-B7DF-9E132ACD2702}"/>
                    </a:ext>
                  </a:extLst>
                </p14:cNvPr>
                <p14:cNvContentPartPr/>
                <p14:nvPr/>
              </p14:nvContentPartPr>
              <p14:xfrm>
                <a:off x="10332967" y="617067"/>
                <a:ext cx="101520" cy="180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B697E6-EA2D-95CB-B7DF-9E132ACD27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26847" y="610947"/>
                  <a:ext cx="113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C1FEF3-670A-E434-F598-3533E069B94C}"/>
                    </a:ext>
                  </a:extLst>
                </p14:cNvPr>
                <p14:cNvContentPartPr/>
                <p14:nvPr/>
              </p14:nvContentPartPr>
              <p14:xfrm>
                <a:off x="10493167" y="520227"/>
                <a:ext cx="121320" cy="9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C1FEF3-670A-E434-F598-3533E069B94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87047" y="514107"/>
                  <a:ext cx="133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0D22157-BD0D-8145-142D-B9B6E649A8B3}"/>
                    </a:ext>
                  </a:extLst>
                </p14:cNvPr>
                <p14:cNvContentPartPr/>
                <p14:nvPr/>
              </p14:nvContentPartPr>
              <p14:xfrm>
                <a:off x="10595767" y="398907"/>
                <a:ext cx="57240" cy="59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0D22157-BD0D-8145-142D-B9B6E649A8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89647" y="392787"/>
                  <a:ext cx="69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7391D7-C4E7-592F-927A-77912DD3FC05}"/>
                    </a:ext>
                  </a:extLst>
                </p14:cNvPr>
                <p14:cNvContentPartPr/>
                <p14:nvPr/>
              </p14:nvContentPartPr>
              <p14:xfrm>
                <a:off x="10723927" y="420867"/>
                <a:ext cx="6300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7391D7-C4E7-592F-927A-77912DD3FC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7807" y="414747"/>
                  <a:ext cx="75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BD08EC-61F4-E13F-B4F5-9C9A11C5DCB7}"/>
                    </a:ext>
                  </a:extLst>
                </p14:cNvPr>
                <p14:cNvContentPartPr/>
                <p14:nvPr/>
              </p14:nvContentPartPr>
              <p14:xfrm>
                <a:off x="10821847" y="374787"/>
                <a:ext cx="9360" cy="11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BD08EC-61F4-E13F-B4F5-9C9A11C5DC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15727" y="368667"/>
                  <a:ext cx="21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F738AD-8B91-3508-5C51-27B7D4BFEC66}"/>
                    </a:ext>
                  </a:extLst>
                </p14:cNvPr>
                <p14:cNvContentPartPr/>
                <p14:nvPr/>
              </p14:nvContentPartPr>
              <p14:xfrm>
                <a:off x="10892047" y="631467"/>
                <a:ext cx="52200" cy="139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F738AD-8B91-3508-5C51-27B7D4BFEC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85927" y="625347"/>
                  <a:ext cx="64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742415-CD91-E91E-0463-212498E9291D}"/>
                    </a:ext>
                  </a:extLst>
                </p14:cNvPr>
                <p14:cNvContentPartPr/>
                <p14:nvPr/>
              </p14:nvContentPartPr>
              <p14:xfrm>
                <a:off x="10992847" y="665307"/>
                <a:ext cx="112320" cy="81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742415-CD91-E91E-0463-212498E929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86727" y="659187"/>
                  <a:ext cx="124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B8A1A1-9344-691A-DEBD-7B27F861D0D4}"/>
                    </a:ext>
                  </a:extLst>
                </p14:cNvPr>
                <p14:cNvContentPartPr/>
                <p14:nvPr/>
              </p14:nvContentPartPr>
              <p14:xfrm>
                <a:off x="11016967" y="645147"/>
                <a:ext cx="35640" cy="151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B8A1A1-9344-691A-DEBD-7B27F861D0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10847" y="639027"/>
                  <a:ext cx="4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F074F8-2DF7-18CD-55A9-2CF235971EC0}"/>
                    </a:ext>
                  </a:extLst>
                </p14:cNvPr>
                <p14:cNvContentPartPr/>
                <p14:nvPr/>
              </p14:nvContentPartPr>
              <p14:xfrm>
                <a:off x="11141887" y="600867"/>
                <a:ext cx="7812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F074F8-2DF7-18CD-55A9-2CF235971E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35767" y="594747"/>
                  <a:ext cx="903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F07373-A7CB-4886-2B5B-7E5DC3D9C628}"/>
              </a:ext>
            </a:extLst>
          </p:cNvPr>
          <p:cNvGrpSpPr/>
          <p:nvPr/>
        </p:nvGrpSpPr>
        <p:grpSpPr>
          <a:xfrm>
            <a:off x="11351407" y="665307"/>
            <a:ext cx="82800" cy="65520"/>
            <a:chOff x="11351407" y="665307"/>
            <a:chExt cx="82800" cy="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84602F6-C841-7CD6-4548-CD6D70A3B80D}"/>
                    </a:ext>
                  </a:extLst>
                </p14:cNvPr>
                <p14:cNvContentPartPr/>
                <p14:nvPr/>
              </p14:nvContentPartPr>
              <p14:xfrm>
                <a:off x="11351407" y="665307"/>
                <a:ext cx="79560" cy="25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84602F6-C841-7CD6-4548-CD6D70A3B8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45287" y="659187"/>
                  <a:ext cx="9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551658-0580-8166-9FF2-A9DDD7A8C479}"/>
                    </a:ext>
                  </a:extLst>
                </p14:cNvPr>
                <p14:cNvContentPartPr/>
                <p14:nvPr/>
              </p14:nvContentPartPr>
              <p14:xfrm>
                <a:off x="11358967" y="722187"/>
                <a:ext cx="75240" cy="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551658-0580-8166-9FF2-A9DDD7A8C4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52847" y="716067"/>
                  <a:ext cx="874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2651628-C0D3-6DA8-8E33-F7A4C39BD34E}"/>
              </a:ext>
            </a:extLst>
          </p:cNvPr>
          <p:cNvGrpSpPr/>
          <p:nvPr/>
        </p:nvGrpSpPr>
        <p:grpSpPr>
          <a:xfrm>
            <a:off x="11575687" y="347427"/>
            <a:ext cx="565920" cy="496800"/>
            <a:chOff x="11575687" y="347427"/>
            <a:chExt cx="56592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61450D-CF93-702A-2B64-8EDADA813D91}"/>
                    </a:ext>
                  </a:extLst>
                </p14:cNvPr>
                <p14:cNvContentPartPr/>
                <p14:nvPr/>
              </p14:nvContentPartPr>
              <p14:xfrm>
                <a:off x="11575687" y="585387"/>
                <a:ext cx="95040" cy="173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61450D-CF93-702A-2B64-8EDADA813D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69567" y="579267"/>
                  <a:ext cx="107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9E89839-EF55-90EA-F400-9834043BAC81}"/>
                    </a:ext>
                  </a:extLst>
                </p14:cNvPr>
                <p14:cNvContentPartPr/>
                <p14:nvPr/>
              </p14:nvContentPartPr>
              <p14:xfrm>
                <a:off x="11633647" y="473067"/>
                <a:ext cx="95040" cy="7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9E89839-EF55-90EA-F400-9834043BAC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27527" y="466947"/>
                  <a:ext cx="107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6D8C899-8639-A484-2311-616651819FE7}"/>
                    </a:ext>
                  </a:extLst>
                </p14:cNvPr>
                <p14:cNvContentPartPr/>
                <p14:nvPr/>
              </p14:nvContentPartPr>
              <p14:xfrm>
                <a:off x="11728327" y="359667"/>
                <a:ext cx="43200" cy="46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6D8C899-8639-A484-2311-616651819F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22207" y="353547"/>
                  <a:ext cx="55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BDC03C-D8F4-C132-1886-F328AC9B4216}"/>
                    </a:ext>
                  </a:extLst>
                </p14:cNvPr>
                <p14:cNvContentPartPr/>
                <p14:nvPr/>
              </p14:nvContentPartPr>
              <p14:xfrm>
                <a:off x="11810767" y="378747"/>
                <a:ext cx="55440" cy="11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BDC03C-D8F4-C132-1886-F328AC9B42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804647" y="372627"/>
                  <a:ext cx="67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C2A4CF-7D6B-2D4E-2CE2-C72D401A0FB7}"/>
                    </a:ext>
                  </a:extLst>
                </p14:cNvPr>
                <p14:cNvContentPartPr/>
                <p14:nvPr/>
              </p14:nvContentPartPr>
              <p14:xfrm>
                <a:off x="11810767" y="378747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C2A4CF-7D6B-2D4E-2CE2-C72D401A0F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04647" y="3726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724D9F-1735-10C8-30D5-43E819C63BAE}"/>
                    </a:ext>
                  </a:extLst>
                </p14:cNvPr>
                <p14:cNvContentPartPr/>
                <p14:nvPr/>
              </p14:nvContentPartPr>
              <p14:xfrm>
                <a:off x="11810767" y="347427"/>
                <a:ext cx="58320" cy="95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724D9F-1735-10C8-30D5-43E819C63B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04647" y="341307"/>
                  <a:ext cx="70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D91EEF0-8E40-C1D3-74EF-DCE27B0C26D3}"/>
                    </a:ext>
                  </a:extLst>
                </p14:cNvPr>
                <p14:cNvContentPartPr/>
                <p14:nvPr/>
              </p14:nvContentPartPr>
              <p14:xfrm>
                <a:off x="11871967" y="645147"/>
                <a:ext cx="23400" cy="123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D91EEF0-8E40-C1D3-74EF-DCE27B0C26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865847" y="639027"/>
                  <a:ext cx="35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5B40D9F-D397-F458-15B8-0E0D659F896B}"/>
                    </a:ext>
                  </a:extLst>
                </p14:cNvPr>
                <p14:cNvContentPartPr/>
                <p14:nvPr/>
              </p14:nvContentPartPr>
              <p14:xfrm>
                <a:off x="11921287" y="691947"/>
                <a:ext cx="95760" cy="62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5B40D9F-D397-F458-15B8-0E0D659F89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15167" y="685827"/>
                  <a:ext cx="10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E40F26E-38A9-630E-32AF-17AFFFEE625F}"/>
                    </a:ext>
                  </a:extLst>
                </p14:cNvPr>
                <p14:cNvContentPartPr/>
                <p14:nvPr/>
              </p14:nvContentPartPr>
              <p14:xfrm>
                <a:off x="11954047" y="672507"/>
                <a:ext cx="38520" cy="13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E40F26E-38A9-630E-32AF-17AFFFEE62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947927" y="666387"/>
                  <a:ext cx="50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8ADCC9-2AF9-F4EF-9805-8C599F5B6AF3}"/>
                    </a:ext>
                  </a:extLst>
                </p14:cNvPr>
                <p14:cNvContentPartPr/>
                <p14:nvPr/>
              </p14:nvContentPartPr>
              <p14:xfrm>
                <a:off x="12037927" y="647667"/>
                <a:ext cx="103680" cy="196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8ADCC9-2AF9-F4EF-9805-8C599F5B6AF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031807" y="641547"/>
                  <a:ext cx="11592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2805251-06D3-5EBC-6799-7C792F5376A8}"/>
                  </a:ext>
                </a:extLst>
              </p14:cNvPr>
              <p14:cNvContentPartPr/>
              <p14:nvPr/>
            </p14:nvContentPartPr>
            <p14:xfrm>
              <a:off x="1464727" y="3312747"/>
              <a:ext cx="1614960" cy="38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2805251-06D3-5EBC-6799-7C792F5376A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58607" y="3306627"/>
                <a:ext cx="16272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8037A45-0B41-FD41-A1A9-DE49FB206D16}"/>
              </a:ext>
            </a:extLst>
          </p:cNvPr>
          <p:cNvGrpSpPr/>
          <p:nvPr/>
        </p:nvGrpSpPr>
        <p:grpSpPr>
          <a:xfrm>
            <a:off x="2118487" y="3456027"/>
            <a:ext cx="404640" cy="190800"/>
            <a:chOff x="2118487" y="3456027"/>
            <a:chExt cx="4046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8AAC59-83C8-D4C9-FC71-67783E1D2ABA}"/>
                    </a:ext>
                  </a:extLst>
                </p14:cNvPr>
                <p14:cNvContentPartPr/>
                <p14:nvPr/>
              </p14:nvContentPartPr>
              <p14:xfrm>
                <a:off x="2118487" y="3456027"/>
                <a:ext cx="244800" cy="185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8AAC59-83C8-D4C9-FC71-67783E1D2A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12367" y="3449907"/>
                  <a:ext cx="257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CDEC98-1845-9DA6-8BFE-8BC444EE06B4}"/>
                    </a:ext>
                  </a:extLst>
                </p14:cNvPr>
                <p14:cNvContentPartPr/>
                <p14:nvPr/>
              </p14:nvContentPartPr>
              <p14:xfrm>
                <a:off x="2248087" y="3558987"/>
                <a:ext cx="275040" cy="87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CDEC98-1845-9DA6-8BFE-8BC444EE06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41967" y="3552867"/>
                  <a:ext cx="28728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85C1922-8156-B2E7-DE08-BE212009C979}"/>
              </a:ext>
            </a:extLst>
          </p:cNvPr>
          <p:cNvGrpSpPr/>
          <p:nvPr/>
        </p:nvGrpSpPr>
        <p:grpSpPr>
          <a:xfrm>
            <a:off x="1492087" y="2876067"/>
            <a:ext cx="362880" cy="305280"/>
            <a:chOff x="1492087" y="2876067"/>
            <a:chExt cx="36288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52F4A5-9B5F-5908-BA0B-B9727436CD85}"/>
                    </a:ext>
                  </a:extLst>
                </p14:cNvPr>
                <p14:cNvContentPartPr/>
                <p14:nvPr/>
              </p14:nvContentPartPr>
              <p14:xfrm>
                <a:off x="1492087" y="2876067"/>
                <a:ext cx="46440" cy="305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52F4A5-9B5F-5908-BA0B-B9727436CD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85967" y="2869947"/>
                  <a:ext cx="58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F48DC63-7F0C-8614-34A3-21393DB8988D}"/>
                    </a:ext>
                  </a:extLst>
                </p14:cNvPr>
                <p14:cNvContentPartPr/>
                <p14:nvPr/>
              </p14:nvContentPartPr>
              <p14:xfrm>
                <a:off x="1615207" y="2997027"/>
                <a:ext cx="9000" cy="123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F48DC63-7F0C-8614-34A3-21393DB898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09087" y="2990907"/>
                  <a:ext cx="21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12C0CE0-1B8F-C831-0639-643ED27D3AAD}"/>
                    </a:ext>
                  </a:extLst>
                </p14:cNvPr>
                <p14:cNvContentPartPr/>
                <p14:nvPr/>
              </p14:nvContentPartPr>
              <p14:xfrm>
                <a:off x="1672087" y="3043467"/>
                <a:ext cx="68040" cy="45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12C0CE0-1B8F-C831-0639-643ED27D3A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65967" y="3037347"/>
                  <a:ext cx="80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5650BE4-B65D-B332-D151-94833325096F}"/>
                    </a:ext>
                  </a:extLst>
                </p14:cNvPr>
                <p14:cNvContentPartPr/>
                <p14:nvPr/>
              </p14:nvContentPartPr>
              <p14:xfrm>
                <a:off x="1770007" y="2979027"/>
                <a:ext cx="84960" cy="15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5650BE4-B65D-B332-D151-9483332509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63887" y="2972907"/>
                  <a:ext cx="972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678C7A5-6620-F2DC-C3B4-C69E6902AE8D}"/>
              </a:ext>
            </a:extLst>
          </p:cNvPr>
          <p:cNvGrpSpPr/>
          <p:nvPr/>
        </p:nvGrpSpPr>
        <p:grpSpPr>
          <a:xfrm>
            <a:off x="2180047" y="2986587"/>
            <a:ext cx="115920" cy="111240"/>
            <a:chOff x="2180047" y="2986587"/>
            <a:chExt cx="11592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D22928-FD74-A401-E9DA-63479AAEB208}"/>
                    </a:ext>
                  </a:extLst>
                </p14:cNvPr>
                <p14:cNvContentPartPr/>
                <p14:nvPr/>
              </p14:nvContentPartPr>
              <p14:xfrm>
                <a:off x="2225047" y="2986587"/>
                <a:ext cx="32760" cy="111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D22928-FD74-A401-E9DA-63479AAEB2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18927" y="2980467"/>
                  <a:ext cx="4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7826B05-D4FB-27BE-41D5-157901F54A9A}"/>
                    </a:ext>
                  </a:extLst>
                </p14:cNvPr>
                <p14:cNvContentPartPr/>
                <p14:nvPr/>
              </p14:nvContentPartPr>
              <p14:xfrm>
                <a:off x="2180047" y="3056067"/>
                <a:ext cx="115920" cy="6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7826B05-D4FB-27BE-41D5-157901F54A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73927" y="3049947"/>
                  <a:ext cx="12816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2FE7061-907E-F35B-7EB8-15D46791C0AC}"/>
                  </a:ext>
                </a:extLst>
              </p14:cNvPr>
              <p14:cNvContentPartPr/>
              <p14:nvPr/>
            </p14:nvContentPartPr>
            <p14:xfrm>
              <a:off x="2530327" y="2957427"/>
              <a:ext cx="109080" cy="183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2FE7061-907E-F35B-7EB8-15D46791C0A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24207" y="2951307"/>
                <a:ext cx="1213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F08D6F0-B630-9CE2-6D5B-45F99D4C0689}"/>
                  </a:ext>
                </a:extLst>
              </p14:cNvPr>
              <p14:cNvContentPartPr/>
              <p14:nvPr/>
            </p14:nvContentPartPr>
            <p14:xfrm>
              <a:off x="2763967" y="2985507"/>
              <a:ext cx="12600" cy="146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F08D6F0-B630-9CE2-6D5B-45F99D4C068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757847" y="2979387"/>
                <a:ext cx="2484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7445974-5EAE-4269-4B58-AB04DADEFB93}"/>
              </a:ext>
            </a:extLst>
          </p:cNvPr>
          <p:cNvGrpSpPr/>
          <p:nvPr/>
        </p:nvGrpSpPr>
        <p:grpSpPr>
          <a:xfrm>
            <a:off x="2869447" y="2894427"/>
            <a:ext cx="218520" cy="298080"/>
            <a:chOff x="2869447" y="2894427"/>
            <a:chExt cx="2185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B715CB-F006-E9B7-1071-6301A48B5884}"/>
                    </a:ext>
                  </a:extLst>
                </p14:cNvPr>
                <p14:cNvContentPartPr/>
                <p14:nvPr/>
              </p14:nvContentPartPr>
              <p14:xfrm>
                <a:off x="2869447" y="3011067"/>
                <a:ext cx="7920" cy="81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B715CB-F006-E9B7-1071-6301A48B58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63327" y="3004947"/>
                  <a:ext cx="20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14C949-44A1-6646-055C-DD322138931A}"/>
                    </a:ext>
                  </a:extLst>
                </p14:cNvPr>
                <p14:cNvContentPartPr/>
                <p14:nvPr/>
              </p14:nvContentPartPr>
              <p14:xfrm>
                <a:off x="2913727" y="2989467"/>
                <a:ext cx="81360" cy="158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14C949-44A1-6646-055C-DD32213893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07607" y="2983347"/>
                  <a:ext cx="93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AD829B9-ED4E-DEC3-9C6A-84E531393B29}"/>
                    </a:ext>
                  </a:extLst>
                </p14:cNvPr>
                <p14:cNvContentPartPr/>
                <p14:nvPr/>
              </p14:nvContentPartPr>
              <p14:xfrm>
                <a:off x="3012727" y="2894427"/>
                <a:ext cx="75240" cy="298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AD829B9-ED4E-DEC3-9C6A-84E531393B2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06607" y="2888307"/>
                  <a:ext cx="8748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E76532-1493-190B-6E2F-70C4AE503D1B}"/>
              </a:ext>
            </a:extLst>
          </p:cNvPr>
          <p:cNvGrpSpPr/>
          <p:nvPr/>
        </p:nvGrpSpPr>
        <p:grpSpPr>
          <a:xfrm>
            <a:off x="2124247" y="2273427"/>
            <a:ext cx="284400" cy="270360"/>
            <a:chOff x="2124247" y="2273427"/>
            <a:chExt cx="28440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6D23D8-CFE1-D05B-55FC-8CB07980C867}"/>
                    </a:ext>
                  </a:extLst>
                </p14:cNvPr>
                <p14:cNvContentPartPr/>
                <p14:nvPr/>
              </p14:nvContentPartPr>
              <p14:xfrm>
                <a:off x="2124247" y="2273427"/>
                <a:ext cx="174600" cy="221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6D23D8-CFE1-D05B-55FC-8CB07980C8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18127" y="2267307"/>
                  <a:ext cx="186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A885103-F1BF-053D-9583-B3564370BE99}"/>
                    </a:ext>
                  </a:extLst>
                </p14:cNvPr>
                <p14:cNvContentPartPr/>
                <p14:nvPr/>
              </p14:nvContentPartPr>
              <p14:xfrm>
                <a:off x="2319727" y="2492667"/>
                <a:ext cx="88920" cy="51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A885103-F1BF-053D-9583-B3564370BE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13607" y="2486547"/>
                  <a:ext cx="1011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EADF2C6-5714-0ED2-BD9A-6174E0A0B0AE}"/>
              </a:ext>
            </a:extLst>
          </p:cNvPr>
          <p:cNvGrpSpPr/>
          <p:nvPr/>
        </p:nvGrpSpPr>
        <p:grpSpPr>
          <a:xfrm>
            <a:off x="3342487" y="2955627"/>
            <a:ext cx="372960" cy="285120"/>
            <a:chOff x="3342487" y="2955627"/>
            <a:chExt cx="3729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A4C8806-F991-EB5C-9597-011A286D0505}"/>
                    </a:ext>
                  </a:extLst>
                </p14:cNvPr>
                <p14:cNvContentPartPr/>
                <p14:nvPr/>
              </p14:nvContentPartPr>
              <p14:xfrm>
                <a:off x="3428887" y="3043467"/>
                <a:ext cx="147600" cy="91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A4C8806-F991-EB5C-9597-011A286D050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22767" y="3037347"/>
                  <a:ext cx="159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24CE6A5-6083-7F09-7F81-8F344E483563}"/>
                    </a:ext>
                  </a:extLst>
                </p14:cNvPr>
                <p14:cNvContentPartPr/>
                <p14:nvPr/>
              </p14:nvContentPartPr>
              <p14:xfrm>
                <a:off x="3342487" y="2955627"/>
                <a:ext cx="372960" cy="28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24CE6A5-6083-7F09-7F81-8F344E48356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36367" y="2949507"/>
                  <a:ext cx="38520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001570-EA66-3EA3-B1DD-36AECB4A2BA0}"/>
              </a:ext>
            </a:extLst>
          </p:cNvPr>
          <p:cNvGrpSpPr/>
          <p:nvPr/>
        </p:nvGrpSpPr>
        <p:grpSpPr>
          <a:xfrm>
            <a:off x="3923887" y="2933667"/>
            <a:ext cx="735120" cy="273240"/>
            <a:chOff x="3923887" y="2933667"/>
            <a:chExt cx="7351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40E013-94EE-EDA9-B955-942FC1F126CA}"/>
                    </a:ext>
                  </a:extLst>
                </p14:cNvPr>
                <p14:cNvContentPartPr/>
                <p14:nvPr/>
              </p14:nvContentPartPr>
              <p14:xfrm>
                <a:off x="3923887" y="2933667"/>
                <a:ext cx="195840" cy="27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40E013-94EE-EDA9-B955-942FC1F126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17767" y="2927547"/>
                  <a:ext cx="208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C0F596-D8A7-971F-5608-899471158091}"/>
                    </a:ext>
                  </a:extLst>
                </p14:cNvPr>
                <p14:cNvContentPartPr/>
                <p14:nvPr/>
              </p14:nvContentPartPr>
              <p14:xfrm>
                <a:off x="4250767" y="2988387"/>
                <a:ext cx="53640" cy="143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C0F596-D8A7-971F-5608-89947115809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44647" y="2982267"/>
                  <a:ext cx="65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3AE7E6-211A-D36C-70D9-45B05DC61D43}"/>
                    </a:ext>
                  </a:extLst>
                </p14:cNvPr>
                <p14:cNvContentPartPr/>
                <p14:nvPr/>
              </p14:nvContentPartPr>
              <p14:xfrm>
                <a:off x="4343647" y="3069747"/>
                <a:ext cx="81360" cy="65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3AE7E6-211A-D36C-70D9-45B05DC61D4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37527" y="3063627"/>
                  <a:ext cx="93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EBCB8E-88B9-F4E5-4C00-459AAE72B113}"/>
                    </a:ext>
                  </a:extLst>
                </p14:cNvPr>
                <p14:cNvContentPartPr/>
                <p14:nvPr/>
              </p14:nvContentPartPr>
              <p14:xfrm>
                <a:off x="4531927" y="2996667"/>
                <a:ext cx="127080" cy="168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EBCB8E-88B9-F4E5-4C00-459AAE72B1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25807" y="2990547"/>
                  <a:ext cx="13932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FC249BF-222C-7C3A-2FF0-43E6C84C9808}"/>
                  </a:ext>
                </a:extLst>
              </p14:cNvPr>
              <p14:cNvContentPartPr/>
              <p14:nvPr/>
            </p14:nvContentPartPr>
            <p14:xfrm>
              <a:off x="5026207" y="3025107"/>
              <a:ext cx="258480" cy="96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FC249BF-222C-7C3A-2FF0-43E6C84C980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20087" y="3018987"/>
                <a:ext cx="27072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35FFC84-2A3E-0DDD-7EE3-6AF01351D2EB}"/>
              </a:ext>
            </a:extLst>
          </p:cNvPr>
          <p:cNvGrpSpPr/>
          <p:nvPr/>
        </p:nvGrpSpPr>
        <p:grpSpPr>
          <a:xfrm>
            <a:off x="5650447" y="2899827"/>
            <a:ext cx="298080" cy="241920"/>
            <a:chOff x="5650447" y="2899827"/>
            <a:chExt cx="2980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E3D61C5-9EFE-83EA-29F0-3756D2D96788}"/>
                    </a:ext>
                  </a:extLst>
                </p14:cNvPr>
                <p14:cNvContentPartPr/>
                <p14:nvPr/>
              </p14:nvContentPartPr>
              <p14:xfrm>
                <a:off x="5650447" y="2977587"/>
                <a:ext cx="38520" cy="164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E3D61C5-9EFE-83EA-29F0-3756D2D967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44327" y="2971467"/>
                  <a:ext cx="5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7D4094A-955A-9535-CEEF-A12C95C65E1C}"/>
                    </a:ext>
                  </a:extLst>
                </p14:cNvPr>
                <p14:cNvContentPartPr/>
                <p14:nvPr/>
              </p14:nvContentPartPr>
              <p14:xfrm>
                <a:off x="5658007" y="3028347"/>
                <a:ext cx="171360" cy="95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7D4094A-955A-9535-CEEF-A12C95C65E1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1887" y="3022227"/>
                  <a:ext cx="183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30CEEE7-58FA-63AA-EAF1-CBFEA93639AD}"/>
                    </a:ext>
                  </a:extLst>
                </p14:cNvPr>
                <p14:cNvContentPartPr/>
                <p14:nvPr/>
              </p14:nvContentPartPr>
              <p14:xfrm>
                <a:off x="5725327" y="2899827"/>
                <a:ext cx="223200" cy="88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30CEEE7-58FA-63AA-EAF1-CBFEA93639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19207" y="2893707"/>
                  <a:ext cx="235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1509823-DA33-2905-38D1-59EFE374AB31}"/>
              </a:ext>
            </a:extLst>
          </p:cNvPr>
          <p:cNvGrpSpPr/>
          <p:nvPr/>
        </p:nvGrpSpPr>
        <p:grpSpPr>
          <a:xfrm>
            <a:off x="6175687" y="2989107"/>
            <a:ext cx="355320" cy="179640"/>
            <a:chOff x="6175687" y="2989107"/>
            <a:chExt cx="3553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4862D55-3442-ACAE-01DD-60DE791D8906}"/>
                    </a:ext>
                  </a:extLst>
                </p14:cNvPr>
                <p14:cNvContentPartPr/>
                <p14:nvPr/>
              </p14:nvContentPartPr>
              <p14:xfrm>
                <a:off x="6175687" y="2995587"/>
                <a:ext cx="21240" cy="14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4862D55-3442-ACAE-01DD-60DE791D890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69567" y="2989467"/>
                  <a:ext cx="33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72A7987-98F2-24B4-B3E7-D87533192CC0}"/>
                    </a:ext>
                  </a:extLst>
                </p14:cNvPr>
                <p14:cNvContentPartPr/>
                <p14:nvPr/>
              </p14:nvContentPartPr>
              <p14:xfrm>
                <a:off x="6273247" y="3048147"/>
                <a:ext cx="44640" cy="69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72A7987-98F2-24B4-B3E7-D87533192C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67127" y="3042027"/>
                  <a:ext cx="56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5CD7444-B452-62C8-943D-C52398547701}"/>
                    </a:ext>
                  </a:extLst>
                </p14:cNvPr>
                <p14:cNvContentPartPr/>
                <p14:nvPr/>
              </p14:nvContentPartPr>
              <p14:xfrm>
                <a:off x="6273247" y="3048147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5CD7444-B452-62C8-943D-C523985477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67127" y="30420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2870064-4175-6AA1-D983-7DE0EA2C916B}"/>
                    </a:ext>
                  </a:extLst>
                </p14:cNvPr>
                <p14:cNvContentPartPr/>
                <p14:nvPr/>
              </p14:nvContentPartPr>
              <p14:xfrm>
                <a:off x="6273247" y="2989107"/>
                <a:ext cx="257760" cy="17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2870064-4175-6AA1-D983-7DE0EA2C916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67127" y="2982987"/>
                  <a:ext cx="2700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EE080D-1B5A-8A7D-4117-03291C420ADF}"/>
                  </a:ext>
                </a:extLst>
              </p14:cNvPr>
              <p14:cNvContentPartPr/>
              <p14:nvPr/>
            </p14:nvContentPartPr>
            <p14:xfrm>
              <a:off x="4034047" y="3390507"/>
              <a:ext cx="2598120" cy="21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EE080D-1B5A-8A7D-4117-03291C420AD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027927" y="3384387"/>
                <a:ext cx="26103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36297A5-4437-EE2C-8D7C-F1823A79D4CB}"/>
              </a:ext>
            </a:extLst>
          </p:cNvPr>
          <p:cNvGrpSpPr/>
          <p:nvPr/>
        </p:nvGrpSpPr>
        <p:grpSpPr>
          <a:xfrm>
            <a:off x="5100727" y="3546387"/>
            <a:ext cx="422640" cy="113760"/>
            <a:chOff x="5100727" y="3546387"/>
            <a:chExt cx="42264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C8EA3C7-9918-FEF7-9CC4-DDC934EABE32}"/>
                    </a:ext>
                  </a:extLst>
                </p14:cNvPr>
                <p14:cNvContentPartPr/>
                <p14:nvPr/>
              </p14:nvContentPartPr>
              <p14:xfrm>
                <a:off x="5100727" y="3546387"/>
                <a:ext cx="328680" cy="96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C8EA3C7-9918-FEF7-9CC4-DDC934EABE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94607" y="3540267"/>
                  <a:ext cx="340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0EF5723-CED2-AE46-4AAC-C11A88033151}"/>
                    </a:ext>
                  </a:extLst>
                </p14:cNvPr>
                <p14:cNvContentPartPr/>
                <p14:nvPr/>
              </p14:nvContentPartPr>
              <p14:xfrm>
                <a:off x="5281087" y="3598947"/>
                <a:ext cx="242280" cy="61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0EF5723-CED2-AE46-4AAC-C11A8803315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274967" y="3592827"/>
                  <a:ext cx="25452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6D8E873-DBB5-E92B-7FA8-1035AA893EA6}"/>
                  </a:ext>
                </a:extLst>
              </p14:cNvPr>
              <p14:cNvContentPartPr/>
              <p14:nvPr/>
            </p14:nvContentPartPr>
            <p14:xfrm>
              <a:off x="6540367" y="2936187"/>
              <a:ext cx="146880" cy="231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6D8E873-DBB5-E92B-7FA8-1035AA893EA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534247" y="2930067"/>
                <a:ext cx="1591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C348088-4302-CCCD-CDAC-E7FC7AEA8DD2}"/>
              </a:ext>
            </a:extLst>
          </p:cNvPr>
          <p:cNvGrpSpPr/>
          <p:nvPr/>
        </p:nvGrpSpPr>
        <p:grpSpPr>
          <a:xfrm>
            <a:off x="5204407" y="2258667"/>
            <a:ext cx="257400" cy="300240"/>
            <a:chOff x="5204407" y="2258667"/>
            <a:chExt cx="25740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897E5F-F4E7-312A-F1A7-0EDD46E3FC44}"/>
                    </a:ext>
                  </a:extLst>
                </p14:cNvPr>
                <p14:cNvContentPartPr/>
                <p14:nvPr/>
              </p14:nvContentPartPr>
              <p14:xfrm>
                <a:off x="5204407" y="2258667"/>
                <a:ext cx="218880" cy="212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897E5F-F4E7-312A-F1A7-0EDD46E3FC4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98287" y="2252547"/>
                  <a:ext cx="231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BE0A95-1229-E973-A3BD-90D365FD4793}"/>
                    </a:ext>
                  </a:extLst>
                </p14:cNvPr>
                <p14:cNvContentPartPr/>
                <p14:nvPr/>
              </p14:nvContentPartPr>
              <p14:xfrm>
                <a:off x="5432287" y="2454507"/>
                <a:ext cx="29520" cy="10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BE0A95-1229-E973-A3BD-90D365FD479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26167" y="2448387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384B7D6-021F-EA7C-3B28-8E44D3C79CB8}"/>
              </a:ext>
            </a:extLst>
          </p:cNvPr>
          <p:cNvGrpSpPr/>
          <p:nvPr/>
        </p:nvGrpSpPr>
        <p:grpSpPr>
          <a:xfrm>
            <a:off x="6904687" y="2990187"/>
            <a:ext cx="326160" cy="251640"/>
            <a:chOff x="6904687" y="2990187"/>
            <a:chExt cx="3261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A0D214-AE72-7D58-20FC-FDDABDA8AEC6}"/>
                    </a:ext>
                  </a:extLst>
                </p14:cNvPr>
                <p14:cNvContentPartPr/>
                <p14:nvPr/>
              </p14:nvContentPartPr>
              <p14:xfrm>
                <a:off x="7002967" y="3096747"/>
                <a:ext cx="116640" cy="82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A0D214-AE72-7D58-20FC-FDDABDA8AEC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96847" y="3090627"/>
                  <a:ext cx="12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A2375B9-4E5B-2C8B-3F5C-A49B2052A4FD}"/>
                    </a:ext>
                  </a:extLst>
                </p14:cNvPr>
                <p14:cNvContentPartPr/>
                <p14:nvPr/>
              </p14:nvContentPartPr>
              <p14:xfrm>
                <a:off x="6998287" y="3085587"/>
                <a:ext cx="167040" cy="78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A2375B9-4E5B-2C8B-3F5C-A49B2052A4F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92167" y="3079467"/>
                  <a:ext cx="179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629D9A-88AB-FAC0-D23F-1EF9C42F52D7}"/>
                    </a:ext>
                  </a:extLst>
                </p14:cNvPr>
                <p14:cNvContentPartPr/>
                <p14:nvPr/>
              </p14:nvContentPartPr>
              <p14:xfrm>
                <a:off x="6904687" y="2990187"/>
                <a:ext cx="326160" cy="251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629D9A-88AB-FAC0-D23F-1EF9C42F52D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98567" y="2984067"/>
                  <a:ext cx="3384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BB1303E-6D1E-1F89-0105-834F1C436B5D}"/>
              </a:ext>
            </a:extLst>
          </p:cNvPr>
          <p:cNvGrpSpPr/>
          <p:nvPr/>
        </p:nvGrpSpPr>
        <p:grpSpPr>
          <a:xfrm>
            <a:off x="7457647" y="3102147"/>
            <a:ext cx="630720" cy="50760"/>
            <a:chOff x="7457647" y="3102147"/>
            <a:chExt cx="63072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917F72-FF12-2784-6658-BFD7692B5BFE}"/>
                    </a:ext>
                  </a:extLst>
                </p14:cNvPr>
                <p14:cNvContentPartPr/>
                <p14:nvPr/>
              </p14:nvContentPartPr>
              <p14:xfrm>
                <a:off x="7457647" y="3135267"/>
                <a:ext cx="90360" cy="17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917F72-FF12-2784-6658-BFD7692B5BF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451527" y="3129147"/>
                  <a:ext cx="10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3D6591A-54CA-66B4-1D75-4DBE641311CB}"/>
                    </a:ext>
                  </a:extLst>
                </p14:cNvPr>
                <p14:cNvContentPartPr/>
                <p14:nvPr/>
              </p14:nvContentPartPr>
              <p14:xfrm>
                <a:off x="7720087" y="3122307"/>
                <a:ext cx="145440" cy="10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3D6591A-54CA-66B4-1D75-4DBE641311C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713967" y="3116187"/>
                  <a:ext cx="15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B9A481-8B90-9716-C5E7-706150FB6DDA}"/>
                    </a:ext>
                  </a:extLst>
                </p14:cNvPr>
                <p14:cNvContentPartPr/>
                <p14:nvPr/>
              </p14:nvContentPartPr>
              <p14:xfrm>
                <a:off x="7942927" y="3102147"/>
                <a:ext cx="145440" cy="7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B9A481-8B90-9716-C5E7-706150FB6DD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36807" y="3096027"/>
                  <a:ext cx="1576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F28FB08-B608-98AE-47F6-9DAD6DA52616}"/>
              </a:ext>
            </a:extLst>
          </p:cNvPr>
          <p:cNvGrpSpPr/>
          <p:nvPr/>
        </p:nvGrpSpPr>
        <p:grpSpPr>
          <a:xfrm>
            <a:off x="8303287" y="3110427"/>
            <a:ext cx="281160" cy="13320"/>
            <a:chOff x="8303287" y="3110427"/>
            <a:chExt cx="281160" cy="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5280FE7-CDDE-794B-FA1D-D5A36F8AF520}"/>
                    </a:ext>
                  </a:extLst>
                </p14:cNvPr>
                <p14:cNvContentPartPr/>
                <p14:nvPr/>
              </p14:nvContentPartPr>
              <p14:xfrm>
                <a:off x="8303287" y="3110427"/>
                <a:ext cx="119520" cy="9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5280FE7-CDDE-794B-FA1D-D5A36F8AF5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97167" y="3104307"/>
                  <a:ext cx="131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08EE036-FEE6-B0C7-9BA2-F9D124DD8EA4}"/>
                    </a:ext>
                  </a:extLst>
                </p14:cNvPr>
                <p14:cNvContentPartPr/>
                <p14:nvPr/>
              </p14:nvContentPartPr>
              <p14:xfrm>
                <a:off x="8522887" y="3120507"/>
                <a:ext cx="61560" cy="3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08EE036-FEE6-B0C7-9BA2-F9D124DD8EA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516767" y="3114387"/>
                  <a:ext cx="7380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273C752-2FEF-A0DA-EFF2-5279573A3475}"/>
              </a:ext>
            </a:extLst>
          </p:cNvPr>
          <p:cNvGrpSpPr/>
          <p:nvPr/>
        </p:nvGrpSpPr>
        <p:grpSpPr>
          <a:xfrm>
            <a:off x="10147207" y="3427227"/>
            <a:ext cx="407880" cy="175680"/>
            <a:chOff x="10147207" y="3427227"/>
            <a:chExt cx="4078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35627FD-23E1-219A-38DC-2EE1274B6CC0}"/>
                    </a:ext>
                  </a:extLst>
                </p14:cNvPr>
                <p14:cNvContentPartPr/>
                <p14:nvPr/>
              </p14:nvContentPartPr>
              <p14:xfrm>
                <a:off x="10147207" y="3427227"/>
                <a:ext cx="343440" cy="175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35627FD-23E1-219A-38DC-2EE1274B6CC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141087" y="3421107"/>
                  <a:ext cx="355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CF5AEC1-B54E-5EAF-DF5C-CA2A3DCA5256}"/>
                    </a:ext>
                  </a:extLst>
                </p14:cNvPr>
                <p14:cNvContentPartPr/>
                <p14:nvPr/>
              </p14:nvContentPartPr>
              <p14:xfrm>
                <a:off x="10356367" y="3511827"/>
                <a:ext cx="198720" cy="73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CF5AEC1-B54E-5EAF-DF5C-CA2A3DCA52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50247" y="3505707"/>
                  <a:ext cx="2109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1F6BD1F-5957-C9C3-BD40-096A0F9E2115}"/>
              </a:ext>
            </a:extLst>
          </p:cNvPr>
          <p:cNvGrpSpPr/>
          <p:nvPr/>
        </p:nvGrpSpPr>
        <p:grpSpPr>
          <a:xfrm>
            <a:off x="8866327" y="2734227"/>
            <a:ext cx="3282480" cy="612720"/>
            <a:chOff x="8866327" y="2734227"/>
            <a:chExt cx="32824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21BC019-CCEA-C3F1-BA43-F0C8E202C57A}"/>
                    </a:ext>
                  </a:extLst>
                </p14:cNvPr>
                <p14:cNvContentPartPr/>
                <p14:nvPr/>
              </p14:nvContentPartPr>
              <p14:xfrm>
                <a:off x="8998087" y="3054627"/>
                <a:ext cx="172440" cy="10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21BC019-CCEA-C3F1-BA43-F0C8E202C57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91967" y="3048507"/>
                  <a:ext cx="18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7E54E17-7BCA-CC68-4BD0-1B11451701F4}"/>
                    </a:ext>
                  </a:extLst>
                </p14:cNvPr>
                <p14:cNvContentPartPr/>
                <p14:nvPr/>
              </p14:nvContentPartPr>
              <p14:xfrm>
                <a:off x="9005287" y="3080907"/>
                <a:ext cx="150840" cy="77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7E54E17-7BCA-CC68-4BD0-1B11451701F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999167" y="3074787"/>
                  <a:ext cx="163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D33D59C-E40C-8691-80E5-CC376AC0991A}"/>
                    </a:ext>
                  </a:extLst>
                </p14:cNvPr>
                <p14:cNvContentPartPr/>
                <p14:nvPr/>
              </p14:nvContentPartPr>
              <p14:xfrm>
                <a:off x="8866327" y="2912787"/>
                <a:ext cx="423360" cy="330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D33D59C-E40C-8691-80E5-CC376AC0991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860207" y="2906667"/>
                  <a:ext cx="435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2D852F1-169F-AE9F-361F-661549EF17D9}"/>
                    </a:ext>
                  </a:extLst>
                </p14:cNvPr>
                <p14:cNvContentPartPr/>
                <p14:nvPr/>
              </p14:nvContentPartPr>
              <p14:xfrm>
                <a:off x="9387967" y="2956707"/>
                <a:ext cx="107640" cy="264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2D852F1-169F-AE9F-361F-661549EF17D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81847" y="2950587"/>
                  <a:ext cx="119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8453363-740B-366B-4AB2-3DC4118C1798}"/>
                    </a:ext>
                  </a:extLst>
                </p14:cNvPr>
                <p14:cNvContentPartPr/>
                <p14:nvPr/>
              </p14:nvContentPartPr>
              <p14:xfrm>
                <a:off x="9561847" y="3022587"/>
                <a:ext cx="26640" cy="150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8453363-740B-366B-4AB2-3DC4118C179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55727" y="3016467"/>
                  <a:ext cx="38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280287B-D188-46C2-6B0E-972FFCCF32DD}"/>
                    </a:ext>
                  </a:extLst>
                </p14:cNvPr>
                <p14:cNvContentPartPr/>
                <p14:nvPr/>
              </p14:nvContentPartPr>
              <p14:xfrm>
                <a:off x="9631327" y="3087747"/>
                <a:ext cx="72360" cy="58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280287B-D188-46C2-6B0E-972FFCCF32D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625207" y="3081627"/>
                  <a:ext cx="84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235DB1-718C-5CE8-4EE3-0F12F658502B}"/>
                    </a:ext>
                  </a:extLst>
                </p14:cNvPr>
                <p14:cNvContentPartPr/>
                <p14:nvPr/>
              </p14:nvContentPartPr>
              <p14:xfrm>
                <a:off x="9716287" y="3013587"/>
                <a:ext cx="145440" cy="143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235DB1-718C-5CE8-4EE3-0F12F658502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10167" y="3007467"/>
                  <a:ext cx="157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89762A3-22DC-F07A-6A81-F70086C51881}"/>
                    </a:ext>
                  </a:extLst>
                </p14:cNvPr>
                <p14:cNvContentPartPr/>
                <p14:nvPr/>
              </p14:nvContentPartPr>
              <p14:xfrm>
                <a:off x="10114807" y="3048147"/>
                <a:ext cx="18000" cy="64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89762A3-22DC-F07A-6A81-F70086C5188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08687" y="3042027"/>
                  <a:ext cx="30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73D95B0-9FA0-6B5B-3D72-683426AF092C}"/>
                    </a:ext>
                  </a:extLst>
                </p14:cNvPr>
                <p14:cNvContentPartPr/>
                <p14:nvPr/>
              </p14:nvContentPartPr>
              <p14:xfrm>
                <a:off x="10124167" y="3048147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73D95B0-9FA0-6B5B-3D72-683426AF09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18047" y="30420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DC0C112-71AD-265B-E1AC-1C1C61AFE7CA}"/>
                    </a:ext>
                  </a:extLst>
                </p14:cNvPr>
                <p14:cNvContentPartPr/>
                <p14:nvPr/>
              </p14:nvContentPartPr>
              <p14:xfrm>
                <a:off x="10055407" y="3048147"/>
                <a:ext cx="139320" cy="28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DC0C112-71AD-265B-E1AC-1C1C61AFE7C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049287" y="3042027"/>
                  <a:ext cx="151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A32EBFA-5EF7-4F35-6792-3C1FCF015A05}"/>
                    </a:ext>
                  </a:extLst>
                </p14:cNvPr>
                <p14:cNvContentPartPr/>
                <p14:nvPr/>
              </p14:nvContentPartPr>
              <p14:xfrm>
                <a:off x="10385167" y="2975787"/>
                <a:ext cx="133200" cy="145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A32EBFA-5EF7-4F35-6792-3C1FCF015A0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79047" y="2969667"/>
                  <a:ext cx="145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5DACDA9-0A16-41B5-4628-55018936EA2D}"/>
                    </a:ext>
                  </a:extLst>
                </p14:cNvPr>
                <p14:cNvContentPartPr/>
                <p14:nvPr/>
              </p14:nvContentPartPr>
              <p14:xfrm>
                <a:off x="10481287" y="2864547"/>
                <a:ext cx="118800" cy="475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5DACDA9-0A16-41B5-4628-55018936EA2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475167" y="2858427"/>
                  <a:ext cx="131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464EF3B-C115-A8F3-7F26-DB52050F1E4E}"/>
                    </a:ext>
                  </a:extLst>
                </p14:cNvPr>
                <p14:cNvContentPartPr/>
                <p14:nvPr/>
              </p14:nvContentPartPr>
              <p14:xfrm>
                <a:off x="10583527" y="2765187"/>
                <a:ext cx="91800" cy="64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464EF3B-C115-A8F3-7F26-DB52050F1E4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77407" y="2759067"/>
                  <a:ext cx="104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8299017-712F-8AEA-523D-1CCA78A82FC3}"/>
                    </a:ext>
                  </a:extLst>
                </p14:cNvPr>
                <p14:cNvContentPartPr/>
                <p14:nvPr/>
              </p14:nvContentPartPr>
              <p14:xfrm>
                <a:off x="10734727" y="2778867"/>
                <a:ext cx="78120" cy="10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8299017-712F-8AEA-523D-1CCA78A82F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28607" y="2772747"/>
                  <a:ext cx="90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F9F68A4-63CD-F162-5973-76CD8B0C75CF}"/>
                    </a:ext>
                  </a:extLst>
                </p14:cNvPr>
                <p14:cNvContentPartPr/>
                <p14:nvPr/>
              </p14:nvContentPartPr>
              <p14:xfrm>
                <a:off x="10847767" y="2734227"/>
                <a:ext cx="44640" cy="9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F9F68A4-63CD-F162-5973-76CD8B0C75C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41647" y="2728107"/>
                  <a:ext cx="56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DD6786C-730D-9F6F-F7B6-EF04074D6EAE}"/>
                    </a:ext>
                  </a:extLst>
                </p14:cNvPr>
                <p14:cNvContentPartPr/>
                <p14:nvPr/>
              </p14:nvContentPartPr>
              <p14:xfrm>
                <a:off x="10884487" y="3017907"/>
                <a:ext cx="35640" cy="11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DD6786C-730D-9F6F-F7B6-EF04074D6E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78367" y="3011787"/>
                  <a:ext cx="47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4C5095F-D683-5127-1336-96C3DB9B8B72}"/>
                    </a:ext>
                  </a:extLst>
                </p14:cNvPr>
                <p14:cNvContentPartPr/>
                <p14:nvPr/>
              </p14:nvContentPartPr>
              <p14:xfrm>
                <a:off x="11003287" y="3043107"/>
                <a:ext cx="8280" cy="70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4C5095F-D683-5127-1336-96C3DB9B8B7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997167" y="3036987"/>
                  <a:ext cx="20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AC5DAF0-C34A-DF4C-B423-E6F51A8B5A0A}"/>
                    </a:ext>
                  </a:extLst>
                </p14:cNvPr>
                <p14:cNvContentPartPr/>
                <p14:nvPr/>
              </p14:nvContentPartPr>
              <p14:xfrm>
                <a:off x="11040007" y="3008907"/>
                <a:ext cx="123480" cy="119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AC5DAF0-C34A-DF4C-B423-E6F51A8B5A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33887" y="3002787"/>
                  <a:ext cx="13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5F2B371-5199-1124-E939-469463C5FDEF}"/>
                    </a:ext>
                  </a:extLst>
                </p14:cNvPr>
                <p14:cNvContentPartPr/>
                <p14:nvPr/>
              </p14:nvContentPartPr>
              <p14:xfrm>
                <a:off x="11224687" y="2934387"/>
                <a:ext cx="98280" cy="202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5F2B371-5199-1124-E939-469463C5FD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18567" y="2928267"/>
                  <a:ext cx="11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67A4EB2-145D-AB9F-B353-7BE0AA81DA1F}"/>
                    </a:ext>
                  </a:extLst>
                </p14:cNvPr>
                <p14:cNvContentPartPr/>
                <p14:nvPr/>
              </p14:nvContentPartPr>
              <p14:xfrm>
                <a:off x="9483007" y="3306987"/>
                <a:ext cx="1818360" cy="39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67A4EB2-145D-AB9F-B353-7BE0AA81DA1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76887" y="3300867"/>
                  <a:ext cx="1830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4721D6C-ED6E-6346-DE3B-4D465B4ACA92}"/>
                    </a:ext>
                  </a:extLst>
                </p14:cNvPr>
                <p14:cNvContentPartPr/>
                <p14:nvPr/>
              </p14:nvContentPartPr>
              <p14:xfrm>
                <a:off x="11502607" y="3143547"/>
                <a:ext cx="72720" cy="80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4721D6C-ED6E-6346-DE3B-4D465B4ACA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496487" y="3137427"/>
                  <a:ext cx="84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7E624A4-93E5-0D03-1B79-34A494E55166}"/>
                    </a:ext>
                  </a:extLst>
                </p14:cNvPr>
                <p14:cNvContentPartPr/>
                <p14:nvPr/>
              </p14:nvContentPartPr>
              <p14:xfrm>
                <a:off x="11491807" y="3160467"/>
                <a:ext cx="56880" cy="48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7E624A4-93E5-0D03-1B79-34A494E5516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85687" y="3154347"/>
                  <a:ext cx="69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B518D28-DBC0-740B-0D60-B759277F83C0}"/>
                    </a:ext>
                  </a:extLst>
                </p14:cNvPr>
                <p14:cNvContentPartPr/>
                <p14:nvPr/>
              </p14:nvContentPartPr>
              <p14:xfrm>
                <a:off x="11437447" y="3090987"/>
                <a:ext cx="267120" cy="208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B518D28-DBC0-740B-0D60-B759277F83C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431327" y="3084867"/>
                  <a:ext cx="279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AC27405-BCE9-7A03-9FF4-27A8EDA653A7}"/>
                    </a:ext>
                  </a:extLst>
                </p14:cNvPr>
                <p14:cNvContentPartPr/>
                <p14:nvPr/>
              </p14:nvContentPartPr>
              <p14:xfrm>
                <a:off x="11801767" y="3102147"/>
                <a:ext cx="43200" cy="146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AC27405-BCE9-7A03-9FF4-27A8EDA653A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95647" y="3096027"/>
                  <a:ext cx="55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AC0FCC8-756B-4FE5-A75F-03030AF2E7B3}"/>
                    </a:ext>
                  </a:extLst>
                </p14:cNvPr>
                <p14:cNvContentPartPr/>
                <p14:nvPr/>
              </p14:nvContentPartPr>
              <p14:xfrm>
                <a:off x="11894647" y="3165147"/>
                <a:ext cx="139320" cy="64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AC0FCC8-756B-4FE5-A75F-03030AF2E7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888527" y="3159027"/>
                  <a:ext cx="151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8D1D471-0448-1E7A-40FD-2A19B97F191C}"/>
                    </a:ext>
                  </a:extLst>
                </p14:cNvPr>
                <p14:cNvContentPartPr/>
                <p14:nvPr/>
              </p14:nvContentPartPr>
              <p14:xfrm>
                <a:off x="11911207" y="3153627"/>
                <a:ext cx="38880" cy="122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8D1D471-0448-1E7A-40FD-2A19B97F191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905087" y="3147507"/>
                  <a:ext cx="51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D6D0B38-4CCC-B170-B9E2-A34DD87AF7AB}"/>
                    </a:ext>
                  </a:extLst>
                </p14:cNvPr>
                <p14:cNvContentPartPr/>
                <p14:nvPr/>
              </p14:nvContentPartPr>
              <p14:xfrm>
                <a:off x="12036847" y="3105747"/>
                <a:ext cx="111960" cy="180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D6D0B38-4CCC-B170-B9E2-A34DD87AF7A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030727" y="3099627"/>
                  <a:ext cx="1242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30F2289-A463-530B-C0D0-C25335B3D829}"/>
                  </a:ext>
                </a:extLst>
              </p14:cNvPr>
              <p14:cNvContentPartPr/>
              <p14:nvPr/>
            </p14:nvContentPartPr>
            <p14:xfrm>
              <a:off x="865327" y="4681107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30F2289-A463-530B-C0D0-C25335B3D82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9207" y="46749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37663A7-FE1F-7C4C-094E-C15010AF73F7}"/>
                  </a:ext>
                </a:extLst>
              </p14:cNvPr>
              <p14:cNvContentPartPr/>
              <p14:nvPr/>
            </p14:nvContentPartPr>
            <p14:xfrm>
              <a:off x="1314247" y="4519827"/>
              <a:ext cx="591480" cy="4806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37663A7-FE1F-7C4C-094E-C15010AF73F7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308127" y="4513707"/>
                <a:ext cx="60372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7B5FA5D-E654-BA39-048E-0B89CB308067}"/>
              </a:ext>
            </a:extLst>
          </p:cNvPr>
          <p:cNvGrpSpPr/>
          <p:nvPr/>
        </p:nvGrpSpPr>
        <p:grpSpPr>
          <a:xfrm>
            <a:off x="1287967" y="5191227"/>
            <a:ext cx="550440" cy="214200"/>
            <a:chOff x="1287967" y="5191227"/>
            <a:chExt cx="5504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960E95A-7E95-0709-6E7D-43A3F2F06EB2}"/>
                    </a:ext>
                  </a:extLst>
                </p14:cNvPr>
                <p14:cNvContentPartPr/>
                <p14:nvPr/>
              </p14:nvContentPartPr>
              <p14:xfrm>
                <a:off x="1287967" y="5191227"/>
                <a:ext cx="90360" cy="214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960E95A-7E95-0709-6E7D-43A3F2F06EB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81847" y="5185107"/>
                  <a:ext cx="102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EE369BD-E329-7EB8-9AB3-EFEC6A246614}"/>
                    </a:ext>
                  </a:extLst>
                </p14:cNvPr>
                <p14:cNvContentPartPr/>
                <p14:nvPr/>
              </p14:nvContentPartPr>
              <p14:xfrm>
                <a:off x="1518367" y="5273307"/>
                <a:ext cx="69480" cy="16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EE369BD-E329-7EB8-9AB3-EFEC6A24661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12247" y="5267187"/>
                  <a:ext cx="81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032B6AC-0EDE-BD6D-E6B9-BE605718F52C}"/>
                    </a:ext>
                  </a:extLst>
                </p14:cNvPr>
                <p14:cNvContentPartPr/>
                <p14:nvPr/>
              </p14:nvContentPartPr>
              <p14:xfrm>
                <a:off x="1524487" y="5285547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032B6AC-0EDE-BD6D-E6B9-BE605718F5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18367" y="52794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ED14CC-7B2B-3538-5734-212299BEB8F1}"/>
                    </a:ext>
                  </a:extLst>
                </p14:cNvPr>
                <p14:cNvContentPartPr/>
                <p14:nvPr/>
              </p14:nvContentPartPr>
              <p14:xfrm>
                <a:off x="1510087" y="5285547"/>
                <a:ext cx="110880" cy="36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ED14CC-7B2B-3538-5734-212299BEB8F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503967" y="5279427"/>
                  <a:ext cx="123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F6846C-E881-7423-F353-995E88452566}"/>
                    </a:ext>
                  </a:extLst>
                </p14:cNvPr>
                <p14:cNvContentPartPr/>
                <p14:nvPr/>
              </p14:nvContentPartPr>
              <p14:xfrm>
                <a:off x="1706287" y="5244867"/>
                <a:ext cx="132120" cy="109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F6846C-E881-7423-F353-995E8845256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00167" y="5238747"/>
                  <a:ext cx="1443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6104B08-9622-4ADD-FA8C-01579A8547D2}"/>
              </a:ext>
            </a:extLst>
          </p:cNvPr>
          <p:cNvGrpSpPr/>
          <p:nvPr/>
        </p:nvGrpSpPr>
        <p:grpSpPr>
          <a:xfrm>
            <a:off x="2573527" y="4670667"/>
            <a:ext cx="877680" cy="243000"/>
            <a:chOff x="2573527" y="4670667"/>
            <a:chExt cx="8776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745BF69-4A8A-E414-BFA1-3E6C9ABD64A0}"/>
                    </a:ext>
                  </a:extLst>
                </p14:cNvPr>
                <p14:cNvContentPartPr/>
                <p14:nvPr/>
              </p14:nvContentPartPr>
              <p14:xfrm>
                <a:off x="2573527" y="4698027"/>
                <a:ext cx="38160" cy="185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745BF69-4A8A-E414-BFA1-3E6C9ABD64A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67407" y="4691907"/>
                  <a:ext cx="50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2BFA29C-9863-C86A-401D-2D0940FC370D}"/>
                    </a:ext>
                  </a:extLst>
                </p14:cNvPr>
                <p14:cNvContentPartPr/>
                <p14:nvPr/>
              </p14:nvContentPartPr>
              <p14:xfrm>
                <a:off x="2701327" y="4713147"/>
                <a:ext cx="68400" cy="200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2BFA29C-9863-C86A-401D-2D0940FC370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95207" y="4707027"/>
                  <a:ext cx="80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A117897-21CC-502C-05A0-EDF234FEC785}"/>
                    </a:ext>
                  </a:extLst>
                </p14:cNvPr>
                <p14:cNvContentPartPr/>
                <p14:nvPr/>
              </p14:nvContentPartPr>
              <p14:xfrm>
                <a:off x="2883487" y="4688307"/>
                <a:ext cx="121680" cy="199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A117897-21CC-502C-05A0-EDF234FEC78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77367" y="4682187"/>
                  <a:ext cx="133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B141423-6273-637C-38CA-1B4BE01511BB}"/>
                    </a:ext>
                  </a:extLst>
                </p14:cNvPr>
                <p14:cNvContentPartPr/>
                <p14:nvPr/>
              </p14:nvContentPartPr>
              <p14:xfrm>
                <a:off x="3195607" y="4738707"/>
                <a:ext cx="133560" cy="85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B141423-6273-637C-38CA-1B4BE01511B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189487" y="4732587"/>
                  <a:ext cx="145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0CE1F73-EA38-449D-C746-0C4D4DBCD1D4}"/>
                    </a:ext>
                  </a:extLst>
                </p14:cNvPr>
                <p14:cNvContentPartPr/>
                <p14:nvPr/>
              </p14:nvContentPartPr>
              <p14:xfrm>
                <a:off x="3151687" y="4670667"/>
                <a:ext cx="299520" cy="2379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0CE1F73-EA38-449D-C746-0C4D4DBCD1D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45567" y="4664547"/>
                  <a:ext cx="3117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0CA4850-6F9F-2D03-5852-631A5CCCF69B}"/>
              </a:ext>
            </a:extLst>
          </p:cNvPr>
          <p:cNvGrpSpPr/>
          <p:nvPr/>
        </p:nvGrpSpPr>
        <p:grpSpPr>
          <a:xfrm>
            <a:off x="3705727" y="4707027"/>
            <a:ext cx="507240" cy="204120"/>
            <a:chOff x="3705727" y="4707027"/>
            <a:chExt cx="50724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FE6BBE4-F7F3-649C-A9B8-34DFBC694EB3}"/>
                    </a:ext>
                  </a:extLst>
                </p14:cNvPr>
                <p14:cNvContentPartPr/>
                <p14:nvPr/>
              </p14:nvContentPartPr>
              <p14:xfrm>
                <a:off x="3705727" y="4714587"/>
                <a:ext cx="17280" cy="146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FE6BBE4-F7F3-649C-A9B8-34DFBC694EB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99607" y="4708467"/>
                  <a:ext cx="2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067664E-9AD7-C9DC-B9A8-B1135AFF1FDD}"/>
                    </a:ext>
                  </a:extLst>
                </p14:cNvPr>
                <p14:cNvContentPartPr/>
                <p14:nvPr/>
              </p14:nvContentPartPr>
              <p14:xfrm>
                <a:off x="3791407" y="4757787"/>
                <a:ext cx="185400" cy="72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067664E-9AD7-C9DC-B9A8-B1135AFF1FD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85287" y="4751667"/>
                  <a:ext cx="197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F89DAF4-B45F-8048-79BC-5C5819BD7C67}"/>
                    </a:ext>
                  </a:extLst>
                </p14:cNvPr>
                <p14:cNvContentPartPr/>
                <p14:nvPr/>
              </p14:nvContentPartPr>
              <p14:xfrm>
                <a:off x="3861607" y="4742307"/>
                <a:ext cx="23400" cy="159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F89DAF4-B45F-8048-79BC-5C5819BD7C6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55487" y="4736187"/>
                  <a:ext cx="35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508E40A-3921-6228-0A45-371F614DACFD}"/>
                    </a:ext>
                  </a:extLst>
                </p14:cNvPr>
                <p14:cNvContentPartPr/>
                <p14:nvPr/>
              </p14:nvContentPartPr>
              <p14:xfrm>
                <a:off x="4024687" y="4707027"/>
                <a:ext cx="188280" cy="204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508E40A-3921-6228-0A45-371F614DACF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018567" y="4700907"/>
                  <a:ext cx="20052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A3DBBDB-37AC-202D-9243-54F819204AD5}"/>
              </a:ext>
            </a:extLst>
          </p:cNvPr>
          <p:cNvGrpSpPr/>
          <p:nvPr/>
        </p:nvGrpSpPr>
        <p:grpSpPr>
          <a:xfrm>
            <a:off x="2189407" y="4500387"/>
            <a:ext cx="273240" cy="334440"/>
            <a:chOff x="2189407" y="4500387"/>
            <a:chExt cx="2732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CBBAAEA-357F-E8AE-AC32-32D43B13C3DC}"/>
                    </a:ext>
                  </a:extLst>
                </p14:cNvPr>
                <p14:cNvContentPartPr/>
                <p14:nvPr/>
              </p14:nvContentPartPr>
              <p14:xfrm>
                <a:off x="2189407" y="4639707"/>
                <a:ext cx="69840" cy="187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CBBAAEA-357F-E8AE-AC32-32D43B13C3D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183287" y="4633587"/>
                  <a:ext cx="82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9D3BB58-3BB9-63A6-2879-ACA7F2B6BB46}"/>
                    </a:ext>
                  </a:extLst>
                </p14:cNvPr>
                <p14:cNvContentPartPr/>
                <p14:nvPr/>
              </p14:nvContentPartPr>
              <p14:xfrm>
                <a:off x="2195887" y="4701267"/>
                <a:ext cx="141120" cy="133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9D3BB58-3BB9-63A6-2879-ACA7F2B6BB4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189767" y="4695147"/>
                  <a:ext cx="153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E8C6660-E867-1D6C-2D5C-BFE9E2306DF9}"/>
                    </a:ext>
                  </a:extLst>
                </p14:cNvPr>
                <p14:cNvContentPartPr/>
                <p14:nvPr/>
              </p14:nvContentPartPr>
              <p14:xfrm>
                <a:off x="2389927" y="4500387"/>
                <a:ext cx="72720" cy="181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E8C6660-E867-1D6C-2D5C-BFE9E2306DF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83807" y="4494267"/>
                  <a:ext cx="849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4D8B038-AFDB-0C4F-705D-C9C6E8D79FF5}"/>
              </a:ext>
            </a:extLst>
          </p:cNvPr>
          <p:cNvGrpSpPr/>
          <p:nvPr/>
        </p:nvGrpSpPr>
        <p:grpSpPr>
          <a:xfrm>
            <a:off x="1365367" y="4212747"/>
            <a:ext cx="440280" cy="217440"/>
            <a:chOff x="1365367" y="4212747"/>
            <a:chExt cx="4402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E8583D3-5133-3A6D-7913-A4F7707032FF}"/>
                    </a:ext>
                  </a:extLst>
                </p14:cNvPr>
                <p14:cNvContentPartPr/>
                <p14:nvPr/>
              </p14:nvContentPartPr>
              <p14:xfrm>
                <a:off x="1365367" y="4341987"/>
                <a:ext cx="130680" cy="88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E8583D3-5133-3A6D-7913-A4F7707032F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59247" y="4335867"/>
                  <a:ext cx="142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C0D7486-A303-7C0B-F601-3300AB9BE207}"/>
                    </a:ext>
                  </a:extLst>
                </p14:cNvPr>
                <p14:cNvContentPartPr/>
                <p14:nvPr/>
              </p14:nvContentPartPr>
              <p14:xfrm>
                <a:off x="1509007" y="4212747"/>
                <a:ext cx="85320" cy="70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C0D7486-A303-7C0B-F601-3300AB9BE20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502887" y="4206627"/>
                  <a:ext cx="97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041D5D1-D95A-8FDA-45A5-DD738937FA85}"/>
                    </a:ext>
                  </a:extLst>
                </p14:cNvPr>
                <p14:cNvContentPartPr/>
                <p14:nvPr/>
              </p14:nvContentPartPr>
              <p14:xfrm>
                <a:off x="1640407" y="4386987"/>
                <a:ext cx="64800" cy="21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041D5D1-D95A-8FDA-45A5-DD738937FA8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34287" y="4380867"/>
                  <a:ext cx="77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0D1E368-345F-2C8E-52CD-40C1A8B86EAC}"/>
                    </a:ext>
                  </a:extLst>
                </p14:cNvPr>
                <p14:cNvContentPartPr/>
                <p14:nvPr/>
              </p14:nvContentPartPr>
              <p14:xfrm>
                <a:off x="1803847" y="4321107"/>
                <a:ext cx="1800" cy="109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0D1E368-345F-2C8E-52CD-40C1A8B86EA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797727" y="4314987"/>
                  <a:ext cx="140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BAB77F3-62EB-00D2-61E6-B98C319526AC}"/>
                  </a:ext>
                </a:extLst>
              </p14:cNvPr>
              <p14:cNvContentPartPr/>
              <p14:nvPr/>
            </p14:nvContentPartPr>
            <p14:xfrm>
              <a:off x="1104727" y="5542587"/>
              <a:ext cx="3423960" cy="572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BAB77F3-62EB-00D2-61E6-B98C319526A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98607" y="5536467"/>
                <a:ext cx="34362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F5ECA99-D4B0-149C-F5D1-A8EA76E0DDCA}"/>
              </a:ext>
            </a:extLst>
          </p:cNvPr>
          <p:cNvGrpSpPr/>
          <p:nvPr/>
        </p:nvGrpSpPr>
        <p:grpSpPr>
          <a:xfrm>
            <a:off x="611887" y="4592907"/>
            <a:ext cx="587880" cy="252360"/>
            <a:chOff x="611887" y="4592907"/>
            <a:chExt cx="58788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4FAE268-F07D-59B5-CC5C-E5B359BFE775}"/>
                    </a:ext>
                  </a:extLst>
                </p14:cNvPr>
                <p14:cNvContentPartPr/>
                <p14:nvPr/>
              </p14:nvContentPartPr>
              <p14:xfrm>
                <a:off x="611887" y="4734027"/>
                <a:ext cx="140760" cy="15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4FAE268-F07D-59B5-CC5C-E5B359BFE77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5767" y="4727907"/>
                  <a:ext cx="153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45C5518-FBB0-2EBA-9397-B3B0937B12FC}"/>
                    </a:ext>
                  </a:extLst>
                </p14:cNvPr>
                <p14:cNvContentPartPr/>
                <p14:nvPr/>
              </p14:nvContentPartPr>
              <p14:xfrm>
                <a:off x="611887" y="4743387"/>
                <a:ext cx="36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45C5518-FBB0-2EBA-9397-B3B0937B12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5767" y="47372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5F183E1-7F2B-3523-A037-11E82B9ECA2C}"/>
                    </a:ext>
                  </a:extLst>
                </p14:cNvPr>
                <p14:cNvContentPartPr/>
                <p14:nvPr/>
              </p14:nvContentPartPr>
              <p14:xfrm>
                <a:off x="611887" y="4743387"/>
                <a:ext cx="143640" cy="51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5F183E1-7F2B-3523-A037-11E82B9ECA2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05767" y="4737267"/>
                  <a:ext cx="155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E3D2295-F465-7B70-5263-0AF3FFE86D0C}"/>
                    </a:ext>
                  </a:extLst>
                </p14:cNvPr>
                <p14:cNvContentPartPr/>
                <p14:nvPr/>
              </p14:nvContentPartPr>
              <p14:xfrm>
                <a:off x="985927" y="4592907"/>
                <a:ext cx="49320" cy="182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E3D2295-F465-7B70-5263-0AF3FFE86D0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79807" y="4586787"/>
                  <a:ext cx="6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267ADD9-0EF2-B8D9-E3B8-6959F38A410D}"/>
                    </a:ext>
                  </a:extLst>
                </p14:cNvPr>
                <p14:cNvContentPartPr/>
                <p14:nvPr/>
              </p14:nvContentPartPr>
              <p14:xfrm>
                <a:off x="874327" y="4836627"/>
                <a:ext cx="325440" cy="8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267ADD9-0EF2-B8D9-E3B8-6959F38A410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68207" y="4830507"/>
                  <a:ext cx="3376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1EEF959-1FC5-31E6-DFFB-167EC680A68D}"/>
              </a:ext>
            </a:extLst>
          </p:cNvPr>
          <p:cNvGrpSpPr/>
          <p:nvPr/>
        </p:nvGrpSpPr>
        <p:grpSpPr>
          <a:xfrm>
            <a:off x="866767" y="4935267"/>
            <a:ext cx="416880" cy="202680"/>
            <a:chOff x="866767" y="4935267"/>
            <a:chExt cx="4168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325AA63-625B-124E-F1FA-9B7C98D99540}"/>
                    </a:ext>
                  </a:extLst>
                </p14:cNvPr>
                <p14:cNvContentPartPr/>
                <p14:nvPr/>
              </p14:nvContentPartPr>
              <p14:xfrm>
                <a:off x="866767" y="5029227"/>
                <a:ext cx="181800" cy="108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325AA63-625B-124E-F1FA-9B7C98D9954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60647" y="5023107"/>
                  <a:ext cx="194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E2D5B92-6CE6-5810-4DBE-A8D90399D465}"/>
                    </a:ext>
                  </a:extLst>
                </p14:cNvPr>
                <p14:cNvContentPartPr/>
                <p14:nvPr/>
              </p14:nvContentPartPr>
              <p14:xfrm>
                <a:off x="1019407" y="4939227"/>
                <a:ext cx="60120" cy="57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E2D5B92-6CE6-5810-4DBE-A8D90399D46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3287" y="4933107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A82FEDC-0E0B-D495-716F-406D3B73CEF6}"/>
                    </a:ext>
                  </a:extLst>
                </p14:cNvPr>
                <p14:cNvContentPartPr/>
                <p14:nvPr/>
              </p14:nvContentPartPr>
              <p14:xfrm>
                <a:off x="1106527" y="4935267"/>
                <a:ext cx="52560" cy="110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A82FEDC-0E0B-D495-716F-406D3B73CEF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00407" y="4929147"/>
                  <a:ext cx="64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E7AA894-5640-7D26-3088-7234A00E3FEA}"/>
                    </a:ext>
                  </a:extLst>
                </p14:cNvPr>
                <p14:cNvContentPartPr/>
                <p14:nvPr/>
              </p14:nvContentPartPr>
              <p14:xfrm>
                <a:off x="1161247" y="5012667"/>
                <a:ext cx="122400" cy="51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E7AA894-5640-7D26-3088-7234A00E3FE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55127" y="5006547"/>
                  <a:ext cx="1346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296C087-781D-8232-3619-21190A348C35}"/>
                  </a:ext>
                </a:extLst>
              </p14:cNvPr>
              <p14:cNvContentPartPr/>
              <p14:nvPr/>
            </p14:nvContentPartPr>
            <p14:xfrm>
              <a:off x="769207" y="5609547"/>
              <a:ext cx="459720" cy="104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296C087-781D-8232-3619-21190A348C35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763087" y="5603427"/>
                <a:ext cx="47196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99AACAB-D5F1-E5CB-37CF-883EAED0DC11}"/>
              </a:ext>
            </a:extLst>
          </p:cNvPr>
          <p:cNvGrpSpPr/>
          <p:nvPr/>
        </p:nvGrpSpPr>
        <p:grpSpPr>
          <a:xfrm>
            <a:off x="2130727" y="4993227"/>
            <a:ext cx="938880" cy="22320"/>
            <a:chOff x="2130727" y="4993227"/>
            <a:chExt cx="938880" cy="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2715502-4647-19EE-D4A9-1F26484D8672}"/>
                    </a:ext>
                  </a:extLst>
                </p14:cNvPr>
                <p14:cNvContentPartPr/>
                <p14:nvPr/>
              </p14:nvContentPartPr>
              <p14:xfrm>
                <a:off x="2130727" y="5004027"/>
                <a:ext cx="162000" cy="11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2715502-4647-19EE-D4A9-1F26484D867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126407" y="4999707"/>
                  <a:ext cx="170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FC1E272-C992-FF2B-15E5-11E65E611478}"/>
                    </a:ext>
                  </a:extLst>
                </p14:cNvPr>
                <p14:cNvContentPartPr/>
                <p14:nvPr/>
              </p14:nvContentPartPr>
              <p14:xfrm>
                <a:off x="2434207" y="5003307"/>
                <a:ext cx="155880" cy="6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FC1E272-C992-FF2B-15E5-11E65E61147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29887" y="4998987"/>
                  <a:ext cx="164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5064803-5AA7-002F-A3B1-D8874814A5CA}"/>
                    </a:ext>
                  </a:extLst>
                </p14:cNvPr>
                <p14:cNvContentPartPr/>
                <p14:nvPr/>
              </p14:nvContentPartPr>
              <p14:xfrm>
                <a:off x="2675407" y="5006187"/>
                <a:ext cx="182160" cy="2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5064803-5AA7-002F-A3B1-D8874814A5C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671087" y="5001867"/>
                  <a:ext cx="1908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034CBB7-42E9-00D8-7984-6DC50C991351}"/>
                    </a:ext>
                  </a:extLst>
                </p14:cNvPr>
                <p14:cNvContentPartPr/>
                <p14:nvPr/>
              </p14:nvContentPartPr>
              <p14:xfrm>
                <a:off x="2954767" y="4993227"/>
                <a:ext cx="114840" cy="10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034CBB7-42E9-00D8-7984-6DC50C9913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950447" y="4988907"/>
                  <a:ext cx="123480" cy="1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30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7AF9EA7-6135-87A1-9866-01640ADCED87}"/>
              </a:ext>
            </a:extLst>
          </p:cNvPr>
          <p:cNvGrpSpPr/>
          <p:nvPr/>
        </p:nvGrpSpPr>
        <p:grpSpPr>
          <a:xfrm>
            <a:off x="540967" y="237267"/>
            <a:ext cx="1002960" cy="1001160"/>
            <a:chOff x="540967" y="237267"/>
            <a:chExt cx="1002960" cy="10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C90C181-99AD-3631-D2BE-FDC374EA6C32}"/>
                    </a:ext>
                  </a:extLst>
                </p14:cNvPr>
                <p14:cNvContentPartPr/>
                <p14:nvPr/>
              </p14:nvContentPartPr>
              <p14:xfrm>
                <a:off x="661927" y="540747"/>
                <a:ext cx="15840" cy="203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C90C181-99AD-3631-D2BE-FDC374EA6C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807" y="534627"/>
                  <a:ext cx="28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AF027A-2302-784C-2A75-E2363E9689F8}"/>
                    </a:ext>
                  </a:extLst>
                </p14:cNvPr>
                <p14:cNvContentPartPr/>
                <p14:nvPr/>
              </p14:nvContentPartPr>
              <p14:xfrm>
                <a:off x="540967" y="817227"/>
                <a:ext cx="284760" cy="26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AF027A-2302-784C-2A75-E2363E9689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847" y="811107"/>
                  <a:ext cx="297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E2C343-2F69-A5A7-9831-6A0798869AE1}"/>
                    </a:ext>
                  </a:extLst>
                </p14:cNvPr>
                <p14:cNvContentPartPr/>
                <p14:nvPr/>
              </p14:nvContentPartPr>
              <p14:xfrm>
                <a:off x="582727" y="1038987"/>
                <a:ext cx="177480" cy="18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E2C343-2F69-A5A7-9831-6A0798869A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607" y="1032867"/>
                  <a:ext cx="189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CB1C05-DE26-6BE1-7679-53133F57553D}"/>
                    </a:ext>
                  </a:extLst>
                </p14:cNvPr>
                <p14:cNvContentPartPr/>
                <p14:nvPr/>
              </p14:nvContentPartPr>
              <p14:xfrm>
                <a:off x="729247" y="881307"/>
                <a:ext cx="84240" cy="7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CB1C05-DE26-6BE1-7679-53133F5755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3127" y="875187"/>
                  <a:ext cx="96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DE70C7-A9B3-8E32-1F36-CA15335AC4D3}"/>
                    </a:ext>
                  </a:extLst>
                </p14:cNvPr>
                <p14:cNvContentPartPr/>
                <p14:nvPr/>
              </p14:nvContentPartPr>
              <p14:xfrm>
                <a:off x="846967" y="897867"/>
                <a:ext cx="46080" cy="14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DE70C7-A9B3-8E32-1F36-CA15335AC4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0847" y="891747"/>
                  <a:ext cx="58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B896C7-8B6A-FB7B-3FA9-5EDBBBF02048}"/>
                    </a:ext>
                  </a:extLst>
                </p14:cNvPr>
                <p14:cNvContentPartPr/>
                <p14:nvPr/>
              </p14:nvContentPartPr>
              <p14:xfrm>
                <a:off x="906367" y="974547"/>
                <a:ext cx="114480" cy="75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B896C7-8B6A-FB7B-3FA9-5EDBBBF020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0247" y="968427"/>
                  <a:ext cx="126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4422AF-095A-74BA-BC30-2E0743E9486D}"/>
                    </a:ext>
                  </a:extLst>
                </p14:cNvPr>
                <p14:cNvContentPartPr/>
                <p14:nvPr/>
              </p14:nvContentPartPr>
              <p14:xfrm>
                <a:off x="1159807" y="483147"/>
                <a:ext cx="384120" cy="43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4422AF-095A-74BA-BC30-2E0743E948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3687" y="477027"/>
                  <a:ext cx="3963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F3A239-E40A-DCB8-3A75-3C3A11085499}"/>
                    </a:ext>
                  </a:extLst>
                </p14:cNvPr>
                <p14:cNvContentPartPr/>
                <p14:nvPr/>
              </p14:nvContentPartPr>
              <p14:xfrm>
                <a:off x="1230727" y="1060947"/>
                <a:ext cx="40680" cy="17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F3A239-E40A-DCB8-3A75-3C3A110854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4607" y="1054827"/>
                  <a:ext cx="52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C4CADE-22BA-2DCB-24CC-64114703CD69}"/>
                    </a:ext>
                  </a:extLst>
                </p14:cNvPr>
                <p14:cNvContentPartPr/>
                <p14:nvPr/>
              </p14:nvContentPartPr>
              <p14:xfrm>
                <a:off x="1335487" y="1118907"/>
                <a:ext cx="4932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C4CADE-22BA-2DCB-24CC-64114703CD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29367" y="1112787"/>
                  <a:ext cx="6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805DB-43AF-A393-F694-AF0140D5B82D}"/>
                    </a:ext>
                  </a:extLst>
                </p14:cNvPr>
                <p14:cNvContentPartPr/>
                <p14:nvPr/>
              </p14:nvContentPartPr>
              <p14:xfrm>
                <a:off x="1335487" y="1126827"/>
                <a:ext cx="8424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805DB-43AF-A393-F694-AF0140D5B8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29367" y="1120707"/>
                  <a:ext cx="96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3B5DF8-F9CB-42D8-A086-76782CB48F70}"/>
                    </a:ext>
                  </a:extLst>
                </p14:cNvPr>
                <p14:cNvContentPartPr/>
                <p14:nvPr/>
              </p14:nvContentPartPr>
              <p14:xfrm>
                <a:off x="1456087" y="1079667"/>
                <a:ext cx="79560" cy="54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3B5DF8-F9CB-42D8-A086-76782CB48F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9967" y="1073547"/>
                  <a:ext cx="91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CD5B4B-E0B4-DB7E-08BD-B2677796C5AF}"/>
                    </a:ext>
                  </a:extLst>
                </p14:cNvPr>
                <p14:cNvContentPartPr/>
                <p14:nvPr/>
              </p14:nvContentPartPr>
              <p14:xfrm>
                <a:off x="1152607" y="364347"/>
                <a:ext cx="118800" cy="9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CD5B4B-E0B4-DB7E-08BD-B2677796C5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6487" y="358227"/>
                  <a:ext cx="13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FD9793-3866-AE73-EA1F-FB785AC2B1B9}"/>
                    </a:ext>
                  </a:extLst>
                </p14:cNvPr>
                <p14:cNvContentPartPr/>
                <p14:nvPr/>
              </p14:nvContentPartPr>
              <p14:xfrm>
                <a:off x="1259167" y="237267"/>
                <a:ext cx="54000" cy="5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FD9793-3866-AE73-EA1F-FB785AC2B1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3047" y="231147"/>
                  <a:ext cx="66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6C26D3-1EF0-63E4-EBDE-C0E6F1C60C11}"/>
                    </a:ext>
                  </a:extLst>
                </p14:cNvPr>
                <p14:cNvContentPartPr/>
                <p14:nvPr/>
              </p14:nvContentPartPr>
              <p14:xfrm>
                <a:off x="1368967" y="380907"/>
                <a:ext cx="67680" cy="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6C26D3-1EF0-63E4-EBDE-C0E6F1C60C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2847" y="374787"/>
                  <a:ext cx="79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ADFF2A-A0AD-8A78-C465-931A15001FD4}"/>
                    </a:ext>
                  </a:extLst>
                </p14:cNvPr>
                <p14:cNvContentPartPr/>
                <p14:nvPr/>
              </p14:nvContentPartPr>
              <p14:xfrm>
                <a:off x="1486327" y="326547"/>
                <a:ext cx="23400" cy="10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ADFF2A-A0AD-8A78-C465-931A15001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0207" y="320427"/>
                  <a:ext cx="356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9520CB-770F-6BDB-A6DA-BE36EB4BB367}"/>
              </a:ext>
            </a:extLst>
          </p:cNvPr>
          <p:cNvGrpSpPr/>
          <p:nvPr/>
        </p:nvGrpSpPr>
        <p:grpSpPr>
          <a:xfrm>
            <a:off x="1974127" y="462987"/>
            <a:ext cx="165960" cy="370800"/>
            <a:chOff x="1974127" y="462987"/>
            <a:chExt cx="1659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EE117-9800-0A71-5BAA-779A741244E9}"/>
                    </a:ext>
                  </a:extLst>
                </p14:cNvPr>
                <p14:cNvContentPartPr/>
                <p14:nvPr/>
              </p14:nvContentPartPr>
              <p14:xfrm>
                <a:off x="1974127" y="669987"/>
                <a:ext cx="126000" cy="16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EE117-9800-0A71-5BAA-779A741244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8007" y="663867"/>
                  <a:ext cx="138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4073C6-CC50-41BB-039B-9876DD6CFBEC}"/>
                    </a:ext>
                  </a:extLst>
                </p14:cNvPr>
                <p14:cNvContentPartPr/>
                <p14:nvPr/>
              </p14:nvContentPartPr>
              <p14:xfrm>
                <a:off x="2104447" y="462987"/>
                <a:ext cx="35640" cy="240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4073C6-CC50-41BB-039B-9876DD6CFB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98327" y="456867"/>
                  <a:ext cx="478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D8214-0D59-E53F-A0A8-F9FBF656769E}"/>
              </a:ext>
            </a:extLst>
          </p:cNvPr>
          <p:cNvGrpSpPr/>
          <p:nvPr/>
        </p:nvGrpSpPr>
        <p:grpSpPr>
          <a:xfrm>
            <a:off x="2348887" y="652347"/>
            <a:ext cx="268200" cy="262440"/>
            <a:chOff x="2348887" y="652347"/>
            <a:chExt cx="2682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D1675E-EC45-F39F-3961-8863705D7C52}"/>
                    </a:ext>
                  </a:extLst>
                </p14:cNvPr>
                <p14:cNvContentPartPr/>
                <p14:nvPr/>
              </p14:nvContentPartPr>
              <p14:xfrm>
                <a:off x="2348887" y="652347"/>
                <a:ext cx="2016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D1675E-EC45-F39F-3961-8863705D7C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42767" y="646227"/>
                  <a:ext cx="32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C05CBD-975F-D708-5113-6DD3695CE527}"/>
                    </a:ext>
                  </a:extLst>
                </p14:cNvPr>
                <p14:cNvContentPartPr/>
                <p14:nvPr/>
              </p14:nvContentPartPr>
              <p14:xfrm>
                <a:off x="2399287" y="713907"/>
                <a:ext cx="61560" cy="20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C05CBD-975F-D708-5113-6DD3695CE5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3167" y="707787"/>
                  <a:ext cx="73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EFC13F-A9ED-4B9A-87CD-3E4D91672A3F}"/>
                    </a:ext>
                  </a:extLst>
                </p14:cNvPr>
                <p14:cNvContentPartPr/>
                <p14:nvPr/>
              </p14:nvContentPartPr>
              <p14:xfrm>
                <a:off x="2516647" y="656667"/>
                <a:ext cx="10044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EFC13F-A9ED-4B9A-87CD-3E4D91672A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0527" y="650547"/>
                  <a:ext cx="1126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2F6CF6-2E81-6D8A-9BCB-58CC1D77E7BF}"/>
              </a:ext>
            </a:extLst>
          </p:cNvPr>
          <p:cNvGrpSpPr/>
          <p:nvPr/>
        </p:nvGrpSpPr>
        <p:grpSpPr>
          <a:xfrm>
            <a:off x="1407127" y="1661427"/>
            <a:ext cx="544680" cy="333000"/>
            <a:chOff x="1407127" y="1661427"/>
            <a:chExt cx="54468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878A0C-64D6-80F3-A74C-644D01435B23}"/>
                    </a:ext>
                  </a:extLst>
                </p14:cNvPr>
                <p14:cNvContentPartPr/>
                <p14:nvPr/>
              </p14:nvContentPartPr>
              <p14:xfrm>
                <a:off x="1407127" y="1734147"/>
                <a:ext cx="47520" cy="260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878A0C-64D6-80F3-A74C-644D01435B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1007" y="1728027"/>
                  <a:ext cx="59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4BC587-6669-8D68-9991-BFE56E401765}"/>
                    </a:ext>
                  </a:extLst>
                </p14:cNvPr>
                <p14:cNvContentPartPr/>
                <p14:nvPr/>
              </p14:nvContentPartPr>
              <p14:xfrm>
                <a:off x="1574887" y="1795347"/>
                <a:ext cx="95040" cy="13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4BC587-6669-8D68-9991-BFE56E4017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68767" y="1789227"/>
                  <a:ext cx="107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07C895-A13E-7A0D-02F1-BD2ADAEB8E3E}"/>
                    </a:ext>
                  </a:extLst>
                </p14:cNvPr>
                <p14:cNvContentPartPr/>
                <p14:nvPr/>
              </p14:nvContentPartPr>
              <p14:xfrm>
                <a:off x="1574167" y="1806147"/>
                <a:ext cx="105120" cy="130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07C895-A13E-7A0D-02F1-BD2ADAEB8E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68047" y="1800027"/>
                  <a:ext cx="117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85AD08-94C7-28A1-0308-8CF0146DF2C2}"/>
                    </a:ext>
                  </a:extLst>
                </p14:cNvPr>
                <p14:cNvContentPartPr/>
                <p14:nvPr/>
              </p14:nvContentPartPr>
              <p14:xfrm>
                <a:off x="1561207" y="1725507"/>
                <a:ext cx="137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85AD08-94C7-28A1-0308-8CF0146DF2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5087" y="1719387"/>
                  <a:ext cx="1494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4F3FFF-74A9-DE55-7846-75806A3EC203}"/>
                    </a:ext>
                  </a:extLst>
                </p14:cNvPr>
                <p14:cNvContentPartPr/>
                <p14:nvPr/>
              </p14:nvContentPartPr>
              <p14:xfrm>
                <a:off x="1724287" y="1661427"/>
                <a:ext cx="44640" cy="85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4F3FFF-74A9-DE55-7846-75806A3EC2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18167" y="1655307"/>
                  <a:ext cx="5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45716E-7AFE-E20F-C77E-54DB52476B25}"/>
                    </a:ext>
                  </a:extLst>
                </p14:cNvPr>
                <p14:cNvContentPartPr/>
                <p14:nvPr/>
              </p14:nvContentPartPr>
              <p14:xfrm>
                <a:off x="1849927" y="1737747"/>
                <a:ext cx="101880" cy="25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45716E-7AFE-E20F-C77E-54DB52476B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43807" y="1731627"/>
                  <a:ext cx="1141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79E684-EFE1-DDFC-557B-B5411F9757D8}"/>
              </a:ext>
            </a:extLst>
          </p:cNvPr>
          <p:cNvGrpSpPr/>
          <p:nvPr/>
        </p:nvGrpSpPr>
        <p:grpSpPr>
          <a:xfrm>
            <a:off x="2707447" y="1889667"/>
            <a:ext cx="1739160" cy="33480"/>
            <a:chOff x="2707447" y="1889667"/>
            <a:chExt cx="173916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168049-3E7C-2724-1AFE-898CDE59AD98}"/>
                    </a:ext>
                  </a:extLst>
                </p14:cNvPr>
                <p14:cNvContentPartPr/>
                <p14:nvPr/>
              </p14:nvContentPartPr>
              <p14:xfrm>
                <a:off x="3544087" y="1896147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168049-3E7C-2724-1AFE-898CDE59AD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37967" y="18900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110088-F792-9C11-C76B-E7846E7B85F3}"/>
                    </a:ext>
                  </a:extLst>
                </p14:cNvPr>
                <p14:cNvContentPartPr/>
                <p14:nvPr/>
              </p14:nvContentPartPr>
              <p14:xfrm>
                <a:off x="3543367" y="1896147"/>
                <a:ext cx="39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110088-F792-9C11-C76B-E7846E7B85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7247" y="1890027"/>
                  <a:ext cx="16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6B4F9D-B5ED-BC28-8FA5-5DB5EC23253D}"/>
                    </a:ext>
                  </a:extLst>
                </p14:cNvPr>
                <p14:cNvContentPartPr/>
                <p14:nvPr/>
              </p14:nvContentPartPr>
              <p14:xfrm>
                <a:off x="3548767" y="1891467"/>
                <a:ext cx="6480" cy="4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6B4F9D-B5ED-BC28-8FA5-5DB5EC2325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42647" y="1885347"/>
                  <a:ext cx="18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48BDE6-5AF3-6C9B-0B73-D43E714598AC}"/>
                    </a:ext>
                  </a:extLst>
                </p14:cNvPr>
                <p14:cNvContentPartPr/>
                <p14:nvPr/>
              </p14:nvContentPartPr>
              <p14:xfrm>
                <a:off x="2707447" y="1906227"/>
                <a:ext cx="116280" cy="1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48BDE6-5AF3-6C9B-0B73-D43E714598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1327" y="1900107"/>
                  <a:ext cx="128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4596DA-96A8-5D38-591F-C79268DD77FB}"/>
                    </a:ext>
                  </a:extLst>
                </p14:cNvPr>
                <p14:cNvContentPartPr/>
                <p14:nvPr/>
              </p14:nvContentPartPr>
              <p14:xfrm>
                <a:off x="2948647" y="1898307"/>
                <a:ext cx="146880" cy="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4596DA-96A8-5D38-591F-C79268DD77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42527" y="1892187"/>
                  <a:ext cx="15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421E29-34A3-354F-2CE2-BD69936F7FD1}"/>
                    </a:ext>
                  </a:extLst>
                </p14:cNvPr>
                <p14:cNvContentPartPr/>
                <p14:nvPr/>
              </p14:nvContentPartPr>
              <p14:xfrm>
                <a:off x="3194527" y="1908027"/>
                <a:ext cx="189720" cy="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421E29-34A3-354F-2CE2-BD69936F7F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88407" y="1901907"/>
                  <a:ext cx="201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4BA6B9-FFBA-6A96-651D-D33889BE9025}"/>
                    </a:ext>
                  </a:extLst>
                </p14:cNvPr>
                <p14:cNvContentPartPr/>
                <p14:nvPr/>
              </p14:nvContentPartPr>
              <p14:xfrm>
                <a:off x="3456967" y="1917747"/>
                <a:ext cx="163800" cy="2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4BA6B9-FFBA-6A96-651D-D33889BE90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50847" y="1911627"/>
                  <a:ext cx="1760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039EB4-D04F-D0EF-40B1-ED430DC83DEA}"/>
                    </a:ext>
                  </a:extLst>
                </p14:cNvPr>
                <p14:cNvContentPartPr/>
                <p14:nvPr/>
              </p14:nvContentPartPr>
              <p14:xfrm>
                <a:off x="3667567" y="1906947"/>
                <a:ext cx="133200" cy="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039EB4-D04F-D0EF-40B1-ED430DC83D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61447" y="1900827"/>
                  <a:ext cx="145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28C4D7-0AC4-2F11-C597-8386807C56F6}"/>
                    </a:ext>
                  </a:extLst>
                </p14:cNvPr>
                <p14:cNvContentPartPr/>
                <p14:nvPr/>
              </p14:nvContentPartPr>
              <p14:xfrm>
                <a:off x="3919567" y="1898667"/>
                <a:ext cx="107280" cy="6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28C4D7-0AC4-2F11-C597-8386807C56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13447" y="1892547"/>
                  <a:ext cx="119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935306-B61D-B9C7-8D77-79465E1973E8}"/>
                    </a:ext>
                  </a:extLst>
                </p14:cNvPr>
                <p14:cNvContentPartPr/>
                <p14:nvPr/>
              </p14:nvContentPartPr>
              <p14:xfrm>
                <a:off x="4151407" y="1889667"/>
                <a:ext cx="144000" cy="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935306-B61D-B9C7-8D77-79465E1973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45287" y="1883547"/>
                  <a:ext cx="15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064A5B-4D7A-AB2F-641D-BE3F4DEA6EAD}"/>
                    </a:ext>
                  </a:extLst>
                </p14:cNvPr>
                <p14:cNvContentPartPr/>
                <p14:nvPr/>
              </p14:nvContentPartPr>
              <p14:xfrm>
                <a:off x="4395847" y="1896867"/>
                <a:ext cx="507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064A5B-4D7A-AB2F-641D-BE3F4DEA6E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9727" y="1890747"/>
                  <a:ext cx="630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5459E5-A784-1449-AF29-5AFA73F23871}"/>
              </a:ext>
            </a:extLst>
          </p:cNvPr>
          <p:cNvGrpSpPr/>
          <p:nvPr/>
        </p:nvGrpSpPr>
        <p:grpSpPr>
          <a:xfrm>
            <a:off x="4877887" y="1683747"/>
            <a:ext cx="347040" cy="350280"/>
            <a:chOff x="4877887" y="1683747"/>
            <a:chExt cx="3470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B581C6-FE40-6676-CBFB-1768BDC6356C}"/>
                    </a:ext>
                  </a:extLst>
                </p14:cNvPr>
                <p14:cNvContentPartPr/>
                <p14:nvPr/>
              </p14:nvContentPartPr>
              <p14:xfrm>
                <a:off x="4887247" y="1861947"/>
                <a:ext cx="14688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B581C6-FE40-6676-CBFB-1768BDC635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1127" y="1855827"/>
                  <a:ext cx="159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47EEA8-ADAF-ACA1-67D2-91042DFC118B}"/>
                    </a:ext>
                  </a:extLst>
                </p14:cNvPr>
                <p14:cNvContentPartPr/>
                <p14:nvPr/>
              </p14:nvContentPartPr>
              <p14:xfrm>
                <a:off x="4893367" y="1848267"/>
                <a:ext cx="17460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47EEA8-ADAF-ACA1-67D2-91042DFC11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7247" y="1842147"/>
                  <a:ext cx="186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15E987-E537-AA33-6D80-3F42FC3FBA0F}"/>
                    </a:ext>
                  </a:extLst>
                </p14:cNvPr>
                <p14:cNvContentPartPr/>
                <p14:nvPr/>
              </p14:nvContentPartPr>
              <p14:xfrm>
                <a:off x="4877887" y="1739547"/>
                <a:ext cx="232200" cy="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15E987-E537-AA33-6D80-3F42FC3FBA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71767" y="1733427"/>
                  <a:ext cx="24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8072C6-D96F-F0A9-B7C4-1728B6D52276}"/>
                    </a:ext>
                  </a:extLst>
                </p14:cNvPr>
                <p14:cNvContentPartPr/>
                <p14:nvPr/>
              </p14:nvContentPartPr>
              <p14:xfrm>
                <a:off x="5123767" y="1683747"/>
                <a:ext cx="10116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8072C6-D96F-F0A9-B7C4-1728B6D522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17647" y="1677627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9E4DDF-528B-6D47-DBAE-9151AF4C581F}"/>
                  </a:ext>
                </a:extLst>
              </p14:cNvPr>
              <p14:cNvContentPartPr/>
              <p14:nvPr/>
            </p14:nvContentPartPr>
            <p14:xfrm>
              <a:off x="5441287" y="1908747"/>
              <a:ext cx="42840" cy="12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9E4DDF-528B-6D47-DBAE-9151AF4C581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35167" y="1902627"/>
                <a:ext cx="55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CBA7D6-2C8E-67F4-A534-60BB4FEA8255}"/>
                  </a:ext>
                </a:extLst>
              </p14:cNvPr>
              <p14:cNvContentPartPr/>
              <p14:nvPr/>
            </p14:nvContentPartPr>
            <p14:xfrm>
              <a:off x="5442727" y="192062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CBA7D6-2C8E-67F4-A534-60BB4FEA82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36607" y="19145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F08483-D4BD-12CC-B652-B6A833115C86}"/>
                  </a:ext>
                </a:extLst>
              </p14:cNvPr>
              <p14:cNvContentPartPr/>
              <p14:nvPr/>
            </p14:nvContentPartPr>
            <p14:xfrm>
              <a:off x="5442727" y="1920627"/>
              <a:ext cx="88920" cy="16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F08483-D4BD-12CC-B652-B6A833115C8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436607" y="1914507"/>
                <a:ext cx="101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8AB4677-0CBB-D251-C0BE-C2F478D3EF1C}"/>
                  </a:ext>
                </a:extLst>
              </p14:cNvPr>
              <p14:cNvContentPartPr/>
              <p14:nvPr/>
            </p14:nvContentPartPr>
            <p14:xfrm>
              <a:off x="5850247" y="1852947"/>
              <a:ext cx="15480" cy="121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8AB4677-0CBB-D251-C0BE-C2F478D3EF1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44127" y="1846827"/>
                <a:ext cx="277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9165A6-9F4E-F69E-34B4-2AF005B83D1F}"/>
                  </a:ext>
                </a:extLst>
              </p14:cNvPr>
              <p14:cNvContentPartPr/>
              <p14:nvPr/>
            </p14:nvContentPartPr>
            <p14:xfrm>
              <a:off x="6077047" y="1848987"/>
              <a:ext cx="138240" cy="121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9165A6-9F4E-F69E-34B4-2AF005B83D1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70927" y="1842867"/>
                <a:ext cx="150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A1273FB-E73F-391A-B8C6-D60AABFA5915}"/>
                  </a:ext>
                </a:extLst>
              </p14:cNvPr>
              <p14:cNvContentPartPr/>
              <p14:nvPr/>
            </p14:nvContentPartPr>
            <p14:xfrm>
              <a:off x="6392047" y="1855827"/>
              <a:ext cx="84600" cy="106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A1273FB-E73F-391A-B8C6-D60AABFA591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85927" y="1849707"/>
                <a:ext cx="96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8754B71-0B01-A7E1-D953-EAD1072C3BD8}"/>
                  </a:ext>
                </a:extLst>
              </p14:cNvPr>
              <p14:cNvContentPartPr/>
              <p14:nvPr/>
            </p14:nvContentPartPr>
            <p14:xfrm>
              <a:off x="6476287" y="1771587"/>
              <a:ext cx="70200" cy="43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8754B71-0B01-A7E1-D953-EAD1072C3BD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70167" y="1765467"/>
                <a:ext cx="8244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C9E1713-BF48-2050-E36E-4A1A01EC29A8}"/>
              </a:ext>
            </a:extLst>
          </p:cNvPr>
          <p:cNvGrpSpPr/>
          <p:nvPr/>
        </p:nvGrpSpPr>
        <p:grpSpPr>
          <a:xfrm>
            <a:off x="6706327" y="1729467"/>
            <a:ext cx="185040" cy="227520"/>
            <a:chOff x="6706327" y="1729467"/>
            <a:chExt cx="185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506F2F-2169-033B-7503-85A10B862B43}"/>
                    </a:ext>
                  </a:extLst>
                </p14:cNvPr>
                <p14:cNvContentPartPr/>
                <p14:nvPr/>
              </p14:nvContentPartPr>
              <p14:xfrm>
                <a:off x="6706327" y="1837467"/>
                <a:ext cx="97560" cy="119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506F2F-2169-033B-7503-85A10B862B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00207" y="1831347"/>
                  <a:ext cx="109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2DFF28-FB5E-5EFE-2659-94264C87EDD0}"/>
                    </a:ext>
                  </a:extLst>
                </p14:cNvPr>
                <p14:cNvContentPartPr/>
                <p14:nvPr/>
              </p14:nvContentPartPr>
              <p14:xfrm>
                <a:off x="6798127" y="1729467"/>
                <a:ext cx="93240" cy="11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2DFF28-FB5E-5EFE-2659-94264C87EDD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2007" y="1723347"/>
                  <a:ext cx="105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F726CD3-6C45-9C5B-8D28-44CA043EBE38}"/>
              </a:ext>
            </a:extLst>
          </p:cNvPr>
          <p:cNvGrpSpPr/>
          <p:nvPr/>
        </p:nvGrpSpPr>
        <p:grpSpPr>
          <a:xfrm>
            <a:off x="7103407" y="1757907"/>
            <a:ext cx="192600" cy="209160"/>
            <a:chOff x="7103407" y="1757907"/>
            <a:chExt cx="1926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0B8B6C-EB6D-A9EE-5991-620EC950A0EF}"/>
                    </a:ext>
                  </a:extLst>
                </p14:cNvPr>
                <p14:cNvContentPartPr/>
                <p14:nvPr/>
              </p14:nvContentPartPr>
              <p14:xfrm>
                <a:off x="7103407" y="1842507"/>
                <a:ext cx="94680" cy="124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0B8B6C-EB6D-A9EE-5991-620EC950A0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97287" y="1836387"/>
                  <a:ext cx="106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F45784-6B83-2598-8575-F5C8FB2DCC24}"/>
                    </a:ext>
                  </a:extLst>
                </p14:cNvPr>
                <p14:cNvContentPartPr/>
                <p14:nvPr/>
              </p14:nvContentPartPr>
              <p14:xfrm>
                <a:off x="7216447" y="1757907"/>
                <a:ext cx="79560" cy="12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F45784-6B83-2598-8575-F5C8FB2DCC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10327" y="1751787"/>
                  <a:ext cx="918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AAB4EE-6818-B58E-6AAD-93868107CFA8}"/>
              </a:ext>
            </a:extLst>
          </p:cNvPr>
          <p:cNvGrpSpPr/>
          <p:nvPr/>
        </p:nvGrpSpPr>
        <p:grpSpPr>
          <a:xfrm>
            <a:off x="7480687" y="1887867"/>
            <a:ext cx="725400" cy="81720"/>
            <a:chOff x="7480687" y="1887867"/>
            <a:chExt cx="72540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2BB2F-84BA-38E8-CE8D-E6047ABF4278}"/>
                    </a:ext>
                  </a:extLst>
                </p14:cNvPr>
                <p14:cNvContentPartPr/>
                <p14:nvPr/>
              </p14:nvContentPartPr>
              <p14:xfrm>
                <a:off x="7480687" y="1955547"/>
                <a:ext cx="9972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2BB2F-84BA-38E8-CE8D-E6047ABF427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74567" y="1949427"/>
                  <a:ext cx="11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7D60DD-6ED9-D650-4E37-2251886F7B32}"/>
                    </a:ext>
                  </a:extLst>
                </p14:cNvPr>
                <p14:cNvContentPartPr/>
                <p14:nvPr/>
              </p14:nvContentPartPr>
              <p14:xfrm>
                <a:off x="7692727" y="1929987"/>
                <a:ext cx="81360" cy="8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7D60DD-6ED9-D650-4E37-2251886F7B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86607" y="1923867"/>
                  <a:ext cx="93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D0230D-0A84-C3E5-2BE5-E98835046FC2}"/>
                    </a:ext>
                  </a:extLst>
                </p14:cNvPr>
                <p14:cNvContentPartPr/>
                <p14:nvPr/>
              </p14:nvContentPartPr>
              <p14:xfrm>
                <a:off x="7921687" y="1895067"/>
                <a:ext cx="113400" cy="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D0230D-0A84-C3E5-2BE5-E98835046F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15567" y="1888947"/>
                  <a:ext cx="125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A38912-22D5-1012-DE14-F6CA7A0955C4}"/>
                    </a:ext>
                  </a:extLst>
                </p14:cNvPr>
                <p14:cNvContentPartPr/>
                <p14:nvPr/>
              </p14:nvContentPartPr>
              <p14:xfrm>
                <a:off x="8136967" y="1887867"/>
                <a:ext cx="69120" cy="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A38912-22D5-1012-DE14-F6CA7A0955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30847" y="1881747"/>
                  <a:ext cx="8136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595A6F3-4928-2DB2-5F13-5D61DC9FBA0A}"/>
              </a:ext>
            </a:extLst>
          </p:cNvPr>
          <p:cNvGrpSpPr/>
          <p:nvPr/>
        </p:nvGrpSpPr>
        <p:grpSpPr>
          <a:xfrm>
            <a:off x="8358007" y="1881387"/>
            <a:ext cx="157680" cy="7920"/>
            <a:chOff x="8358007" y="1881387"/>
            <a:chExt cx="15768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E917AC-B30E-A693-1EEE-CF22DE65FD80}"/>
                    </a:ext>
                  </a:extLst>
                </p14:cNvPr>
                <p14:cNvContentPartPr/>
                <p14:nvPr/>
              </p14:nvContentPartPr>
              <p14:xfrm>
                <a:off x="8358007" y="1887867"/>
                <a:ext cx="99720" cy="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E917AC-B30E-A693-1EEE-CF22DE65FD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51887" y="1881747"/>
                  <a:ext cx="111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52CF7E-2D12-477D-3076-0ECBC15A0E7F}"/>
                    </a:ext>
                  </a:extLst>
                </p14:cNvPr>
                <p14:cNvContentPartPr/>
                <p14:nvPr/>
              </p14:nvContentPartPr>
              <p14:xfrm>
                <a:off x="8458807" y="1881387"/>
                <a:ext cx="56880" cy="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52CF7E-2D12-477D-3076-0ECBC15A0E7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52687" y="1875267"/>
                  <a:ext cx="6912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E8027C0-D51B-35E0-62E8-3602A0717AD9}"/>
              </a:ext>
            </a:extLst>
          </p:cNvPr>
          <p:cNvGrpSpPr/>
          <p:nvPr/>
        </p:nvGrpSpPr>
        <p:grpSpPr>
          <a:xfrm>
            <a:off x="8736727" y="1585827"/>
            <a:ext cx="550800" cy="404640"/>
            <a:chOff x="8736727" y="1585827"/>
            <a:chExt cx="55080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06F7D0-91EF-D1E0-D3D5-4CE9502AFB1F}"/>
                    </a:ext>
                  </a:extLst>
                </p14:cNvPr>
                <p14:cNvContentPartPr/>
                <p14:nvPr/>
              </p14:nvContentPartPr>
              <p14:xfrm>
                <a:off x="8736727" y="1785987"/>
                <a:ext cx="32400" cy="180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06F7D0-91EF-D1E0-D3D5-4CE9502AFB1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30607" y="1779867"/>
                  <a:ext cx="44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7002F6-7B52-9337-34FD-F2CA841796AA}"/>
                    </a:ext>
                  </a:extLst>
                </p14:cNvPr>
                <p14:cNvContentPartPr/>
                <p14:nvPr/>
              </p14:nvContentPartPr>
              <p14:xfrm>
                <a:off x="8741407" y="1871667"/>
                <a:ext cx="134640" cy="118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7002F6-7B52-9337-34FD-F2CA841796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35287" y="1865547"/>
                  <a:ext cx="146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DB1162-62C7-57CD-8B77-DE5A65854E6C}"/>
                    </a:ext>
                  </a:extLst>
                </p14:cNvPr>
                <p14:cNvContentPartPr/>
                <p14:nvPr/>
              </p14:nvContentPartPr>
              <p14:xfrm>
                <a:off x="8857327" y="1657827"/>
                <a:ext cx="105840" cy="7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DB1162-62C7-57CD-8B77-DE5A65854E6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51207" y="1651707"/>
                  <a:ext cx="118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448BED-A0FF-84F2-813A-3724DD8595FF}"/>
                    </a:ext>
                  </a:extLst>
                </p14:cNvPr>
                <p14:cNvContentPartPr/>
                <p14:nvPr/>
              </p14:nvContentPartPr>
              <p14:xfrm>
                <a:off x="8958127" y="1585827"/>
                <a:ext cx="59760" cy="51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448BED-A0FF-84F2-813A-3724DD8595F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52007" y="1579707"/>
                  <a:ext cx="72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9214DB0-18F4-C3A8-BABD-D6283FFE2233}"/>
                    </a:ext>
                  </a:extLst>
                </p14:cNvPr>
                <p14:cNvContentPartPr/>
                <p14:nvPr/>
              </p14:nvContentPartPr>
              <p14:xfrm>
                <a:off x="9146407" y="1701747"/>
                <a:ext cx="66960" cy="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9214DB0-18F4-C3A8-BABD-D6283FFE223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40287" y="1695627"/>
                  <a:ext cx="79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69B4E9-D75E-EA51-0388-147C5C9F0306}"/>
                    </a:ext>
                  </a:extLst>
                </p14:cNvPr>
                <p14:cNvContentPartPr/>
                <p14:nvPr/>
              </p14:nvContentPartPr>
              <p14:xfrm>
                <a:off x="9270967" y="1639467"/>
                <a:ext cx="16560" cy="100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69B4E9-D75E-EA51-0388-147C5C9F030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64847" y="1633347"/>
                  <a:ext cx="288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50FA35-4379-A17F-84FE-E25FF18941A6}"/>
              </a:ext>
            </a:extLst>
          </p:cNvPr>
          <p:cNvGrpSpPr/>
          <p:nvPr/>
        </p:nvGrpSpPr>
        <p:grpSpPr>
          <a:xfrm>
            <a:off x="501367" y="3138867"/>
            <a:ext cx="327600" cy="267480"/>
            <a:chOff x="501367" y="3138867"/>
            <a:chExt cx="3276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055771-1681-AD0E-F0DD-C6A3D6EF6C85}"/>
                    </a:ext>
                  </a:extLst>
                </p14:cNvPr>
                <p14:cNvContentPartPr/>
                <p14:nvPr/>
              </p14:nvContentPartPr>
              <p14:xfrm>
                <a:off x="501367" y="3138867"/>
                <a:ext cx="103320" cy="267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055771-1681-AD0E-F0DD-C6A3D6EF6C8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5247" y="3132747"/>
                  <a:ext cx="115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9829E6-12DC-62F5-D11B-DA83D79A2B2F}"/>
                    </a:ext>
                  </a:extLst>
                </p14:cNvPr>
                <p14:cNvContentPartPr/>
                <p14:nvPr/>
              </p14:nvContentPartPr>
              <p14:xfrm>
                <a:off x="675967" y="3328227"/>
                <a:ext cx="116280" cy="5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9829E6-12DC-62F5-D11B-DA83D79A2B2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9847" y="3322107"/>
                  <a:ext cx="1285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EE259C-3DFE-62BD-9AFB-21129D49B2E4}"/>
                    </a:ext>
                  </a:extLst>
                </p14:cNvPr>
                <p14:cNvContentPartPr/>
                <p14:nvPr/>
              </p14:nvContentPartPr>
              <p14:xfrm>
                <a:off x="727807" y="3360267"/>
                <a:ext cx="101160" cy="5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EE259C-3DFE-62BD-9AFB-21129D49B2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1687" y="3354147"/>
                  <a:ext cx="1134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A150A3B-E90E-4F21-CB68-4285BAEF860E}"/>
              </a:ext>
            </a:extLst>
          </p:cNvPr>
          <p:cNvGrpSpPr/>
          <p:nvPr/>
        </p:nvGrpSpPr>
        <p:grpSpPr>
          <a:xfrm>
            <a:off x="1050007" y="2971107"/>
            <a:ext cx="470520" cy="402120"/>
            <a:chOff x="1050007" y="2971107"/>
            <a:chExt cx="47052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AFDD48-60CC-0B8E-3904-888EA9CB271E}"/>
                    </a:ext>
                  </a:extLst>
                </p14:cNvPr>
                <p14:cNvContentPartPr/>
                <p14:nvPr/>
              </p14:nvContentPartPr>
              <p14:xfrm>
                <a:off x="1050007" y="3240387"/>
                <a:ext cx="217080" cy="132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AFDD48-60CC-0B8E-3904-888EA9CB271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3887" y="3234267"/>
                  <a:ext cx="229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080F6EF-ECA0-3305-AD07-A2E52074E7FC}"/>
                    </a:ext>
                  </a:extLst>
                </p14:cNvPr>
                <p14:cNvContentPartPr/>
                <p14:nvPr/>
              </p14:nvContentPartPr>
              <p14:xfrm>
                <a:off x="1349167" y="3078747"/>
                <a:ext cx="18720" cy="8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080F6EF-ECA0-3305-AD07-A2E52074E7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43047" y="3072627"/>
                  <a:ext cx="30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BF1148-C3AB-9AF3-3BFD-E90DAD4650AC}"/>
                    </a:ext>
                  </a:extLst>
                </p14:cNvPr>
                <p14:cNvContentPartPr/>
                <p14:nvPr/>
              </p14:nvContentPartPr>
              <p14:xfrm>
                <a:off x="1352047" y="308738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BF1148-C3AB-9AF3-3BFD-E90DAD465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45927" y="30812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680B39-1F13-D228-FDCC-7AAC5AE7BB3D}"/>
                    </a:ext>
                  </a:extLst>
                </p14:cNvPr>
                <p14:cNvContentPartPr/>
                <p14:nvPr/>
              </p14:nvContentPartPr>
              <p14:xfrm>
                <a:off x="1311727" y="3042747"/>
                <a:ext cx="40680" cy="45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680B39-1F13-D228-FDCC-7AAC5AE7BB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05607" y="3036627"/>
                  <a:ext cx="52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FD788A0-0CCF-666A-D7D4-688156CB03CE}"/>
                    </a:ext>
                  </a:extLst>
                </p14:cNvPr>
                <p14:cNvContentPartPr/>
                <p14:nvPr/>
              </p14:nvContentPartPr>
              <p14:xfrm>
                <a:off x="1459687" y="2971107"/>
                <a:ext cx="11880" cy="268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FD788A0-0CCF-666A-D7D4-688156CB03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53567" y="2964987"/>
                  <a:ext cx="24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F52334F-85C1-C98F-D4C3-013A041E3092}"/>
                    </a:ext>
                  </a:extLst>
                </p14:cNvPr>
                <p14:cNvContentPartPr/>
                <p14:nvPr/>
              </p14:nvContentPartPr>
              <p14:xfrm>
                <a:off x="1420447" y="3061827"/>
                <a:ext cx="100080" cy="9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F52334F-85C1-C98F-D4C3-013A041E30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14327" y="3055707"/>
                  <a:ext cx="1123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3FD87BD-A144-4B43-0F08-6A028FFF321F}"/>
                  </a:ext>
                </a:extLst>
              </p14:cNvPr>
              <p14:cNvContentPartPr/>
              <p14:nvPr/>
            </p14:nvContentPartPr>
            <p14:xfrm>
              <a:off x="2182567" y="3239667"/>
              <a:ext cx="18720" cy="10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3FD87BD-A144-4B43-0F08-6A028FFF32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76447" y="3233547"/>
                <a:ext cx="30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73E20D3-F4B3-1B15-9C18-4ECD66B1F2FB}"/>
                  </a:ext>
                </a:extLst>
              </p14:cNvPr>
              <p14:cNvContentPartPr/>
              <p14:nvPr/>
            </p14:nvContentPartPr>
            <p14:xfrm>
              <a:off x="2176447" y="3344067"/>
              <a:ext cx="15480" cy="113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73E20D3-F4B3-1B15-9C18-4ECD66B1F2F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170327" y="3337947"/>
                <a:ext cx="2772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7B57FE-9126-8791-D205-5B02655295C0}"/>
              </a:ext>
            </a:extLst>
          </p:cNvPr>
          <p:cNvGrpSpPr/>
          <p:nvPr/>
        </p:nvGrpSpPr>
        <p:grpSpPr>
          <a:xfrm>
            <a:off x="2712127" y="3160827"/>
            <a:ext cx="154800" cy="286920"/>
            <a:chOff x="2712127" y="3160827"/>
            <a:chExt cx="1548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DE1F6D-4323-618A-504A-907474CBE42C}"/>
                    </a:ext>
                  </a:extLst>
                </p14:cNvPr>
                <p14:cNvContentPartPr/>
                <p14:nvPr/>
              </p14:nvContentPartPr>
              <p14:xfrm>
                <a:off x="2802127" y="3160827"/>
                <a:ext cx="12600" cy="28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DE1F6D-4323-618A-504A-907474CBE4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96007" y="3154707"/>
                  <a:ext cx="248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A305A1-8284-4102-053F-94FCD40C2C94}"/>
                    </a:ext>
                  </a:extLst>
                </p14:cNvPr>
                <p14:cNvContentPartPr/>
                <p14:nvPr/>
              </p14:nvContentPartPr>
              <p14:xfrm>
                <a:off x="2712127" y="3246507"/>
                <a:ext cx="154800" cy="104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A305A1-8284-4102-053F-94FCD40C2C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06007" y="3240387"/>
                  <a:ext cx="1670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7142577-2584-CC1C-DA81-E7EF65BFE65E}"/>
              </a:ext>
            </a:extLst>
          </p:cNvPr>
          <p:cNvGrpSpPr/>
          <p:nvPr/>
        </p:nvGrpSpPr>
        <p:grpSpPr>
          <a:xfrm>
            <a:off x="3018847" y="3299787"/>
            <a:ext cx="133200" cy="46080"/>
            <a:chOff x="3018847" y="3299787"/>
            <a:chExt cx="13320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DF8412-0F37-8EED-B624-F5EAA9D91CA3}"/>
                    </a:ext>
                  </a:extLst>
                </p14:cNvPr>
                <p14:cNvContentPartPr/>
                <p14:nvPr/>
              </p14:nvContentPartPr>
              <p14:xfrm>
                <a:off x="3018847" y="3299787"/>
                <a:ext cx="86760" cy="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DF8412-0F37-8EED-B624-F5EAA9D91C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12727" y="3293667"/>
                  <a:ext cx="99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210536C-4B9D-40BD-C41D-DB9531D10385}"/>
                    </a:ext>
                  </a:extLst>
                </p14:cNvPr>
                <p14:cNvContentPartPr/>
                <p14:nvPr/>
              </p14:nvContentPartPr>
              <p14:xfrm>
                <a:off x="3052327" y="3341907"/>
                <a:ext cx="99720" cy="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210536C-4B9D-40BD-C41D-DB9531D103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46207" y="3335787"/>
                  <a:ext cx="11196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A05D450-4A8B-078E-F408-ADA1F7F1CEE6}"/>
              </a:ext>
            </a:extLst>
          </p:cNvPr>
          <p:cNvGrpSpPr/>
          <p:nvPr/>
        </p:nvGrpSpPr>
        <p:grpSpPr>
          <a:xfrm>
            <a:off x="3325567" y="3214827"/>
            <a:ext cx="737640" cy="159120"/>
            <a:chOff x="3325567" y="3214827"/>
            <a:chExt cx="73764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9B291F-81CE-8758-231F-5ADAB6DA1B2A}"/>
                    </a:ext>
                  </a:extLst>
                </p14:cNvPr>
                <p14:cNvContentPartPr/>
                <p14:nvPr/>
              </p14:nvContentPartPr>
              <p14:xfrm>
                <a:off x="3325567" y="3246147"/>
                <a:ext cx="177480" cy="127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9B291F-81CE-8758-231F-5ADAB6DA1B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19447" y="3240027"/>
                  <a:ext cx="189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7AD4D3A-1536-631E-65A5-092FE055C2CC}"/>
                    </a:ext>
                  </a:extLst>
                </p14:cNvPr>
                <p14:cNvContentPartPr/>
                <p14:nvPr/>
              </p14:nvContentPartPr>
              <p14:xfrm>
                <a:off x="3588367" y="3258747"/>
                <a:ext cx="17280" cy="9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AD4D3A-1536-631E-65A5-092FE055C2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82247" y="3252627"/>
                  <a:ext cx="29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5922DD0-0BF1-190C-A912-0EFB40C2A42A}"/>
                    </a:ext>
                  </a:extLst>
                </p14:cNvPr>
                <p14:cNvContentPartPr/>
                <p14:nvPr/>
              </p14:nvContentPartPr>
              <p14:xfrm>
                <a:off x="3644887" y="3268827"/>
                <a:ext cx="80280" cy="69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5922DD0-0BF1-190C-A912-0EFB40C2A4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8767" y="3262707"/>
                  <a:ext cx="92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0060C6-B171-7938-9823-5BB6C73CCA2F}"/>
                    </a:ext>
                  </a:extLst>
                </p14:cNvPr>
                <p14:cNvContentPartPr/>
                <p14:nvPr/>
              </p14:nvContentPartPr>
              <p14:xfrm>
                <a:off x="3562447" y="3214827"/>
                <a:ext cx="150120" cy="15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0060C6-B171-7938-9823-5BB6C73CCA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56327" y="3208707"/>
                  <a:ext cx="162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F68EC6-AC7D-EB26-F037-F14479D7951F}"/>
                    </a:ext>
                  </a:extLst>
                </p14:cNvPr>
                <p14:cNvContentPartPr/>
                <p14:nvPr/>
              </p14:nvContentPartPr>
              <p14:xfrm>
                <a:off x="3852967" y="3245067"/>
                <a:ext cx="210240" cy="10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F68EC6-AC7D-EB26-F037-F14479D7951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6847" y="3238947"/>
                  <a:ext cx="222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EF9B0B-5791-0A6A-665D-9B5C41BF4331}"/>
              </a:ext>
            </a:extLst>
          </p:cNvPr>
          <p:cNvGrpSpPr/>
          <p:nvPr/>
        </p:nvGrpSpPr>
        <p:grpSpPr>
          <a:xfrm>
            <a:off x="5471887" y="3316347"/>
            <a:ext cx="70560" cy="44280"/>
            <a:chOff x="5471887" y="3316347"/>
            <a:chExt cx="7056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CB50CD6-0809-4B3E-2402-66768C3D9F94}"/>
                    </a:ext>
                  </a:extLst>
                </p14:cNvPr>
                <p14:cNvContentPartPr/>
                <p14:nvPr/>
              </p14:nvContentPartPr>
              <p14:xfrm>
                <a:off x="5471887" y="3316347"/>
                <a:ext cx="65880" cy="5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CB50CD6-0809-4B3E-2402-66768C3D9F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65767" y="3310227"/>
                  <a:ext cx="7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B8B462-E9A1-BFEA-F14A-8AE8BCF946B5}"/>
                    </a:ext>
                  </a:extLst>
                </p14:cNvPr>
                <p14:cNvContentPartPr/>
                <p14:nvPr/>
              </p14:nvContentPartPr>
              <p14:xfrm>
                <a:off x="5471887" y="3316347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B8B462-E9A1-BFEA-F14A-8AE8BCF946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65767" y="33102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5763E1-A19E-8A04-5041-AC21D0A6FAE0}"/>
                    </a:ext>
                  </a:extLst>
                </p14:cNvPr>
                <p14:cNvContentPartPr/>
                <p14:nvPr/>
              </p14:nvContentPartPr>
              <p14:xfrm>
                <a:off x="5471887" y="3316347"/>
                <a:ext cx="70560" cy="44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5763E1-A19E-8A04-5041-AC21D0A6FAE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65767" y="3310227"/>
                  <a:ext cx="8280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2B057CF-AA22-4408-6499-AF239EC2D787}"/>
                  </a:ext>
                </a:extLst>
              </p14:cNvPr>
              <p14:cNvContentPartPr/>
              <p14:nvPr/>
            </p14:nvContentPartPr>
            <p14:xfrm>
              <a:off x="5796967" y="3226707"/>
              <a:ext cx="21600" cy="133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2B057CF-AA22-4408-6499-AF239EC2D78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90847" y="3220587"/>
                <a:ext cx="33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057687-260A-EDAE-335E-12FB0DECB19D}"/>
                  </a:ext>
                </a:extLst>
              </p14:cNvPr>
              <p14:cNvContentPartPr/>
              <p14:nvPr/>
            </p14:nvContentPartPr>
            <p14:xfrm>
              <a:off x="6068407" y="3249387"/>
              <a:ext cx="150120" cy="131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057687-260A-EDAE-335E-12FB0DECB19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062287" y="3243267"/>
                <a:ext cx="16236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E141B3-EFB4-CF69-DBA0-698739C652CC}"/>
              </a:ext>
            </a:extLst>
          </p:cNvPr>
          <p:cNvGrpSpPr/>
          <p:nvPr/>
        </p:nvGrpSpPr>
        <p:grpSpPr>
          <a:xfrm>
            <a:off x="6264967" y="3070827"/>
            <a:ext cx="460440" cy="120600"/>
            <a:chOff x="6264967" y="3070827"/>
            <a:chExt cx="46044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500ED1-C370-C21E-5D38-5A9A9F27A3C3}"/>
                    </a:ext>
                  </a:extLst>
                </p14:cNvPr>
                <p14:cNvContentPartPr/>
                <p14:nvPr/>
              </p14:nvContentPartPr>
              <p14:xfrm>
                <a:off x="6276847" y="3102147"/>
                <a:ext cx="18000" cy="69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500ED1-C370-C21E-5D38-5A9A9F27A3C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70727" y="3096027"/>
                  <a:ext cx="30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F9D5BA-CB46-B276-28A7-5AEEDB0D6508}"/>
                    </a:ext>
                  </a:extLst>
                </p14:cNvPr>
                <p14:cNvContentPartPr/>
                <p14:nvPr/>
              </p14:nvContentPartPr>
              <p14:xfrm>
                <a:off x="6264967" y="3070827"/>
                <a:ext cx="36360" cy="23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F9D5BA-CB46-B276-28A7-5AEEDB0D650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58847" y="3064707"/>
                  <a:ext cx="4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48FCC8-EE59-B001-DF2C-F01988E74F36}"/>
                    </a:ext>
                  </a:extLst>
                </p14:cNvPr>
                <p14:cNvContentPartPr/>
                <p14:nvPr/>
              </p14:nvContentPartPr>
              <p14:xfrm>
                <a:off x="6349567" y="3083067"/>
                <a:ext cx="81360" cy="81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48FCC8-EE59-B001-DF2C-F01988E74F3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43447" y="3076947"/>
                  <a:ext cx="93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C5517F-1D46-F828-358E-7CF4F9E60876}"/>
                    </a:ext>
                  </a:extLst>
                </p14:cNvPr>
                <p14:cNvContentPartPr/>
                <p14:nvPr/>
              </p14:nvContentPartPr>
              <p14:xfrm>
                <a:off x="6477727" y="3103947"/>
                <a:ext cx="360" cy="58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C5517F-1D46-F828-358E-7CF4F9E6087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71607" y="3097827"/>
                  <a:ext cx="12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7EE305-6831-E6EC-1076-E9553C66F568}"/>
                    </a:ext>
                  </a:extLst>
                </p14:cNvPr>
                <p14:cNvContentPartPr/>
                <p14:nvPr/>
              </p14:nvContentPartPr>
              <p14:xfrm>
                <a:off x="6477727" y="3103947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7EE305-6831-E6EC-1076-E9553C66F5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71607" y="30978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1054E3D-6CC3-4935-E6E1-BA9BCBCB15D4}"/>
                    </a:ext>
                  </a:extLst>
                </p14:cNvPr>
                <p14:cNvContentPartPr/>
                <p14:nvPr/>
              </p14:nvContentPartPr>
              <p14:xfrm>
                <a:off x="6477727" y="3100707"/>
                <a:ext cx="58680" cy="57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1054E3D-6CC3-4935-E6E1-BA9BCBCB15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71607" y="3094587"/>
                  <a:ext cx="70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AC8780C-39B3-9F5C-7603-0C1A1A01BB3E}"/>
                    </a:ext>
                  </a:extLst>
                </p14:cNvPr>
                <p14:cNvContentPartPr/>
                <p14:nvPr/>
              </p14:nvContentPartPr>
              <p14:xfrm>
                <a:off x="6465487" y="3085587"/>
                <a:ext cx="65880" cy="10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AC8780C-39B3-9F5C-7603-0C1A1A01BB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59367" y="3079467"/>
                  <a:ext cx="78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99871CA-5F0F-40E2-8F37-EC02605D5D8B}"/>
                    </a:ext>
                  </a:extLst>
                </p14:cNvPr>
                <p14:cNvContentPartPr/>
                <p14:nvPr/>
              </p14:nvContentPartPr>
              <p14:xfrm>
                <a:off x="6587527" y="3096027"/>
                <a:ext cx="137880" cy="95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99871CA-5F0F-40E2-8F37-EC02605D5D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81407" y="3089907"/>
                  <a:ext cx="1501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07F2AD7-CE10-EC33-4589-7088FB783260}"/>
                  </a:ext>
                </a:extLst>
              </p14:cNvPr>
              <p14:cNvContentPartPr/>
              <p14:nvPr/>
            </p14:nvContentPartPr>
            <p14:xfrm>
              <a:off x="6833047" y="3299067"/>
              <a:ext cx="182160" cy="93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07F2AD7-CE10-EC33-4589-7088FB78326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26927" y="3292947"/>
                <a:ext cx="19440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051575-32DB-2EBB-894C-76CB5C7DC4BF}"/>
              </a:ext>
            </a:extLst>
          </p:cNvPr>
          <p:cNvGrpSpPr/>
          <p:nvPr/>
        </p:nvGrpSpPr>
        <p:grpSpPr>
          <a:xfrm>
            <a:off x="7056967" y="3088467"/>
            <a:ext cx="523080" cy="126360"/>
            <a:chOff x="7056967" y="3088467"/>
            <a:chExt cx="5230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0ADA3EE-3197-8006-C984-D91A984D6636}"/>
                    </a:ext>
                  </a:extLst>
                </p14:cNvPr>
                <p14:cNvContentPartPr/>
                <p14:nvPr/>
              </p14:nvContentPartPr>
              <p14:xfrm>
                <a:off x="7069927" y="3122307"/>
                <a:ext cx="14040" cy="6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0ADA3EE-3197-8006-C984-D91A984D663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63807" y="3116187"/>
                  <a:ext cx="26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EF217D-3649-926F-2E4F-010F24A1CE58}"/>
                    </a:ext>
                  </a:extLst>
                </p14:cNvPr>
                <p14:cNvContentPartPr/>
                <p14:nvPr/>
              </p14:nvContentPartPr>
              <p14:xfrm>
                <a:off x="7056967" y="3097107"/>
                <a:ext cx="26280" cy="23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EF217D-3649-926F-2E4F-010F24A1CE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50847" y="3090987"/>
                  <a:ext cx="38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5064AD9-961C-BFCC-E1A4-E6CC8FAB2295}"/>
                    </a:ext>
                  </a:extLst>
                </p14:cNvPr>
                <p14:cNvContentPartPr/>
                <p14:nvPr/>
              </p14:nvContentPartPr>
              <p14:xfrm>
                <a:off x="7189087" y="3092427"/>
                <a:ext cx="53640" cy="86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5064AD9-961C-BFCC-E1A4-E6CC8FAB22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82967" y="3086307"/>
                  <a:ext cx="6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FFE3629-08E6-E1C9-C5C6-193BAD41E966}"/>
                    </a:ext>
                  </a:extLst>
                </p14:cNvPr>
                <p14:cNvContentPartPr/>
                <p14:nvPr/>
              </p14:nvContentPartPr>
              <p14:xfrm>
                <a:off x="7231567" y="3149667"/>
                <a:ext cx="2160" cy="65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FFE3629-08E6-E1C9-C5C6-193BAD41E96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25447" y="3143547"/>
                  <a:ext cx="14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2FD59D-0C04-06FE-0EC5-81DA3A5A8958}"/>
                    </a:ext>
                  </a:extLst>
                </p14:cNvPr>
                <p14:cNvContentPartPr/>
                <p14:nvPr/>
              </p14:nvContentPartPr>
              <p14:xfrm>
                <a:off x="7233367" y="3149667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2FD59D-0C04-06FE-0EC5-81DA3A5A89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7247" y="31435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C64DCC8-5CE1-0A0A-80D5-7ECEEC59C603}"/>
                    </a:ext>
                  </a:extLst>
                </p14:cNvPr>
                <p14:cNvContentPartPr/>
                <p14:nvPr/>
              </p14:nvContentPartPr>
              <p14:xfrm>
                <a:off x="7233367" y="3125187"/>
                <a:ext cx="72000" cy="71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C64DCC8-5CE1-0A0A-80D5-7ECEEC59C60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27247" y="3119067"/>
                  <a:ext cx="84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B32FF38-2252-9C6B-AAFD-3FA8EECCBE9B}"/>
                    </a:ext>
                  </a:extLst>
                </p14:cNvPr>
                <p14:cNvContentPartPr/>
                <p14:nvPr/>
              </p14:nvContentPartPr>
              <p14:xfrm>
                <a:off x="7352167" y="3133107"/>
                <a:ext cx="46080" cy="62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B32FF38-2252-9C6B-AAFD-3FA8EECCBE9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46047" y="3126987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D03569C-C902-6D55-C11D-744A55489053}"/>
                    </a:ext>
                  </a:extLst>
                </p14:cNvPr>
                <p14:cNvContentPartPr/>
                <p14:nvPr/>
              </p14:nvContentPartPr>
              <p14:xfrm>
                <a:off x="7353967" y="3133107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D03569C-C902-6D55-C11D-744A554890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47847" y="31269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3736B3-ED3D-1777-B347-D9961E029040}"/>
                    </a:ext>
                  </a:extLst>
                </p14:cNvPr>
                <p14:cNvContentPartPr/>
                <p14:nvPr/>
              </p14:nvContentPartPr>
              <p14:xfrm>
                <a:off x="7285207" y="3088467"/>
                <a:ext cx="99720" cy="45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3736B3-ED3D-1777-B347-D9961E0290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79087" y="3082347"/>
                  <a:ext cx="111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7FC005-0AA9-3E80-FF9C-2BDC83FBF155}"/>
                    </a:ext>
                  </a:extLst>
                </p14:cNvPr>
                <p14:cNvContentPartPr/>
                <p14:nvPr/>
              </p14:nvContentPartPr>
              <p14:xfrm>
                <a:off x="7457647" y="3112587"/>
                <a:ext cx="122400" cy="74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7FC005-0AA9-3E80-FF9C-2BDC83FBF1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51527" y="3106467"/>
                  <a:ext cx="1346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5308A4B-E68B-99DE-9748-0D546F104F2A}"/>
              </a:ext>
            </a:extLst>
          </p:cNvPr>
          <p:cNvGrpSpPr/>
          <p:nvPr/>
        </p:nvGrpSpPr>
        <p:grpSpPr>
          <a:xfrm>
            <a:off x="3895087" y="3498507"/>
            <a:ext cx="105840" cy="194040"/>
            <a:chOff x="3895087" y="3498507"/>
            <a:chExt cx="1058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D0AF80-4B6F-1BD1-6C2A-070D71614AF8}"/>
                    </a:ext>
                  </a:extLst>
                </p14:cNvPr>
                <p14:cNvContentPartPr/>
                <p14:nvPr/>
              </p14:nvContentPartPr>
              <p14:xfrm>
                <a:off x="3943687" y="3498507"/>
                <a:ext cx="14040" cy="123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D0AF80-4B6F-1BD1-6C2A-070D71614A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37567" y="3492387"/>
                  <a:ext cx="26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326F18-8A66-A288-031D-E307D6437B73}"/>
                    </a:ext>
                  </a:extLst>
                </p14:cNvPr>
                <p14:cNvContentPartPr/>
                <p14:nvPr/>
              </p14:nvContentPartPr>
              <p14:xfrm>
                <a:off x="3895087" y="3616587"/>
                <a:ext cx="105840" cy="75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326F18-8A66-A288-031D-E307D6437B7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88967" y="3610467"/>
                  <a:ext cx="1180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278103E-60DC-66DB-D661-8F516C33470F}"/>
              </a:ext>
            </a:extLst>
          </p:cNvPr>
          <p:cNvGrpSpPr/>
          <p:nvPr/>
        </p:nvGrpSpPr>
        <p:grpSpPr>
          <a:xfrm>
            <a:off x="3756127" y="3885147"/>
            <a:ext cx="372600" cy="193680"/>
            <a:chOff x="3756127" y="3885147"/>
            <a:chExt cx="37260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09ADB9-4026-CEC3-1D40-3BDF9E1509EF}"/>
                    </a:ext>
                  </a:extLst>
                </p14:cNvPr>
                <p14:cNvContentPartPr/>
                <p14:nvPr/>
              </p14:nvContentPartPr>
              <p14:xfrm>
                <a:off x="3756127" y="3953907"/>
                <a:ext cx="96480" cy="119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09ADB9-4026-CEC3-1D40-3BDF9E1509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50007" y="3947787"/>
                  <a:ext cx="108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C7FC9B-430F-EB88-47B3-4B62655DBE44}"/>
                    </a:ext>
                  </a:extLst>
                </p14:cNvPr>
                <p14:cNvContentPartPr/>
                <p14:nvPr/>
              </p14:nvContentPartPr>
              <p14:xfrm>
                <a:off x="3879967" y="3997107"/>
                <a:ext cx="64440" cy="81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C7FC9B-430F-EB88-47B3-4B62655DBE4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73847" y="3990987"/>
                  <a:ext cx="76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C7F40E8-0960-6487-62AA-18D43CF32261}"/>
                    </a:ext>
                  </a:extLst>
                </p14:cNvPr>
                <p14:cNvContentPartPr/>
                <p14:nvPr/>
              </p14:nvContentPartPr>
              <p14:xfrm>
                <a:off x="3961687" y="4002507"/>
                <a:ext cx="132120" cy="64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C7F40E8-0960-6487-62AA-18D43CF3226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55567" y="3996387"/>
                  <a:ext cx="144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AA7A12-259D-F750-3AB1-44A183736043}"/>
                    </a:ext>
                  </a:extLst>
                </p14:cNvPr>
                <p14:cNvContentPartPr/>
                <p14:nvPr/>
              </p14:nvContentPartPr>
              <p14:xfrm>
                <a:off x="4111087" y="3885147"/>
                <a:ext cx="17640" cy="175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AA7A12-259D-F750-3AB1-44A1837360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04967" y="3879027"/>
                  <a:ext cx="298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213A0F-8D83-4F05-2035-BDD98D2F646C}"/>
              </a:ext>
            </a:extLst>
          </p:cNvPr>
          <p:cNvGrpSpPr/>
          <p:nvPr/>
        </p:nvGrpSpPr>
        <p:grpSpPr>
          <a:xfrm>
            <a:off x="3994447" y="4162707"/>
            <a:ext cx="654840" cy="159480"/>
            <a:chOff x="3994447" y="4162707"/>
            <a:chExt cx="6548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D152907-35AB-AEA2-4BB4-47802A689355}"/>
                    </a:ext>
                  </a:extLst>
                </p14:cNvPr>
                <p14:cNvContentPartPr/>
                <p14:nvPr/>
              </p14:nvContentPartPr>
              <p14:xfrm>
                <a:off x="3994447" y="4222827"/>
                <a:ext cx="69480" cy="99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D152907-35AB-AEA2-4BB4-47802A68935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88327" y="4216707"/>
                  <a:ext cx="81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3F831A5-C0B2-E465-799B-E9B1D557E6A8}"/>
                    </a:ext>
                  </a:extLst>
                </p14:cNvPr>
                <p14:cNvContentPartPr/>
                <p14:nvPr/>
              </p14:nvContentPartPr>
              <p14:xfrm>
                <a:off x="4111087" y="4251627"/>
                <a:ext cx="37800" cy="64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3F831A5-C0B2-E465-799B-E9B1D557E6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04967" y="4245507"/>
                  <a:ext cx="50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65860A5-2D3C-5D81-5AFF-187105C3EFEC}"/>
                    </a:ext>
                  </a:extLst>
                </p14:cNvPr>
                <p14:cNvContentPartPr/>
                <p14:nvPr/>
              </p14:nvContentPartPr>
              <p14:xfrm>
                <a:off x="4111807" y="4251627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65860A5-2D3C-5D81-5AFF-187105C3EF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05687" y="42455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EF9D52-459D-6AD9-CA32-0EEB55089C1C}"/>
                    </a:ext>
                  </a:extLst>
                </p14:cNvPr>
                <p14:cNvContentPartPr/>
                <p14:nvPr/>
              </p14:nvContentPartPr>
              <p14:xfrm>
                <a:off x="4111807" y="4251627"/>
                <a:ext cx="168120" cy="68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EF9D52-459D-6AD9-CA32-0EEB55089C1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105687" y="4245507"/>
                  <a:ext cx="180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547868-651A-9080-09B1-E4DF8FBC1E73}"/>
                    </a:ext>
                  </a:extLst>
                </p14:cNvPr>
                <p14:cNvContentPartPr/>
                <p14:nvPr/>
              </p14:nvContentPartPr>
              <p14:xfrm>
                <a:off x="4343647" y="4162707"/>
                <a:ext cx="86040" cy="153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547868-651A-9080-09B1-E4DF8FBC1E7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37527" y="4156587"/>
                  <a:ext cx="98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C8C1AB2-1DE3-5E31-93A7-EF424787042B}"/>
                    </a:ext>
                  </a:extLst>
                </p14:cNvPr>
                <p14:cNvContentPartPr/>
                <p14:nvPr/>
              </p14:nvContentPartPr>
              <p14:xfrm>
                <a:off x="4458127" y="4263867"/>
                <a:ext cx="191160" cy="57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C8C1AB2-1DE3-5E31-93A7-EF424787042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52007" y="4257747"/>
                  <a:ext cx="2034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A3596A4-600E-67AD-868B-EFE1F6B996BF}"/>
                  </a:ext>
                </a:extLst>
              </p14:cNvPr>
              <p14:cNvContentPartPr/>
              <p14:nvPr/>
            </p14:nvContentPartPr>
            <p14:xfrm>
              <a:off x="7726207" y="3306267"/>
              <a:ext cx="128520" cy="1260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A3596A4-600E-67AD-868B-EFE1F6B996B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720087" y="3300147"/>
                <a:ext cx="14076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7DFD19F-5540-F96E-B12F-E7EFEF53CB0E}"/>
              </a:ext>
            </a:extLst>
          </p:cNvPr>
          <p:cNvGrpSpPr/>
          <p:nvPr/>
        </p:nvGrpSpPr>
        <p:grpSpPr>
          <a:xfrm>
            <a:off x="7994767" y="3058947"/>
            <a:ext cx="527040" cy="173160"/>
            <a:chOff x="7994767" y="3058947"/>
            <a:chExt cx="52704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18FE2BF-3569-A538-0FC9-C1FEE8F276C8}"/>
                    </a:ext>
                  </a:extLst>
                </p14:cNvPr>
                <p14:cNvContentPartPr/>
                <p14:nvPr/>
              </p14:nvContentPartPr>
              <p14:xfrm>
                <a:off x="8008807" y="3140667"/>
                <a:ext cx="1404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18FE2BF-3569-A538-0FC9-C1FEE8F276C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002687" y="3134547"/>
                  <a:ext cx="26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7B45252-6FF6-F498-B9E1-56E0373BCFA0}"/>
                    </a:ext>
                  </a:extLst>
                </p14:cNvPr>
                <p14:cNvContentPartPr/>
                <p14:nvPr/>
              </p14:nvContentPartPr>
              <p14:xfrm>
                <a:off x="8022487" y="3143187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7B45252-6FF6-F498-B9E1-56E0373BCF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6367" y="31370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14EB240-2182-53B9-1306-19290AA757CE}"/>
                    </a:ext>
                  </a:extLst>
                </p14:cNvPr>
                <p14:cNvContentPartPr/>
                <p14:nvPr/>
              </p14:nvContentPartPr>
              <p14:xfrm>
                <a:off x="7994767" y="3103587"/>
                <a:ext cx="31320" cy="39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14EB240-2182-53B9-1306-19290AA757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88647" y="3097467"/>
                  <a:ext cx="43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5A76856-3834-C27D-3286-2F7C72315FDB}"/>
                    </a:ext>
                  </a:extLst>
                </p14:cNvPr>
                <p14:cNvContentPartPr/>
                <p14:nvPr/>
              </p14:nvContentPartPr>
              <p14:xfrm>
                <a:off x="8078647" y="3058947"/>
                <a:ext cx="72000" cy="173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5A76856-3834-C27D-3286-2F7C72315F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2527" y="3052827"/>
                  <a:ext cx="84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4579649-EDE7-BEB0-16DC-25711A8F34F9}"/>
                    </a:ext>
                  </a:extLst>
                </p14:cNvPr>
                <p14:cNvContentPartPr/>
                <p14:nvPr/>
              </p14:nvContentPartPr>
              <p14:xfrm>
                <a:off x="8197807" y="3126627"/>
                <a:ext cx="20160" cy="82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4579649-EDE7-BEB0-16DC-25711A8F34F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91687" y="3120507"/>
                  <a:ext cx="32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0E6744C-1632-0F72-14BF-13F945772FB1}"/>
                    </a:ext>
                  </a:extLst>
                </p14:cNvPr>
                <p14:cNvContentPartPr/>
                <p14:nvPr/>
              </p14:nvContentPartPr>
              <p14:xfrm>
                <a:off x="8249287" y="3125907"/>
                <a:ext cx="63360" cy="72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0E6744C-1632-0F72-14BF-13F945772FB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43167" y="3119787"/>
                  <a:ext cx="75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7D0F50-0D70-3B24-CD2D-F55F5C02E0E1}"/>
                    </a:ext>
                  </a:extLst>
                </p14:cNvPr>
                <p14:cNvContentPartPr/>
                <p14:nvPr/>
              </p14:nvContentPartPr>
              <p14:xfrm>
                <a:off x="8261887" y="3125907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7D0F50-0D70-3B24-CD2D-F55F5C02E0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55767" y="31197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7358A8-2C64-F677-D208-1D6820E5EF27}"/>
                    </a:ext>
                  </a:extLst>
                </p14:cNvPr>
                <p14:cNvContentPartPr/>
                <p14:nvPr/>
              </p14:nvContentPartPr>
              <p14:xfrm>
                <a:off x="8211487" y="3093147"/>
                <a:ext cx="125640" cy="33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7358A8-2C64-F677-D208-1D6820E5EF2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05367" y="3087027"/>
                  <a:ext cx="137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3BA3922-4DAC-557B-A6EE-CC1322094A3F}"/>
                    </a:ext>
                  </a:extLst>
                </p14:cNvPr>
                <p14:cNvContentPartPr/>
                <p14:nvPr/>
              </p14:nvContentPartPr>
              <p14:xfrm>
                <a:off x="8377807" y="3119787"/>
                <a:ext cx="144000" cy="82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3BA3922-4DAC-557B-A6EE-CC1322094A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71687" y="3113667"/>
                  <a:ext cx="1562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60B896C-AAF4-C0E5-C14C-60AC5C3F3DB6}"/>
                  </a:ext>
                </a:extLst>
              </p14:cNvPr>
              <p14:cNvContentPartPr/>
              <p14:nvPr/>
            </p14:nvContentPartPr>
            <p14:xfrm>
              <a:off x="8837527" y="3351987"/>
              <a:ext cx="87480" cy="5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60B896C-AAF4-C0E5-C14C-60AC5C3F3DB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831407" y="3345867"/>
                <a:ext cx="99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285CEE9-8E88-8139-655C-1C08A5D48880}"/>
              </a:ext>
            </a:extLst>
          </p:cNvPr>
          <p:cNvGrpSpPr/>
          <p:nvPr/>
        </p:nvGrpSpPr>
        <p:grpSpPr>
          <a:xfrm>
            <a:off x="9057127" y="3315627"/>
            <a:ext cx="565200" cy="23040"/>
            <a:chOff x="9057127" y="3315627"/>
            <a:chExt cx="56520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0F9A0ED-694B-F016-7E67-A8877A7FB2D2}"/>
                    </a:ext>
                  </a:extLst>
                </p14:cNvPr>
                <p14:cNvContentPartPr/>
                <p14:nvPr/>
              </p14:nvContentPartPr>
              <p14:xfrm>
                <a:off x="9057127" y="3338307"/>
                <a:ext cx="6300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0F9A0ED-694B-F016-7E67-A8877A7FB2D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051007" y="3332187"/>
                  <a:ext cx="75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9D9B41-FE3F-23D0-53A4-F9FDDF4D0DAD}"/>
                    </a:ext>
                  </a:extLst>
                </p14:cNvPr>
                <p14:cNvContentPartPr/>
                <p14:nvPr/>
              </p14:nvContentPartPr>
              <p14:xfrm>
                <a:off x="9229567" y="3328227"/>
                <a:ext cx="56880" cy="1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9D9B41-FE3F-23D0-53A4-F9FDDF4D0DA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223447" y="3322107"/>
                  <a:ext cx="69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D484EDE-E377-A188-F0BF-771717CF2389}"/>
                    </a:ext>
                  </a:extLst>
                </p14:cNvPr>
                <p14:cNvContentPartPr/>
                <p14:nvPr/>
              </p14:nvContentPartPr>
              <p14:xfrm>
                <a:off x="9376087" y="3322827"/>
                <a:ext cx="6444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D484EDE-E377-A188-F0BF-771717CF238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369967" y="3316707"/>
                  <a:ext cx="76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F30E77C-6F0D-2586-2925-D7ADD6620386}"/>
                    </a:ext>
                  </a:extLst>
                </p14:cNvPr>
                <p14:cNvContentPartPr/>
                <p14:nvPr/>
              </p14:nvContentPartPr>
              <p14:xfrm>
                <a:off x="9547087" y="3315627"/>
                <a:ext cx="75240" cy="3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F30E77C-6F0D-2586-2925-D7ADD66203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540967" y="3309507"/>
                  <a:ext cx="8748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13E24A2-04E6-DBA8-EBEC-2B3CAF49FD25}"/>
                  </a:ext>
                </a:extLst>
              </p14:cNvPr>
              <p14:cNvContentPartPr/>
              <p14:nvPr/>
            </p14:nvContentPartPr>
            <p14:xfrm>
              <a:off x="9804487" y="3285027"/>
              <a:ext cx="168120" cy="100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13E24A2-04E6-DBA8-EBEC-2B3CAF49FD2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798367" y="3278907"/>
                <a:ext cx="18036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8E8CC2D-BD11-06D3-DE2B-79CF8D350221}"/>
              </a:ext>
            </a:extLst>
          </p:cNvPr>
          <p:cNvGrpSpPr/>
          <p:nvPr/>
        </p:nvGrpSpPr>
        <p:grpSpPr>
          <a:xfrm>
            <a:off x="10069087" y="2937987"/>
            <a:ext cx="1032120" cy="212040"/>
            <a:chOff x="10069087" y="2937987"/>
            <a:chExt cx="103212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66DCE85-5B78-6D97-0A4B-92D3E86DBF11}"/>
                    </a:ext>
                  </a:extLst>
                </p14:cNvPr>
                <p14:cNvContentPartPr/>
                <p14:nvPr/>
              </p14:nvContentPartPr>
              <p14:xfrm>
                <a:off x="10069087" y="3048507"/>
                <a:ext cx="17280" cy="65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66DCE85-5B78-6D97-0A4B-92D3E86DBF1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062967" y="3042387"/>
                  <a:ext cx="29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7346CC3-C494-EA8B-569E-A66DB87B636A}"/>
                    </a:ext>
                  </a:extLst>
                </p14:cNvPr>
                <p14:cNvContentPartPr/>
                <p14:nvPr/>
              </p14:nvContentPartPr>
              <p14:xfrm>
                <a:off x="10073767" y="3052827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7346CC3-C494-EA8B-569E-A66DB87B63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67647" y="30467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134D8D-AB1E-F132-1862-5D11B4C8F3F9}"/>
                    </a:ext>
                  </a:extLst>
                </p14:cNvPr>
                <p14:cNvContentPartPr/>
                <p14:nvPr/>
              </p14:nvContentPartPr>
              <p14:xfrm>
                <a:off x="10069087" y="3009267"/>
                <a:ext cx="30240" cy="43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134D8D-AB1E-F132-1862-5D11B4C8F3F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62967" y="3003147"/>
                  <a:ext cx="42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A7B4339-8B27-C419-07AA-EA6784C2D221}"/>
                    </a:ext>
                  </a:extLst>
                </p14:cNvPr>
                <p14:cNvContentPartPr/>
                <p14:nvPr/>
              </p14:nvContentPartPr>
              <p14:xfrm>
                <a:off x="10201927" y="3032307"/>
                <a:ext cx="83520" cy="80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A7B4339-8B27-C419-07AA-EA6784C2D22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95807" y="3026187"/>
                  <a:ext cx="95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BBD3757-4D05-CB3B-EE67-89C9D0672B2F}"/>
                    </a:ext>
                  </a:extLst>
                </p14:cNvPr>
                <p14:cNvContentPartPr/>
                <p14:nvPr/>
              </p14:nvContentPartPr>
              <p14:xfrm>
                <a:off x="10296607" y="2937987"/>
                <a:ext cx="46080" cy="56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BBD3757-4D05-CB3B-EE67-89C9D0672B2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90487" y="2931867"/>
                  <a:ext cx="58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F89EC69-094C-5ADA-2A6D-BAEA2020AF5A}"/>
                    </a:ext>
                  </a:extLst>
                </p14:cNvPr>
                <p14:cNvContentPartPr/>
                <p14:nvPr/>
              </p14:nvContentPartPr>
              <p14:xfrm>
                <a:off x="10382287" y="3059307"/>
                <a:ext cx="47520" cy="8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F89EC69-094C-5ADA-2A6D-BAEA2020AF5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76167" y="3053187"/>
                  <a:ext cx="59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615F884-FBD9-5050-72BA-3B1C19ABD504}"/>
                    </a:ext>
                  </a:extLst>
                </p14:cNvPr>
                <p14:cNvContentPartPr/>
                <p14:nvPr/>
              </p14:nvContentPartPr>
              <p14:xfrm>
                <a:off x="10488847" y="3031587"/>
                <a:ext cx="11160" cy="84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615F884-FBD9-5050-72BA-3B1C19ABD50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82727" y="3025467"/>
                  <a:ext cx="23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1B325DB-F5C8-1EEC-EB6E-FEB02DA011E6}"/>
                    </a:ext>
                  </a:extLst>
                </p14:cNvPr>
                <p14:cNvContentPartPr/>
                <p14:nvPr/>
              </p14:nvContentPartPr>
              <p14:xfrm>
                <a:off x="10153327" y="3003867"/>
                <a:ext cx="61560" cy="146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1B325DB-F5C8-1EEC-EB6E-FEB02DA011E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47207" y="2997747"/>
                  <a:ext cx="73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003B923-681C-967C-1411-E2CC8983CA4F}"/>
                    </a:ext>
                  </a:extLst>
                </p14:cNvPr>
                <p14:cNvContentPartPr/>
                <p14:nvPr/>
              </p14:nvContentPartPr>
              <p14:xfrm>
                <a:off x="10514767" y="3007467"/>
                <a:ext cx="63000" cy="12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003B923-681C-967C-1411-E2CC8983CA4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508647" y="3001347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5130303-27DA-9901-3BEA-E2EDA15FA647}"/>
                    </a:ext>
                  </a:extLst>
                </p14:cNvPr>
                <p14:cNvContentPartPr/>
                <p14:nvPr/>
              </p14:nvContentPartPr>
              <p14:xfrm>
                <a:off x="10629247" y="3027987"/>
                <a:ext cx="90000" cy="76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5130303-27DA-9901-3BEA-E2EDA15FA6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23127" y="3021867"/>
                  <a:ext cx="102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2A906E4-125E-7027-8C97-8907A5D6050A}"/>
                    </a:ext>
                  </a:extLst>
                </p14:cNvPr>
                <p14:cNvContentPartPr/>
                <p14:nvPr/>
              </p14:nvContentPartPr>
              <p14:xfrm>
                <a:off x="10767487" y="3039867"/>
                <a:ext cx="8640" cy="64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2A906E4-125E-7027-8C97-8907A5D605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61367" y="3033747"/>
                  <a:ext cx="20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DC5A6D-93AE-6EB2-FD4A-043B1BAEE057}"/>
                    </a:ext>
                  </a:extLst>
                </p14:cNvPr>
                <p14:cNvContentPartPr/>
                <p14:nvPr/>
              </p14:nvContentPartPr>
              <p14:xfrm>
                <a:off x="10768207" y="3039867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DC5A6D-93AE-6EB2-FD4A-043B1BAEE0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62087" y="30337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7481BC3-0D95-E512-9D66-7C6C5BD027B5}"/>
                    </a:ext>
                  </a:extLst>
                </p14:cNvPr>
                <p14:cNvContentPartPr/>
                <p14:nvPr/>
              </p14:nvContentPartPr>
              <p14:xfrm>
                <a:off x="10768207" y="3039867"/>
                <a:ext cx="105840" cy="50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7481BC3-0D95-E512-9D66-7C6C5BD027B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762087" y="3033747"/>
                  <a:ext cx="11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30647A7-173C-84E2-4E69-9FC6F3322C52}"/>
                    </a:ext>
                  </a:extLst>
                </p14:cNvPr>
                <p14:cNvContentPartPr/>
                <p14:nvPr/>
              </p14:nvContentPartPr>
              <p14:xfrm>
                <a:off x="10772887" y="3011427"/>
                <a:ext cx="105840" cy="9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30647A7-173C-84E2-4E69-9FC6F3322C5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766767" y="3005307"/>
                  <a:ext cx="118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5154BF9-0089-B89C-B5BD-7FF9246D07B4}"/>
                    </a:ext>
                  </a:extLst>
                </p14:cNvPr>
                <p14:cNvContentPartPr/>
                <p14:nvPr/>
              </p14:nvContentPartPr>
              <p14:xfrm>
                <a:off x="10946407" y="3016827"/>
                <a:ext cx="154800" cy="73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5154BF9-0089-B89C-B5BD-7FF9246D07B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940287" y="3010707"/>
                  <a:ext cx="1670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727CB43-7DC5-A415-1946-7161F477493F}"/>
              </a:ext>
            </a:extLst>
          </p:cNvPr>
          <p:cNvGrpSpPr/>
          <p:nvPr/>
        </p:nvGrpSpPr>
        <p:grpSpPr>
          <a:xfrm>
            <a:off x="257287" y="4890627"/>
            <a:ext cx="380880" cy="222840"/>
            <a:chOff x="257287" y="4890627"/>
            <a:chExt cx="3808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ED1807F-D3F7-71BD-A60D-5B4371149304}"/>
                    </a:ext>
                  </a:extLst>
                </p14:cNvPr>
                <p14:cNvContentPartPr/>
                <p14:nvPr/>
              </p14:nvContentPartPr>
              <p14:xfrm>
                <a:off x="257287" y="4890627"/>
                <a:ext cx="96840" cy="217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ED1807F-D3F7-71BD-A60D-5B437114930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2967" y="4886307"/>
                  <a:ext cx="105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0A6FE80-B561-28C7-C5C1-F75BDBC2DC68}"/>
                    </a:ext>
                  </a:extLst>
                </p14:cNvPr>
                <p14:cNvContentPartPr/>
                <p14:nvPr/>
              </p14:nvContentPartPr>
              <p14:xfrm>
                <a:off x="389047" y="5042547"/>
                <a:ext cx="93600" cy="70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0A6FE80-B561-28C7-C5C1-F75BDBC2DC6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84727" y="5038227"/>
                  <a:ext cx="102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6B4052A-4544-B744-4ABF-F87B1F81579C}"/>
                    </a:ext>
                  </a:extLst>
                </p14:cNvPr>
                <p14:cNvContentPartPr/>
                <p14:nvPr/>
              </p14:nvContentPartPr>
              <p14:xfrm>
                <a:off x="556807" y="4905387"/>
                <a:ext cx="81360" cy="198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6B4052A-4544-B744-4ABF-F87B1F81579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52487" y="4901067"/>
                  <a:ext cx="900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C7ECE32-51D6-1762-4C65-D8E48A3B550C}"/>
              </a:ext>
            </a:extLst>
          </p:cNvPr>
          <p:cNvGrpSpPr/>
          <p:nvPr/>
        </p:nvGrpSpPr>
        <p:grpSpPr>
          <a:xfrm>
            <a:off x="814207" y="5019147"/>
            <a:ext cx="196200" cy="79560"/>
            <a:chOff x="814207" y="5019147"/>
            <a:chExt cx="19620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FBED5EF-6E07-5556-6A0B-6BF30C24E153}"/>
                    </a:ext>
                  </a:extLst>
                </p14:cNvPr>
                <p14:cNvContentPartPr/>
                <p14:nvPr/>
              </p14:nvContentPartPr>
              <p14:xfrm>
                <a:off x="814207" y="5036067"/>
                <a:ext cx="74520" cy="57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FBED5EF-6E07-5556-6A0B-6BF30C24E15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9887" y="5031747"/>
                  <a:ext cx="83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EFAADBC-53DB-319F-B31D-D7DD244E0B2B}"/>
                    </a:ext>
                  </a:extLst>
                </p14:cNvPr>
                <p14:cNvContentPartPr/>
                <p14:nvPr/>
              </p14:nvContentPartPr>
              <p14:xfrm>
                <a:off x="920047" y="5019147"/>
                <a:ext cx="90360" cy="79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EFAADBC-53DB-319F-B31D-D7DD244E0B2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15727" y="5014827"/>
                  <a:ext cx="990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C2D7002-58E6-7DD9-C7D5-2879415B6A5F}"/>
              </a:ext>
            </a:extLst>
          </p:cNvPr>
          <p:cNvGrpSpPr/>
          <p:nvPr/>
        </p:nvGrpSpPr>
        <p:grpSpPr>
          <a:xfrm>
            <a:off x="1329367" y="4910427"/>
            <a:ext cx="899280" cy="219600"/>
            <a:chOff x="1329367" y="4910427"/>
            <a:chExt cx="8992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619EDA7-ABE7-15A6-88F0-0D2FCB7D427B}"/>
                    </a:ext>
                  </a:extLst>
                </p14:cNvPr>
                <p14:cNvContentPartPr/>
                <p14:nvPr/>
              </p14:nvContentPartPr>
              <p14:xfrm>
                <a:off x="1329367" y="5017347"/>
                <a:ext cx="65880" cy="86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619EDA7-ABE7-15A6-88F0-0D2FCB7D427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25047" y="5013027"/>
                  <a:ext cx="74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1A34A13-7AD3-83FA-15E1-15379A777200}"/>
                    </a:ext>
                  </a:extLst>
                </p14:cNvPr>
                <p14:cNvContentPartPr/>
                <p14:nvPr/>
              </p14:nvContentPartPr>
              <p14:xfrm>
                <a:off x="1420087" y="5048667"/>
                <a:ext cx="83880" cy="59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1A34A13-7AD3-83FA-15E1-15379A77720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15767" y="5044347"/>
                  <a:ext cx="92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B7BDCE-63F2-780A-5866-D717329F5375}"/>
                    </a:ext>
                  </a:extLst>
                </p14:cNvPr>
                <p14:cNvContentPartPr/>
                <p14:nvPr/>
              </p14:nvContentPartPr>
              <p14:xfrm>
                <a:off x="1558327" y="5058027"/>
                <a:ext cx="93600" cy="50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B7BDCE-63F2-780A-5866-D717329F537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54007" y="5053707"/>
                  <a:ext cx="102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B1C177C-78E8-6766-D3C7-D5C17058F550}"/>
                    </a:ext>
                  </a:extLst>
                </p14:cNvPr>
                <p14:cNvContentPartPr/>
                <p14:nvPr/>
              </p14:nvContentPartPr>
              <p14:xfrm>
                <a:off x="1695487" y="5042187"/>
                <a:ext cx="83520" cy="65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B1C177C-78E8-6766-D3C7-D5C17058F55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691167" y="5037867"/>
                  <a:ext cx="92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183124-54F6-06AB-6B5F-D2F4A9EB417D}"/>
                    </a:ext>
                  </a:extLst>
                </p14:cNvPr>
                <p14:cNvContentPartPr/>
                <p14:nvPr/>
              </p14:nvContentPartPr>
              <p14:xfrm>
                <a:off x="1854247" y="5038947"/>
                <a:ext cx="7920" cy="53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183124-54F6-06AB-6B5F-D2F4A9EB417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49927" y="5034627"/>
                  <a:ext cx="16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C998ABC-395D-26DE-4634-4B15E69B4F76}"/>
                    </a:ext>
                  </a:extLst>
                </p14:cNvPr>
                <p14:cNvContentPartPr/>
                <p14:nvPr/>
              </p14:nvContentPartPr>
              <p14:xfrm>
                <a:off x="1929127" y="4910427"/>
                <a:ext cx="86040" cy="19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C998ABC-395D-26DE-4634-4B15E69B4F7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924807" y="4906107"/>
                  <a:ext cx="94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3A7619C-6B16-D4D2-7541-5C7D57C14F2A}"/>
                    </a:ext>
                  </a:extLst>
                </p14:cNvPr>
                <p14:cNvContentPartPr/>
                <p14:nvPr/>
              </p14:nvContentPartPr>
              <p14:xfrm>
                <a:off x="2038927" y="5033907"/>
                <a:ext cx="189720" cy="96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3A7619C-6B16-D4D2-7541-5C7D57C14F2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34607" y="5029587"/>
                  <a:ext cx="1983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1D602B4-1D9E-3C37-A135-37F8CD9FCA5B}"/>
              </a:ext>
            </a:extLst>
          </p:cNvPr>
          <p:cNvGrpSpPr/>
          <p:nvPr/>
        </p:nvGrpSpPr>
        <p:grpSpPr>
          <a:xfrm>
            <a:off x="2487847" y="5055867"/>
            <a:ext cx="510120" cy="73080"/>
            <a:chOff x="2487847" y="5055867"/>
            <a:chExt cx="51012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838E360-501E-9048-D3D2-6084C858337B}"/>
                    </a:ext>
                  </a:extLst>
                </p14:cNvPr>
                <p14:cNvContentPartPr/>
                <p14:nvPr/>
              </p14:nvContentPartPr>
              <p14:xfrm>
                <a:off x="2487847" y="5055867"/>
                <a:ext cx="95040" cy="73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838E360-501E-9048-D3D2-6084C858337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483527" y="5051547"/>
                  <a:ext cx="103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B4922C7-11F0-4002-6C39-99A71C50CB7E}"/>
                    </a:ext>
                  </a:extLst>
                </p14:cNvPr>
                <p14:cNvContentPartPr/>
                <p14:nvPr/>
              </p14:nvContentPartPr>
              <p14:xfrm>
                <a:off x="2616727" y="5068107"/>
                <a:ext cx="45360" cy="59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B4922C7-11F0-4002-6C39-99A71C50CB7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612407" y="5063787"/>
                  <a:ext cx="5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038B354-E07E-3730-5E8C-99B8FE9CEC8E}"/>
                    </a:ext>
                  </a:extLst>
                </p14:cNvPr>
                <p14:cNvContentPartPr/>
                <p14:nvPr/>
              </p14:nvContentPartPr>
              <p14:xfrm>
                <a:off x="2730487" y="5068107"/>
                <a:ext cx="145440" cy="43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038B354-E07E-3730-5E8C-99B8FE9CEC8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26167" y="5063787"/>
                  <a:ext cx="154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DF4D56A-34B0-935B-52BF-581DE5E128C9}"/>
                    </a:ext>
                  </a:extLst>
                </p14:cNvPr>
                <p14:cNvContentPartPr/>
                <p14:nvPr/>
              </p14:nvContentPartPr>
              <p14:xfrm>
                <a:off x="2927407" y="5061987"/>
                <a:ext cx="70560" cy="57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DF4D56A-34B0-935B-52BF-581DE5E128C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923087" y="5057667"/>
                  <a:ext cx="792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4559519-9A0C-6A50-BCC7-B53D92D5D3F7}"/>
              </a:ext>
            </a:extLst>
          </p:cNvPr>
          <p:cNvGrpSpPr/>
          <p:nvPr/>
        </p:nvGrpSpPr>
        <p:grpSpPr>
          <a:xfrm>
            <a:off x="3324127" y="5050827"/>
            <a:ext cx="610920" cy="96840"/>
            <a:chOff x="3324127" y="5050827"/>
            <a:chExt cx="61092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677B5CF-E55F-85C6-DE09-340ABF3686F4}"/>
                    </a:ext>
                  </a:extLst>
                </p14:cNvPr>
                <p14:cNvContentPartPr/>
                <p14:nvPr/>
              </p14:nvContentPartPr>
              <p14:xfrm>
                <a:off x="3324127" y="5064507"/>
                <a:ext cx="59760" cy="70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677B5CF-E55F-85C6-DE09-340ABF3686F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19807" y="5060187"/>
                  <a:ext cx="68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EEC4BD-1C06-3518-D78F-F9585D915DD6}"/>
                    </a:ext>
                  </a:extLst>
                </p14:cNvPr>
                <p14:cNvContentPartPr/>
                <p14:nvPr/>
              </p14:nvContentPartPr>
              <p14:xfrm>
                <a:off x="3383887" y="5054067"/>
                <a:ext cx="261720" cy="73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EEC4BD-1C06-3518-D78F-F9585D915DD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79567" y="5049747"/>
                  <a:ext cx="270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84AE44A-0266-C460-E2B5-8B5DDA5C54A3}"/>
                    </a:ext>
                  </a:extLst>
                </p14:cNvPr>
                <p14:cNvContentPartPr/>
                <p14:nvPr/>
              </p14:nvContentPartPr>
              <p14:xfrm>
                <a:off x="3739207" y="5050827"/>
                <a:ext cx="195840" cy="96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84AE44A-0266-C460-E2B5-8B5DDA5C54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734887" y="5046507"/>
                  <a:ext cx="2044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A138FFD-49E6-58ED-E201-4174AB64B971}"/>
              </a:ext>
            </a:extLst>
          </p:cNvPr>
          <p:cNvGrpSpPr/>
          <p:nvPr/>
        </p:nvGrpSpPr>
        <p:grpSpPr>
          <a:xfrm>
            <a:off x="283567" y="5573547"/>
            <a:ext cx="606240" cy="216720"/>
            <a:chOff x="283567" y="5573547"/>
            <a:chExt cx="6062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80757A2-1453-99A1-E9BC-A2DE55C8312E}"/>
                    </a:ext>
                  </a:extLst>
                </p14:cNvPr>
                <p14:cNvContentPartPr/>
                <p14:nvPr/>
              </p14:nvContentPartPr>
              <p14:xfrm>
                <a:off x="283567" y="5611347"/>
                <a:ext cx="150120" cy="137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80757A2-1453-99A1-E9BC-A2DE55C8312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9247" y="5607027"/>
                  <a:ext cx="158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4FA1EFD-D198-1618-06C6-82AF5682ADD3}"/>
                    </a:ext>
                  </a:extLst>
                </p14:cNvPr>
                <p14:cNvContentPartPr/>
                <p14:nvPr/>
              </p14:nvContentPartPr>
              <p14:xfrm>
                <a:off x="511087" y="5675427"/>
                <a:ext cx="85680" cy="5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4FA1EFD-D198-1618-06C6-82AF5682ADD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6767" y="5671107"/>
                  <a:ext cx="94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CFC1CAC-25BB-12A5-C03C-A78238EA011F}"/>
                    </a:ext>
                  </a:extLst>
                </p14:cNvPr>
                <p14:cNvContentPartPr/>
                <p14:nvPr/>
              </p14:nvContentPartPr>
              <p14:xfrm>
                <a:off x="547807" y="5709267"/>
                <a:ext cx="104040" cy="5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CFC1CAC-25BB-12A5-C03C-A78238EA011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43487" y="5704947"/>
                  <a:ext cx="112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0286B6D-A650-B0BC-A5D0-9614C15A9F67}"/>
                    </a:ext>
                  </a:extLst>
                </p14:cNvPr>
                <p14:cNvContentPartPr/>
                <p14:nvPr/>
              </p14:nvContentPartPr>
              <p14:xfrm>
                <a:off x="808807" y="5579307"/>
                <a:ext cx="15480" cy="143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0286B6D-A650-B0BC-A5D0-9614C15A9F6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04487" y="5574987"/>
                  <a:ext cx="2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0A1AE95-4104-5052-B8BD-D98B6C517098}"/>
                    </a:ext>
                  </a:extLst>
                </p14:cNvPr>
                <p14:cNvContentPartPr/>
                <p14:nvPr/>
              </p14:nvContentPartPr>
              <p14:xfrm>
                <a:off x="752287" y="5573547"/>
                <a:ext cx="61920" cy="205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0A1AE95-4104-5052-B8BD-D98B6C51709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47967" y="5569227"/>
                  <a:ext cx="70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BA6139E-32CD-2460-BA32-186479250541}"/>
                    </a:ext>
                  </a:extLst>
                </p14:cNvPr>
                <p14:cNvContentPartPr/>
                <p14:nvPr/>
              </p14:nvContentPartPr>
              <p14:xfrm>
                <a:off x="756967" y="5767227"/>
                <a:ext cx="132840" cy="23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BA6139E-32CD-2460-BA32-18647925054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52647" y="5762907"/>
                  <a:ext cx="1414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637CC5B-1481-573D-2F04-3297CCDED0BC}"/>
              </a:ext>
            </a:extLst>
          </p:cNvPr>
          <p:cNvGrpSpPr/>
          <p:nvPr/>
        </p:nvGrpSpPr>
        <p:grpSpPr>
          <a:xfrm>
            <a:off x="1385527" y="5605947"/>
            <a:ext cx="288000" cy="176040"/>
            <a:chOff x="1385527" y="5605947"/>
            <a:chExt cx="2880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2E7234-3E08-BE29-0F58-192EB33E4497}"/>
                    </a:ext>
                  </a:extLst>
                </p14:cNvPr>
                <p14:cNvContentPartPr/>
                <p14:nvPr/>
              </p14:nvContentPartPr>
              <p14:xfrm>
                <a:off x="1385527" y="5688747"/>
                <a:ext cx="119520" cy="10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2E7234-3E08-BE29-0F58-192EB33E449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81207" y="5684427"/>
                  <a:ext cx="128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B5E580E-9826-92CE-42D5-2DD9B97FE6F7}"/>
                    </a:ext>
                  </a:extLst>
                </p14:cNvPr>
                <p14:cNvContentPartPr/>
                <p14:nvPr/>
              </p14:nvContentPartPr>
              <p14:xfrm>
                <a:off x="1417927" y="5722227"/>
                <a:ext cx="111960" cy="3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B5E580E-9826-92CE-42D5-2DD9B97FE6F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13607" y="5717907"/>
                  <a:ext cx="1206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6C17479-CADC-C275-7037-10FDD47BFD3E}"/>
                    </a:ext>
                  </a:extLst>
                </p14:cNvPr>
                <p14:cNvContentPartPr/>
                <p14:nvPr/>
              </p14:nvContentPartPr>
              <p14:xfrm>
                <a:off x="1564447" y="5605947"/>
                <a:ext cx="109080" cy="176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6C17479-CADC-C275-7037-10FDD47BFD3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60127" y="5601627"/>
                  <a:ext cx="1177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7CC5113-C159-8370-4D76-D17402807B73}"/>
              </a:ext>
            </a:extLst>
          </p:cNvPr>
          <p:cNvGrpSpPr/>
          <p:nvPr/>
        </p:nvGrpSpPr>
        <p:grpSpPr>
          <a:xfrm>
            <a:off x="1881607" y="5500467"/>
            <a:ext cx="1011240" cy="313920"/>
            <a:chOff x="1881607" y="5500467"/>
            <a:chExt cx="10112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D4C273-E470-44DE-864A-FEEEC20122C7}"/>
                    </a:ext>
                  </a:extLst>
                </p14:cNvPr>
                <p14:cNvContentPartPr/>
                <p14:nvPr/>
              </p14:nvContentPartPr>
              <p14:xfrm>
                <a:off x="1881607" y="5577507"/>
                <a:ext cx="139320" cy="236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D4C273-E470-44DE-864A-FEEEC20122C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877287" y="5573187"/>
                  <a:ext cx="147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AB44EB7-CE50-A132-E692-AFDDBEC036E2}"/>
                    </a:ext>
                  </a:extLst>
                </p14:cNvPr>
                <p14:cNvContentPartPr/>
                <p14:nvPr/>
              </p14:nvContentPartPr>
              <p14:xfrm>
                <a:off x="2075647" y="5743107"/>
                <a:ext cx="70560" cy="5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B44EB7-CE50-A132-E692-AFDDBEC036E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071327" y="5738787"/>
                  <a:ext cx="79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226871E-3950-7831-5885-65DAB67116B0}"/>
                    </a:ext>
                  </a:extLst>
                </p14:cNvPr>
                <p14:cNvContentPartPr/>
                <p14:nvPr/>
              </p14:nvContentPartPr>
              <p14:xfrm>
                <a:off x="2075647" y="5745267"/>
                <a:ext cx="125640" cy="40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226871E-3950-7831-5885-65DAB67116B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071327" y="5740947"/>
                  <a:ext cx="134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F294574-C860-A627-A986-DAD421697E6E}"/>
                    </a:ext>
                  </a:extLst>
                </p14:cNvPr>
                <p14:cNvContentPartPr/>
                <p14:nvPr/>
              </p14:nvContentPartPr>
              <p14:xfrm>
                <a:off x="2335207" y="5721867"/>
                <a:ext cx="162000" cy="79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F294574-C860-A627-A986-DAD421697E6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30887" y="5717547"/>
                  <a:ext cx="17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8A3E13-7F7C-3E95-3BD3-07624CF82CE8}"/>
                    </a:ext>
                  </a:extLst>
                </p14:cNvPr>
                <p14:cNvContentPartPr/>
                <p14:nvPr/>
              </p14:nvContentPartPr>
              <p14:xfrm>
                <a:off x="2515207" y="5535027"/>
                <a:ext cx="122400" cy="97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8A3E13-7F7C-3E95-3BD3-07624CF82CE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10887" y="5530707"/>
                  <a:ext cx="131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672D76-82D3-947B-0F9D-0E6496E83445}"/>
                    </a:ext>
                  </a:extLst>
                </p14:cNvPr>
                <p14:cNvContentPartPr/>
                <p14:nvPr/>
              </p14:nvContentPartPr>
              <p14:xfrm>
                <a:off x="2686207" y="5549067"/>
                <a:ext cx="3240" cy="70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672D76-82D3-947B-0F9D-0E6496E8344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681887" y="5544747"/>
                  <a:ext cx="11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F6723FF-88E6-C465-1971-F01C81F67678}"/>
                    </a:ext>
                  </a:extLst>
                </p14:cNvPr>
                <p14:cNvContentPartPr/>
                <p14:nvPr/>
              </p14:nvContentPartPr>
              <p14:xfrm>
                <a:off x="2747407" y="5560947"/>
                <a:ext cx="35640" cy="39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F6723FF-88E6-C465-1971-F01C81F6767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742727" y="5556627"/>
                  <a:ext cx="44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70BFBCA-0BDE-D32C-5631-2C9A85542CEE}"/>
                    </a:ext>
                  </a:extLst>
                </p14:cNvPr>
                <p14:cNvContentPartPr/>
                <p14:nvPr/>
              </p14:nvContentPartPr>
              <p14:xfrm>
                <a:off x="2747407" y="5560947"/>
                <a:ext cx="360" cy="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70BFBCA-0BDE-D32C-5631-2C9A85542CE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742727" y="55566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BB75115-053A-6736-BE28-25BC9EA911B2}"/>
                    </a:ext>
                  </a:extLst>
                </p14:cNvPr>
                <p14:cNvContentPartPr/>
                <p14:nvPr/>
              </p14:nvContentPartPr>
              <p14:xfrm>
                <a:off x="2682967" y="5514507"/>
                <a:ext cx="79560" cy="47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BB75115-053A-6736-BE28-25BC9EA911B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678647" y="5510187"/>
                  <a:ext cx="88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9E52D7F-D2DC-A749-EED3-45A0F561D59B}"/>
                    </a:ext>
                  </a:extLst>
                </p14:cNvPr>
                <p14:cNvContentPartPr/>
                <p14:nvPr/>
              </p14:nvContentPartPr>
              <p14:xfrm>
                <a:off x="2875567" y="5526387"/>
                <a:ext cx="17280" cy="91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9E52D7F-D2DC-A749-EED3-45A0F561D59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871247" y="5522067"/>
                  <a:ext cx="25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6E8E431-59B1-ABB5-2262-EEF251732F01}"/>
                    </a:ext>
                  </a:extLst>
                </p14:cNvPr>
                <p14:cNvContentPartPr/>
                <p14:nvPr/>
              </p14:nvContentPartPr>
              <p14:xfrm>
                <a:off x="2847847" y="5500467"/>
                <a:ext cx="30960" cy="14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6E8E431-59B1-ABB5-2262-EEF251732F0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843527" y="5496147"/>
                  <a:ext cx="39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8011625-D290-1BE0-C353-45BC30000924}"/>
              </a:ext>
            </a:extLst>
          </p:cNvPr>
          <p:cNvGrpSpPr/>
          <p:nvPr/>
        </p:nvGrpSpPr>
        <p:grpSpPr>
          <a:xfrm>
            <a:off x="3087607" y="5716467"/>
            <a:ext cx="96480" cy="30960"/>
            <a:chOff x="3087607" y="5716467"/>
            <a:chExt cx="9648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96FF296-C8C5-8F6A-603A-F86EB2E6404C}"/>
                    </a:ext>
                  </a:extLst>
                </p14:cNvPr>
                <p14:cNvContentPartPr/>
                <p14:nvPr/>
              </p14:nvContentPartPr>
              <p14:xfrm>
                <a:off x="3087607" y="5716467"/>
                <a:ext cx="75240" cy="6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96FF296-C8C5-8F6A-603A-F86EB2E6404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83287" y="5712147"/>
                  <a:ext cx="83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0B48AA1-4971-A0D0-114A-2A408EC3E1BB}"/>
                    </a:ext>
                  </a:extLst>
                </p14:cNvPr>
                <p14:cNvContentPartPr/>
                <p14:nvPr/>
              </p14:nvContentPartPr>
              <p14:xfrm>
                <a:off x="3108847" y="5747067"/>
                <a:ext cx="7524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0B48AA1-4971-A0D0-114A-2A408EC3E1B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104527" y="5742747"/>
                  <a:ext cx="838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F1B4CB0-275D-B2FE-FE08-EFFDC0379ACC}"/>
              </a:ext>
            </a:extLst>
          </p:cNvPr>
          <p:cNvGrpSpPr/>
          <p:nvPr/>
        </p:nvGrpSpPr>
        <p:grpSpPr>
          <a:xfrm>
            <a:off x="3528607" y="5537187"/>
            <a:ext cx="160560" cy="249480"/>
            <a:chOff x="3528607" y="5537187"/>
            <a:chExt cx="16056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60E7619-F115-C512-4E48-12D46B569AF8}"/>
                    </a:ext>
                  </a:extLst>
                </p14:cNvPr>
                <p14:cNvContentPartPr/>
                <p14:nvPr/>
              </p14:nvContentPartPr>
              <p14:xfrm>
                <a:off x="3528607" y="5537187"/>
                <a:ext cx="101160" cy="222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60E7619-F115-C512-4E48-12D46B569AF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24287" y="553286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E00CC3B-C1B6-8CAF-BC9C-CA70EB4E2A4D}"/>
                    </a:ext>
                  </a:extLst>
                </p14:cNvPr>
                <p14:cNvContentPartPr/>
                <p14:nvPr/>
              </p14:nvContentPartPr>
              <p14:xfrm>
                <a:off x="3566407" y="5777307"/>
                <a:ext cx="122760" cy="9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E00CC3B-C1B6-8CAF-BC9C-CA70EB4E2A4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562087" y="5772987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B6B166C-EE9A-D40B-AB2E-58210917C997}"/>
              </a:ext>
            </a:extLst>
          </p:cNvPr>
          <p:cNvGrpSpPr/>
          <p:nvPr/>
        </p:nvGrpSpPr>
        <p:grpSpPr>
          <a:xfrm>
            <a:off x="4363087" y="5518107"/>
            <a:ext cx="190080" cy="168120"/>
            <a:chOff x="4363087" y="5518107"/>
            <a:chExt cx="1900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BA74048-0892-BC30-7C66-E9002940E594}"/>
                    </a:ext>
                  </a:extLst>
                </p14:cNvPr>
                <p14:cNvContentPartPr/>
                <p14:nvPr/>
              </p14:nvContentPartPr>
              <p14:xfrm>
                <a:off x="4363087" y="5569227"/>
                <a:ext cx="109800" cy="21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BA74048-0892-BC30-7C66-E9002940E5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358767" y="5564907"/>
                  <a:ext cx="11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7E7A036-E2F9-436A-4F68-785B6EAB6ADB}"/>
                    </a:ext>
                  </a:extLst>
                </p14:cNvPr>
                <p14:cNvContentPartPr/>
                <p14:nvPr/>
              </p14:nvContentPartPr>
              <p14:xfrm>
                <a:off x="4392607" y="5599467"/>
                <a:ext cx="75240" cy="68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7E7A036-E2F9-436A-4F68-785B6EAB6AD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88287" y="5595147"/>
                  <a:ext cx="83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A0ACBDF-FD73-3C10-B089-1DBB5211118D}"/>
                    </a:ext>
                  </a:extLst>
                </p14:cNvPr>
                <p14:cNvContentPartPr/>
                <p14:nvPr/>
              </p14:nvContentPartPr>
              <p14:xfrm>
                <a:off x="4484407" y="5518107"/>
                <a:ext cx="68760" cy="168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A0ACBDF-FD73-3C10-B089-1DBB5211118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480087" y="5513787"/>
                  <a:ext cx="774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B059DC0-8CA5-E92E-DF2E-92CA15153BBC}"/>
              </a:ext>
            </a:extLst>
          </p:cNvPr>
          <p:cNvGrpSpPr/>
          <p:nvPr/>
        </p:nvGrpSpPr>
        <p:grpSpPr>
          <a:xfrm>
            <a:off x="4942327" y="5454027"/>
            <a:ext cx="1145160" cy="443520"/>
            <a:chOff x="4942327" y="5454027"/>
            <a:chExt cx="11451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CF196A0-8E01-90E7-74F7-681BC852223D}"/>
                    </a:ext>
                  </a:extLst>
                </p14:cNvPr>
                <p14:cNvContentPartPr/>
                <p14:nvPr/>
              </p14:nvContentPartPr>
              <p14:xfrm>
                <a:off x="4942327" y="5454027"/>
                <a:ext cx="49320" cy="320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CF196A0-8E01-90E7-74F7-681BC852223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938007" y="5449707"/>
                  <a:ext cx="57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447AA00-E793-B322-08B4-2C6ACA70E1DC}"/>
                    </a:ext>
                  </a:extLst>
                </p14:cNvPr>
                <p14:cNvContentPartPr/>
                <p14:nvPr/>
              </p14:nvContentPartPr>
              <p14:xfrm>
                <a:off x="4975087" y="5571027"/>
                <a:ext cx="93960" cy="99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447AA00-E793-B322-08B4-2C6ACA70E1D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970767" y="5566707"/>
                  <a:ext cx="102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DB87660-2D90-F5BB-05EE-6007D3A4A821}"/>
                    </a:ext>
                  </a:extLst>
                </p14:cNvPr>
                <p14:cNvContentPartPr/>
                <p14:nvPr/>
              </p14:nvContentPartPr>
              <p14:xfrm>
                <a:off x="5096407" y="5579667"/>
                <a:ext cx="200160" cy="110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DB87660-2D90-F5BB-05EE-6007D3A4A82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092087" y="5575347"/>
                  <a:ext cx="208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265175D-338D-EB22-0EEC-BF03FFA45259}"/>
                    </a:ext>
                  </a:extLst>
                </p14:cNvPr>
                <p14:cNvContentPartPr/>
                <p14:nvPr/>
              </p14:nvContentPartPr>
              <p14:xfrm>
                <a:off x="5335807" y="5592267"/>
                <a:ext cx="27720" cy="103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265175D-338D-EB22-0EEC-BF03FFA4525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31487" y="5587947"/>
                  <a:ext cx="36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EE089C0-C498-4101-8688-1B2186A44C01}"/>
                    </a:ext>
                  </a:extLst>
                </p14:cNvPr>
                <p14:cNvContentPartPr/>
                <p14:nvPr/>
              </p14:nvContentPartPr>
              <p14:xfrm>
                <a:off x="5402407" y="5626827"/>
                <a:ext cx="51480" cy="53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EE089C0-C498-4101-8688-1B2186A44C0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398087" y="5622507"/>
                  <a:ext cx="60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2921848-C21E-DBC3-F178-46E8E4263959}"/>
                    </a:ext>
                  </a:extLst>
                </p14:cNvPr>
                <p14:cNvContentPartPr/>
                <p14:nvPr/>
              </p14:nvContentPartPr>
              <p14:xfrm>
                <a:off x="5471167" y="5486067"/>
                <a:ext cx="101520" cy="2091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2921848-C21E-DBC3-F178-46E8E426395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66847" y="5481747"/>
                  <a:ext cx="110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FC5378E-A5C4-29DE-6A8A-F4C11E907F11}"/>
                    </a:ext>
                  </a:extLst>
                </p14:cNvPr>
                <p14:cNvContentPartPr/>
                <p14:nvPr/>
              </p14:nvContentPartPr>
              <p14:xfrm>
                <a:off x="5624527" y="5592267"/>
                <a:ext cx="17280" cy="90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FC5378E-A5C4-29DE-6A8A-F4C11E907F1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620207" y="5587947"/>
                  <a:ext cx="25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7FCD143-769E-46AA-77B0-9A57B83F5A73}"/>
                    </a:ext>
                  </a:extLst>
                </p14:cNvPr>
                <p14:cNvContentPartPr/>
                <p14:nvPr/>
              </p14:nvContentPartPr>
              <p14:xfrm>
                <a:off x="5680327" y="5592267"/>
                <a:ext cx="52920" cy="86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7FCD143-769E-46AA-77B0-9A57B83F5A7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676007" y="5587947"/>
                  <a:ext cx="61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36760DC-FB81-F797-AD25-953DE3490575}"/>
                    </a:ext>
                  </a:extLst>
                </p14:cNvPr>
                <p14:cNvContentPartPr/>
                <p14:nvPr/>
              </p14:nvContentPartPr>
              <p14:xfrm>
                <a:off x="5803087" y="5598747"/>
                <a:ext cx="3240" cy="82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36760DC-FB81-F797-AD25-953DE349057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798767" y="5594427"/>
                  <a:ext cx="11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71D8D8E-F6E4-D5A7-6905-42EA84C08250}"/>
                    </a:ext>
                  </a:extLst>
                </p14:cNvPr>
                <p14:cNvContentPartPr/>
                <p14:nvPr/>
              </p14:nvContentPartPr>
              <p14:xfrm>
                <a:off x="5793727" y="5574627"/>
                <a:ext cx="3240" cy="5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71D8D8E-F6E4-D5A7-6905-42EA84C0825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789407" y="5570307"/>
                  <a:ext cx="11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7A16CC0-4746-0000-36E5-CD5E81E68770}"/>
                    </a:ext>
                  </a:extLst>
                </p14:cNvPr>
                <p14:cNvContentPartPr/>
                <p14:nvPr/>
              </p14:nvContentPartPr>
              <p14:xfrm>
                <a:off x="5873287" y="5487867"/>
                <a:ext cx="67680" cy="201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7A16CC0-4746-0000-36E5-CD5E81E6877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868967" y="5483547"/>
                  <a:ext cx="76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3F7D3DB-8238-3105-5F7A-D907CBAAD993}"/>
                    </a:ext>
                  </a:extLst>
                </p14:cNvPr>
                <p14:cNvContentPartPr/>
                <p14:nvPr/>
              </p14:nvContentPartPr>
              <p14:xfrm>
                <a:off x="5967967" y="5580747"/>
                <a:ext cx="119520" cy="316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3F7D3DB-8238-3105-5F7A-D907CBAAD99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963647" y="5576427"/>
                  <a:ext cx="12816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83E3022-03B9-E58A-9721-F1ACC8E0C156}"/>
              </a:ext>
            </a:extLst>
          </p:cNvPr>
          <p:cNvGrpSpPr/>
          <p:nvPr/>
        </p:nvGrpSpPr>
        <p:grpSpPr>
          <a:xfrm>
            <a:off x="6337327" y="5626107"/>
            <a:ext cx="134640" cy="47160"/>
            <a:chOff x="6337327" y="5626107"/>
            <a:chExt cx="134640" cy="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39E2801-DBFD-39C3-3E5F-93FC4D4324F1}"/>
                    </a:ext>
                  </a:extLst>
                </p14:cNvPr>
                <p14:cNvContentPartPr/>
                <p14:nvPr/>
              </p14:nvContentPartPr>
              <p14:xfrm>
                <a:off x="6337327" y="5626107"/>
                <a:ext cx="97920" cy="6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39E2801-DBFD-39C3-3E5F-93FC4D4324F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333007" y="5621787"/>
                  <a:ext cx="106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8A18A10-7247-37E2-C646-E378DE9D0574}"/>
                    </a:ext>
                  </a:extLst>
                </p14:cNvPr>
                <p14:cNvContentPartPr/>
                <p14:nvPr/>
              </p14:nvContentPartPr>
              <p14:xfrm>
                <a:off x="6343447" y="5670027"/>
                <a:ext cx="128520" cy="3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8A18A10-7247-37E2-C646-E378DE9D057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339127" y="5665707"/>
                  <a:ext cx="13716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CB1FFA-E211-8775-4A56-5B02E7368729}"/>
              </a:ext>
            </a:extLst>
          </p:cNvPr>
          <p:cNvGrpSpPr/>
          <p:nvPr/>
        </p:nvGrpSpPr>
        <p:grpSpPr>
          <a:xfrm>
            <a:off x="6669967" y="5500467"/>
            <a:ext cx="186480" cy="230760"/>
            <a:chOff x="6669967" y="5500467"/>
            <a:chExt cx="1864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9071939-9F4B-C221-E4A2-99799AE10CB9}"/>
                    </a:ext>
                  </a:extLst>
                </p14:cNvPr>
                <p14:cNvContentPartPr/>
                <p14:nvPr/>
              </p14:nvContentPartPr>
              <p14:xfrm>
                <a:off x="6721807" y="5500467"/>
                <a:ext cx="71640" cy="230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9071939-9F4B-C221-E4A2-99799AE10CB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17487" y="5496147"/>
                  <a:ext cx="80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45AC8AB-AEB6-C5CD-83A2-6343ACF5DABA}"/>
                    </a:ext>
                  </a:extLst>
                </p14:cNvPr>
                <p14:cNvContentPartPr/>
                <p14:nvPr/>
              </p14:nvContentPartPr>
              <p14:xfrm>
                <a:off x="6669967" y="5710347"/>
                <a:ext cx="186480" cy="10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45AC8AB-AEB6-C5CD-83A2-6343ACF5DA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665647" y="5706027"/>
                  <a:ext cx="1951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54AF761-D0F2-AF7F-5052-91F9DF0C91A3}"/>
              </a:ext>
            </a:extLst>
          </p:cNvPr>
          <p:cNvGrpSpPr/>
          <p:nvPr/>
        </p:nvGrpSpPr>
        <p:grpSpPr>
          <a:xfrm>
            <a:off x="271327" y="6107427"/>
            <a:ext cx="319320" cy="90720"/>
            <a:chOff x="271327" y="6107427"/>
            <a:chExt cx="319320" cy="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04192E1-D0C0-32E9-31C3-5C38417849B6}"/>
                    </a:ext>
                  </a:extLst>
                </p14:cNvPr>
                <p14:cNvContentPartPr/>
                <p14:nvPr/>
              </p14:nvContentPartPr>
              <p14:xfrm>
                <a:off x="271327" y="6107427"/>
                <a:ext cx="119520" cy="90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04192E1-D0C0-32E9-31C3-5C38417849B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67007" y="6103107"/>
                  <a:ext cx="128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36B52E8-A1E6-CD53-F8C0-A136A37A7826}"/>
                    </a:ext>
                  </a:extLst>
                </p14:cNvPr>
                <p14:cNvContentPartPr/>
                <p14:nvPr/>
              </p14:nvContentPartPr>
              <p14:xfrm>
                <a:off x="511087" y="6129747"/>
                <a:ext cx="38520" cy="3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36B52E8-A1E6-CD53-F8C0-A136A37A782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06767" y="6125427"/>
                  <a:ext cx="471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9D6ACEA-2B17-4097-63E2-1F75FF05D592}"/>
                    </a:ext>
                  </a:extLst>
                </p14:cNvPr>
                <p14:cNvContentPartPr/>
                <p14:nvPr/>
              </p14:nvContentPartPr>
              <p14:xfrm>
                <a:off x="511087" y="6132627"/>
                <a:ext cx="79560" cy="45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9D6ACEA-2B17-4097-63E2-1F75FF05D59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06767" y="6128307"/>
                  <a:ext cx="882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43E68E2-43F4-85AB-8C7E-5364478DDB6F}"/>
              </a:ext>
            </a:extLst>
          </p:cNvPr>
          <p:cNvGrpSpPr/>
          <p:nvPr/>
        </p:nvGrpSpPr>
        <p:grpSpPr>
          <a:xfrm>
            <a:off x="802327" y="6059907"/>
            <a:ext cx="182520" cy="280800"/>
            <a:chOff x="802327" y="6059907"/>
            <a:chExt cx="18252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8C80E3F-C2C2-35BF-3DC2-2692CF49C5A0}"/>
                    </a:ext>
                  </a:extLst>
                </p14:cNvPr>
                <p14:cNvContentPartPr/>
                <p14:nvPr/>
              </p14:nvContentPartPr>
              <p14:xfrm>
                <a:off x="802327" y="6059907"/>
                <a:ext cx="11160" cy="1011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8C80E3F-C2C2-35BF-3DC2-2692CF49C5A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98007" y="6055587"/>
                  <a:ext cx="1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FAF5102-F0AD-0F74-96A0-A1C8980D929B}"/>
                    </a:ext>
                  </a:extLst>
                </p14:cNvPr>
                <p14:cNvContentPartPr/>
                <p14:nvPr/>
              </p14:nvContentPartPr>
              <p14:xfrm>
                <a:off x="807367" y="6105987"/>
                <a:ext cx="69120" cy="156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FAF5102-F0AD-0F74-96A0-A1C8980D929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03047" y="6101667"/>
                  <a:ext cx="77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E801CC2-6975-6728-C5B5-ADE6EDAB70A6}"/>
                    </a:ext>
                  </a:extLst>
                </p14:cNvPr>
                <p14:cNvContentPartPr/>
                <p14:nvPr/>
              </p14:nvContentPartPr>
              <p14:xfrm>
                <a:off x="872887" y="6214707"/>
                <a:ext cx="111960" cy="12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E801CC2-6975-6728-C5B5-ADE6EDAB70A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68567" y="6210387"/>
                  <a:ext cx="1206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FFBEDF2-DDEA-8079-D895-B22C8439E245}"/>
              </a:ext>
            </a:extLst>
          </p:cNvPr>
          <p:cNvGrpSpPr/>
          <p:nvPr/>
        </p:nvGrpSpPr>
        <p:grpSpPr>
          <a:xfrm>
            <a:off x="1431607" y="6132627"/>
            <a:ext cx="238680" cy="153360"/>
            <a:chOff x="1431607" y="6132627"/>
            <a:chExt cx="2386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44741E7-E21C-CB9E-9C71-A2B04199DC3E}"/>
                    </a:ext>
                  </a:extLst>
                </p14:cNvPr>
                <p14:cNvContentPartPr/>
                <p14:nvPr/>
              </p14:nvContentPartPr>
              <p14:xfrm>
                <a:off x="1431607" y="6170787"/>
                <a:ext cx="70560" cy="16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44741E7-E21C-CB9E-9C71-A2B04199DC3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427287" y="6166467"/>
                  <a:ext cx="79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D6B0BA3-C8FF-5EAA-4673-A2D8398C6BCD}"/>
                    </a:ext>
                  </a:extLst>
                </p14:cNvPr>
                <p14:cNvContentPartPr/>
                <p14:nvPr/>
              </p14:nvContentPartPr>
              <p14:xfrm>
                <a:off x="1434487" y="6234147"/>
                <a:ext cx="119520" cy="115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D6B0BA3-C8FF-5EAA-4673-A2D8398C6BC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430167" y="6229827"/>
                  <a:ext cx="128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9893F96-C901-180E-69FC-8B2A452D3713}"/>
                    </a:ext>
                  </a:extLst>
                </p14:cNvPr>
                <p14:cNvContentPartPr/>
                <p14:nvPr/>
              </p14:nvContentPartPr>
              <p14:xfrm>
                <a:off x="1570567" y="6132627"/>
                <a:ext cx="99720" cy="153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9893F96-C901-180E-69FC-8B2A452D371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566247" y="6128307"/>
                  <a:ext cx="1083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B26F4D4B-58E9-3FA2-74CB-99D246ADB20E}"/>
              </a:ext>
            </a:extLst>
          </p:cNvPr>
          <p:cNvGrpSpPr/>
          <p:nvPr/>
        </p:nvGrpSpPr>
        <p:grpSpPr>
          <a:xfrm>
            <a:off x="1956487" y="6114627"/>
            <a:ext cx="337680" cy="181080"/>
            <a:chOff x="1956487" y="6114627"/>
            <a:chExt cx="3376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ACD3993-4A4D-F6DB-E501-88B6EC979137}"/>
                    </a:ext>
                  </a:extLst>
                </p14:cNvPr>
                <p14:cNvContentPartPr/>
                <p14:nvPr/>
              </p14:nvContentPartPr>
              <p14:xfrm>
                <a:off x="1956487" y="6114627"/>
                <a:ext cx="117000" cy="181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CD3993-4A4D-F6DB-E501-88B6EC97913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2167" y="6110307"/>
                  <a:ext cx="12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AED7222-E1DA-F673-C3E1-60064BE3B784}"/>
                    </a:ext>
                  </a:extLst>
                </p14:cNvPr>
                <p14:cNvContentPartPr/>
                <p14:nvPr/>
              </p14:nvContentPartPr>
              <p14:xfrm>
                <a:off x="2211367" y="6217587"/>
                <a:ext cx="82800" cy="13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AED7222-E1DA-F673-C3E1-60064BE3B78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207047" y="6213267"/>
                  <a:ext cx="91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22547E3-08C0-D004-252C-3EC26B6BD8EB}"/>
                    </a:ext>
                  </a:extLst>
                </p14:cNvPr>
                <p14:cNvContentPartPr/>
                <p14:nvPr/>
              </p14:nvContentPartPr>
              <p14:xfrm>
                <a:off x="2225047" y="6291747"/>
                <a:ext cx="65880" cy="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22547E3-08C0-D004-252C-3EC26B6BD8E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220727" y="6287427"/>
                  <a:ext cx="74520" cy="1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7D77851-CB2C-C869-353C-87E239E94207}"/>
                  </a:ext>
                </a:extLst>
              </p14:cNvPr>
              <p14:cNvContentPartPr/>
              <p14:nvPr/>
            </p14:nvContentPartPr>
            <p14:xfrm>
              <a:off x="2496487" y="6199227"/>
              <a:ext cx="113760" cy="1047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7D77851-CB2C-C869-353C-87E239E94207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2492167" y="6194907"/>
                <a:ext cx="1224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8C5E35E-EC17-7C95-AD1E-7FBC6FC2186B}"/>
              </a:ext>
            </a:extLst>
          </p:cNvPr>
          <p:cNvGrpSpPr/>
          <p:nvPr/>
        </p:nvGrpSpPr>
        <p:grpSpPr>
          <a:xfrm>
            <a:off x="2661727" y="5976747"/>
            <a:ext cx="226080" cy="131040"/>
            <a:chOff x="2661727" y="5976747"/>
            <a:chExt cx="22608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CD3159-DEFF-DBEA-6EC5-6746AC1A719F}"/>
                    </a:ext>
                  </a:extLst>
                </p14:cNvPr>
                <p14:cNvContentPartPr/>
                <p14:nvPr/>
              </p14:nvContentPartPr>
              <p14:xfrm>
                <a:off x="2685127" y="6018147"/>
                <a:ext cx="7560" cy="79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CD3159-DEFF-DBEA-6EC5-6746AC1A719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680807" y="6013827"/>
                  <a:ext cx="16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B24EE07-9C72-34C6-5443-E9C0B785DAEE}"/>
                    </a:ext>
                  </a:extLst>
                </p14:cNvPr>
                <p14:cNvContentPartPr/>
                <p14:nvPr/>
              </p14:nvContentPartPr>
              <p14:xfrm>
                <a:off x="2661727" y="5994387"/>
                <a:ext cx="17280" cy="14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B24EE07-9C72-34C6-5443-E9C0B785DAE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657407" y="5990067"/>
                  <a:ext cx="2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7F0184-858D-3751-DDB7-5EFE31F21A8D}"/>
                    </a:ext>
                  </a:extLst>
                </p14:cNvPr>
                <p14:cNvContentPartPr/>
                <p14:nvPr/>
              </p14:nvContentPartPr>
              <p14:xfrm>
                <a:off x="2751727" y="6004107"/>
                <a:ext cx="24840" cy="103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7F0184-858D-3751-DDB7-5EFE31F21A8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47407" y="5999787"/>
                  <a:ext cx="33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32DD80C-83B7-4F4B-378E-88C79F828C01}"/>
                    </a:ext>
                  </a:extLst>
                </p14:cNvPr>
                <p14:cNvContentPartPr/>
                <p14:nvPr/>
              </p14:nvContentPartPr>
              <p14:xfrm>
                <a:off x="2814007" y="6031827"/>
                <a:ext cx="52920" cy="42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32DD80C-83B7-4F4B-378E-88C79F828C0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809687" y="6027507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A4AFCF9-14C6-EF72-ACE2-2F5124CB6F21}"/>
                    </a:ext>
                  </a:extLst>
                </p14:cNvPr>
                <p14:cNvContentPartPr/>
                <p14:nvPr/>
              </p14:nvContentPartPr>
              <p14:xfrm>
                <a:off x="2829487" y="6031827"/>
                <a:ext cx="360" cy="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A4AFCF9-14C6-EF72-ACE2-2F5124CB6F2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25167" y="60275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6B16507-B334-0196-19FF-CA78E6F3881E}"/>
                    </a:ext>
                  </a:extLst>
                </p14:cNvPr>
                <p14:cNvContentPartPr/>
                <p14:nvPr/>
              </p14:nvContentPartPr>
              <p14:xfrm>
                <a:off x="2771527" y="5976747"/>
                <a:ext cx="116280" cy="55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6B16507-B334-0196-19FF-CA78E6F3881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767207" y="5972427"/>
                  <a:ext cx="1249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19FDCD9-8F02-4CA9-E4E1-F588AF3F58CB}"/>
              </a:ext>
            </a:extLst>
          </p:cNvPr>
          <p:cNvGrpSpPr/>
          <p:nvPr/>
        </p:nvGrpSpPr>
        <p:grpSpPr>
          <a:xfrm>
            <a:off x="3116767" y="6237027"/>
            <a:ext cx="79560" cy="56880"/>
            <a:chOff x="3116767" y="6237027"/>
            <a:chExt cx="79560" cy="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2A24741-A808-EFE9-7242-B9E63EC6D116}"/>
                    </a:ext>
                  </a:extLst>
                </p14:cNvPr>
                <p14:cNvContentPartPr/>
                <p14:nvPr/>
              </p14:nvContentPartPr>
              <p14:xfrm>
                <a:off x="3116767" y="6237027"/>
                <a:ext cx="73800" cy="39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2A24741-A808-EFE9-7242-B9E63EC6D11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12447" y="6232707"/>
                  <a:ext cx="82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65C341E-7C68-05F6-8F73-60E33965FC0F}"/>
                    </a:ext>
                  </a:extLst>
                </p14:cNvPr>
                <p14:cNvContentPartPr/>
                <p14:nvPr/>
              </p14:nvContentPartPr>
              <p14:xfrm>
                <a:off x="3134767" y="6283467"/>
                <a:ext cx="61560" cy="10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65C341E-7C68-05F6-8F73-60E33965FC0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130447" y="6279147"/>
                  <a:ext cx="702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D01B678-3E99-634D-3055-658D9D1B5998}"/>
              </a:ext>
            </a:extLst>
          </p:cNvPr>
          <p:cNvGrpSpPr/>
          <p:nvPr/>
        </p:nvGrpSpPr>
        <p:grpSpPr>
          <a:xfrm>
            <a:off x="3374527" y="6148827"/>
            <a:ext cx="234000" cy="218880"/>
            <a:chOff x="3374527" y="6148827"/>
            <a:chExt cx="2340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726F218-42BB-9F27-127B-52B056FDE585}"/>
                    </a:ext>
                  </a:extLst>
                </p14:cNvPr>
                <p14:cNvContentPartPr/>
                <p14:nvPr/>
              </p14:nvContentPartPr>
              <p14:xfrm>
                <a:off x="3374527" y="6242427"/>
                <a:ext cx="67680" cy="133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726F218-42BB-9F27-127B-52B056FDE58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370207" y="6238107"/>
                  <a:ext cx="76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B09A764-7798-B687-7BB9-0F3B250F9A1D}"/>
                    </a:ext>
                  </a:extLst>
                </p14:cNvPr>
                <p14:cNvContentPartPr/>
                <p14:nvPr/>
              </p14:nvContentPartPr>
              <p14:xfrm>
                <a:off x="3502687" y="6148827"/>
                <a:ext cx="55440" cy="212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B09A764-7798-B687-7BB9-0F3B250F9A1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98367" y="6144507"/>
                  <a:ext cx="64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377DFF-48B0-B2E8-82A7-62FD8063405E}"/>
                    </a:ext>
                  </a:extLst>
                </p14:cNvPr>
                <p14:cNvContentPartPr/>
                <p14:nvPr/>
              </p14:nvContentPartPr>
              <p14:xfrm>
                <a:off x="3480727" y="6360507"/>
                <a:ext cx="127800" cy="7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377DFF-48B0-B2E8-82A7-62FD8063405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476407" y="6356187"/>
                  <a:ext cx="13644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338A30E-001A-CEA8-1C7E-75D1C902B7F9}"/>
              </a:ext>
            </a:extLst>
          </p:cNvPr>
          <p:cNvGrpSpPr/>
          <p:nvPr/>
        </p:nvGrpSpPr>
        <p:grpSpPr>
          <a:xfrm>
            <a:off x="5839807" y="2177667"/>
            <a:ext cx="9360" cy="110520"/>
            <a:chOff x="5839807" y="2177667"/>
            <a:chExt cx="936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AD1B3DC-C100-4BA7-F693-F91D89B70DC0}"/>
                    </a:ext>
                  </a:extLst>
                </p14:cNvPr>
                <p14:cNvContentPartPr/>
                <p14:nvPr/>
              </p14:nvContentPartPr>
              <p14:xfrm>
                <a:off x="5843047" y="2177667"/>
                <a:ext cx="6120" cy="500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AD1B3DC-C100-4BA7-F693-F91D89B70DC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838727" y="2173347"/>
                  <a:ext cx="14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0F3E157-FDDE-7448-29DC-EDC406402BB9}"/>
                    </a:ext>
                  </a:extLst>
                </p14:cNvPr>
                <p14:cNvContentPartPr/>
                <p14:nvPr/>
              </p14:nvContentPartPr>
              <p14:xfrm>
                <a:off x="5839807" y="2197827"/>
                <a:ext cx="9360" cy="90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0F3E157-FDDE-7448-29DC-EDC406402BB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835487" y="2193507"/>
                  <a:ext cx="180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33B830B-98A4-53DE-D34A-EE8E655382F9}"/>
              </a:ext>
            </a:extLst>
          </p:cNvPr>
          <p:cNvGrpSpPr/>
          <p:nvPr/>
        </p:nvGrpSpPr>
        <p:grpSpPr>
          <a:xfrm>
            <a:off x="6051847" y="2179467"/>
            <a:ext cx="96480" cy="87120"/>
            <a:chOff x="6051847" y="2179467"/>
            <a:chExt cx="9648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1659379-84E8-67B2-48F6-BAC733BDBAD2}"/>
                    </a:ext>
                  </a:extLst>
                </p14:cNvPr>
                <p14:cNvContentPartPr/>
                <p14:nvPr/>
              </p14:nvContentPartPr>
              <p14:xfrm>
                <a:off x="6051847" y="2216547"/>
                <a:ext cx="45720" cy="15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1659379-84E8-67B2-48F6-BAC733BDBAD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047527" y="2212227"/>
                  <a:ext cx="54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2887D3A-A567-B615-8FAF-9FB8881754B3}"/>
                    </a:ext>
                  </a:extLst>
                </p14:cNvPr>
                <p14:cNvContentPartPr/>
                <p14:nvPr/>
              </p14:nvContentPartPr>
              <p14:xfrm>
                <a:off x="6143287" y="2179467"/>
                <a:ext cx="5040" cy="87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2887D3A-A567-B615-8FAF-9FB8881754B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138967" y="2175147"/>
                  <a:ext cx="136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9B05BC8-11D1-0657-BA06-AAB179A16689}"/>
                  </a:ext>
                </a:extLst>
              </p14:cNvPr>
              <p14:cNvContentPartPr/>
              <p14:nvPr/>
            </p14:nvContentPartPr>
            <p14:xfrm>
              <a:off x="6438127" y="2168667"/>
              <a:ext cx="5040" cy="932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9B05BC8-11D1-0657-BA06-AAB179A16689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433807" y="2164347"/>
                <a:ext cx="1368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21E317D-2685-A160-CFE4-6A102150A787}"/>
              </a:ext>
            </a:extLst>
          </p:cNvPr>
          <p:cNvGrpSpPr/>
          <p:nvPr/>
        </p:nvGrpSpPr>
        <p:grpSpPr>
          <a:xfrm>
            <a:off x="6660967" y="2180907"/>
            <a:ext cx="122400" cy="100080"/>
            <a:chOff x="6660967" y="2180907"/>
            <a:chExt cx="12240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8186202-F1F4-1662-8A02-68727ABB391D}"/>
                    </a:ext>
                  </a:extLst>
                </p14:cNvPr>
                <p14:cNvContentPartPr/>
                <p14:nvPr/>
              </p14:nvContentPartPr>
              <p14:xfrm>
                <a:off x="6660967" y="2222667"/>
                <a:ext cx="50760" cy="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8186202-F1F4-1662-8A02-68727ABB391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656647" y="2218347"/>
                  <a:ext cx="594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5ACE214-BB7F-FB05-5212-8D73E87DD2D5}"/>
                    </a:ext>
                  </a:extLst>
                </p14:cNvPr>
                <p14:cNvContentPartPr/>
                <p14:nvPr/>
              </p14:nvContentPartPr>
              <p14:xfrm>
                <a:off x="6772207" y="2180907"/>
                <a:ext cx="11160" cy="100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5ACE214-BB7F-FB05-5212-8D73E87DD2D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767887" y="2176587"/>
                  <a:ext cx="1980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7ABC740-9BF3-0FB9-A73E-062BC7E76A73}"/>
                  </a:ext>
                </a:extLst>
              </p14:cNvPr>
              <p14:cNvContentPartPr/>
              <p14:nvPr/>
            </p14:nvContentPartPr>
            <p14:xfrm>
              <a:off x="7104847" y="2241387"/>
              <a:ext cx="67680" cy="39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7ABC740-9BF3-0FB9-A73E-062BC7E76A73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7100527" y="2237067"/>
                <a:ext cx="76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84EC3C9-9F52-6D35-9FF9-36EEB36E217D}"/>
                  </a:ext>
                </a:extLst>
              </p14:cNvPr>
              <p14:cNvContentPartPr/>
              <p14:nvPr/>
            </p14:nvContentPartPr>
            <p14:xfrm>
              <a:off x="7811887" y="2237787"/>
              <a:ext cx="111960" cy="68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84EC3C9-9F52-6D35-9FF9-36EEB36E217D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807567" y="2233467"/>
                <a:ext cx="120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57CA430-17EE-21F5-ED25-3BA4AE095769}"/>
                  </a:ext>
                </a:extLst>
              </p14:cNvPr>
              <p14:cNvContentPartPr/>
              <p14:nvPr/>
            </p14:nvContentPartPr>
            <p14:xfrm>
              <a:off x="8175127" y="2249667"/>
              <a:ext cx="101160" cy="57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57CA430-17EE-21F5-ED25-3BA4AE095769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170807" y="2245347"/>
                <a:ext cx="10980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1B3FCB5-988D-DA5A-8C55-826A7092FB64}"/>
              </a:ext>
            </a:extLst>
          </p:cNvPr>
          <p:cNvGrpSpPr/>
          <p:nvPr/>
        </p:nvGrpSpPr>
        <p:grpSpPr>
          <a:xfrm>
            <a:off x="8405527" y="2241387"/>
            <a:ext cx="249120" cy="19440"/>
            <a:chOff x="8405527" y="2241387"/>
            <a:chExt cx="24912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48C6A68-D2C4-7436-B551-F5713E47DE0D}"/>
                    </a:ext>
                  </a:extLst>
                </p14:cNvPr>
                <p14:cNvContentPartPr/>
                <p14:nvPr/>
              </p14:nvContentPartPr>
              <p14:xfrm>
                <a:off x="8405527" y="2260467"/>
                <a:ext cx="93600" cy="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48C6A68-D2C4-7436-B551-F5713E47DE0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401207" y="2256147"/>
                  <a:ext cx="10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506EA0D-BEE3-F94C-663B-F6BA49C0D348}"/>
                    </a:ext>
                  </a:extLst>
                </p14:cNvPr>
                <p14:cNvContentPartPr/>
                <p14:nvPr/>
              </p14:nvContentPartPr>
              <p14:xfrm>
                <a:off x="8620807" y="2241387"/>
                <a:ext cx="33840" cy="1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506EA0D-BEE3-F94C-663B-F6BA49C0D34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16487" y="2237067"/>
                  <a:ext cx="42480" cy="1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DE67301B-687F-3F9D-F7FA-36F1EA8AAD15}"/>
              </a:ext>
            </a:extLst>
          </p:cNvPr>
          <p:cNvGrpSpPr/>
          <p:nvPr/>
        </p:nvGrpSpPr>
        <p:grpSpPr>
          <a:xfrm>
            <a:off x="8751847" y="2179107"/>
            <a:ext cx="90000" cy="124920"/>
            <a:chOff x="8751847" y="2179107"/>
            <a:chExt cx="9000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1AC96ED-22BD-22BD-89BF-11C2926F0DDA}"/>
                    </a:ext>
                  </a:extLst>
                </p14:cNvPr>
                <p14:cNvContentPartPr/>
                <p14:nvPr/>
              </p14:nvContentPartPr>
              <p14:xfrm>
                <a:off x="8751847" y="2226627"/>
                <a:ext cx="59760" cy="14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1AC96ED-22BD-22BD-89BF-11C2926F0DD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47527" y="2222307"/>
                  <a:ext cx="684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E4CDDFE-CB2E-11D1-51C4-4BA132F032CD}"/>
                    </a:ext>
                  </a:extLst>
                </p14:cNvPr>
                <p14:cNvContentPartPr/>
                <p14:nvPr/>
              </p14:nvContentPartPr>
              <p14:xfrm>
                <a:off x="8837527" y="2179107"/>
                <a:ext cx="4320" cy="124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E4CDDFE-CB2E-11D1-51C4-4BA132F032C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833207" y="2174787"/>
                  <a:ext cx="129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4284529-333F-841C-C743-2BEC1E195E29}"/>
              </a:ext>
            </a:extLst>
          </p:cNvPr>
          <p:cNvGrpSpPr/>
          <p:nvPr/>
        </p:nvGrpSpPr>
        <p:grpSpPr>
          <a:xfrm>
            <a:off x="4408087" y="6166467"/>
            <a:ext cx="232200" cy="159840"/>
            <a:chOff x="4408087" y="6166467"/>
            <a:chExt cx="2322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A8A93F6-CAEA-A1C4-C742-BD1345CD04FB}"/>
                    </a:ext>
                  </a:extLst>
                </p14:cNvPr>
                <p14:cNvContentPartPr/>
                <p14:nvPr/>
              </p14:nvContentPartPr>
              <p14:xfrm>
                <a:off x="4437967" y="6244227"/>
                <a:ext cx="67680" cy="86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A8A93F6-CAEA-A1C4-C742-BD1345CD04F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433647" y="6239907"/>
                  <a:ext cx="76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379506-878A-5E63-A53A-D87BCC8910EB}"/>
                    </a:ext>
                  </a:extLst>
                </p14:cNvPr>
                <p14:cNvContentPartPr/>
                <p14:nvPr/>
              </p14:nvContentPartPr>
              <p14:xfrm>
                <a:off x="4438327" y="6252507"/>
                <a:ext cx="36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379506-878A-5E63-A53A-D87BCC8910E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434007" y="62481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6CB347A-9644-9484-E803-6E20B07994B2}"/>
                    </a:ext>
                  </a:extLst>
                </p14:cNvPr>
                <p14:cNvContentPartPr/>
                <p14:nvPr/>
              </p14:nvContentPartPr>
              <p14:xfrm>
                <a:off x="4408087" y="6252507"/>
                <a:ext cx="76680" cy="478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6CB347A-9644-9484-E803-6E20B07994B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403767" y="6248187"/>
                  <a:ext cx="85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84CAA73-D3DF-64B2-8984-AE9045711470}"/>
                    </a:ext>
                  </a:extLst>
                </p14:cNvPr>
                <p14:cNvContentPartPr/>
                <p14:nvPr/>
              </p14:nvContentPartPr>
              <p14:xfrm>
                <a:off x="4545247" y="6166467"/>
                <a:ext cx="95040" cy="1598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84CAA73-D3DF-64B2-8984-AE904571147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540927" y="6162147"/>
                  <a:ext cx="1036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E4D3BF87-ACB3-E15E-B268-74E9B3C03605}"/>
              </a:ext>
            </a:extLst>
          </p:cNvPr>
          <p:cNvGrpSpPr/>
          <p:nvPr/>
        </p:nvGrpSpPr>
        <p:grpSpPr>
          <a:xfrm>
            <a:off x="5048887" y="6079707"/>
            <a:ext cx="1096560" cy="438840"/>
            <a:chOff x="5048887" y="6079707"/>
            <a:chExt cx="109656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8C13737-DEFB-99AE-842B-6D15448925E7}"/>
                    </a:ext>
                  </a:extLst>
                </p14:cNvPr>
                <p14:cNvContentPartPr/>
                <p14:nvPr/>
              </p14:nvContentPartPr>
              <p14:xfrm>
                <a:off x="5048887" y="6079707"/>
                <a:ext cx="19440" cy="268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8C13737-DEFB-99AE-842B-6D15448925E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044567" y="6075387"/>
                  <a:ext cx="28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985C71D-4622-8153-C349-F53A8C9B7E68}"/>
                    </a:ext>
                  </a:extLst>
                </p14:cNvPr>
                <p14:cNvContentPartPr/>
                <p14:nvPr/>
              </p14:nvContentPartPr>
              <p14:xfrm>
                <a:off x="5065807" y="6177267"/>
                <a:ext cx="77760" cy="655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985C71D-4622-8153-C349-F53A8C9B7E6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061487" y="6172947"/>
                  <a:ext cx="86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4A81E07-DDB8-82D6-1BE3-AC5E86A3E544}"/>
                    </a:ext>
                  </a:extLst>
                </p14:cNvPr>
                <p14:cNvContentPartPr/>
                <p14:nvPr/>
              </p14:nvContentPartPr>
              <p14:xfrm>
                <a:off x="5201527" y="6180507"/>
                <a:ext cx="182160" cy="113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4A81E07-DDB8-82D6-1BE3-AC5E86A3E54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197207" y="6176187"/>
                  <a:ext cx="190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12B529C-6DA7-6C19-CB52-6DFB3497D902}"/>
                    </a:ext>
                  </a:extLst>
                </p14:cNvPr>
                <p14:cNvContentPartPr/>
                <p14:nvPr/>
              </p14:nvContentPartPr>
              <p14:xfrm>
                <a:off x="5421487" y="6207507"/>
                <a:ext cx="20160" cy="78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12B529C-6DA7-6C19-CB52-6DFB3497D90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417167" y="6203187"/>
                  <a:ext cx="28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F52AF0A-955A-D3AE-BC80-ED56D223FF69}"/>
                    </a:ext>
                  </a:extLst>
                </p14:cNvPr>
                <p14:cNvContentPartPr/>
                <p14:nvPr/>
              </p14:nvContentPartPr>
              <p14:xfrm>
                <a:off x="5466487" y="6223707"/>
                <a:ext cx="63720" cy="586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F52AF0A-955A-D3AE-BC80-ED56D223FF6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462167" y="6219387"/>
                  <a:ext cx="72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7F9FACD-9D21-A154-9D2A-2671ACB3E10C}"/>
                    </a:ext>
                  </a:extLst>
                </p14:cNvPr>
                <p14:cNvContentPartPr/>
                <p14:nvPr/>
              </p14:nvContentPartPr>
              <p14:xfrm>
                <a:off x="5537047" y="6096627"/>
                <a:ext cx="113760" cy="192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7F9FACD-9D21-A154-9D2A-2671ACB3E10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532727" y="6092307"/>
                  <a:ext cx="122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573402D-173A-708A-12E7-2FD73844564F}"/>
                    </a:ext>
                  </a:extLst>
                </p14:cNvPr>
                <p14:cNvContentPartPr/>
                <p14:nvPr/>
              </p14:nvContentPartPr>
              <p14:xfrm>
                <a:off x="5699407" y="6220467"/>
                <a:ext cx="9360" cy="83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573402D-173A-708A-12E7-2FD73844564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695087" y="6216147"/>
                  <a:ext cx="1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B5497D1-660B-90B4-008E-BDE32481B939}"/>
                    </a:ext>
                  </a:extLst>
                </p14:cNvPr>
                <p14:cNvContentPartPr/>
                <p14:nvPr/>
              </p14:nvContentPartPr>
              <p14:xfrm>
                <a:off x="5781487" y="6215787"/>
                <a:ext cx="33840" cy="78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B5497D1-660B-90B4-008E-BDE32481B93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777167" y="6211467"/>
                  <a:ext cx="42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E333CE7-2F09-BE9F-A41A-8CAA313E7734}"/>
                    </a:ext>
                  </a:extLst>
                </p14:cNvPr>
                <p14:cNvContentPartPr/>
                <p14:nvPr/>
              </p14:nvContentPartPr>
              <p14:xfrm>
                <a:off x="5870047" y="6236667"/>
                <a:ext cx="360" cy="55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E333CE7-2F09-BE9F-A41A-8CAA313E773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865727" y="6232347"/>
                  <a:ext cx="9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052F6A0-EC3D-471D-ADF2-3F3107BB73F8}"/>
                    </a:ext>
                  </a:extLst>
                </p14:cNvPr>
                <p14:cNvContentPartPr/>
                <p14:nvPr/>
              </p14:nvContentPartPr>
              <p14:xfrm>
                <a:off x="5925127" y="6107787"/>
                <a:ext cx="60120" cy="158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052F6A0-EC3D-471D-ADF2-3F3107BB73F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920807" y="6103467"/>
                  <a:ext cx="68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DF9671B-6B73-44B9-C07E-1F6410C6A785}"/>
                    </a:ext>
                  </a:extLst>
                </p14:cNvPr>
                <p14:cNvContentPartPr/>
                <p14:nvPr/>
              </p14:nvContentPartPr>
              <p14:xfrm>
                <a:off x="6024487" y="6242427"/>
                <a:ext cx="120960" cy="276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DF9671B-6B73-44B9-C07E-1F6410C6A78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020167" y="6238107"/>
                  <a:ext cx="1296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C5C3B7A-8728-D719-3941-522C25F1EB7B}"/>
              </a:ext>
            </a:extLst>
          </p:cNvPr>
          <p:cNvGrpSpPr/>
          <p:nvPr/>
        </p:nvGrpSpPr>
        <p:grpSpPr>
          <a:xfrm>
            <a:off x="6303847" y="6279147"/>
            <a:ext cx="165240" cy="36720"/>
            <a:chOff x="6303847" y="6279147"/>
            <a:chExt cx="16524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7F9823E-7FF9-D207-4F7A-C7406CEA818A}"/>
                    </a:ext>
                  </a:extLst>
                </p14:cNvPr>
                <p14:cNvContentPartPr/>
                <p14:nvPr/>
              </p14:nvContentPartPr>
              <p14:xfrm>
                <a:off x="6303847" y="6279147"/>
                <a:ext cx="69120" cy="104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7F9823E-7FF9-D207-4F7A-C7406CEA81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299527" y="6274827"/>
                  <a:ext cx="77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ED341C8-C19F-90F6-8F8B-9E3CB39A9256}"/>
                    </a:ext>
                  </a:extLst>
                </p14:cNvPr>
                <p14:cNvContentPartPr/>
                <p14:nvPr/>
              </p14:nvContentPartPr>
              <p14:xfrm>
                <a:off x="6303847" y="6281667"/>
                <a:ext cx="165240" cy="34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ED341C8-C19F-90F6-8F8B-9E3CB39A925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299527" y="6277347"/>
                  <a:ext cx="1738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89E896BD-A80E-8016-A166-2FB4D291D229}"/>
                  </a:ext>
                </a:extLst>
              </p14:cNvPr>
              <p14:cNvContentPartPr/>
              <p14:nvPr/>
            </p14:nvContentPartPr>
            <p14:xfrm>
              <a:off x="6714967" y="6171867"/>
              <a:ext cx="180000" cy="1339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89E896BD-A80E-8016-A166-2FB4D291D229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710647" y="6167547"/>
                <a:ext cx="18864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D983F37A-7C8A-F4F2-08EB-0B079DAF7492}"/>
              </a:ext>
            </a:extLst>
          </p:cNvPr>
          <p:cNvGrpSpPr/>
          <p:nvPr/>
        </p:nvGrpSpPr>
        <p:grpSpPr>
          <a:xfrm>
            <a:off x="3055207" y="687987"/>
            <a:ext cx="609840" cy="146160"/>
            <a:chOff x="3055207" y="687987"/>
            <a:chExt cx="60984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840FD25-9A69-1E34-57A3-39E781387F77}"/>
                    </a:ext>
                  </a:extLst>
                </p14:cNvPr>
                <p14:cNvContentPartPr/>
                <p14:nvPr/>
              </p14:nvContentPartPr>
              <p14:xfrm>
                <a:off x="3055207" y="754227"/>
                <a:ext cx="477000" cy="17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840FD25-9A69-1E34-57A3-39E781387F7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049087" y="748107"/>
                  <a:ext cx="489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C9F39BA-6B3B-AA9D-6DE5-8854BF764CCF}"/>
                    </a:ext>
                  </a:extLst>
                </p14:cNvPr>
                <p14:cNvContentPartPr/>
                <p14:nvPr/>
              </p14:nvContentPartPr>
              <p14:xfrm>
                <a:off x="3564967" y="687987"/>
                <a:ext cx="100080" cy="1461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C9F39BA-6B3B-AA9D-6DE5-8854BF764CC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558847" y="681867"/>
                  <a:ext cx="1123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1FFAAAA-81DB-1C0F-9481-2F286A03817B}"/>
                  </a:ext>
                </a:extLst>
              </p14:cNvPr>
              <p14:cNvContentPartPr/>
              <p14:nvPr/>
            </p14:nvContentPartPr>
            <p14:xfrm>
              <a:off x="4072207" y="552987"/>
              <a:ext cx="209520" cy="3492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1FFAAAA-81DB-1C0F-9481-2F286A03817B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4066087" y="546867"/>
                <a:ext cx="2217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Group 357">
            <a:extLst>
              <a:ext uri="{FF2B5EF4-FFF2-40B4-BE49-F238E27FC236}">
                <a16:creationId xmlns:a16="http://schemas.microsoft.com/office/drawing/2014/main" id="{47043244-4866-C78E-62F0-C5475A406F07}"/>
              </a:ext>
            </a:extLst>
          </p:cNvPr>
          <p:cNvGrpSpPr/>
          <p:nvPr/>
        </p:nvGrpSpPr>
        <p:grpSpPr>
          <a:xfrm>
            <a:off x="4081207" y="671787"/>
            <a:ext cx="185040" cy="183600"/>
            <a:chOff x="4081207" y="671787"/>
            <a:chExt cx="18504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3890FA9-BCA8-1D5E-5CF5-F8A72C8E7CC8}"/>
                    </a:ext>
                  </a:extLst>
                </p14:cNvPr>
                <p14:cNvContentPartPr/>
                <p14:nvPr/>
              </p14:nvContentPartPr>
              <p14:xfrm>
                <a:off x="4182007" y="671787"/>
                <a:ext cx="9360" cy="1220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3890FA9-BCA8-1D5E-5CF5-F8A72C8E7CC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175887" y="665667"/>
                  <a:ext cx="21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F556D81-2DB6-3C6B-3BC2-072E4C4E9DDD}"/>
                    </a:ext>
                  </a:extLst>
                </p14:cNvPr>
                <p14:cNvContentPartPr/>
                <p14:nvPr/>
              </p14:nvContentPartPr>
              <p14:xfrm>
                <a:off x="4081207" y="828387"/>
                <a:ext cx="185040" cy="270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F556D81-2DB6-3C6B-3BC2-072E4C4E9DD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075087" y="822267"/>
                  <a:ext cx="1972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EB36C54-48AB-86A0-DF4C-888BDEECED2A}"/>
              </a:ext>
            </a:extLst>
          </p:cNvPr>
          <p:cNvGrpSpPr/>
          <p:nvPr/>
        </p:nvGrpSpPr>
        <p:grpSpPr>
          <a:xfrm>
            <a:off x="4526887" y="554427"/>
            <a:ext cx="185040" cy="308160"/>
            <a:chOff x="4526887" y="554427"/>
            <a:chExt cx="18504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1602012-FB05-57C1-81C8-A91CF11F5F12}"/>
                    </a:ext>
                  </a:extLst>
                </p14:cNvPr>
                <p14:cNvContentPartPr/>
                <p14:nvPr/>
              </p14:nvContentPartPr>
              <p14:xfrm>
                <a:off x="4526887" y="554427"/>
                <a:ext cx="180720" cy="247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1602012-FB05-57C1-81C8-A91CF11F5F1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4520767" y="548307"/>
                  <a:ext cx="192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9256E35-F8DF-E218-A710-91221183F832}"/>
                    </a:ext>
                  </a:extLst>
                </p14:cNvPr>
                <p14:cNvContentPartPr/>
                <p14:nvPr/>
              </p14:nvContentPartPr>
              <p14:xfrm>
                <a:off x="4594207" y="762867"/>
                <a:ext cx="117720" cy="99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9256E35-F8DF-E218-A710-91221183F83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588087" y="756747"/>
                  <a:ext cx="12996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78851DA-E9CF-77C5-BDCA-66404B7ADFF5}"/>
              </a:ext>
            </a:extLst>
          </p:cNvPr>
          <p:cNvGrpSpPr/>
          <p:nvPr/>
        </p:nvGrpSpPr>
        <p:grpSpPr>
          <a:xfrm>
            <a:off x="4881127" y="545787"/>
            <a:ext cx="474120" cy="257400"/>
            <a:chOff x="4881127" y="545787"/>
            <a:chExt cx="4741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BDE398B-9C1A-D349-17AD-D829B34CB900}"/>
                    </a:ext>
                  </a:extLst>
                </p14:cNvPr>
                <p14:cNvContentPartPr/>
                <p14:nvPr/>
              </p14:nvContentPartPr>
              <p14:xfrm>
                <a:off x="4887247" y="657027"/>
                <a:ext cx="17280" cy="1461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BDE398B-9C1A-D349-17AD-D829B34CB90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881127" y="650907"/>
                  <a:ext cx="29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1E78A67-E813-EE65-0D23-01DCB66ACD77}"/>
                    </a:ext>
                  </a:extLst>
                </p14:cNvPr>
                <p14:cNvContentPartPr/>
                <p14:nvPr/>
              </p14:nvContentPartPr>
              <p14:xfrm>
                <a:off x="4881127" y="593667"/>
                <a:ext cx="144000" cy="6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1E78A67-E813-EE65-0D23-01DCB66ACD77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875007" y="587547"/>
                  <a:ext cx="156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3C0B0AD-1DEB-8F64-2277-D9893B27DE5A}"/>
                    </a:ext>
                  </a:extLst>
                </p14:cNvPr>
                <p14:cNvContentPartPr/>
                <p14:nvPr/>
              </p14:nvContentPartPr>
              <p14:xfrm>
                <a:off x="4899487" y="706347"/>
                <a:ext cx="104040" cy="216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3C0B0AD-1DEB-8F64-2277-D9893B27DE5A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893367" y="700227"/>
                  <a:ext cx="116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79D5D48-4491-723E-CE91-A739C862D30C}"/>
                    </a:ext>
                  </a:extLst>
                </p14:cNvPr>
                <p14:cNvContentPartPr/>
                <p14:nvPr/>
              </p14:nvContentPartPr>
              <p14:xfrm>
                <a:off x="5242927" y="699147"/>
                <a:ext cx="12600" cy="87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79D5D48-4491-723E-CE91-A739C862D30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236807" y="693027"/>
                  <a:ext cx="24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6E3CA38-CFAB-97DC-E37E-691EF93033FE}"/>
                    </a:ext>
                  </a:extLst>
                </p14:cNvPr>
                <p14:cNvContentPartPr/>
                <p14:nvPr/>
              </p14:nvContentPartPr>
              <p14:xfrm>
                <a:off x="5152927" y="545787"/>
                <a:ext cx="202320" cy="446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6E3CA38-CFAB-97DC-E37E-691EF93033F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146807" y="539667"/>
                  <a:ext cx="21456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0B2CFE0B-07FE-C8C5-3E6A-CF2A965231C6}"/>
              </a:ext>
            </a:extLst>
          </p:cNvPr>
          <p:cNvGrpSpPr/>
          <p:nvPr/>
        </p:nvGrpSpPr>
        <p:grpSpPr>
          <a:xfrm>
            <a:off x="5768167" y="700587"/>
            <a:ext cx="148320" cy="88560"/>
            <a:chOff x="5768167" y="700587"/>
            <a:chExt cx="14832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0F89445-513D-6E17-F7DF-CEB6DB4DA5FF}"/>
                    </a:ext>
                  </a:extLst>
                </p14:cNvPr>
                <p14:cNvContentPartPr/>
                <p14:nvPr/>
              </p14:nvContentPartPr>
              <p14:xfrm>
                <a:off x="5768167" y="700587"/>
                <a:ext cx="125280" cy="216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0F89445-513D-6E17-F7DF-CEB6DB4DA5F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762047" y="694467"/>
                  <a:ext cx="137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F74877B-076F-84CB-1E11-590E6C6E903A}"/>
                    </a:ext>
                  </a:extLst>
                </p14:cNvPr>
                <p14:cNvContentPartPr/>
                <p14:nvPr/>
              </p14:nvContentPartPr>
              <p14:xfrm>
                <a:off x="5790847" y="780507"/>
                <a:ext cx="125640" cy="8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F74877B-076F-84CB-1E11-590E6C6E903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784727" y="774387"/>
                  <a:ext cx="1378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2F94D477-FC44-C21A-6D6B-362F503271C9}"/>
              </a:ext>
            </a:extLst>
          </p:cNvPr>
          <p:cNvGrpSpPr/>
          <p:nvPr/>
        </p:nvGrpSpPr>
        <p:grpSpPr>
          <a:xfrm>
            <a:off x="6311407" y="493947"/>
            <a:ext cx="1428840" cy="577800"/>
            <a:chOff x="6311407" y="493947"/>
            <a:chExt cx="142884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D051E41-E5EC-6526-9D83-9BAE462694FF}"/>
                    </a:ext>
                  </a:extLst>
                </p14:cNvPr>
                <p14:cNvContentPartPr/>
                <p14:nvPr/>
              </p14:nvContentPartPr>
              <p14:xfrm>
                <a:off x="6311407" y="539667"/>
                <a:ext cx="75240" cy="3812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D051E41-E5EC-6526-9D83-9BAE462694F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305287" y="533547"/>
                  <a:ext cx="87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752BD9F-4BCF-DA66-223D-C489E7DF4E75}"/>
                    </a:ext>
                  </a:extLst>
                </p14:cNvPr>
                <p14:cNvContentPartPr/>
                <p14:nvPr/>
              </p14:nvContentPartPr>
              <p14:xfrm>
                <a:off x="6332647" y="662427"/>
                <a:ext cx="115920" cy="799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752BD9F-4BCF-DA66-223D-C489E7DF4E7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26527" y="656307"/>
                  <a:ext cx="128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37791D6-4D79-4E4A-7C59-7FF824CFEADD}"/>
                    </a:ext>
                  </a:extLst>
                </p14:cNvPr>
                <p14:cNvContentPartPr/>
                <p14:nvPr/>
              </p14:nvContentPartPr>
              <p14:xfrm>
                <a:off x="6489967" y="676107"/>
                <a:ext cx="241560" cy="99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37791D6-4D79-4E4A-7C59-7FF824CFEADD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483847" y="669987"/>
                  <a:ext cx="25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9A3C47A-FB8A-79B1-0B3A-44F8619F1027}"/>
                    </a:ext>
                  </a:extLst>
                </p14:cNvPr>
                <p14:cNvContentPartPr/>
                <p14:nvPr/>
              </p14:nvContentPartPr>
              <p14:xfrm>
                <a:off x="6804247" y="705627"/>
                <a:ext cx="11160" cy="745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9A3C47A-FB8A-79B1-0B3A-44F8619F102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798127" y="699507"/>
                  <a:ext cx="23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34780EC-3E6B-E82D-1794-52ED8AEBC5BE}"/>
                    </a:ext>
                  </a:extLst>
                </p14:cNvPr>
                <p14:cNvContentPartPr/>
                <p14:nvPr/>
              </p14:nvContentPartPr>
              <p14:xfrm>
                <a:off x="6865807" y="712467"/>
                <a:ext cx="63000" cy="630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34780EC-3E6B-E82D-1794-52ED8AEBC5B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859687" y="706347"/>
                  <a:ext cx="7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CD539C0-68A4-05AC-C606-0EB442A61FAE}"/>
                    </a:ext>
                  </a:extLst>
                </p14:cNvPr>
                <p14:cNvContentPartPr/>
                <p14:nvPr/>
              </p14:nvContentPartPr>
              <p14:xfrm>
                <a:off x="6959767" y="551907"/>
                <a:ext cx="135000" cy="231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CD539C0-68A4-05AC-C606-0EB442A61FA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953647" y="545787"/>
                  <a:ext cx="147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D73BE68-F290-6757-F213-0D620BC62FB6}"/>
                    </a:ext>
                  </a:extLst>
                </p14:cNvPr>
                <p14:cNvContentPartPr/>
                <p14:nvPr/>
              </p14:nvContentPartPr>
              <p14:xfrm>
                <a:off x="7153807" y="699147"/>
                <a:ext cx="35640" cy="781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D73BE68-F290-6757-F213-0D620BC62FB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147687" y="693027"/>
                  <a:ext cx="47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7885901-A31F-7687-F6D4-839F8A4A71F1}"/>
                    </a:ext>
                  </a:extLst>
                </p14:cNvPr>
                <p14:cNvContentPartPr/>
                <p14:nvPr/>
              </p14:nvContentPartPr>
              <p14:xfrm>
                <a:off x="7289167" y="698067"/>
                <a:ext cx="40680" cy="662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7885901-A31F-7687-F6D4-839F8A4A71F1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283047" y="691947"/>
                  <a:ext cx="5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3E19DFE-BB53-DAD1-43A4-77EA40F44036}"/>
                    </a:ext>
                  </a:extLst>
                </p14:cNvPr>
                <p14:cNvContentPartPr/>
                <p14:nvPr/>
              </p14:nvContentPartPr>
              <p14:xfrm>
                <a:off x="7418047" y="696267"/>
                <a:ext cx="5040" cy="928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3E19DFE-BB53-DAD1-43A4-77EA40F440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411927" y="690147"/>
                  <a:ext cx="17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E273A80-32B2-F62A-2F1B-E91AB07A002F}"/>
                    </a:ext>
                  </a:extLst>
                </p14:cNvPr>
                <p14:cNvContentPartPr/>
                <p14:nvPr/>
              </p14:nvContentPartPr>
              <p14:xfrm>
                <a:off x="7387447" y="676107"/>
                <a:ext cx="35640" cy="205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E273A80-32B2-F62A-2F1B-E91AB07A002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381327" y="669987"/>
                  <a:ext cx="47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A08F6E9-9495-C250-0205-36D1CF8045E5}"/>
                    </a:ext>
                  </a:extLst>
                </p14:cNvPr>
                <p14:cNvContentPartPr/>
                <p14:nvPr/>
              </p14:nvContentPartPr>
              <p14:xfrm>
                <a:off x="7509487" y="493947"/>
                <a:ext cx="30960" cy="285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A08F6E9-9495-C250-0205-36D1CF8045E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503367" y="487827"/>
                  <a:ext cx="43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6AC1324-578F-A394-FD27-01D90ABF5229}"/>
                    </a:ext>
                  </a:extLst>
                </p14:cNvPr>
                <p14:cNvContentPartPr/>
                <p14:nvPr/>
              </p14:nvContentPartPr>
              <p14:xfrm>
                <a:off x="7512727" y="703827"/>
                <a:ext cx="78120" cy="18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6AC1324-578F-A394-FD27-01D90ABF522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506607" y="697707"/>
                  <a:ext cx="90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B596690-7353-87D7-9BCA-019DB7F71DFF}"/>
                    </a:ext>
                  </a:extLst>
                </p14:cNvPr>
                <p14:cNvContentPartPr/>
                <p14:nvPr/>
              </p14:nvContentPartPr>
              <p14:xfrm>
                <a:off x="7656007" y="695547"/>
                <a:ext cx="84240" cy="3762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B596690-7353-87D7-9BCA-019DB7F71DF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649887" y="689427"/>
                  <a:ext cx="9648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BD57FE85-A8F2-7B9D-9B78-BC72BE734CE7}"/>
              </a:ext>
            </a:extLst>
          </p:cNvPr>
          <p:cNvGrpSpPr/>
          <p:nvPr/>
        </p:nvGrpSpPr>
        <p:grpSpPr>
          <a:xfrm>
            <a:off x="4695007" y="4054707"/>
            <a:ext cx="139320" cy="129600"/>
            <a:chOff x="4695007" y="4054707"/>
            <a:chExt cx="13932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CA12F78E-5C1C-0818-DBEF-93D4512FA9D9}"/>
                    </a:ext>
                  </a:extLst>
                </p14:cNvPr>
                <p14:cNvContentPartPr/>
                <p14:nvPr/>
              </p14:nvContentPartPr>
              <p14:xfrm>
                <a:off x="4695007" y="4054707"/>
                <a:ext cx="128520" cy="1296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CA12F78E-5C1C-0818-DBEF-93D4512FA9D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688887" y="4048587"/>
                  <a:ext cx="140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38CED05-4231-1483-4F9F-1AD22571A659}"/>
                    </a:ext>
                  </a:extLst>
                </p14:cNvPr>
                <p14:cNvContentPartPr/>
                <p14:nvPr/>
              </p14:nvContentPartPr>
              <p14:xfrm>
                <a:off x="4728487" y="4121307"/>
                <a:ext cx="105840" cy="17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38CED05-4231-1483-4F9F-1AD22571A659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722367" y="4115187"/>
                  <a:ext cx="1180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59599A07-46E9-960B-1019-D096D7813E81}"/>
              </a:ext>
            </a:extLst>
          </p:cNvPr>
          <p:cNvGrpSpPr/>
          <p:nvPr/>
        </p:nvGrpSpPr>
        <p:grpSpPr>
          <a:xfrm>
            <a:off x="5082727" y="3994947"/>
            <a:ext cx="519120" cy="216360"/>
            <a:chOff x="5082727" y="3994947"/>
            <a:chExt cx="51912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80CF7B7-6DFA-54E6-1B1D-3221B9AFD540}"/>
                    </a:ext>
                  </a:extLst>
                </p14:cNvPr>
                <p14:cNvContentPartPr/>
                <p14:nvPr/>
              </p14:nvContentPartPr>
              <p14:xfrm>
                <a:off x="5082727" y="3994947"/>
                <a:ext cx="78120" cy="208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80CF7B7-6DFA-54E6-1B1D-3221B9AFD54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076607" y="3988827"/>
                  <a:ext cx="90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625D1A2-7BF0-FE68-3696-81BEFC744694}"/>
                    </a:ext>
                  </a:extLst>
                </p14:cNvPr>
                <p14:cNvContentPartPr/>
                <p14:nvPr/>
              </p14:nvContentPartPr>
              <p14:xfrm>
                <a:off x="5145007" y="4066947"/>
                <a:ext cx="78480" cy="87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625D1A2-7BF0-FE68-3696-81BEFC74469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138887" y="4060827"/>
                  <a:ext cx="90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C8FA231-1896-1B94-BB34-CEC1F899C9DB}"/>
                    </a:ext>
                  </a:extLst>
                </p14:cNvPr>
                <p14:cNvContentPartPr/>
                <p14:nvPr/>
              </p14:nvContentPartPr>
              <p14:xfrm>
                <a:off x="5293327" y="4136067"/>
                <a:ext cx="21600" cy="752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C8FA231-1896-1B94-BB34-CEC1F899C9D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287207" y="4129947"/>
                  <a:ext cx="33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DA19BFD-1E31-3EC5-2C08-725AB44AAA64}"/>
                    </a:ext>
                  </a:extLst>
                </p14:cNvPr>
                <p14:cNvContentPartPr/>
                <p14:nvPr/>
              </p14:nvContentPartPr>
              <p14:xfrm>
                <a:off x="5422927" y="4028787"/>
                <a:ext cx="37800" cy="144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DA19BFD-1E31-3EC5-2C08-725AB44AAA6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416807" y="4022667"/>
                  <a:ext cx="50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411FAF7-B990-A6AF-17D5-98927B13657B}"/>
                    </a:ext>
                  </a:extLst>
                </p14:cNvPr>
                <p14:cNvContentPartPr/>
                <p14:nvPr/>
              </p14:nvContentPartPr>
              <p14:xfrm>
                <a:off x="5421487" y="4174587"/>
                <a:ext cx="81360" cy="205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411FAF7-B990-A6AF-17D5-98927B13657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415367" y="4168467"/>
                  <a:ext cx="93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F4FC731-80E3-F24D-89E6-0D917AEC82B4}"/>
                    </a:ext>
                  </a:extLst>
                </p14:cNvPr>
                <p14:cNvContentPartPr/>
                <p14:nvPr/>
              </p14:nvContentPartPr>
              <p14:xfrm>
                <a:off x="5404567" y="3998547"/>
                <a:ext cx="197280" cy="1908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F4FC731-80E3-F24D-89E6-0D917AEC82B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398447" y="3992427"/>
                  <a:ext cx="2095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08B8DFC4-71C4-C679-5C68-643A674AE64F}"/>
              </a:ext>
            </a:extLst>
          </p:cNvPr>
          <p:cNvGrpSpPr/>
          <p:nvPr/>
        </p:nvGrpSpPr>
        <p:grpSpPr>
          <a:xfrm>
            <a:off x="1116967" y="3758067"/>
            <a:ext cx="1185120" cy="294120"/>
            <a:chOff x="1116967" y="3758067"/>
            <a:chExt cx="11851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A3679BB-B137-6867-E12D-87EE86A476E3}"/>
                    </a:ext>
                  </a:extLst>
                </p14:cNvPr>
                <p14:cNvContentPartPr/>
                <p14:nvPr/>
              </p14:nvContentPartPr>
              <p14:xfrm>
                <a:off x="1173487" y="3803787"/>
                <a:ext cx="20160" cy="2311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A3679BB-B137-6867-E12D-87EE86A476E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167367" y="3797667"/>
                  <a:ext cx="3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7710F39-0907-F673-897A-D2700470C708}"/>
                    </a:ext>
                  </a:extLst>
                </p14:cNvPr>
                <p14:cNvContentPartPr/>
                <p14:nvPr/>
              </p14:nvContentPartPr>
              <p14:xfrm>
                <a:off x="1116967" y="3905307"/>
                <a:ext cx="86400" cy="856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7710F39-0907-F673-897A-D2700470C708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110847" y="3899187"/>
                  <a:ext cx="98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7685DF9-4AF6-275F-7210-E3B4B9E170E5}"/>
                    </a:ext>
                  </a:extLst>
                </p14:cNvPr>
                <p14:cNvContentPartPr/>
                <p14:nvPr/>
              </p14:nvContentPartPr>
              <p14:xfrm>
                <a:off x="1326127" y="3852027"/>
                <a:ext cx="101160" cy="1382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7685DF9-4AF6-275F-7210-E3B4B9E170E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320007" y="3845907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79E8EB3-90B9-EAAB-FE5F-A2B262EF3FF4}"/>
                    </a:ext>
                  </a:extLst>
                </p14:cNvPr>
                <p14:cNvContentPartPr/>
                <p14:nvPr/>
              </p14:nvContentPartPr>
              <p14:xfrm>
                <a:off x="1368967" y="3930147"/>
                <a:ext cx="87480" cy="234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79E8EB3-90B9-EAAB-FE5F-A2B262EF3FF4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362847" y="3924027"/>
                  <a:ext cx="99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E19F220-1B63-2D91-A215-3367D33E60EF}"/>
                    </a:ext>
                  </a:extLst>
                </p14:cNvPr>
                <p14:cNvContentPartPr/>
                <p14:nvPr/>
              </p14:nvContentPartPr>
              <p14:xfrm>
                <a:off x="1590367" y="3801267"/>
                <a:ext cx="90360" cy="2174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E19F220-1B63-2D91-A215-3367D33E60EF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584247" y="3795147"/>
                  <a:ext cx="102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C8806FC-AEE7-1DCB-3615-0AE8DB471CE9}"/>
                    </a:ext>
                  </a:extLst>
                </p14:cNvPr>
                <p14:cNvContentPartPr/>
                <p14:nvPr/>
              </p14:nvContentPartPr>
              <p14:xfrm>
                <a:off x="1690807" y="3905307"/>
                <a:ext cx="58680" cy="709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C8806FC-AEE7-1DCB-3615-0AE8DB471CE9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684687" y="3899187"/>
                  <a:ext cx="7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D1E458D-EEBB-4966-E89D-B50A8514893A}"/>
                    </a:ext>
                  </a:extLst>
                </p14:cNvPr>
                <p14:cNvContentPartPr/>
                <p14:nvPr/>
              </p14:nvContentPartPr>
              <p14:xfrm>
                <a:off x="1796287" y="3977667"/>
                <a:ext cx="23400" cy="745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D1E458D-EEBB-4966-E89D-B50A8514893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790167" y="3971547"/>
                  <a:ext cx="35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534E756-CDE3-6888-0ACB-A9EE6947AE5B}"/>
                    </a:ext>
                  </a:extLst>
                </p14:cNvPr>
                <p14:cNvContentPartPr/>
                <p14:nvPr/>
              </p14:nvContentPartPr>
              <p14:xfrm>
                <a:off x="1799527" y="3977667"/>
                <a:ext cx="360" cy="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534E756-CDE3-6888-0ACB-A9EE6947AE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3407" y="39715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D8F119C2-429D-6694-F0F7-709E01920F06}"/>
                    </a:ext>
                  </a:extLst>
                </p14:cNvPr>
                <p14:cNvContentPartPr/>
                <p14:nvPr/>
              </p14:nvContentPartPr>
              <p14:xfrm>
                <a:off x="1799527" y="3909987"/>
                <a:ext cx="182160" cy="68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D8F119C2-429D-6694-F0F7-709E01920F06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793407" y="3903867"/>
                  <a:ext cx="194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2BB3A01-1947-5FDB-1659-785CFCE73979}"/>
                    </a:ext>
                  </a:extLst>
                </p14:cNvPr>
                <p14:cNvContentPartPr/>
                <p14:nvPr/>
              </p14:nvContentPartPr>
              <p14:xfrm>
                <a:off x="2040367" y="3885147"/>
                <a:ext cx="11880" cy="835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2BB3A01-1947-5FDB-1659-785CFCE7397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034247" y="3879027"/>
                  <a:ext cx="24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9DB3C46-9A31-11A9-F919-AD2D7DF87E06}"/>
                    </a:ext>
                  </a:extLst>
                </p14:cNvPr>
                <p14:cNvContentPartPr/>
                <p14:nvPr/>
              </p14:nvContentPartPr>
              <p14:xfrm>
                <a:off x="2090407" y="3894147"/>
                <a:ext cx="46440" cy="644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9DB3C46-9A31-11A9-F919-AD2D7DF87E0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084287" y="3888027"/>
                  <a:ext cx="58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C1BF671-8BB5-EE2F-61F6-623CEAEC472D}"/>
                    </a:ext>
                  </a:extLst>
                </p14:cNvPr>
                <p14:cNvContentPartPr/>
                <p14:nvPr/>
              </p14:nvContentPartPr>
              <p14:xfrm>
                <a:off x="2011567" y="3836547"/>
                <a:ext cx="122400" cy="414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C1BF671-8BB5-EE2F-61F6-623CEAEC472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05447" y="3830427"/>
                  <a:ext cx="134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7FEBE11-2F42-DAB7-DB5F-9A37DF83553B}"/>
                    </a:ext>
                  </a:extLst>
                </p14:cNvPr>
                <p14:cNvContentPartPr/>
                <p14:nvPr/>
              </p14:nvContentPartPr>
              <p14:xfrm>
                <a:off x="2176447" y="3758067"/>
                <a:ext cx="125640" cy="1908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7FEBE11-2F42-DAB7-DB5F-9A37DF83553B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170327" y="3751947"/>
                  <a:ext cx="1378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B8A51FB-B9F1-B81E-F271-458E9AFD15EF}"/>
              </a:ext>
            </a:extLst>
          </p:cNvPr>
          <p:cNvGrpSpPr/>
          <p:nvPr/>
        </p:nvGrpSpPr>
        <p:grpSpPr>
          <a:xfrm>
            <a:off x="8190247" y="703107"/>
            <a:ext cx="144000" cy="126360"/>
            <a:chOff x="8190247" y="703107"/>
            <a:chExt cx="14400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25888BD-353A-0C34-FDE7-0F3286944916}"/>
                    </a:ext>
                  </a:extLst>
                </p14:cNvPr>
                <p14:cNvContentPartPr/>
                <p14:nvPr/>
              </p14:nvContentPartPr>
              <p14:xfrm>
                <a:off x="8190247" y="703107"/>
                <a:ext cx="120960" cy="525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25888BD-353A-0C34-FDE7-0F3286944916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184127" y="696987"/>
                  <a:ext cx="133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06665F4-F665-4888-78B4-4E5509E9A5F4}"/>
                    </a:ext>
                  </a:extLst>
                </p14:cNvPr>
                <p14:cNvContentPartPr/>
                <p14:nvPr/>
              </p14:nvContentPartPr>
              <p14:xfrm>
                <a:off x="8239207" y="801387"/>
                <a:ext cx="95040" cy="280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06665F4-F665-4888-78B4-4E5509E9A5F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233087" y="795267"/>
                  <a:ext cx="1072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51CEEFC-8D4A-8C9F-DEFC-983958CAA418}"/>
              </a:ext>
            </a:extLst>
          </p:cNvPr>
          <p:cNvGrpSpPr/>
          <p:nvPr/>
        </p:nvGrpSpPr>
        <p:grpSpPr>
          <a:xfrm>
            <a:off x="8646727" y="569547"/>
            <a:ext cx="287280" cy="419400"/>
            <a:chOff x="8646727" y="569547"/>
            <a:chExt cx="28728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AAC4C64-7651-7EB8-B948-68DACDCEA8F2}"/>
                    </a:ext>
                  </a:extLst>
                </p14:cNvPr>
                <p14:cNvContentPartPr/>
                <p14:nvPr/>
              </p14:nvContentPartPr>
              <p14:xfrm>
                <a:off x="8661847" y="569547"/>
                <a:ext cx="23400" cy="208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AAC4C64-7651-7EB8-B948-68DACDCEA8F2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655727" y="563427"/>
                  <a:ext cx="35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4A779FE-6463-5C86-4820-C06DB0E65A1D}"/>
                    </a:ext>
                  </a:extLst>
                </p14:cNvPr>
                <p14:cNvContentPartPr/>
                <p14:nvPr/>
              </p14:nvContentPartPr>
              <p14:xfrm>
                <a:off x="8646727" y="712107"/>
                <a:ext cx="116280" cy="2430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4A779FE-6463-5C86-4820-C06DB0E65A1D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640607" y="705987"/>
                  <a:ext cx="128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3893DD9-0D9E-5A5D-52FB-E9312E9B634C}"/>
                    </a:ext>
                  </a:extLst>
                </p14:cNvPr>
                <p14:cNvContentPartPr/>
                <p14:nvPr/>
              </p14:nvContentPartPr>
              <p14:xfrm>
                <a:off x="8765887" y="871227"/>
                <a:ext cx="168120" cy="1177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3893DD9-0D9E-5A5D-52FB-E9312E9B634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759767" y="865107"/>
                  <a:ext cx="18036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44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04BEC7-0D94-9C3D-4217-7DE76BEFE937}"/>
                  </a:ext>
                </a:extLst>
              </p14:cNvPr>
              <p14:cNvContentPartPr/>
              <p14:nvPr/>
            </p14:nvContentPartPr>
            <p14:xfrm>
              <a:off x="263767" y="514107"/>
              <a:ext cx="14040" cy="10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04BEC7-0D94-9C3D-4217-7DE76BEF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447" y="509787"/>
                <a:ext cx="226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1C7D15-B873-D20D-A2D0-F32369A88436}"/>
                  </a:ext>
                </a:extLst>
              </p14:cNvPr>
              <p14:cNvContentPartPr/>
              <p14:nvPr/>
            </p14:nvContentPartPr>
            <p14:xfrm>
              <a:off x="231007" y="496827"/>
              <a:ext cx="7920" cy="1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1C7D15-B873-D20D-A2D0-F32369A884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687" y="492507"/>
                <a:ext cx="16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A9390-64FA-F85E-61A3-12BE26F3C103}"/>
                  </a:ext>
                </a:extLst>
              </p14:cNvPr>
              <p14:cNvContentPartPr/>
              <p14:nvPr/>
            </p14:nvContentPartPr>
            <p14:xfrm>
              <a:off x="324967" y="380547"/>
              <a:ext cx="114840" cy="42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A9390-64FA-F85E-61A3-12BE26F3C1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647" y="376227"/>
                <a:ext cx="123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B44455-3245-74D2-D360-A08EDF25FCBF}"/>
                  </a:ext>
                </a:extLst>
              </p14:cNvPr>
              <p14:cNvContentPartPr/>
              <p14:nvPr/>
            </p14:nvContentPartPr>
            <p14:xfrm>
              <a:off x="822487" y="480267"/>
              <a:ext cx="119520" cy="13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B44455-3245-74D2-D360-A08EDF25FC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167" y="475947"/>
                <a:ext cx="128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06772E-1BA2-E5C0-FCF4-CC9EBEA028E5}"/>
                  </a:ext>
                </a:extLst>
              </p14:cNvPr>
              <p14:cNvContentPartPr/>
              <p14:nvPr/>
            </p14:nvContentPartPr>
            <p14:xfrm>
              <a:off x="1019407" y="533187"/>
              <a:ext cx="104040" cy="1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06772E-1BA2-E5C0-FCF4-CC9EBEA028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087" y="528867"/>
                <a:ext cx="11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6C53DD-88CA-4E6D-2DAE-97D859D224B1}"/>
                  </a:ext>
                </a:extLst>
              </p14:cNvPr>
              <p14:cNvContentPartPr/>
              <p14:nvPr/>
            </p14:nvContentPartPr>
            <p14:xfrm>
              <a:off x="1062247" y="587547"/>
              <a:ext cx="95040" cy="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6C53DD-88CA-4E6D-2DAE-97D859D224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7927" y="583227"/>
                <a:ext cx="10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413E34-2C90-7553-8003-62F94CCF14A6}"/>
                  </a:ext>
                </a:extLst>
              </p14:cNvPr>
              <p14:cNvContentPartPr/>
              <p14:nvPr/>
            </p14:nvContentPartPr>
            <p14:xfrm>
              <a:off x="1516927" y="437067"/>
              <a:ext cx="29520" cy="19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413E34-2C90-7553-8003-62F94CCF14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2607" y="432747"/>
                <a:ext cx="38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7FD3D2-C215-412D-4028-01144EC8ADD4}"/>
                  </a:ext>
                </a:extLst>
              </p14:cNvPr>
              <p14:cNvContentPartPr/>
              <p14:nvPr/>
            </p14:nvContentPartPr>
            <p14:xfrm>
              <a:off x="1443847" y="620307"/>
              <a:ext cx="17892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7FD3D2-C215-412D-4028-01144EC8AD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9527" y="615987"/>
                <a:ext cx="1875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7DE35A5-241E-7AEC-5159-6E1730AA9E95}"/>
              </a:ext>
            </a:extLst>
          </p:cNvPr>
          <p:cNvGrpSpPr/>
          <p:nvPr/>
        </p:nvGrpSpPr>
        <p:grpSpPr>
          <a:xfrm>
            <a:off x="1538167" y="736587"/>
            <a:ext cx="102960" cy="214560"/>
            <a:chOff x="1538167" y="736587"/>
            <a:chExt cx="102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E815B9-9D8C-5A61-F7E1-5665A1AD0659}"/>
                    </a:ext>
                  </a:extLst>
                </p14:cNvPr>
                <p14:cNvContentPartPr/>
                <p14:nvPr/>
              </p14:nvContentPartPr>
              <p14:xfrm>
                <a:off x="1538167" y="736587"/>
                <a:ext cx="76680" cy="77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E815B9-9D8C-5A61-F7E1-5665A1AD06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3847" y="732267"/>
                  <a:ext cx="85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FA4E98-F972-28CF-C9DC-B5CF1E359458}"/>
                    </a:ext>
                  </a:extLst>
                </p14:cNvPr>
                <p14:cNvContentPartPr/>
                <p14:nvPr/>
              </p14:nvContentPartPr>
              <p14:xfrm>
                <a:off x="1558327" y="74414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FA4E98-F972-28CF-C9DC-B5CF1E3594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4007" y="7398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ED0977-43DE-8FEA-4701-B4E46DFE5D23}"/>
                    </a:ext>
                  </a:extLst>
                </p14:cNvPr>
                <p14:cNvContentPartPr/>
                <p14:nvPr/>
              </p14:nvContentPartPr>
              <p14:xfrm>
                <a:off x="1558327" y="744147"/>
                <a:ext cx="82800" cy="207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ED0977-43DE-8FEA-4701-B4E46DFE5D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54007" y="739827"/>
                  <a:ext cx="914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1005BD-D554-D0B2-8DEF-FCA5AB81E622}"/>
              </a:ext>
            </a:extLst>
          </p:cNvPr>
          <p:cNvGrpSpPr/>
          <p:nvPr/>
        </p:nvGrpSpPr>
        <p:grpSpPr>
          <a:xfrm>
            <a:off x="1996087" y="516627"/>
            <a:ext cx="49320" cy="180000"/>
            <a:chOff x="1996087" y="516627"/>
            <a:chExt cx="4932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CE4DDB-3C9C-0735-8C85-102BD98565E4}"/>
                    </a:ext>
                  </a:extLst>
                </p14:cNvPr>
                <p14:cNvContentPartPr/>
                <p14:nvPr/>
              </p14:nvContentPartPr>
              <p14:xfrm>
                <a:off x="1996087" y="516627"/>
                <a:ext cx="16200" cy="2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CE4DDB-3C9C-0735-8C85-102BD98565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1767" y="512307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996870-8B7C-08BC-67BA-724437295F8B}"/>
                    </a:ext>
                  </a:extLst>
                </p14:cNvPr>
                <p14:cNvContentPartPr/>
                <p14:nvPr/>
              </p14:nvContentPartPr>
              <p14:xfrm>
                <a:off x="2026687" y="599787"/>
                <a:ext cx="18720" cy="9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996870-8B7C-08BC-67BA-724437295F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2367" y="595467"/>
                  <a:ext cx="273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C0BE67-9B05-2C29-5E4D-AFF9F757FC3C}"/>
              </a:ext>
            </a:extLst>
          </p:cNvPr>
          <p:cNvGrpSpPr/>
          <p:nvPr/>
        </p:nvGrpSpPr>
        <p:grpSpPr>
          <a:xfrm>
            <a:off x="2405047" y="396027"/>
            <a:ext cx="449280" cy="252360"/>
            <a:chOff x="2405047" y="396027"/>
            <a:chExt cx="44928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7E592C-516B-34FB-66FF-88E0B3430C96}"/>
                    </a:ext>
                  </a:extLst>
                </p14:cNvPr>
                <p14:cNvContentPartPr/>
                <p14:nvPr/>
              </p14:nvContentPartPr>
              <p14:xfrm>
                <a:off x="2405047" y="396027"/>
                <a:ext cx="165600" cy="25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7E592C-516B-34FB-66FF-88E0B3430C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0727" y="391707"/>
                  <a:ext cx="174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971DEE-A7B8-1E56-79C7-A3753AB9BA16}"/>
                    </a:ext>
                  </a:extLst>
                </p14:cNvPr>
                <p14:cNvContentPartPr/>
                <p14:nvPr/>
              </p14:nvContentPartPr>
              <p14:xfrm>
                <a:off x="2684767" y="518787"/>
                <a:ext cx="97920" cy="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971DEE-A7B8-1E56-79C7-A3753AB9BA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0447" y="514467"/>
                  <a:ext cx="1065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EA4461-328B-DF1C-9198-D5C382DAF351}"/>
                    </a:ext>
                  </a:extLst>
                </p14:cNvPr>
                <p14:cNvContentPartPr/>
                <p14:nvPr/>
              </p14:nvContentPartPr>
              <p14:xfrm>
                <a:off x="2725807" y="552627"/>
                <a:ext cx="128520" cy="27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EA4461-328B-DF1C-9198-D5C382DAF3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1487" y="548307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669427-F285-92E9-A366-C5C988794664}"/>
              </a:ext>
            </a:extLst>
          </p:cNvPr>
          <p:cNvGrpSpPr/>
          <p:nvPr/>
        </p:nvGrpSpPr>
        <p:grpSpPr>
          <a:xfrm>
            <a:off x="3057007" y="223947"/>
            <a:ext cx="594000" cy="380520"/>
            <a:chOff x="3057007" y="223947"/>
            <a:chExt cx="59400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0A0BA7-D087-8AE2-925B-21A2E94CE4EB}"/>
                    </a:ext>
                  </a:extLst>
                </p14:cNvPr>
                <p14:cNvContentPartPr/>
                <p14:nvPr/>
              </p14:nvContentPartPr>
              <p14:xfrm>
                <a:off x="3057007" y="478107"/>
                <a:ext cx="15768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0A0BA7-D087-8AE2-925B-21A2E94CE4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52687" y="473787"/>
                  <a:ext cx="166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75074E-FBCB-A2A9-B68E-4FA11504614D}"/>
                    </a:ext>
                  </a:extLst>
                </p14:cNvPr>
                <p14:cNvContentPartPr/>
                <p14:nvPr/>
              </p14:nvContentPartPr>
              <p14:xfrm>
                <a:off x="3275527" y="326187"/>
                <a:ext cx="22320" cy="7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75074E-FBCB-A2A9-B68E-4FA1150461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71207" y="321867"/>
                  <a:ext cx="30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37CF2C-A32E-0C0B-2649-101ADA9C4205}"/>
                    </a:ext>
                  </a:extLst>
                </p14:cNvPr>
                <p14:cNvContentPartPr/>
                <p14:nvPr/>
              </p14:nvContentPartPr>
              <p14:xfrm>
                <a:off x="3275527" y="330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37CF2C-A32E-0C0B-2649-101ADA9C42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1207" y="3258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9572DC-778C-7EB4-EF86-4E0D8AE24950}"/>
                    </a:ext>
                  </a:extLst>
                </p14:cNvPr>
                <p14:cNvContentPartPr/>
                <p14:nvPr/>
              </p14:nvContentPartPr>
              <p14:xfrm>
                <a:off x="3253927" y="304587"/>
                <a:ext cx="21600" cy="2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9572DC-778C-7EB4-EF86-4E0D8AE249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49607" y="300267"/>
                  <a:ext cx="30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B04D81-B084-B00E-2F3C-98B82B118D4F}"/>
                    </a:ext>
                  </a:extLst>
                </p14:cNvPr>
                <p14:cNvContentPartPr/>
                <p14:nvPr/>
              </p14:nvContentPartPr>
              <p14:xfrm>
                <a:off x="3360847" y="261387"/>
                <a:ext cx="3096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B04D81-B084-B00E-2F3C-98B82B118D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56527" y="257067"/>
                  <a:ext cx="3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18B160-6EB0-C64C-3B94-28F5BB23FB09}"/>
                    </a:ext>
                  </a:extLst>
                </p14:cNvPr>
                <p14:cNvContentPartPr/>
                <p14:nvPr/>
              </p14:nvContentPartPr>
              <p14:xfrm>
                <a:off x="3444727" y="276147"/>
                <a:ext cx="12600" cy="9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18B160-6EB0-C64C-3B94-28F5BB23FB0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40407" y="271827"/>
                  <a:ext cx="21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16D0C2-6817-7407-AA42-3503875DCC2A}"/>
                    </a:ext>
                  </a:extLst>
                </p14:cNvPr>
                <p14:cNvContentPartPr/>
                <p14:nvPr/>
              </p14:nvContentPartPr>
              <p14:xfrm>
                <a:off x="3365527" y="223947"/>
                <a:ext cx="110160" cy="1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16D0C2-6817-7407-AA42-3503875DCC2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61207" y="219627"/>
                  <a:ext cx="118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541719-DC50-1E90-7770-6DB8174A9B80}"/>
                    </a:ext>
                  </a:extLst>
                </p14:cNvPr>
                <p14:cNvContentPartPr/>
                <p14:nvPr/>
              </p14:nvContentPartPr>
              <p14:xfrm>
                <a:off x="3455527" y="295227"/>
                <a:ext cx="79560" cy="19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541719-DC50-1E90-7770-6DB8174A9B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1207" y="290907"/>
                  <a:ext cx="88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F62EC6-AFD0-9F2D-70F4-7EAC0BA75ADE}"/>
                    </a:ext>
                  </a:extLst>
                </p14:cNvPr>
                <p14:cNvContentPartPr/>
                <p14:nvPr/>
              </p14:nvContentPartPr>
              <p14:xfrm>
                <a:off x="3510247" y="420147"/>
                <a:ext cx="140760" cy="8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F62EC6-AFD0-9F2D-70F4-7EAC0BA75A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05927" y="415827"/>
                  <a:ext cx="1494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3C5486-4062-CDAE-6669-87469F1F4859}"/>
              </a:ext>
            </a:extLst>
          </p:cNvPr>
          <p:cNvGrpSpPr/>
          <p:nvPr/>
        </p:nvGrpSpPr>
        <p:grpSpPr>
          <a:xfrm>
            <a:off x="3959167" y="539667"/>
            <a:ext cx="76680" cy="69840"/>
            <a:chOff x="3959167" y="539667"/>
            <a:chExt cx="766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2F79D3-6AD4-B5FB-7B6D-D1D10B7A3574}"/>
                    </a:ext>
                  </a:extLst>
                </p14:cNvPr>
                <p14:cNvContentPartPr/>
                <p14:nvPr/>
              </p14:nvContentPartPr>
              <p14:xfrm>
                <a:off x="3968167" y="539667"/>
                <a:ext cx="5364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2F79D3-6AD4-B5FB-7B6D-D1D10B7A35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63847" y="535347"/>
                  <a:ext cx="62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49DF90-51CF-587A-78FE-5AB0B48F289F}"/>
                    </a:ext>
                  </a:extLst>
                </p14:cNvPr>
                <p14:cNvContentPartPr/>
                <p14:nvPr/>
              </p14:nvContentPartPr>
              <p14:xfrm>
                <a:off x="3971407" y="54974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49DF90-51CF-587A-78FE-5AB0B48F28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67087" y="5454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7E9734-3188-0380-CA8E-0C3C7867B8B9}"/>
                    </a:ext>
                  </a:extLst>
                </p14:cNvPr>
                <p14:cNvContentPartPr/>
                <p14:nvPr/>
              </p14:nvContentPartPr>
              <p14:xfrm>
                <a:off x="3959167" y="549747"/>
                <a:ext cx="7668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7E9734-3188-0380-CA8E-0C3C7867B8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54847" y="545427"/>
                  <a:ext cx="8532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9D0B35-3407-3FF2-863B-C3CC72684FC2}"/>
                  </a:ext>
                </a:extLst>
              </p14:cNvPr>
              <p14:cNvContentPartPr/>
              <p14:nvPr/>
            </p14:nvContentPartPr>
            <p14:xfrm>
              <a:off x="4345447" y="452907"/>
              <a:ext cx="79560" cy="159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9D0B35-3407-3FF2-863B-C3CC72684F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41127" y="448587"/>
                <a:ext cx="882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04A7CA2-C425-31EC-2913-215E4484926D}"/>
                  </a:ext>
                </a:extLst>
              </p14:cNvPr>
              <p14:cNvContentPartPr/>
              <p14:nvPr/>
            </p14:nvContentPartPr>
            <p14:xfrm>
              <a:off x="4343647" y="368667"/>
              <a:ext cx="55800" cy="19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04A7CA2-C425-31EC-2913-215E4484926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39327" y="364347"/>
                <a:ext cx="644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1CA11515-B819-CDF6-9987-70B7248A3611}"/>
              </a:ext>
            </a:extLst>
          </p:cNvPr>
          <p:cNvGrpSpPr/>
          <p:nvPr/>
        </p:nvGrpSpPr>
        <p:grpSpPr>
          <a:xfrm>
            <a:off x="6246247" y="355707"/>
            <a:ext cx="309960" cy="434520"/>
            <a:chOff x="6246247" y="355707"/>
            <a:chExt cx="3099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55435A-29E3-78AC-2F94-64E97C7FA340}"/>
                    </a:ext>
                  </a:extLst>
                </p14:cNvPr>
                <p14:cNvContentPartPr/>
                <p14:nvPr/>
              </p14:nvContentPartPr>
              <p14:xfrm>
                <a:off x="6246247" y="536067"/>
                <a:ext cx="173880" cy="254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55435A-29E3-78AC-2F94-64E97C7FA3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0127" y="529947"/>
                  <a:ext cx="186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76432B-94B1-9BFB-C432-060FE5076A01}"/>
                    </a:ext>
                  </a:extLst>
                </p14:cNvPr>
                <p14:cNvContentPartPr/>
                <p14:nvPr/>
              </p14:nvContentPartPr>
              <p14:xfrm>
                <a:off x="6265327" y="513387"/>
                <a:ext cx="210960" cy="226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76432B-94B1-9BFB-C432-060FE5076A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59207" y="507267"/>
                  <a:ext cx="223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D16C37-E2C0-B448-2323-94BCAF5F8CA9}"/>
                    </a:ext>
                  </a:extLst>
                </p14:cNvPr>
                <p14:cNvContentPartPr/>
                <p14:nvPr/>
              </p14:nvContentPartPr>
              <p14:xfrm>
                <a:off x="6285487" y="396747"/>
                <a:ext cx="189360" cy="3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D16C37-E2C0-B448-2323-94BCAF5F8C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9367" y="390627"/>
                  <a:ext cx="201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32E82E-BA9C-B4D8-3BD2-62111E997789}"/>
                    </a:ext>
                  </a:extLst>
                </p14:cNvPr>
                <p14:cNvContentPartPr/>
                <p14:nvPr/>
              </p14:nvContentPartPr>
              <p14:xfrm>
                <a:off x="6477727" y="355707"/>
                <a:ext cx="78480" cy="11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32E82E-BA9C-B4D8-3BD2-62111E9977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71607" y="349587"/>
                  <a:ext cx="907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B58ED4-38C6-544B-134A-91C72E043E0C}"/>
              </a:ext>
            </a:extLst>
          </p:cNvPr>
          <p:cNvGrpSpPr/>
          <p:nvPr/>
        </p:nvGrpSpPr>
        <p:grpSpPr>
          <a:xfrm>
            <a:off x="6693007" y="717507"/>
            <a:ext cx="163800" cy="49680"/>
            <a:chOff x="6693007" y="717507"/>
            <a:chExt cx="16380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B67F78-0B33-0E57-88A6-E1BCD703B8AE}"/>
                    </a:ext>
                  </a:extLst>
                </p14:cNvPr>
                <p14:cNvContentPartPr/>
                <p14:nvPr/>
              </p14:nvContentPartPr>
              <p14:xfrm>
                <a:off x="6693007" y="717507"/>
                <a:ext cx="91800" cy="1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B67F78-0B33-0E57-88A6-E1BCD703B8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86887" y="711387"/>
                  <a:ext cx="1040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D253E8-B9A0-3B68-2C45-15E7F5C8C06D}"/>
                    </a:ext>
                  </a:extLst>
                </p14:cNvPr>
                <p14:cNvContentPartPr/>
                <p14:nvPr/>
              </p14:nvContentPartPr>
              <p14:xfrm>
                <a:off x="6743407" y="746667"/>
                <a:ext cx="113400" cy="2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D253E8-B9A0-3B68-2C45-15E7F5C8C0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7287" y="740547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350065-F736-5979-F6CD-6DDD50AB9440}"/>
                  </a:ext>
                </a:extLst>
              </p14:cNvPr>
              <p14:cNvContentPartPr/>
              <p14:nvPr/>
            </p14:nvContentPartPr>
            <p14:xfrm>
              <a:off x="7088287" y="530307"/>
              <a:ext cx="21600" cy="206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350065-F736-5979-F6CD-6DDD50AB944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82167" y="524187"/>
                <a:ext cx="338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0934013-9451-5F58-5385-66E96D4EADC6}"/>
                  </a:ext>
                </a:extLst>
              </p14:cNvPr>
              <p14:cNvContentPartPr/>
              <p14:nvPr/>
            </p14:nvContentPartPr>
            <p14:xfrm>
              <a:off x="7321207" y="728307"/>
              <a:ext cx="8640" cy="69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0934013-9451-5F58-5385-66E96D4EAD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15087" y="722187"/>
                <a:ext cx="2088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90971CD-7A9A-50CB-ABD9-19040466C498}"/>
              </a:ext>
            </a:extLst>
          </p:cNvPr>
          <p:cNvGrpSpPr/>
          <p:nvPr/>
        </p:nvGrpSpPr>
        <p:grpSpPr>
          <a:xfrm>
            <a:off x="7480327" y="524187"/>
            <a:ext cx="255240" cy="305280"/>
            <a:chOff x="7480327" y="524187"/>
            <a:chExt cx="25524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A727F7-FAB6-DCDC-62C6-580DAE89F4AF}"/>
                    </a:ext>
                  </a:extLst>
                </p14:cNvPr>
                <p14:cNvContentPartPr/>
                <p14:nvPr/>
              </p14:nvContentPartPr>
              <p14:xfrm>
                <a:off x="7480327" y="524187"/>
                <a:ext cx="119520" cy="24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A727F7-FAB6-DCDC-62C6-580DAE89F4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74207" y="518067"/>
                  <a:ext cx="131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551C97-D3A7-544F-F237-40AFE9874A05}"/>
                    </a:ext>
                  </a:extLst>
                </p14:cNvPr>
                <p14:cNvContentPartPr/>
                <p14:nvPr/>
              </p14:nvContentPartPr>
              <p14:xfrm>
                <a:off x="7694167" y="745947"/>
                <a:ext cx="41400" cy="83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551C97-D3A7-544F-F237-40AFE9874A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88047" y="739827"/>
                  <a:ext cx="536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213A7E-FB3D-7FB1-92AE-CB0345DC1BAC}"/>
              </a:ext>
            </a:extLst>
          </p:cNvPr>
          <p:cNvGrpSpPr/>
          <p:nvPr/>
        </p:nvGrpSpPr>
        <p:grpSpPr>
          <a:xfrm>
            <a:off x="7887847" y="412587"/>
            <a:ext cx="254160" cy="439200"/>
            <a:chOff x="7887847" y="412587"/>
            <a:chExt cx="2541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1618ED-3826-2775-CCDA-7D88B1819BD0}"/>
                    </a:ext>
                  </a:extLst>
                </p14:cNvPr>
                <p14:cNvContentPartPr/>
                <p14:nvPr/>
              </p14:nvContentPartPr>
              <p14:xfrm>
                <a:off x="7887847" y="518427"/>
                <a:ext cx="142560" cy="19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1618ED-3826-2775-CCDA-7D88B1819B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1727" y="512307"/>
                  <a:ext cx="154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8B5E5B-73DC-B2F7-EEC5-3DBF954FEE66}"/>
                    </a:ext>
                  </a:extLst>
                </p14:cNvPr>
                <p14:cNvContentPartPr/>
                <p14:nvPr/>
              </p14:nvContentPartPr>
              <p14:xfrm>
                <a:off x="7998007" y="412587"/>
                <a:ext cx="136080" cy="9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8B5E5B-73DC-B2F7-EEC5-3DBF954FEE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1887" y="406467"/>
                  <a:ext cx="148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B25D44-44A3-7106-B594-3EC5EC08A5E6}"/>
                    </a:ext>
                  </a:extLst>
                </p14:cNvPr>
                <p14:cNvContentPartPr/>
                <p14:nvPr/>
              </p14:nvContentPartPr>
              <p14:xfrm>
                <a:off x="8130847" y="784467"/>
                <a:ext cx="11160" cy="6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B25D44-44A3-7106-B594-3EC5EC08A5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24727" y="778347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DC1097-35BF-C7EB-E05F-F6147628EFF6}"/>
              </a:ext>
            </a:extLst>
          </p:cNvPr>
          <p:cNvGrpSpPr/>
          <p:nvPr/>
        </p:nvGrpSpPr>
        <p:grpSpPr>
          <a:xfrm>
            <a:off x="8342887" y="374067"/>
            <a:ext cx="213840" cy="382320"/>
            <a:chOff x="8342887" y="374067"/>
            <a:chExt cx="21384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6806F3-83C4-A0AC-A388-5499D8C23D13}"/>
                    </a:ext>
                  </a:extLst>
                </p14:cNvPr>
                <p14:cNvContentPartPr/>
                <p14:nvPr/>
              </p14:nvContentPartPr>
              <p14:xfrm>
                <a:off x="8342887" y="522387"/>
                <a:ext cx="360" cy="234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6806F3-83C4-A0AC-A388-5499D8C23D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36767" y="516267"/>
                  <a:ext cx="12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C37691-FA4F-DA96-E196-39CF33A4F4FE}"/>
                    </a:ext>
                  </a:extLst>
                </p14:cNvPr>
                <p14:cNvContentPartPr/>
                <p14:nvPr/>
              </p14:nvContentPartPr>
              <p14:xfrm>
                <a:off x="8355127" y="602307"/>
                <a:ext cx="127080" cy="12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C37691-FA4F-DA96-E196-39CF33A4F4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9007" y="596187"/>
                  <a:ext cx="139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2FE21B-F9CD-31DD-860D-D39B8ADD7CEF}"/>
                    </a:ext>
                  </a:extLst>
                </p14:cNvPr>
                <p14:cNvContentPartPr/>
                <p14:nvPr/>
              </p14:nvContentPartPr>
              <p14:xfrm>
                <a:off x="8446567" y="374067"/>
                <a:ext cx="110160" cy="17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2FE21B-F9CD-31DD-860D-D39B8ADD7C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0447" y="367947"/>
                  <a:ext cx="12240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0977D05-A3F9-E490-A0D2-DCAF2313192A}"/>
                  </a:ext>
                </a:extLst>
              </p14:cNvPr>
              <p14:cNvContentPartPr/>
              <p14:nvPr/>
            </p14:nvContentPartPr>
            <p14:xfrm>
              <a:off x="8693887" y="707427"/>
              <a:ext cx="8568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0977D05-A3F9-E490-A0D2-DCAF2313192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87767" y="701307"/>
                <a:ext cx="97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356AFF7-1A65-F5F9-65A8-9F92259C0A4C}"/>
                  </a:ext>
                </a:extLst>
              </p14:cNvPr>
              <p14:cNvContentPartPr/>
              <p14:nvPr/>
            </p14:nvContentPartPr>
            <p14:xfrm>
              <a:off x="8986927" y="704547"/>
              <a:ext cx="10728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356AFF7-1A65-F5F9-65A8-9F92259C0A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80807" y="698427"/>
                <a:ext cx="119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295033C-876D-9A85-C8F3-63CFD9C7808B}"/>
                  </a:ext>
                </a:extLst>
              </p14:cNvPr>
              <p14:cNvContentPartPr/>
              <p14:nvPr/>
            </p14:nvContentPartPr>
            <p14:xfrm>
              <a:off x="9373207" y="681867"/>
              <a:ext cx="151560" cy="1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295033C-876D-9A85-C8F3-63CFD9C780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67087" y="675747"/>
                <a:ext cx="16380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1223E952-C755-EF0B-00AB-A01632A38511}"/>
              </a:ext>
            </a:extLst>
          </p:cNvPr>
          <p:cNvGrpSpPr/>
          <p:nvPr/>
        </p:nvGrpSpPr>
        <p:grpSpPr>
          <a:xfrm>
            <a:off x="9698287" y="682587"/>
            <a:ext cx="360720" cy="2160"/>
            <a:chOff x="9698287" y="682587"/>
            <a:chExt cx="360720" cy="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C5D518-0EC3-1D4F-4127-AE400A581C67}"/>
                    </a:ext>
                  </a:extLst>
                </p14:cNvPr>
                <p14:cNvContentPartPr/>
                <p14:nvPr/>
              </p14:nvContentPartPr>
              <p14:xfrm>
                <a:off x="9698287" y="682587"/>
                <a:ext cx="119520" cy="2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C5D518-0EC3-1D4F-4127-AE400A581C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92167" y="676467"/>
                  <a:ext cx="131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3A060E-124D-E334-A0AE-F94BC716F94F}"/>
                    </a:ext>
                  </a:extLst>
                </p14:cNvPr>
                <p14:cNvContentPartPr/>
                <p14:nvPr/>
              </p14:nvContentPartPr>
              <p14:xfrm>
                <a:off x="9963967" y="683667"/>
                <a:ext cx="950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3A060E-124D-E334-A0AE-F94BC716F9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57847" y="677547"/>
                  <a:ext cx="1072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E49101-0B97-B366-E051-8F25D95D8C43}"/>
                  </a:ext>
                </a:extLst>
              </p14:cNvPr>
              <p14:cNvContentPartPr/>
              <p14:nvPr/>
            </p14:nvContentPartPr>
            <p14:xfrm>
              <a:off x="10319647" y="680067"/>
              <a:ext cx="5544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E49101-0B97-B366-E051-8F25D95D8C4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13527" y="673947"/>
                <a:ext cx="676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0742BD51-7A71-B79D-345C-71FC85F39E80}"/>
              </a:ext>
            </a:extLst>
          </p:cNvPr>
          <p:cNvGrpSpPr/>
          <p:nvPr/>
        </p:nvGrpSpPr>
        <p:grpSpPr>
          <a:xfrm>
            <a:off x="10562287" y="545787"/>
            <a:ext cx="165240" cy="254880"/>
            <a:chOff x="10562287" y="545787"/>
            <a:chExt cx="16524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1BE359-81F5-3387-CDCA-5E058D870168}"/>
                    </a:ext>
                  </a:extLst>
                </p14:cNvPr>
                <p14:cNvContentPartPr/>
                <p14:nvPr/>
              </p14:nvContentPartPr>
              <p14:xfrm>
                <a:off x="10562287" y="545787"/>
                <a:ext cx="360" cy="25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1BE359-81F5-3387-CDCA-5E058D8701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56167" y="539667"/>
                  <a:ext cx="12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59BA26F-B2B2-97E0-55C5-0C31EDABA514}"/>
                    </a:ext>
                  </a:extLst>
                </p14:cNvPr>
                <p14:cNvContentPartPr/>
                <p14:nvPr/>
              </p14:nvContentPartPr>
              <p14:xfrm>
                <a:off x="10592887" y="645507"/>
                <a:ext cx="134640" cy="11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59BA26F-B2B2-97E0-55C5-0C31EDABA5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86767" y="639387"/>
                  <a:ext cx="1468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32FD33-1715-C3B2-CA8D-77986E34CE05}"/>
              </a:ext>
            </a:extLst>
          </p:cNvPr>
          <p:cNvGrpSpPr/>
          <p:nvPr/>
        </p:nvGrpSpPr>
        <p:grpSpPr>
          <a:xfrm>
            <a:off x="10650847" y="259947"/>
            <a:ext cx="508680" cy="208080"/>
            <a:chOff x="10650847" y="259947"/>
            <a:chExt cx="5086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8CBF7D-C5FF-70B8-0EB6-A4E89EF93809}"/>
                    </a:ext>
                  </a:extLst>
                </p14:cNvPr>
                <p14:cNvContentPartPr/>
                <p14:nvPr/>
              </p14:nvContentPartPr>
              <p14:xfrm>
                <a:off x="10650847" y="362187"/>
                <a:ext cx="153000" cy="94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8CBF7D-C5FF-70B8-0EB6-A4E89EF938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44727" y="356067"/>
                  <a:ext cx="165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0D2046-60C3-3CE0-5318-A19D63FE7C31}"/>
                    </a:ext>
                  </a:extLst>
                </p14:cNvPr>
                <p14:cNvContentPartPr/>
                <p14:nvPr/>
              </p14:nvContentPartPr>
              <p14:xfrm>
                <a:off x="10809607" y="259947"/>
                <a:ext cx="59040" cy="61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0D2046-60C3-3CE0-5318-A19D63FE7C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03487" y="253827"/>
                  <a:ext cx="71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A0BC86-FC64-1984-14A9-934957261D8C}"/>
                    </a:ext>
                  </a:extLst>
                </p14:cNvPr>
                <p14:cNvContentPartPr/>
                <p14:nvPr/>
              </p14:nvContentPartPr>
              <p14:xfrm>
                <a:off x="10943887" y="386667"/>
                <a:ext cx="108360" cy="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A0BC86-FC64-1984-14A9-934957261D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37767" y="380547"/>
                  <a:ext cx="120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E13DE9-E475-8896-A92A-B284D9408D57}"/>
                    </a:ext>
                  </a:extLst>
                </p14:cNvPr>
                <p14:cNvContentPartPr/>
                <p14:nvPr/>
              </p14:nvContentPartPr>
              <p14:xfrm>
                <a:off x="11116327" y="320067"/>
                <a:ext cx="43200" cy="147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E13DE9-E475-8896-A92A-B284D9408D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10207" y="313947"/>
                  <a:ext cx="5544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4ADE14F-CCB4-B96D-3432-98EB15DF92BC}"/>
                  </a:ext>
                </a:extLst>
              </p14:cNvPr>
              <p14:cNvContentPartPr/>
              <p14:nvPr/>
            </p14:nvContentPartPr>
            <p14:xfrm>
              <a:off x="7060927" y="1330947"/>
              <a:ext cx="17280" cy="183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4ADE14F-CCB4-B96D-3432-98EB15DF92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56607" y="1326627"/>
                <a:ext cx="25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4D752B1-8F3E-75A1-4772-9C92600337FA}"/>
                  </a:ext>
                </a:extLst>
              </p14:cNvPr>
              <p14:cNvContentPartPr/>
              <p14:nvPr/>
            </p14:nvContentPartPr>
            <p14:xfrm>
              <a:off x="7540087" y="1418427"/>
              <a:ext cx="21600" cy="94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4D752B1-8F3E-75A1-4772-9C92600337F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35767" y="1414107"/>
                <a:ext cx="30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495E96-DA40-E98A-ED78-380244AFAB4D}"/>
                  </a:ext>
                </a:extLst>
              </p14:cNvPr>
              <p14:cNvContentPartPr/>
              <p14:nvPr/>
            </p14:nvContentPartPr>
            <p14:xfrm>
              <a:off x="7530007" y="1308987"/>
              <a:ext cx="16920" cy="23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495E96-DA40-E98A-ED78-380244AFAB4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25687" y="1304667"/>
                <a:ext cx="255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48A169F-C30C-6553-A98D-254E0A7F9E3E}"/>
              </a:ext>
            </a:extLst>
          </p:cNvPr>
          <p:cNvGrpSpPr/>
          <p:nvPr/>
        </p:nvGrpSpPr>
        <p:grpSpPr>
          <a:xfrm>
            <a:off x="7787407" y="1329147"/>
            <a:ext cx="185040" cy="164520"/>
            <a:chOff x="7787407" y="1329147"/>
            <a:chExt cx="18504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8DBB5F-530A-C55F-1292-F13F3AA34020}"/>
                    </a:ext>
                  </a:extLst>
                </p14:cNvPr>
                <p14:cNvContentPartPr/>
                <p14:nvPr/>
              </p14:nvContentPartPr>
              <p14:xfrm>
                <a:off x="7787407" y="1447227"/>
                <a:ext cx="110160" cy="20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8DBB5F-530A-C55F-1292-F13F3AA340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83087" y="1442907"/>
                  <a:ext cx="118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24B382-D24D-E127-BF02-CFA1A38AB6B6}"/>
                    </a:ext>
                  </a:extLst>
                </p14:cNvPr>
                <p14:cNvContentPartPr/>
                <p14:nvPr/>
              </p14:nvContentPartPr>
              <p14:xfrm>
                <a:off x="7963447" y="1329147"/>
                <a:ext cx="9000" cy="16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24B382-D24D-E127-BF02-CFA1A38AB6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59127" y="1324827"/>
                  <a:ext cx="176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2ED7A0-DA02-B5AA-7171-C7DE9F7CD7AB}"/>
              </a:ext>
            </a:extLst>
          </p:cNvPr>
          <p:cNvGrpSpPr/>
          <p:nvPr/>
        </p:nvGrpSpPr>
        <p:grpSpPr>
          <a:xfrm>
            <a:off x="8229847" y="1310787"/>
            <a:ext cx="203400" cy="194400"/>
            <a:chOff x="8229847" y="1310787"/>
            <a:chExt cx="2034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8A702D-F625-014A-D72D-B23C4E7ADCAA}"/>
                    </a:ext>
                  </a:extLst>
                </p14:cNvPr>
                <p14:cNvContentPartPr/>
                <p14:nvPr/>
              </p14:nvContentPartPr>
              <p14:xfrm>
                <a:off x="8229847" y="1432827"/>
                <a:ext cx="117720" cy="13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8A702D-F625-014A-D72D-B23C4E7ADC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25527" y="1428507"/>
                  <a:ext cx="12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CDC3AF-A0F2-4EBE-BC04-207250187D44}"/>
                    </a:ext>
                  </a:extLst>
                </p14:cNvPr>
                <p14:cNvContentPartPr/>
                <p14:nvPr/>
              </p14:nvContentPartPr>
              <p14:xfrm>
                <a:off x="8403727" y="1345707"/>
                <a:ext cx="26280" cy="15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CDC3AF-A0F2-4EBE-BC04-207250187D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99407" y="1341387"/>
                  <a:ext cx="3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4AB93B-F836-25D2-A822-FBA4DE41F5E3}"/>
                    </a:ext>
                  </a:extLst>
                </p14:cNvPr>
                <p14:cNvContentPartPr/>
                <p14:nvPr/>
              </p14:nvContentPartPr>
              <p14:xfrm>
                <a:off x="8383927" y="1310787"/>
                <a:ext cx="49320" cy="15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4AB93B-F836-25D2-A822-FBA4DE41F5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79607" y="1306467"/>
                  <a:ext cx="579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84DD8E9-1437-05C2-E213-135DABCDF636}"/>
                  </a:ext>
                </a:extLst>
              </p14:cNvPr>
              <p14:cNvContentPartPr/>
              <p14:nvPr/>
            </p14:nvContentPartPr>
            <p14:xfrm>
              <a:off x="8771647" y="1348587"/>
              <a:ext cx="14040" cy="183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84DD8E9-1437-05C2-E213-135DABCDF63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67327" y="1344267"/>
                <a:ext cx="2268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8F79AE7-AD50-5A18-3D94-AF1D13BA2B26}"/>
              </a:ext>
            </a:extLst>
          </p:cNvPr>
          <p:cNvGrpSpPr/>
          <p:nvPr/>
        </p:nvGrpSpPr>
        <p:grpSpPr>
          <a:xfrm>
            <a:off x="2408287" y="1084347"/>
            <a:ext cx="1064160" cy="361440"/>
            <a:chOff x="2408287" y="1084347"/>
            <a:chExt cx="10641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B1E9A1-1C28-2FC6-87E2-99386DE536A2}"/>
                    </a:ext>
                  </a:extLst>
                </p14:cNvPr>
                <p14:cNvContentPartPr/>
                <p14:nvPr/>
              </p14:nvContentPartPr>
              <p14:xfrm>
                <a:off x="2408287" y="1096227"/>
                <a:ext cx="23040" cy="262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B1E9A1-1C28-2FC6-87E2-99386DE536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03967" y="1091907"/>
                  <a:ext cx="31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331887-7C4B-E14B-E0F8-05A3AF7E3E48}"/>
                    </a:ext>
                  </a:extLst>
                </p14:cNvPr>
                <p14:cNvContentPartPr/>
                <p14:nvPr/>
              </p14:nvContentPartPr>
              <p14:xfrm>
                <a:off x="2423767" y="1198107"/>
                <a:ext cx="59040" cy="52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331887-7C4B-E14B-E0F8-05A3AF7E3E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19447" y="1193787"/>
                  <a:ext cx="67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E8BC3A-9FD6-D880-7090-2F5366750870}"/>
                    </a:ext>
                  </a:extLst>
                </p14:cNvPr>
                <p14:cNvContentPartPr/>
                <p14:nvPr/>
              </p14:nvContentPartPr>
              <p14:xfrm>
                <a:off x="2564167" y="1194147"/>
                <a:ext cx="151560" cy="78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E8BC3A-9FD6-D880-7090-2F536675087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59847" y="1189827"/>
                  <a:ext cx="160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07DE79-7C83-80A8-A78F-DD1122591EBC}"/>
                    </a:ext>
                  </a:extLst>
                </p14:cNvPr>
                <p14:cNvContentPartPr/>
                <p14:nvPr/>
              </p14:nvContentPartPr>
              <p14:xfrm>
                <a:off x="2774767" y="1202067"/>
                <a:ext cx="9360" cy="56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07DE79-7C83-80A8-A78F-DD1122591E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70447" y="1197747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7B6C128-7A46-3004-84D7-E2C6519EE9E1}"/>
                    </a:ext>
                  </a:extLst>
                </p14:cNvPr>
                <p14:cNvContentPartPr/>
                <p14:nvPr/>
              </p14:nvContentPartPr>
              <p14:xfrm>
                <a:off x="2844247" y="1201707"/>
                <a:ext cx="45360" cy="57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7B6C128-7A46-3004-84D7-E2C6519EE9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39927" y="1197387"/>
                  <a:ext cx="54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1C79A4-D07F-CC96-07D9-6128E41F9294}"/>
                    </a:ext>
                  </a:extLst>
                </p14:cNvPr>
                <p14:cNvContentPartPr/>
                <p14:nvPr/>
              </p14:nvContentPartPr>
              <p14:xfrm>
                <a:off x="2929567" y="1084347"/>
                <a:ext cx="95760" cy="181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1C79A4-D07F-CC96-07D9-6128E41F92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25247" y="1080027"/>
                  <a:ext cx="104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67C553-343E-77BA-C6C6-B534618ABD10}"/>
                    </a:ext>
                  </a:extLst>
                </p14:cNvPr>
                <p14:cNvContentPartPr/>
                <p14:nvPr/>
              </p14:nvContentPartPr>
              <p14:xfrm>
                <a:off x="3089047" y="1200987"/>
                <a:ext cx="27720" cy="61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67C553-343E-77BA-C6C6-B534618ABD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84727" y="1196667"/>
                  <a:ext cx="36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108789-1DCC-B6A0-ED25-49D3F5B30178}"/>
                    </a:ext>
                  </a:extLst>
                </p14:cNvPr>
                <p14:cNvContentPartPr/>
                <p14:nvPr/>
              </p14:nvContentPartPr>
              <p14:xfrm>
                <a:off x="3177607" y="1181907"/>
                <a:ext cx="43200" cy="7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108789-1DCC-B6A0-ED25-49D3F5B301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73287" y="1177587"/>
                  <a:ext cx="51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0888F73-90A6-DED1-F877-3F2ED5615512}"/>
                    </a:ext>
                  </a:extLst>
                </p14:cNvPr>
                <p14:cNvContentPartPr/>
                <p14:nvPr/>
              </p14:nvContentPartPr>
              <p14:xfrm>
                <a:off x="3247807" y="1222947"/>
                <a:ext cx="20160" cy="41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0888F73-90A6-DED1-F877-3F2ED56155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3487" y="1218627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8DFAA3-6310-8E0B-5708-2C4A865F1077}"/>
                    </a:ext>
                  </a:extLst>
                </p14:cNvPr>
                <p14:cNvContentPartPr/>
                <p14:nvPr/>
              </p14:nvContentPartPr>
              <p14:xfrm>
                <a:off x="3307567" y="1092987"/>
                <a:ext cx="72000" cy="156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8DFAA3-6310-8E0B-5708-2C4A865F10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03247" y="1088667"/>
                  <a:ext cx="80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F5A7770-C53C-6888-FF11-49CBF23B25F7}"/>
                    </a:ext>
                  </a:extLst>
                </p14:cNvPr>
                <p14:cNvContentPartPr/>
                <p14:nvPr/>
              </p14:nvContentPartPr>
              <p14:xfrm>
                <a:off x="3406567" y="1205307"/>
                <a:ext cx="65880" cy="240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F5A7770-C53C-6888-FF11-49CBF23B25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02247" y="1200987"/>
                  <a:ext cx="745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F1C43E7-A89C-552F-318F-41583C0FC434}"/>
              </a:ext>
            </a:extLst>
          </p:cNvPr>
          <p:cNvGrpSpPr/>
          <p:nvPr/>
        </p:nvGrpSpPr>
        <p:grpSpPr>
          <a:xfrm>
            <a:off x="3760807" y="1248507"/>
            <a:ext cx="104040" cy="40680"/>
            <a:chOff x="3760807" y="1248507"/>
            <a:chExt cx="104040" cy="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A7551D-569F-F87D-DDCE-92EC8F47F0D0}"/>
                    </a:ext>
                  </a:extLst>
                </p14:cNvPr>
                <p14:cNvContentPartPr/>
                <p14:nvPr/>
              </p14:nvContentPartPr>
              <p14:xfrm>
                <a:off x="3760807" y="1248507"/>
                <a:ext cx="91800" cy="1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A7551D-569F-F87D-DDCE-92EC8F47F0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56487" y="1244187"/>
                  <a:ext cx="100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30F551-7458-0675-C28A-6344DE2DC926}"/>
                    </a:ext>
                  </a:extLst>
                </p14:cNvPr>
                <p14:cNvContentPartPr/>
                <p14:nvPr/>
              </p14:nvContentPartPr>
              <p14:xfrm>
                <a:off x="3771247" y="1284147"/>
                <a:ext cx="93600" cy="5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30F551-7458-0675-C28A-6344DE2DC9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6927" y="1279827"/>
                  <a:ext cx="10224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989A18-AE60-0BF0-5D50-F82832E896FC}"/>
              </a:ext>
            </a:extLst>
          </p:cNvPr>
          <p:cNvGrpSpPr/>
          <p:nvPr/>
        </p:nvGrpSpPr>
        <p:grpSpPr>
          <a:xfrm>
            <a:off x="4137367" y="1123947"/>
            <a:ext cx="150840" cy="314640"/>
            <a:chOff x="4137367" y="1123947"/>
            <a:chExt cx="1508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4AB585-9986-5E78-4EDE-19ADD2D784A7}"/>
                    </a:ext>
                  </a:extLst>
                </p14:cNvPr>
                <p14:cNvContentPartPr/>
                <p14:nvPr/>
              </p14:nvContentPartPr>
              <p14:xfrm>
                <a:off x="4137367" y="1123947"/>
                <a:ext cx="150840" cy="140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4AB585-9986-5E78-4EDE-19ADD2D784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33047" y="1119627"/>
                  <a:ext cx="159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C022342-571A-9F3C-3B68-EAA0AB8FF2B4}"/>
                    </a:ext>
                  </a:extLst>
                </p14:cNvPr>
                <p14:cNvContentPartPr/>
                <p14:nvPr/>
              </p14:nvContentPartPr>
              <p14:xfrm>
                <a:off x="4215487" y="1198107"/>
                <a:ext cx="18720" cy="240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C022342-571A-9F3C-3B68-EAA0AB8FF2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11167" y="1193787"/>
                  <a:ext cx="273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3E605F-CCAD-62D0-0B71-5642B7EF8402}"/>
              </a:ext>
            </a:extLst>
          </p:cNvPr>
          <p:cNvGrpSpPr/>
          <p:nvPr/>
        </p:nvGrpSpPr>
        <p:grpSpPr>
          <a:xfrm>
            <a:off x="445567" y="2526147"/>
            <a:ext cx="1096200" cy="517680"/>
            <a:chOff x="445567" y="2526147"/>
            <a:chExt cx="109620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BD5257-E5A3-44F4-E038-1935D7D49713}"/>
                    </a:ext>
                  </a:extLst>
                </p14:cNvPr>
                <p14:cNvContentPartPr/>
                <p14:nvPr/>
              </p14:nvContentPartPr>
              <p14:xfrm>
                <a:off x="535567" y="2605707"/>
                <a:ext cx="14040" cy="223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BD5257-E5A3-44F4-E038-1935D7D4971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9447" y="2599587"/>
                  <a:ext cx="26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F68E8E-B8C2-776D-78BB-EE3822CB4919}"/>
                    </a:ext>
                  </a:extLst>
                </p14:cNvPr>
                <p14:cNvContentPartPr/>
                <p14:nvPr/>
              </p14:nvContentPartPr>
              <p14:xfrm>
                <a:off x="445567" y="2533347"/>
                <a:ext cx="204840" cy="22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F68E8E-B8C2-776D-78BB-EE3822CB49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9447" y="2527227"/>
                  <a:ext cx="217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A87249-0D7A-D298-899A-83BADA50A602}"/>
                    </a:ext>
                  </a:extLst>
                </p14:cNvPr>
                <p14:cNvContentPartPr/>
                <p14:nvPr/>
              </p14:nvContentPartPr>
              <p14:xfrm>
                <a:off x="643927" y="2526147"/>
                <a:ext cx="10116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A87249-0D7A-D298-899A-83BADA50A6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7807" y="2520027"/>
                  <a:ext cx="113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55D18BB-69D7-51E5-A8A7-380BAB403F05}"/>
                    </a:ext>
                  </a:extLst>
                </p14:cNvPr>
                <p14:cNvContentPartPr/>
                <p14:nvPr/>
              </p14:nvContentPartPr>
              <p14:xfrm>
                <a:off x="798727" y="2711547"/>
                <a:ext cx="212040" cy="113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55D18BB-69D7-51E5-A8A7-380BAB403F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2607" y="2705427"/>
                  <a:ext cx="22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74CBCA5-FC53-BE9D-8D0C-73C77455DB1B}"/>
                    </a:ext>
                  </a:extLst>
                </p14:cNvPr>
                <p14:cNvContentPartPr/>
                <p14:nvPr/>
              </p14:nvContentPartPr>
              <p14:xfrm>
                <a:off x="1045327" y="2572947"/>
                <a:ext cx="120960" cy="470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74CBCA5-FC53-BE9D-8D0C-73C77455DB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9207" y="2566827"/>
                  <a:ext cx="1332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3074DC6-F25F-5BFA-A0AB-34A1C5FD0594}"/>
                    </a:ext>
                  </a:extLst>
                </p14:cNvPr>
                <p14:cNvContentPartPr/>
                <p14:nvPr/>
              </p14:nvContentPartPr>
              <p14:xfrm>
                <a:off x="1156207" y="2743947"/>
                <a:ext cx="72720" cy="11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3074DC6-F25F-5BFA-A0AB-34A1C5FD05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0087" y="2737827"/>
                  <a:ext cx="84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1FADCB3-C6F7-13A6-00D0-52A1CD9479D1}"/>
                    </a:ext>
                  </a:extLst>
                </p14:cNvPr>
                <p14:cNvContentPartPr/>
                <p14:nvPr/>
              </p14:nvContentPartPr>
              <p14:xfrm>
                <a:off x="1239007" y="2731347"/>
                <a:ext cx="302760" cy="115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1FADCB3-C6F7-13A6-00D0-52A1CD9479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32887" y="2725227"/>
                  <a:ext cx="3150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CCBCBE3-82E6-57CC-4425-E6BF25419756}"/>
                  </a:ext>
                </a:extLst>
              </p14:cNvPr>
              <p14:cNvContentPartPr/>
              <p14:nvPr/>
            </p14:nvContentPartPr>
            <p14:xfrm>
              <a:off x="2054407" y="2544507"/>
              <a:ext cx="412560" cy="330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CCBCBE3-82E6-57CC-4425-E6BF254197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48287" y="2538387"/>
                <a:ext cx="4248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9EF882A-43BA-BD6C-D41C-584FAB59C893}"/>
              </a:ext>
            </a:extLst>
          </p:cNvPr>
          <p:cNvGrpSpPr/>
          <p:nvPr/>
        </p:nvGrpSpPr>
        <p:grpSpPr>
          <a:xfrm>
            <a:off x="2829487" y="2554587"/>
            <a:ext cx="92160" cy="393840"/>
            <a:chOff x="2829487" y="2554587"/>
            <a:chExt cx="921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51F225-AA15-6E20-1C85-2F8D9DF52DEE}"/>
                    </a:ext>
                  </a:extLst>
                </p14:cNvPr>
                <p14:cNvContentPartPr/>
                <p14:nvPr/>
              </p14:nvContentPartPr>
              <p14:xfrm>
                <a:off x="2833087" y="2554587"/>
                <a:ext cx="15480" cy="393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51F225-AA15-6E20-1C85-2F8D9DF52D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26967" y="2548467"/>
                  <a:ext cx="27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DC1C2DD-7481-015E-D21C-1BA9D46A4558}"/>
                    </a:ext>
                  </a:extLst>
                </p14:cNvPr>
                <p14:cNvContentPartPr/>
                <p14:nvPr/>
              </p14:nvContentPartPr>
              <p14:xfrm>
                <a:off x="2829487" y="2741427"/>
                <a:ext cx="92160" cy="63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DC1C2DD-7481-015E-D21C-1BA9D46A45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23367" y="2735307"/>
                  <a:ext cx="10440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E10BC6D-734D-7D38-3944-C10F98C8124D}"/>
                  </a:ext>
                </a:extLst>
              </p14:cNvPr>
              <p14:cNvContentPartPr/>
              <p14:nvPr/>
            </p14:nvContentPartPr>
            <p14:xfrm>
              <a:off x="2974567" y="2724147"/>
              <a:ext cx="234000" cy="104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E10BC6D-734D-7D38-3944-C10F98C8124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68447" y="2718027"/>
                <a:ext cx="246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994ECA0-3863-E827-535B-91EB9696C2C4}"/>
                  </a:ext>
                </a:extLst>
              </p14:cNvPr>
              <p14:cNvContentPartPr/>
              <p14:nvPr/>
            </p14:nvContentPartPr>
            <p14:xfrm>
              <a:off x="3263287" y="2738547"/>
              <a:ext cx="17280" cy="79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994ECA0-3863-E827-535B-91EB9696C2C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7167" y="2732427"/>
                <a:ext cx="29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5961F67-C6CC-035B-B6B3-1771D13C0053}"/>
                  </a:ext>
                </a:extLst>
              </p14:cNvPr>
              <p14:cNvContentPartPr/>
              <p14:nvPr/>
            </p14:nvContentPartPr>
            <p14:xfrm>
              <a:off x="3307207" y="2748627"/>
              <a:ext cx="75600" cy="79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5961F67-C6CC-035B-B6B3-1771D13C005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301087" y="2742507"/>
                <a:ext cx="878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22833F4-7742-7547-507D-6E740119DD23}"/>
                  </a:ext>
                </a:extLst>
              </p14:cNvPr>
              <p14:cNvContentPartPr/>
              <p14:nvPr/>
            </p14:nvContentPartPr>
            <p14:xfrm>
              <a:off x="3425647" y="2613987"/>
              <a:ext cx="124920" cy="219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22833F4-7742-7547-507D-6E740119DD2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419527" y="2607867"/>
                <a:ext cx="137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B57B6B9-E5AD-8CC1-6F12-F5C8DFE1BF88}"/>
                  </a:ext>
                </a:extLst>
              </p14:cNvPr>
              <p14:cNvContentPartPr/>
              <p14:nvPr/>
            </p14:nvContentPartPr>
            <p14:xfrm>
              <a:off x="3588367" y="2755107"/>
              <a:ext cx="59760" cy="79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B57B6B9-E5AD-8CC1-6F12-F5C8DFE1BF8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82247" y="2748987"/>
                <a:ext cx="72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6F3998B-1434-7B3A-5E8D-958903B13FB5}"/>
                  </a:ext>
                </a:extLst>
              </p14:cNvPr>
              <p14:cNvContentPartPr/>
              <p14:nvPr/>
            </p14:nvContentPartPr>
            <p14:xfrm>
              <a:off x="3678367" y="2749707"/>
              <a:ext cx="64440" cy="90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6F3998B-1434-7B3A-5E8D-958903B13FB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72247" y="2743587"/>
                <a:ext cx="76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D1FE108-50F6-0B15-F63D-28DDCBC5B4FD}"/>
                  </a:ext>
                </a:extLst>
              </p14:cNvPr>
              <p14:cNvContentPartPr/>
              <p14:nvPr/>
            </p14:nvContentPartPr>
            <p14:xfrm>
              <a:off x="3788167" y="2677347"/>
              <a:ext cx="3960" cy="252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D1FE108-50F6-0B15-F63D-28DDCBC5B4F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782047" y="2671227"/>
                <a:ext cx="16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4DD2F2B-BC57-F1EA-9BCB-A25009471C54}"/>
                  </a:ext>
                </a:extLst>
              </p14:cNvPr>
              <p14:cNvContentPartPr/>
              <p14:nvPr/>
            </p14:nvContentPartPr>
            <p14:xfrm>
              <a:off x="3769807" y="2751147"/>
              <a:ext cx="12600" cy="78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4DD2F2B-BC57-F1EA-9BCB-A25009471C5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63687" y="2745027"/>
                <a:ext cx="24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2BC980B-1FDF-9D0E-63B7-E1BE0AFAAACC}"/>
                  </a:ext>
                </a:extLst>
              </p14:cNvPr>
              <p14:cNvContentPartPr/>
              <p14:nvPr/>
            </p14:nvContentPartPr>
            <p14:xfrm>
              <a:off x="3782047" y="2755107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2BC980B-1FDF-9D0E-63B7-E1BE0AFAAAC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775927" y="27489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B433EE0-0545-B7AE-4DE4-FF726763F839}"/>
                  </a:ext>
                </a:extLst>
              </p14:cNvPr>
              <p14:cNvContentPartPr/>
              <p14:nvPr/>
            </p14:nvContentPartPr>
            <p14:xfrm>
              <a:off x="3751447" y="2704347"/>
              <a:ext cx="31320" cy="51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B433EE0-0545-B7AE-4DE4-FF726763F83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745327" y="2698227"/>
                <a:ext cx="43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2ADABCB-DB56-F883-BF24-26746F8E7826}"/>
                  </a:ext>
                </a:extLst>
              </p14:cNvPr>
              <p14:cNvContentPartPr/>
              <p14:nvPr/>
            </p14:nvContentPartPr>
            <p14:xfrm>
              <a:off x="3844687" y="2595627"/>
              <a:ext cx="139320" cy="173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2ADABCB-DB56-F883-BF24-26746F8E782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838567" y="2589507"/>
                <a:ext cx="151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AF3A89A-8A60-4AE0-9A43-AAE51DBD9E1A}"/>
                  </a:ext>
                </a:extLst>
              </p14:cNvPr>
              <p14:cNvContentPartPr/>
              <p14:nvPr/>
            </p14:nvContentPartPr>
            <p14:xfrm>
              <a:off x="4003087" y="2712987"/>
              <a:ext cx="151920" cy="4122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AF3A89A-8A60-4AE0-9A43-AAE51DBD9E1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996967" y="2706867"/>
                <a:ext cx="1641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655D35B-D782-BA45-9B93-6B2A140DB2D9}"/>
                  </a:ext>
                </a:extLst>
              </p14:cNvPr>
              <p14:cNvContentPartPr/>
              <p14:nvPr/>
            </p14:nvContentPartPr>
            <p14:xfrm>
              <a:off x="4501687" y="2776347"/>
              <a:ext cx="92880" cy="101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655D35B-D782-BA45-9B93-6B2A140DB2D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495567" y="2770227"/>
                <a:ext cx="105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015CE54-9AC3-72F5-8B90-28C4F2C6B81B}"/>
                  </a:ext>
                </a:extLst>
              </p14:cNvPr>
              <p14:cNvContentPartPr/>
              <p14:nvPr/>
            </p14:nvContentPartPr>
            <p14:xfrm>
              <a:off x="4596007" y="2652507"/>
              <a:ext cx="169560" cy="485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015CE54-9AC3-72F5-8B90-28C4F2C6B81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589887" y="2646387"/>
                <a:ext cx="1818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09493CD-E6E7-D49E-7B94-3FC54E2B5CB0}"/>
                  </a:ext>
                </a:extLst>
              </p14:cNvPr>
              <p14:cNvContentPartPr/>
              <p14:nvPr/>
            </p14:nvContentPartPr>
            <p14:xfrm>
              <a:off x="5152927" y="2689947"/>
              <a:ext cx="113400" cy="208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09493CD-E6E7-D49E-7B94-3FC54E2B5CB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146807" y="2683827"/>
                <a:ext cx="125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F58C916-C2D3-97F2-0138-1C3CF6F14759}"/>
                  </a:ext>
                </a:extLst>
              </p14:cNvPr>
              <p14:cNvContentPartPr/>
              <p14:nvPr/>
            </p14:nvContentPartPr>
            <p14:xfrm>
              <a:off x="5142127" y="2692827"/>
              <a:ext cx="176040" cy="184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F58C916-C2D3-97F2-0138-1C3CF6F1475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136007" y="2686707"/>
                <a:ext cx="188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83899A2-E8A4-167F-02DA-FEA70A140508}"/>
                  </a:ext>
                </a:extLst>
              </p14:cNvPr>
              <p14:cNvContentPartPr/>
              <p14:nvPr/>
            </p14:nvContentPartPr>
            <p14:xfrm>
              <a:off x="5116207" y="2521467"/>
              <a:ext cx="177480" cy="7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83899A2-E8A4-167F-02DA-FEA70A14050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110087" y="2515347"/>
                <a:ext cx="189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9B13841-5B5D-1AD4-2743-F77DD472512E}"/>
                  </a:ext>
                </a:extLst>
              </p14:cNvPr>
              <p14:cNvContentPartPr/>
              <p14:nvPr/>
            </p14:nvContentPartPr>
            <p14:xfrm>
              <a:off x="5303767" y="2477547"/>
              <a:ext cx="89280" cy="111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9B13841-5B5D-1AD4-2743-F77DD472512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297647" y="2471427"/>
                <a:ext cx="1015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19BD872-FB5D-271C-F7C8-EA2449F07895}"/>
                  </a:ext>
                </a:extLst>
              </p14:cNvPr>
              <p14:cNvContentPartPr/>
              <p14:nvPr/>
            </p14:nvContentPartPr>
            <p14:xfrm>
              <a:off x="5743327" y="2707587"/>
              <a:ext cx="38520" cy="160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19BD872-FB5D-271C-F7C8-EA2449F0789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737207" y="2701467"/>
                <a:ext cx="50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310A11-EB13-5E6D-F8D2-08972DCA48EE}"/>
                  </a:ext>
                </a:extLst>
              </p14:cNvPr>
              <p14:cNvContentPartPr/>
              <p14:nvPr/>
            </p14:nvContentPartPr>
            <p14:xfrm>
              <a:off x="5821447" y="2716947"/>
              <a:ext cx="112680" cy="134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310A11-EB13-5E6D-F8D2-08972DCA48E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815327" y="2710827"/>
                <a:ext cx="1249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B115646-4BC3-34F4-84D4-E792A5C66DE0}"/>
                  </a:ext>
                </a:extLst>
              </p14:cNvPr>
              <p14:cNvContentPartPr/>
              <p14:nvPr/>
            </p14:nvContentPartPr>
            <p14:xfrm>
              <a:off x="6280807" y="2760507"/>
              <a:ext cx="141840" cy="381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B115646-4BC3-34F4-84D4-E792A5C66D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274687" y="2754387"/>
                <a:ext cx="1540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BB2395E-6BA7-6D6F-5BDC-C103694B73FA}"/>
                  </a:ext>
                </a:extLst>
              </p14:cNvPr>
              <p14:cNvContentPartPr/>
              <p14:nvPr/>
            </p14:nvContentPartPr>
            <p14:xfrm>
              <a:off x="6520207" y="2817387"/>
              <a:ext cx="82080" cy="90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BB2395E-6BA7-6D6F-5BDC-C103694B73F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14087" y="2811267"/>
                <a:ext cx="94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BD5E4BE-4B48-4AD4-F7DC-2EAE77A1340C}"/>
                  </a:ext>
                </a:extLst>
              </p14:cNvPr>
              <p14:cNvContentPartPr/>
              <p14:nvPr/>
            </p14:nvContentPartPr>
            <p14:xfrm>
              <a:off x="6689767" y="2811987"/>
              <a:ext cx="3240" cy="77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BD5E4BE-4B48-4AD4-F7DC-2EAE77A1340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83647" y="2805867"/>
                <a:ext cx="154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AFC7523-A174-AB54-E12D-83C127CEBBD2}"/>
                  </a:ext>
                </a:extLst>
              </p14:cNvPr>
              <p14:cNvContentPartPr/>
              <p14:nvPr/>
            </p14:nvContentPartPr>
            <p14:xfrm>
              <a:off x="6731167" y="2806227"/>
              <a:ext cx="105840" cy="60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AFC7523-A174-AB54-E12D-83C127CEBBD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25047" y="2800107"/>
                <a:ext cx="118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3751299-731F-BB6F-8E24-49C05FED4ADB}"/>
                  </a:ext>
                </a:extLst>
              </p14:cNvPr>
              <p14:cNvContentPartPr/>
              <p14:nvPr/>
            </p14:nvContentPartPr>
            <p14:xfrm>
              <a:off x="6873727" y="2781747"/>
              <a:ext cx="86400" cy="3081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3751299-731F-BB6F-8E24-49C05FED4AD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867607" y="2775627"/>
                <a:ext cx="98640" cy="32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C6F3B07-C680-C4D3-8744-105B9D6B03CA}"/>
              </a:ext>
            </a:extLst>
          </p:cNvPr>
          <p:cNvGrpSpPr/>
          <p:nvPr/>
        </p:nvGrpSpPr>
        <p:grpSpPr>
          <a:xfrm>
            <a:off x="7202767" y="2650707"/>
            <a:ext cx="238680" cy="218160"/>
            <a:chOff x="7202767" y="2650707"/>
            <a:chExt cx="23868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DD07EA-A57B-539A-70B0-C68B150F6894}"/>
                    </a:ext>
                  </a:extLst>
                </p14:cNvPr>
                <p14:cNvContentPartPr/>
                <p14:nvPr/>
              </p14:nvContentPartPr>
              <p14:xfrm>
                <a:off x="7228687" y="2650707"/>
                <a:ext cx="32400" cy="20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DD07EA-A57B-539A-70B0-C68B150F689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22567" y="2644587"/>
                  <a:ext cx="44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2AA049-B530-3010-C227-BB1EFCDE09DD}"/>
                    </a:ext>
                  </a:extLst>
                </p14:cNvPr>
                <p14:cNvContentPartPr/>
                <p14:nvPr/>
              </p14:nvContentPartPr>
              <p14:xfrm>
                <a:off x="7202767" y="2754027"/>
                <a:ext cx="166680" cy="15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2AA049-B530-3010-C227-BB1EFCDE09D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96647" y="2747907"/>
                  <a:ext cx="178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FABC86D-8203-6D45-3C78-E254C89F187E}"/>
                    </a:ext>
                  </a:extLst>
                </p14:cNvPr>
                <p14:cNvContentPartPr/>
                <p14:nvPr/>
              </p14:nvContentPartPr>
              <p14:xfrm>
                <a:off x="7337407" y="2773467"/>
                <a:ext cx="104040" cy="95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FABC86D-8203-6D45-3C78-E254C89F18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31287" y="2767347"/>
                  <a:ext cx="1162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B6BD7D6-1C9D-824F-A16D-23757F4F794E}"/>
              </a:ext>
            </a:extLst>
          </p:cNvPr>
          <p:cNvGrpSpPr/>
          <p:nvPr/>
        </p:nvGrpSpPr>
        <p:grpSpPr>
          <a:xfrm>
            <a:off x="7766527" y="2629827"/>
            <a:ext cx="351000" cy="225360"/>
            <a:chOff x="7766527" y="2629827"/>
            <a:chExt cx="3510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D1C10FD-9EC5-079B-83CB-4E135FE30FCB}"/>
                    </a:ext>
                  </a:extLst>
                </p14:cNvPr>
                <p14:cNvContentPartPr/>
                <p14:nvPr/>
              </p14:nvContentPartPr>
              <p14:xfrm>
                <a:off x="7766527" y="2629827"/>
                <a:ext cx="150480" cy="223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D1C10FD-9EC5-079B-83CB-4E135FE30F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0407" y="2623707"/>
                  <a:ext cx="162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E95D99A-5CD6-C158-A705-D660C52C2325}"/>
                    </a:ext>
                  </a:extLst>
                </p14:cNvPr>
                <p14:cNvContentPartPr/>
                <p14:nvPr/>
              </p14:nvContentPartPr>
              <p14:xfrm>
                <a:off x="7979647" y="2754747"/>
                <a:ext cx="137880" cy="100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E95D99A-5CD6-C158-A705-D660C52C232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73527" y="2748627"/>
                  <a:ext cx="1501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28DFE8E-0B6B-DB5A-4707-D9EEA03FB430}"/>
              </a:ext>
            </a:extLst>
          </p:cNvPr>
          <p:cNvGrpSpPr/>
          <p:nvPr/>
        </p:nvGrpSpPr>
        <p:grpSpPr>
          <a:xfrm>
            <a:off x="8703247" y="2616147"/>
            <a:ext cx="349560" cy="414000"/>
            <a:chOff x="8703247" y="2616147"/>
            <a:chExt cx="34956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BDFA1B5-4A25-975B-297F-8BCFC9C9D50C}"/>
                    </a:ext>
                  </a:extLst>
                </p14:cNvPr>
                <p14:cNvContentPartPr/>
                <p14:nvPr/>
              </p14:nvContentPartPr>
              <p14:xfrm>
                <a:off x="8755087" y="2616147"/>
                <a:ext cx="35640" cy="240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BDFA1B5-4A25-975B-297F-8BCFC9C9D50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48967" y="2610027"/>
                  <a:ext cx="47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FFCA7B3-BC7B-7133-A1AA-F57174D0632A}"/>
                    </a:ext>
                  </a:extLst>
                </p14:cNvPr>
                <p14:cNvContentPartPr/>
                <p14:nvPr/>
              </p14:nvContentPartPr>
              <p14:xfrm>
                <a:off x="8703247" y="2775267"/>
                <a:ext cx="180360" cy="25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FFCA7B3-BC7B-7133-A1AA-F57174D063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97127" y="2769147"/>
                  <a:ext cx="192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BFDA960-48FE-4F9C-6691-6FA9F143D479}"/>
                    </a:ext>
                  </a:extLst>
                </p14:cNvPr>
                <p14:cNvContentPartPr/>
                <p14:nvPr/>
              </p14:nvContentPartPr>
              <p14:xfrm>
                <a:off x="8808367" y="2916747"/>
                <a:ext cx="244440" cy="113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BFDA960-48FE-4F9C-6691-6FA9F143D47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02247" y="2910627"/>
                  <a:ext cx="256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9C8885B-489B-71C6-6A9B-4E0F8810CB6D}"/>
              </a:ext>
            </a:extLst>
          </p:cNvPr>
          <p:cNvGrpSpPr/>
          <p:nvPr/>
        </p:nvGrpSpPr>
        <p:grpSpPr>
          <a:xfrm>
            <a:off x="447007" y="4043907"/>
            <a:ext cx="416880" cy="474840"/>
            <a:chOff x="447007" y="4043907"/>
            <a:chExt cx="41688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B06C2C6-63F7-92E9-D7E6-F67B372536B1}"/>
                    </a:ext>
                  </a:extLst>
                </p14:cNvPr>
                <p14:cNvContentPartPr/>
                <p14:nvPr/>
              </p14:nvContentPartPr>
              <p14:xfrm>
                <a:off x="543127" y="4136787"/>
                <a:ext cx="9360" cy="218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B06C2C6-63F7-92E9-D7E6-F67B372536B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37007" y="4130667"/>
                  <a:ext cx="21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168E2A-E5A7-10BB-9E3C-D53AE2EFBA34}"/>
                    </a:ext>
                  </a:extLst>
                </p14:cNvPr>
                <p14:cNvContentPartPr/>
                <p14:nvPr/>
              </p14:nvContentPartPr>
              <p14:xfrm>
                <a:off x="447007" y="4043907"/>
                <a:ext cx="198720" cy="6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168E2A-E5A7-10BB-9E3C-D53AE2EFBA3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0887" y="4037787"/>
                  <a:ext cx="210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543B9B9-ECA5-DD7A-BBEA-C6B890D30C86}"/>
                    </a:ext>
                  </a:extLst>
                </p14:cNvPr>
                <p14:cNvContentPartPr/>
                <p14:nvPr/>
              </p14:nvContentPartPr>
              <p14:xfrm>
                <a:off x="488047" y="4367907"/>
                <a:ext cx="153000" cy="13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543B9B9-ECA5-DD7A-BBEA-C6B890D30C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1927" y="4361787"/>
                  <a:ext cx="165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1795F17-5203-407A-3C07-244ACCC7E493}"/>
                    </a:ext>
                  </a:extLst>
                </p14:cNvPr>
                <p14:cNvContentPartPr/>
                <p14:nvPr/>
              </p14:nvContentPartPr>
              <p14:xfrm>
                <a:off x="741127" y="4059747"/>
                <a:ext cx="31320" cy="459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1795F17-5203-407A-3C07-244ACCC7E4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5007" y="4053627"/>
                  <a:ext cx="435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4EF8565-2D75-C064-DEED-011169A29DA2}"/>
                    </a:ext>
                  </a:extLst>
                </p14:cNvPr>
                <p14:cNvContentPartPr/>
                <p14:nvPr/>
              </p14:nvContentPartPr>
              <p14:xfrm>
                <a:off x="665167" y="4289067"/>
                <a:ext cx="198720" cy="48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4EF8565-2D75-C064-DEED-011169A29D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9047" y="4282947"/>
                  <a:ext cx="2109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489970E-6848-90EA-DE60-724C9A92836B}"/>
              </a:ext>
            </a:extLst>
          </p:cNvPr>
          <p:cNvGrpSpPr/>
          <p:nvPr/>
        </p:nvGrpSpPr>
        <p:grpSpPr>
          <a:xfrm>
            <a:off x="1237927" y="4243347"/>
            <a:ext cx="285480" cy="88200"/>
            <a:chOff x="1237927" y="4243347"/>
            <a:chExt cx="28548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E1BE8F-618F-82D5-28DB-E2AE5FB9729D}"/>
                    </a:ext>
                  </a:extLst>
                </p14:cNvPr>
                <p14:cNvContentPartPr/>
                <p14:nvPr/>
              </p14:nvContentPartPr>
              <p14:xfrm>
                <a:off x="1237927" y="4243347"/>
                <a:ext cx="132840" cy="88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E1BE8F-618F-82D5-28DB-E2AE5FB9729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31807" y="4237227"/>
                  <a:ext cx="145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F3B8A8-117D-CA51-AA29-38FC9BDECA26}"/>
                    </a:ext>
                  </a:extLst>
                </p14:cNvPr>
                <p14:cNvContentPartPr/>
                <p14:nvPr/>
              </p14:nvContentPartPr>
              <p14:xfrm>
                <a:off x="1425127" y="4257027"/>
                <a:ext cx="98280" cy="59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F3B8A8-117D-CA51-AA29-38FC9BDECA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19007" y="4250907"/>
                  <a:ext cx="11052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9B6790E-AA15-D193-984F-DF5E3C477A3B}"/>
              </a:ext>
            </a:extLst>
          </p:cNvPr>
          <p:cNvGrpSpPr/>
          <p:nvPr/>
        </p:nvGrpSpPr>
        <p:grpSpPr>
          <a:xfrm>
            <a:off x="1901767" y="4267827"/>
            <a:ext cx="384840" cy="100440"/>
            <a:chOff x="1901767" y="4267827"/>
            <a:chExt cx="38484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BE8EC93-178A-C660-9EC0-4FC18729714F}"/>
                    </a:ext>
                  </a:extLst>
                </p14:cNvPr>
                <p14:cNvContentPartPr/>
                <p14:nvPr/>
              </p14:nvContentPartPr>
              <p14:xfrm>
                <a:off x="1901767" y="4267827"/>
                <a:ext cx="70560" cy="100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BE8EC93-178A-C660-9EC0-4FC18729714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95647" y="4261707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5BD2DF2-857D-F020-3AF0-1A4AE05A4834}"/>
                    </a:ext>
                  </a:extLst>
                </p14:cNvPr>
                <p14:cNvContentPartPr/>
                <p14:nvPr/>
              </p14:nvContentPartPr>
              <p14:xfrm>
                <a:off x="1998247" y="4291587"/>
                <a:ext cx="288360" cy="72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5BD2DF2-857D-F020-3AF0-1A4AE05A483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992127" y="4285467"/>
                  <a:ext cx="3006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48AF273-6C21-C227-2310-9AD5CAD55036}"/>
              </a:ext>
            </a:extLst>
          </p:cNvPr>
          <p:cNvGrpSpPr/>
          <p:nvPr/>
        </p:nvGrpSpPr>
        <p:grpSpPr>
          <a:xfrm>
            <a:off x="2698447" y="4136427"/>
            <a:ext cx="1064160" cy="268920"/>
            <a:chOff x="2698447" y="4136427"/>
            <a:chExt cx="10641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99000C8-526D-36F2-0FFD-ECDA0757F626}"/>
                    </a:ext>
                  </a:extLst>
                </p14:cNvPr>
                <p14:cNvContentPartPr/>
                <p14:nvPr/>
              </p14:nvContentPartPr>
              <p14:xfrm>
                <a:off x="2698447" y="4291587"/>
                <a:ext cx="91800" cy="113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99000C8-526D-36F2-0FFD-ECDA0757F62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92327" y="4285467"/>
                  <a:ext cx="104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FDAA4FB-6F95-F57A-F73E-7E80892F012F}"/>
                    </a:ext>
                  </a:extLst>
                </p14:cNvPr>
                <p14:cNvContentPartPr/>
                <p14:nvPr/>
              </p14:nvContentPartPr>
              <p14:xfrm>
                <a:off x="2820487" y="4302027"/>
                <a:ext cx="339120" cy="74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FDAA4FB-6F95-F57A-F73E-7E80892F012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14367" y="4295907"/>
                  <a:ext cx="351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F4D86BE-C209-7176-3FE1-B805395096AD}"/>
                    </a:ext>
                  </a:extLst>
                </p14:cNvPr>
                <p14:cNvContentPartPr/>
                <p14:nvPr/>
              </p14:nvContentPartPr>
              <p14:xfrm>
                <a:off x="3185527" y="4136427"/>
                <a:ext cx="215280" cy="236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F4D86BE-C209-7176-3FE1-B805395096A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79407" y="4130307"/>
                  <a:ext cx="227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15026BB-7D46-BFEC-1B5F-D48421FC9E31}"/>
                    </a:ext>
                  </a:extLst>
                </p14:cNvPr>
                <p14:cNvContentPartPr/>
                <p14:nvPr/>
              </p14:nvContentPartPr>
              <p14:xfrm>
                <a:off x="3330247" y="4290867"/>
                <a:ext cx="163800" cy="5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15026BB-7D46-BFEC-1B5F-D48421FC9E3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24127" y="4284747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527183-7AFE-644D-826F-02328DC57695}"/>
                    </a:ext>
                  </a:extLst>
                </p14:cNvPr>
                <p14:cNvContentPartPr/>
                <p14:nvPr/>
              </p14:nvContentPartPr>
              <p14:xfrm>
                <a:off x="3548407" y="4274307"/>
                <a:ext cx="214200" cy="110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527183-7AFE-644D-826F-02328DC5769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42287" y="4268187"/>
                  <a:ext cx="2264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9DDC117-A1B1-ADD3-5E92-4CEDC953905C}"/>
              </a:ext>
            </a:extLst>
          </p:cNvPr>
          <p:cNvGrpSpPr/>
          <p:nvPr/>
        </p:nvGrpSpPr>
        <p:grpSpPr>
          <a:xfrm>
            <a:off x="4270567" y="4169187"/>
            <a:ext cx="1099440" cy="433440"/>
            <a:chOff x="4270567" y="4169187"/>
            <a:chExt cx="109944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08DE020-898D-2EA4-2B3E-DC52565F7753}"/>
                    </a:ext>
                  </a:extLst>
                </p14:cNvPr>
                <p14:cNvContentPartPr/>
                <p14:nvPr/>
              </p14:nvContentPartPr>
              <p14:xfrm>
                <a:off x="4270567" y="4287627"/>
                <a:ext cx="209520" cy="315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08DE020-898D-2EA4-2B3E-DC52565F775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64447" y="4281507"/>
                  <a:ext cx="221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FF909AA-CC73-8E39-062B-943C7A278522}"/>
                    </a:ext>
                  </a:extLst>
                </p14:cNvPr>
                <p14:cNvContentPartPr/>
                <p14:nvPr/>
              </p14:nvContentPartPr>
              <p14:xfrm>
                <a:off x="4498087" y="4321827"/>
                <a:ext cx="75240" cy="7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FF909AA-CC73-8E39-062B-943C7A27852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91967" y="4315707"/>
                  <a:ext cx="87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78ADAC-C019-5C4D-00F7-2A038A5EB136}"/>
                    </a:ext>
                  </a:extLst>
                </p14:cNvPr>
                <p14:cNvContentPartPr/>
                <p14:nvPr/>
              </p14:nvContentPartPr>
              <p14:xfrm>
                <a:off x="4615087" y="4317507"/>
                <a:ext cx="321480" cy="8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78ADAC-C019-5C4D-00F7-2A038A5EB1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08967" y="4311387"/>
                  <a:ext cx="333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022849-3D8E-87FA-F8FB-2F578F8D3531}"/>
                    </a:ext>
                  </a:extLst>
                </p14:cNvPr>
                <p14:cNvContentPartPr/>
                <p14:nvPr/>
              </p14:nvContentPartPr>
              <p14:xfrm>
                <a:off x="4975807" y="4169187"/>
                <a:ext cx="96480" cy="222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022849-3D8E-87FA-F8FB-2F578F8D353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69687" y="4163067"/>
                  <a:ext cx="108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F9ACDB2-30CB-8401-680D-254FC975FA20}"/>
                    </a:ext>
                  </a:extLst>
                </p14:cNvPr>
                <p14:cNvContentPartPr/>
                <p14:nvPr/>
              </p14:nvContentPartPr>
              <p14:xfrm>
                <a:off x="5091727" y="4318587"/>
                <a:ext cx="69120" cy="68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F9ACDB2-30CB-8401-680D-254FC975FA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85607" y="4312467"/>
                  <a:ext cx="81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53F312-5110-DBAB-C639-A301B5CEC6B3}"/>
                    </a:ext>
                  </a:extLst>
                </p14:cNvPr>
                <p14:cNvContentPartPr/>
                <p14:nvPr/>
              </p14:nvContentPartPr>
              <p14:xfrm>
                <a:off x="5192527" y="4318947"/>
                <a:ext cx="177480" cy="58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53F312-5110-DBAB-C639-A301B5CEC6B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86407" y="4312827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5DE474A-01F8-EDAD-C196-5E15A0F976D6}"/>
              </a:ext>
            </a:extLst>
          </p:cNvPr>
          <p:cNvGrpSpPr/>
          <p:nvPr/>
        </p:nvGrpSpPr>
        <p:grpSpPr>
          <a:xfrm>
            <a:off x="5616967" y="4218507"/>
            <a:ext cx="731520" cy="239760"/>
            <a:chOff x="5616967" y="4218507"/>
            <a:chExt cx="7315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BC6BC01-2974-2826-AD7A-33E0BA86C522}"/>
                    </a:ext>
                  </a:extLst>
                </p14:cNvPr>
                <p14:cNvContentPartPr/>
                <p14:nvPr/>
              </p14:nvContentPartPr>
              <p14:xfrm>
                <a:off x="5616967" y="4321827"/>
                <a:ext cx="90360" cy="10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BC6BC01-2974-2826-AD7A-33E0BA86C52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10847" y="4315707"/>
                  <a:ext cx="102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52E890-864C-09F6-EAEB-7C807344963A}"/>
                    </a:ext>
                  </a:extLst>
                </p14:cNvPr>
                <p14:cNvContentPartPr/>
                <p14:nvPr/>
              </p14:nvContentPartPr>
              <p14:xfrm>
                <a:off x="5743327" y="4218507"/>
                <a:ext cx="122400" cy="207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52E890-864C-09F6-EAEB-7C80734496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37207" y="4212387"/>
                  <a:ext cx="134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641772A-00E1-CB68-147D-923D08D0BA54}"/>
                    </a:ext>
                  </a:extLst>
                </p14:cNvPr>
                <p14:cNvContentPartPr/>
                <p14:nvPr/>
              </p14:nvContentPartPr>
              <p14:xfrm>
                <a:off x="5880487" y="4222107"/>
                <a:ext cx="201960" cy="222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641772A-00E1-CB68-147D-923D08D0BA5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74367" y="4215987"/>
                  <a:ext cx="214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182FDB-D936-B691-611D-7C1EAADB19E7}"/>
                    </a:ext>
                  </a:extLst>
                </p14:cNvPr>
                <p14:cNvContentPartPr/>
                <p14:nvPr/>
              </p14:nvContentPartPr>
              <p14:xfrm>
                <a:off x="6027367" y="4353147"/>
                <a:ext cx="90360" cy="5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182FDB-D936-B691-611D-7C1EAADB19E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21247" y="4347027"/>
                  <a:ext cx="102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0E381CA-DEC9-6CE6-AB7B-1025159DFD7A}"/>
                    </a:ext>
                  </a:extLst>
                </p14:cNvPr>
                <p14:cNvContentPartPr/>
                <p14:nvPr/>
              </p14:nvContentPartPr>
              <p14:xfrm>
                <a:off x="6131047" y="4346667"/>
                <a:ext cx="217440" cy="111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0E381CA-DEC9-6CE6-AB7B-1025159DFD7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24927" y="4340547"/>
                  <a:ext cx="229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7B72BE-4AAE-6ADD-D0CF-8064E7402AC6}"/>
              </a:ext>
            </a:extLst>
          </p:cNvPr>
          <p:cNvGrpSpPr/>
          <p:nvPr/>
        </p:nvGrpSpPr>
        <p:grpSpPr>
          <a:xfrm>
            <a:off x="6808927" y="4197267"/>
            <a:ext cx="1983240" cy="594720"/>
            <a:chOff x="6808927" y="4197267"/>
            <a:chExt cx="198324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6A225DC-FAC1-7BE5-D41E-E126F318338B}"/>
                    </a:ext>
                  </a:extLst>
                </p14:cNvPr>
                <p14:cNvContentPartPr/>
                <p14:nvPr/>
              </p14:nvContentPartPr>
              <p14:xfrm>
                <a:off x="6808927" y="4303827"/>
                <a:ext cx="85680" cy="123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6A225DC-FAC1-7BE5-D41E-E126F31833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02807" y="4297707"/>
                  <a:ext cx="97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7078009-5624-0C40-018E-9A19B94A229C}"/>
                    </a:ext>
                  </a:extLst>
                </p14:cNvPr>
                <p14:cNvContentPartPr/>
                <p14:nvPr/>
              </p14:nvContentPartPr>
              <p14:xfrm>
                <a:off x="6906847" y="4365747"/>
                <a:ext cx="118800" cy="69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7078009-5624-0C40-018E-9A19B94A229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00727" y="4359627"/>
                  <a:ext cx="131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8FE653-8FE3-2F69-D332-9430C6776119}"/>
                    </a:ext>
                  </a:extLst>
                </p14:cNvPr>
                <p14:cNvContentPartPr/>
                <p14:nvPr/>
              </p14:nvContentPartPr>
              <p14:xfrm>
                <a:off x="7045447" y="4322547"/>
                <a:ext cx="713520" cy="124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8FE653-8FE3-2F69-D332-9430C677611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39327" y="4316427"/>
                  <a:ext cx="72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30BB290-170E-55D3-6A2F-2A2058057BE7}"/>
                    </a:ext>
                  </a:extLst>
                </p14:cNvPr>
                <p14:cNvContentPartPr/>
                <p14:nvPr/>
              </p14:nvContentPartPr>
              <p14:xfrm>
                <a:off x="7777327" y="4197267"/>
                <a:ext cx="89640" cy="501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30BB290-170E-55D3-6A2F-2A2058057BE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71207" y="4191147"/>
                  <a:ext cx="1018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BD4925F-C3CE-8744-24E0-713C43C42271}"/>
                    </a:ext>
                  </a:extLst>
                </p14:cNvPr>
                <p14:cNvContentPartPr/>
                <p14:nvPr/>
              </p14:nvContentPartPr>
              <p14:xfrm>
                <a:off x="7808647" y="4430907"/>
                <a:ext cx="113400" cy="47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D4925F-C3CE-8744-24E0-713C43C422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02527" y="4424787"/>
                  <a:ext cx="125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8F69441-E044-ECC7-784D-294D3E90A22E}"/>
                    </a:ext>
                  </a:extLst>
                </p14:cNvPr>
                <p14:cNvContentPartPr/>
                <p14:nvPr/>
              </p14:nvContentPartPr>
              <p14:xfrm>
                <a:off x="7959487" y="4377627"/>
                <a:ext cx="110880" cy="72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8F69441-E044-ECC7-784D-294D3E90A2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53367" y="4371507"/>
                  <a:ext cx="123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A322D09-9559-C793-613C-8F6AAE2EDE6B}"/>
                    </a:ext>
                  </a:extLst>
                </p14:cNvPr>
                <p14:cNvContentPartPr/>
                <p14:nvPr/>
              </p14:nvContentPartPr>
              <p14:xfrm>
                <a:off x="8129047" y="4377987"/>
                <a:ext cx="165240" cy="69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A322D09-9559-C793-613C-8F6AAE2EDE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22927" y="4371867"/>
                  <a:ext cx="177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EBD8058-1DAE-C19C-94CB-DC072FAC4758}"/>
                    </a:ext>
                  </a:extLst>
                </p14:cNvPr>
                <p14:cNvContentPartPr/>
                <p14:nvPr/>
              </p14:nvContentPartPr>
              <p14:xfrm>
                <a:off x="8314807" y="4216347"/>
                <a:ext cx="174960" cy="281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EBD8058-1DAE-C19C-94CB-DC072FAC475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08687" y="4210227"/>
                  <a:ext cx="187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896BDAF-6517-6AE6-7A95-FCBE01EB68B8}"/>
                    </a:ext>
                  </a:extLst>
                </p14:cNvPr>
                <p14:cNvContentPartPr/>
                <p14:nvPr/>
              </p14:nvContentPartPr>
              <p14:xfrm>
                <a:off x="8526127" y="4397067"/>
                <a:ext cx="3240" cy="5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896BDAF-6517-6AE6-7A95-FCBE01EB68B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20007" y="4390947"/>
                  <a:ext cx="15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50031F4-B52B-EE69-FD6F-0511EBCECF61}"/>
                    </a:ext>
                  </a:extLst>
                </p14:cNvPr>
                <p14:cNvContentPartPr/>
                <p14:nvPr/>
              </p14:nvContentPartPr>
              <p14:xfrm>
                <a:off x="8526127" y="4397067"/>
                <a:ext cx="142200" cy="70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50031F4-B52B-EE69-FD6F-0511EBCECF6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20007" y="4390947"/>
                  <a:ext cx="154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584904D-03DC-A519-7D9D-93E288FE87BC}"/>
                    </a:ext>
                  </a:extLst>
                </p14:cNvPr>
                <p14:cNvContentPartPr/>
                <p14:nvPr/>
              </p14:nvContentPartPr>
              <p14:xfrm>
                <a:off x="8718367" y="4400667"/>
                <a:ext cx="73800" cy="391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584904D-03DC-A519-7D9D-93E288FE87B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12247" y="4394547"/>
                  <a:ext cx="860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73766C-3BC4-0D8A-7E51-43CF89E4D4F2}"/>
              </a:ext>
            </a:extLst>
          </p:cNvPr>
          <p:cNvGrpSpPr/>
          <p:nvPr/>
        </p:nvGrpSpPr>
        <p:grpSpPr>
          <a:xfrm>
            <a:off x="9095287" y="4268907"/>
            <a:ext cx="234360" cy="222120"/>
            <a:chOff x="9095287" y="4268907"/>
            <a:chExt cx="2343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7C74738-914E-1D7D-293B-BA92C907A189}"/>
                    </a:ext>
                  </a:extLst>
                </p14:cNvPr>
                <p14:cNvContentPartPr/>
                <p14:nvPr/>
              </p14:nvContentPartPr>
              <p14:xfrm>
                <a:off x="9115087" y="4268907"/>
                <a:ext cx="44640" cy="222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7C74738-914E-1D7D-293B-BA92C907A18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08967" y="4262787"/>
                  <a:ext cx="56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FE3EB4C-7E6D-BD67-DD40-660EEB7F3B55}"/>
                    </a:ext>
                  </a:extLst>
                </p14:cNvPr>
                <p14:cNvContentPartPr/>
                <p14:nvPr/>
              </p14:nvContentPartPr>
              <p14:xfrm>
                <a:off x="9095287" y="4375107"/>
                <a:ext cx="154440" cy="25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FE3EB4C-7E6D-BD67-DD40-660EEB7F3B5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89167" y="4368987"/>
                  <a:ext cx="166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C7069AC-E076-4E7C-2140-D769EADAA187}"/>
                    </a:ext>
                  </a:extLst>
                </p14:cNvPr>
                <p14:cNvContentPartPr/>
                <p14:nvPr/>
              </p14:nvContentPartPr>
              <p14:xfrm>
                <a:off x="9238207" y="4418307"/>
                <a:ext cx="91440" cy="69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C7069AC-E076-4E7C-2140-D769EADAA18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232087" y="4412187"/>
                  <a:ext cx="1036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54BCB6C-4A2C-3DA9-8A90-84878D06BC75}"/>
              </a:ext>
            </a:extLst>
          </p:cNvPr>
          <p:cNvGrpSpPr/>
          <p:nvPr/>
        </p:nvGrpSpPr>
        <p:grpSpPr>
          <a:xfrm>
            <a:off x="9768487" y="4349907"/>
            <a:ext cx="1164960" cy="330480"/>
            <a:chOff x="9768487" y="4349907"/>
            <a:chExt cx="116496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61A9673-549F-5C5E-C30F-5FE62AC9DFD2}"/>
                    </a:ext>
                  </a:extLst>
                </p14:cNvPr>
                <p14:cNvContentPartPr/>
                <p14:nvPr/>
              </p14:nvContentPartPr>
              <p14:xfrm>
                <a:off x="9768487" y="4349907"/>
                <a:ext cx="104400" cy="123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61A9673-549F-5C5E-C30F-5FE62AC9DFD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62367" y="4343787"/>
                  <a:ext cx="11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D31EFC-F37D-0042-0410-2BA906C93DC5}"/>
                    </a:ext>
                  </a:extLst>
                </p14:cNvPr>
                <p14:cNvContentPartPr/>
                <p14:nvPr/>
              </p14:nvContentPartPr>
              <p14:xfrm>
                <a:off x="9915007" y="4387347"/>
                <a:ext cx="95040" cy="67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D31EFC-F37D-0042-0410-2BA906C93DC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908887" y="4381227"/>
                  <a:ext cx="107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7D602F5-75BE-2CD2-7A4F-F140035AF65F}"/>
                    </a:ext>
                  </a:extLst>
                </p14:cNvPr>
                <p14:cNvContentPartPr/>
                <p14:nvPr/>
              </p14:nvContentPartPr>
              <p14:xfrm>
                <a:off x="10003207" y="4408947"/>
                <a:ext cx="130320" cy="271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7D602F5-75BE-2CD2-7A4F-F140035AF6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97087" y="4402827"/>
                  <a:ext cx="142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4818737-438D-A2B4-D405-BAEDB8BB05AC}"/>
                    </a:ext>
                  </a:extLst>
                </p14:cNvPr>
                <p14:cNvContentPartPr/>
                <p14:nvPr/>
              </p14:nvContentPartPr>
              <p14:xfrm>
                <a:off x="10185367" y="4420827"/>
                <a:ext cx="72360" cy="52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4818737-438D-A2B4-D405-BAEDB8BB05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79247" y="4414707"/>
                  <a:ext cx="84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38EA0FD-2A17-F38F-9A59-5E5E27A2E661}"/>
                    </a:ext>
                  </a:extLst>
                </p14:cNvPr>
                <p14:cNvContentPartPr/>
                <p14:nvPr/>
              </p14:nvContentPartPr>
              <p14:xfrm>
                <a:off x="10305967" y="4383027"/>
                <a:ext cx="122400" cy="118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38EA0FD-2A17-F38F-9A59-5E5E27A2E66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299847" y="4376907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73B84AD-2F47-835C-DB2E-3E26FBDCABC4}"/>
                    </a:ext>
                  </a:extLst>
                </p14:cNvPr>
                <p14:cNvContentPartPr/>
                <p14:nvPr/>
              </p14:nvContentPartPr>
              <p14:xfrm>
                <a:off x="10440247" y="4386627"/>
                <a:ext cx="119520" cy="87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73B84AD-2F47-835C-DB2E-3E26FBDCABC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434127" y="4380507"/>
                  <a:ext cx="131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5E77862-B02F-F838-FAA7-0E32344C33ED}"/>
                    </a:ext>
                  </a:extLst>
                </p14:cNvPr>
                <p14:cNvContentPartPr/>
                <p14:nvPr/>
              </p14:nvContentPartPr>
              <p14:xfrm>
                <a:off x="10603327" y="4382307"/>
                <a:ext cx="49320" cy="82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5E77862-B02F-F838-FAA7-0E32344C33E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97207" y="4376187"/>
                  <a:ext cx="61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C21AE77-17AF-810F-6247-824097F06E77}"/>
                    </a:ext>
                  </a:extLst>
                </p14:cNvPr>
                <p14:cNvContentPartPr/>
                <p14:nvPr/>
              </p14:nvContentPartPr>
              <p14:xfrm>
                <a:off x="10683607" y="4377987"/>
                <a:ext cx="249840" cy="81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C21AE77-17AF-810F-6247-824097F06E7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677487" y="4371867"/>
                  <a:ext cx="2620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4140383-B501-03A8-C236-33EAC7BD5C40}"/>
              </a:ext>
            </a:extLst>
          </p:cNvPr>
          <p:cNvGrpSpPr/>
          <p:nvPr/>
        </p:nvGrpSpPr>
        <p:grpSpPr>
          <a:xfrm>
            <a:off x="11183647" y="4197267"/>
            <a:ext cx="299520" cy="478080"/>
            <a:chOff x="11183647" y="4197267"/>
            <a:chExt cx="29952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1AC1E8A-5061-2086-D355-EC23547D477C}"/>
                    </a:ext>
                  </a:extLst>
                </p14:cNvPr>
                <p14:cNvContentPartPr/>
                <p14:nvPr/>
              </p14:nvContentPartPr>
              <p14:xfrm>
                <a:off x="11183647" y="4382667"/>
                <a:ext cx="92160" cy="64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1AC1E8A-5061-2086-D355-EC23547D47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77527" y="4376547"/>
                  <a:ext cx="104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FEE1F6-C47B-ADE8-D0D4-95A17551E5B3}"/>
                    </a:ext>
                  </a:extLst>
                </p14:cNvPr>
                <p14:cNvContentPartPr/>
                <p14:nvPr/>
              </p14:nvContentPartPr>
              <p14:xfrm>
                <a:off x="11300287" y="4197267"/>
                <a:ext cx="182880" cy="478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FEE1F6-C47B-ADE8-D0D4-95A17551E5B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94167" y="4191147"/>
                  <a:ext cx="19512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E69ECAD-DB87-B2DF-74AE-5F6119A84D09}"/>
              </a:ext>
            </a:extLst>
          </p:cNvPr>
          <p:cNvGrpSpPr/>
          <p:nvPr/>
        </p:nvGrpSpPr>
        <p:grpSpPr>
          <a:xfrm>
            <a:off x="542407" y="4780467"/>
            <a:ext cx="208800" cy="155520"/>
            <a:chOff x="542407" y="4780467"/>
            <a:chExt cx="20880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A080CC-D089-2673-0143-BB79295BCF35}"/>
                    </a:ext>
                  </a:extLst>
                </p14:cNvPr>
                <p14:cNvContentPartPr/>
                <p14:nvPr/>
              </p14:nvContentPartPr>
              <p14:xfrm>
                <a:off x="542407" y="4780467"/>
                <a:ext cx="75600" cy="155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A080CC-D089-2673-0143-BB79295BCF3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36287" y="4774347"/>
                  <a:ext cx="87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171C49-735D-4A3B-E6EE-7190C29C9A1F}"/>
                    </a:ext>
                  </a:extLst>
                </p14:cNvPr>
                <p14:cNvContentPartPr/>
                <p14:nvPr/>
              </p14:nvContentPartPr>
              <p14:xfrm>
                <a:off x="652927" y="4829427"/>
                <a:ext cx="98280" cy="82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171C49-735D-4A3B-E6EE-7190C29C9A1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6807" y="4823307"/>
                  <a:ext cx="1105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5FF086B-D597-D369-1D63-E6BD6CB236EB}"/>
              </a:ext>
            </a:extLst>
          </p:cNvPr>
          <p:cNvGrpSpPr/>
          <p:nvPr/>
        </p:nvGrpSpPr>
        <p:grpSpPr>
          <a:xfrm>
            <a:off x="824647" y="4726467"/>
            <a:ext cx="782640" cy="230760"/>
            <a:chOff x="824647" y="4726467"/>
            <a:chExt cx="7826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0721EE9-5329-658B-738C-C5EA3F32C3D0}"/>
                    </a:ext>
                  </a:extLst>
                </p14:cNvPr>
                <p14:cNvContentPartPr/>
                <p14:nvPr/>
              </p14:nvContentPartPr>
              <p14:xfrm>
                <a:off x="824647" y="4726467"/>
                <a:ext cx="129600" cy="227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0721EE9-5329-658B-738C-C5EA3F32C3D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18527" y="4720347"/>
                  <a:ext cx="1418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51BF73A-0CE9-2C6B-7E97-60F5704957F9}"/>
                    </a:ext>
                  </a:extLst>
                </p14:cNvPr>
                <p14:cNvContentPartPr/>
                <p14:nvPr/>
              </p14:nvContentPartPr>
              <p14:xfrm>
                <a:off x="1019407" y="4862547"/>
                <a:ext cx="90360" cy="73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51BF73A-0CE9-2C6B-7E97-60F5704957F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13287" y="4856427"/>
                  <a:ext cx="102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9B02182-282A-FB89-D38B-C11CDA126A72}"/>
                    </a:ext>
                  </a:extLst>
                </p14:cNvPr>
                <p14:cNvContentPartPr/>
                <p14:nvPr/>
              </p14:nvContentPartPr>
              <p14:xfrm>
                <a:off x="1141447" y="4874067"/>
                <a:ext cx="77400" cy="83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9B02182-282A-FB89-D38B-C11CDA126A7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35327" y="4867947"/>
                  <a:ext cx="89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4BE86E9-C1D4-F7DC-F41A-7434629DE1EE}"/>
                    </a:ext>
                  </a:extLst>
                </p14:cNvPr>
                <p14:cNvContentPartPr/>
                <p14:nvPr/>
              </p14:nvContentPartPr>
              <p14:xfrm>
                <a:off x="1253047" y="4867947"/>
                <a:ext cx="151920" cy="75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4BE86E9-C1D4-F7DC-F41A-7434629DE1E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246927" y="4861827"/>
                  <a:ext cx="164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C499FC0-3357-CE93-74A1-E8F04BDB1AF7}"/>
                    </a:ext>
                  </a:extLst>
                </p14:cNvPr>
                <p14:cNvContentPartPr/>
                <p14:nvPr/>
              </p14:nvContentPartPr>
              <p14:xfrm>
                <a:off x="1474087" y="4840227"/>
                <a:ext cx="133200" cy="90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C499FC0-3357-CE93-74A1-E8F04BDB1AF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67967" y="4834107"/>
                  <a:ext cx="1454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A21CFC2-D59E-76B6-206C-E9A99B563400}"/>
              </a:ext>
            </a:extLst>
          </p:cNvPr>
          <p:cNvGrpSpPr/>
          <p:nvPr/>
        </p:nvGrpSpPr>
        <p:grpSpPr>
          <a:xfrm>
            <a:off x="2020567" y="4705947"/>
            <a:ext cx="1360440" cy="519120"/>
            <a:chOff x="2020567" y="4705947"/>
            <a:chExt cx="136044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1C16B9D-C536-7DF6-C75D-729C76F588D3}"/>
                    </a:ext>
                  </a:extLst>
                </p14:cNvPr>
                <p14:cNvContentPartPr/>
                <p14:nvPr/>
              </p14:nvContentPartPr>
              <p14:xfrm>
                <a:off x="2040367" y="4705947"/>
                <a:ext cx="20160" cy="416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1C16B9D-C536-7DF6-C75D-729C76F588D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4247" y="4699827"/>
                  <a:ext cx="324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2A7815F-D61E-D71E-49EF-4DAF5D8CF1B9}"/>
                    </a:ext>
                  </a:extLst>
                </p14:cNvPr>
                <p14:cNvContentPartPr/>
                <p14:nvPr/>
              </p14:nvContentPartPr>
              <p14:xfrm>
                <a:off x="2020567" y="4848507"/>
                <a:ext cx="110520" cy="86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2A7815F-D61E-D71E-49EF-4DAF5D8CF1B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014447" y="4842387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DAE8E9C-1E48-B908-A96D-8AAB13491A47}"/>
                    </a:ext>
                  </a:extLst>
                </p14:cNvPr>
                <p14:cNvContentPartPr/>
                <p14:nvPr/>
              </p14:nvContentPartPr>
              <p14:xfrm>
                <a:off x="2190127" y="4853187"/>
                <a:ext cx="267480" cy="124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DAE8E9C-1E48-B908-A96D-8AAB13491A4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184007" y="4847067"/>
                  <a:ext cx="279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75C6C56-E87C-5653-7181-59858917FC80}"/>
                    </a:ext>
                  </a:extLst>
                </p14:cNvPr>
                <p14:cNvContentPartPr/>
                <p14:nvPr/>
              </p14:nvContentPartPr>
              <p14:xfrm>
                <a:off x="2506207" y="4885227"/>
                <a:ext cx="30960" cy="89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75C6C56-E87C-5653-7181-59858917FC8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00087" y="4879107"/>
                  <a:ext cx="43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0910972-0FAF-5BA3-C7B1-DF4CEA98AEC6}"/>
                    </a:ext>
                  </a:extLst>
                </p14:cNvPr>
                <p14:cNvContentPartPr/>
                <p14:nvPr/>
              </p14:nvContentPartPr>
              <p14:xfrm>
                <a:off x="2576767" y="4891347"/>
                <a:ext cx="85320" cy="70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0910972-0FAF-5BA3-C7B1-DF4CEA98AEC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70647" y="4885227"/>
                  <a:ext cx="97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03A258E-AB9F-BF37-E189-8657983681EE}"/>
                    </a:ext>
                  </a:extLst>
                </p14:cNvPr>
                <p14:cNvContentPartPr/>
                <p14:nvPr/>
              </p14:nvContentPartPr>
              <p14:xfrm>
                <a:off x="2704927" y="4712427"/>
                <a:ext cx="140400" cy="280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03A258E-AB9F-BF37-E189-8657983681E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698807" y="4706307"/>
                  <a:ext cx="152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E2C45DD-EA58-0171-00A0-A3EFCF51D2D0}"/>
                    </a:ext>
                  </a:extLst>
                </p14:cNvPr>
                <p14:cNvContentPartPr/>
                <p14:nvPr/>
              </p14:nvContentPartPr>
              <p14:xfrm>
                <a:off x="2875567" y="4898187"/>
                <a:ext cx="46080" cy="57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E2C45DD-EA58-0171-00A0-A3EFCF51D2D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869447" y="4892067"/>
                  <a:ext cx="58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F14DC6-7C49-8D0F-60C2-8723AE8D0F5E}"/>
                    </a:ext>
                  </a:extLst>
                </p14:cNvPr>
                <p14:cNvContentPartPr/>
                <p14:nvPr/>
              </p14:nvContentPartPr>
              <p14:xfrm>
                <a:off x="2991127" y="4885947"/>
                <a:ext cx="79920" cy="87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F14DC6-7C49-8D0F-60C2-8723AE8D0F5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85007" y="4879827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57EB922-0BCE-524E-9F25-B1ECCA094A57}"/>
                    </a:ext>
                  </a:extLst>
                </p14:cNvPr>
                <p14:cNvContentPartPr/>
                <p14:nvPr/>
              </p14:nvContentPartPr>
              <p14:xfrm>
                <a:off x="3149887" y="4759587"/>
                <a:ext cx="128880" cy="233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57EB922-0BCE-524E-9F25-B1ECCA094A5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43767" y="4753467"/>
                  <a:ext cx="141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F2DC6E7-738A-D169-F903-FB1CE6AABB18}"/>
                    </a:ext>
                  </a:extLst>
                </p14:cNvPr>
                <p14:cNvContentPartPr/>
                <p14:nvPr/>
              </p14:nvContentPartPr>
              <p14:xfrm>
                <a:off x="3288847" y="4899267"/>
                <a:ext cx="92160" cy="325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F2DC6E7-738A-D169-F903-FB1CE6AABB1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82727" y="4893147"/>
                  <a:ext cx="10440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E307B9D-29F6-F805-A5E0-A451F2E4E73F}"/>
                  </a:ext>
                </a:extLst>
              </p14:cNvPr>
              <p14:cNvContentPartPr/>
              <p14:nvPr/>
            </p14:nvContentPartPr>
            <p14:xfrm>
              <a:off x="3721207" y="4964067"/>
              <a:ext cx="15480" cy="1177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E307B9D-29F6-F805-A5E0-A451F2E4E73F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715087" y="4957947"/>
                <a:ext cx="27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2834D5-B65D-57BF-F321-91C265AD7537}"/>
                  </a:ext>
                </a:extLst>
              </p14:cNvPr>
              <p14:cNvContentPartPr/>
              <p14:nvPr/>
            </p14:nvContentPartPr>
            <p14:xfrm>
              <a:off x="4002007" y="4717827"/>
              <a:ext cx="369360" cy="305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2834D5-B65D-57BF-F321-91C265AD753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995887" y="4711707"/>
                <a:ext cx="38160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797152C-060A-60AE-7D95-02151897E747}"/>
              </a:ext>
            </a:extLst>
          </p:cNvPr>
          <p:cNvGrpSpPr/>
          <p:nvPr/>
        </p:nvGrpSpPr>
        <p:grpSpPr>
          <a:xfrm>
            <a:off x="4955647" y="4812867"/>
            <a:ext cx="2177280" cy="387720"/>
            <a:chOff x="4955647" y="4812867"/>
            <a:chExt cx="21772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B6E7277-FFC3-7EDA-3824-53293F6616DD}"/>
                    </a:ext>
                  </a:extLst>
                </p14:cNvPr>
                <p14:cNvContentPartPr/>
                <p14:nvPr/>
              </p14:nvContentPartPr>
              <p14:xfrm>
                <a:off x="4955647" y="4832667"/>
                <a:ext cx="252360" cy="209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B6E7277-FFC3-7EDA-3824-53293F6616D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49527" y="4826547"/>
                  <a:ext cx="264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1F71C79-275A-7B9E-FDF3-430254C2326E}"/>
                    </a:ext>
                  </a:extLst>
                </p14:cNvPr>
                <p14:cNvContentPartPr/>
                <p14:nvPr/>
              </p14:nvContentPartPr>
              <p14:xfrm>
                <a:off x="5080927" y="5018067"/>
                <a:ext cx="125640" cy="644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1F71C79-275A-7B9E-FDF3-430254C2326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074807" y="5011947"/>
                  <a:ext cx="137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0812C6B-6DC2-2A16-F806-B19EF389E928}"/>
                    </a:ext>
                  </a:extLst>
                </p14:cNvPr>
                <p14:cNvContentPartPr/>
                <p14:nvPr/>
              </p14:nvContentPartPr>
              <p14:xfrm>
                <a:off x="5337607" y="4915467"/>
                <a:ext cx="35640" cy="124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0812C6B-6DC2-2A16-F806-B19EF389E92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31487" y="4909347"/>
                  <a:ext cx="47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6200A18-F1E4-AF6F-DF6B-0CC2E9A79C21}"/>
                    </a:ext>
                  </a:extLst>
                </p14:cNvPr>
                <p14:cNvContentPartPr/>
                <p14:nvPr/>
              </p14:nvContentPartPr>
              <p14:xfrm>
                <a:off x="5332927" y="4845987"/>
                <a:ext cx="134640" cy="22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6200A18-F1E4-AF6F-DF6B-0CC2E9A79C2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326807" y="4839867"/>
                  <a:ext cx="146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58B1027-BAF3-51AE-312F-2BC7EEE1FB22}"/>
                    </a:ext>
                  </a:extLst>
                </p14:cNvPr>
                <p14:cNvContentPartPr/>
                <p14:nvPr/>
              </p14:nvContentPartPr>
              <p14:xfrm>
                <a:off x="5345167" y="4934547"/>
                <a:ext cx="146880" cy="5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58B1027-BAF3-51AE-312F-2BC7EEE1FB2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339047" y="4928427"/>
                  <a:ext cx="1591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1596397-6AA5-7D6A-6AF5-5111F8EE7A78}"/>
                    </a:ext>
                  </a:extLst>
                </p14:cNvPr>
                <p14:cNvContentPartPr/>
                <p14:nvPr/>
              </p14:nvContentPartPr>
              <p14:xfrm>
                <a:off x="5638207" y="4848507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1596397-6AA5-7D6A-6AF5-5111F8EE7A7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632087" y="48423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097FFFD-D292-EEFE-6FBA-5AA53029C9EC}"/>
                    </a:ext>
                  </a:extLst>
                </p14:cNvPr>
                <p14:cNvContentPartPr/>
                <p14:nvPr/>
              </p14:nvContentPartPr>
              <p14:xfrm>
                <a:off x="5634967" y="4848507"/>
                <a:ext cx="15480" cy="163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097FFFD-D292-EEFE-6FBA-5AA53029C9E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628847" y="4842387"/>
                  <a:ext cx="27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F5E6B54-A0F2-6092-CA78-0890C93550E7}"/>
                    </a:ext>
                  </a:extLst>
                </p14:cNvPr>
                <p14:cNvContentPartPr/>
                <p14:nvPr/>
              </p14:nvContentPartPr>
              <p14:xfrm>
                <a:off x="5569447" y="4841307"/>
                <a:ext cx="208080" cy="16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F5E6B54-A0F2-6092-CA78-0890C93550E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563327" y="4835187"/>
                  <a:ext cx="220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5C62D7-F108-8E0E-4A29-495152347FDB}"/>
                    </a:ext>
                  </a:extLst>
                </p14:cNvPr>
                <p14:cNvContentPartPr/>
                <p14:nvPr/>
              </p14:nvContentPartPr>
              <p14:xfrm>
                <a:off x="5899207" y="4812867"/>
                <a:ext cx="185040" cy="387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5C62D7-F108-8E0E-4A29-495152347FD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93087" y="4806747"/>
                  <a:ext cx="197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82CF672-0297-6625-6794-922DF04274B8}"/>
                    </a:ext>
                  </a:extLst>
                </p14:cNvPr>
                <p14:cNvContentPartPr/>
                <p14:nvPr/>
              </p14:nvContentPartPr>
              <p14:xfrm>
                <a:off x="6251647" y="4924467"/>
                <a:ext cx="18720" cy="117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82CF672-0297-6625-6794-922DF04274B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245527" y="4918347"/>
                  <a:ext cx="3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DD5DE29-9D90-5725-C47F-84E6C677C1A3}"/>
                    </a:ext>
                  </a:extLst>
                </p14:cNvPr>
                <p14:cNvContentPartPr/>
                <p14:nvPr/>
              </p14:nvContentPartPr>
              <p14:xfrm>
                <a:off x="6184687" y="4851387"/>
                <a:ext cx="165240" cy="5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DD5DE29-9D90-5725-C47F-84E6C677C1A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178567" y="4845267"/>
                  <a:ext cx="1774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C3D7748-AAE2-FA02-967B-CE577E3C9DCF}"/>
                    </a:ext>
                  </a:extLst>
                </p14:cNvPr>
                <p14:cNvContentPartPr/>
                <p14:nvPr/>
              </p14:nvContentPartPr>
              <p14:xfrm>
                <a:off x="6195127" y="5052267"/>
                <a:ext cx="194040" cy="13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C3D7748-AAE2-FA02-967B-CE577E3C9DC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189007" y="5046147"/>
                  <a:ext cx="20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042D67F-2941-1760-D3EB-EF3203DF6C68}"/>
                    </a:ext>
                  </a:extLst>
                </p14:cNvPr>
                <p14:cNvContentPartPr/>
                <p14:nvPr/>
              </p14:nvContentPartPr>
              <p14:xfrm>
                <a:off x="6442447" y="4869387"/>
                <a:ext cx="158400" cy="178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042D67F-2941-1760-D3EB-EF3203DF6C6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436327" y="4863267"/>
                  <a:ext cx="170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B017FA7-A397-C19B-B122-F73AE6C7B047}"/>
                    </a:ext>
                  </a:extLst>
                </p14:cNvPr>
                <p14:cNvContentPartPr/>
                <p14:nvPr/>
              </p14:nvContentPartPr>
              <p14:xfrm>
                <a:off x="6528127" y="4994667"/>
                <a:ext cx="133200" cy="79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B017FA7-A397-C19B-B122-F73AE6C7B04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522007" y="4988547"/>
                  <a:ext cx="145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5302D88-998E-C7BD-D7D2-2B7A81DFAED7}"/>
                    </a:ext>
                  </a:extLst>
                </p14:cNvPr>
                <p14:cNvContentPartPr/>
                <p14:nvPr/>
              </p14:nvContentPartPr>
              <p14:xfrm>
                <a:off x="6720367" y="4911867"/>
                <a:ext cx="43200" cy="154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5302D88-998E-C7BD-D7D2-2B7A81DFAED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714247" y="4905747"/>
                  <a:ext cx="55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E99C095-B7A5-A6BC-CB49-63C37C552C72}"/>
                    </a:ext>
                  </a:extLst>
                </p14:cNvPr>
                <p14:cNvContentPartPr/>
                <p14:nvPr/>
              </p14:nvContentPartPr>
              <p14:xfrm>
                <a:off x="6726487" y="4880547"/>
                <a:ext cx="154440" cy="15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E99C095-B7A5-A6BC-CB49-63C37C552C7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20367" y="4874427"/>
                  <a:ext cx="166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C8E2037-DE95-DF2E-8F24-607224349E68}"/>
                    </a:ext>
                  </a:extLst>
                </p14:cNvPr>
                <p14:cNvContentPartPr/>
                <p14:nvPr/>
              </p14:nvContentPartPr>
              <p14:xfrm>
                <a:off x="6779767" y="4944627"/>
                <a:ext cx="87480" cy="15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C8E2037-DE95-DF2E-8F24-607224349E6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773647" y="4938507"/>
                  <a:ext cx="99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E26766-4C1C-E841-3A29-489C34BA378E}"/>
                    </a:ext>
                  </a:extLst>
                </p14:cNvPr>
                <p14:cNvContentPartPr/>
                <p14:nvPr/>
              </p14:nvContentPartPr>
              <p14:xfrm>
                <a:off x="7014847" y="4920867"/>
                <a:ext cx="21600" cy="129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E26766-4C1C-E841-3A29-489C34BA378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008727" y="4914747"/>
                  <a:ext cx="33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78C43DE-5775-4A41-DFDF-831BDD7C035A}"/>
                    </a:ext>
                  </a:extLst>
                </p14:cNvPr>
                <p14:cNvContentPartPr/>
                <p14:nvPr/>
              </p14:nvContentPartPr>
              <p14:xfrm>
                <a:off x="6943207" y="4843107"/>
                <a:ext cx="189720" cy="10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78C43DE-5775-4A41-DFDF-831BDD7C03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37087" y="4836987"/>
                  <a:ext cx="2019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9DF6843B-3B3E-8FD1-08F9-3A2260451DE8}"/>
              </a:ext>
            </a:extLst>
          </p:cNvPr>
          <p:cNvGrpSpPr/>
          <p:nvPr/>
        </p:nvGrpSpPr>
        <p:grpSpPr>
          <a:xfrm>
            <a:off x="7577167" y="4843107"/>
            <a:ext cx="531000" cy="277920"/>
            <a:chOff x="7577167" y="4843107"/>
            <a:chExt cx="5310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EF1A10E-105E-4427-C443-2E87E2B07CFF}"/>
                    </a:ext>
                  </a:extLst>
                </p14:cNvPr>
                <p14:cNvContentPartPr/>
                <p14:nvPr/>
              </p14:nvContentPartPr>
              <p14:xfrm>
                <a:off x="7577167" y="5007987"/>
                <a:ext cx="195120" cy="102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EF1A10E-105E-4427-C443-2E87E2B07CF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571047" y="5001867"/>
                  <a:ext cx="20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A77BF16-9226-F2FF-4828-77D950BBB190}"/>
                    </a:ext>
                  </a:extLst>
                </p14:cNvPr>
                <p14:cNvContentPartPr/>
                <p14:nvPr/>
              </p14:nvContentPartPr>
              <p14:xfrm>
                <a:off x="7872727" y="5010507"/>
                <a:ext cx="15480" cy="65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A77BF16-9226-F2FF-4828-77D950BBB19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66607" y="5004387"/>
                  <a:ext cx="27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5B8CD28-4DBB-A697-6388-4E239A9FA50A}"/>
                    </a:ext>
                  </a:extLst>
                </p14:cNvPr>
                <p14:cNvContentPartPr/>
                <p14:nvPr/>
              </p14:nvContentPartPr>
              <p14:xfrm>
                <a:off x="7985767" y="4843107"/>
                <a:ext cx="18720" cy="253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5B8CD28-4DBB-A697-6388-4E239A9FA50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979647" y="4836987"/>
                  <a:ext cx="30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41D9364-FFEC-CDD0-FE2C-01F569C5E630}"/>
                    </a:ext>
                  </a:extLst>
                </p14:cNvPr>
                <p14:cNvContentPartPr/>
                <p14:nvPr/>
              </p14:nvContentPartPr>
              <p14:xfrm>
                <a:off x="8063527" y="4891707"/>
                <a:ext cx="44640" cy="229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41D9364-FFEC-CDD0-FE2C-01F569C5E63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057407" y="4885587"/>
                  <a:ext cx="568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4E674C-539B-2B25-F778-EF7967EF331A}"/>
              </a:ext>
            </a:extLst>
          </p:cNvPr>
          <p:cNvGrpSpPr/>
          <p:nvPr/>
        </p:nvGrpSpPr>
        <p:grpSpPr>
          <a:xfrm>
            <a:off x="8522887" y="4892427"/>
            <a:ext cx="523440" cy="430200"/>
            <a:chOff x="8522887" y="4892427"/>
            <a:chExt cx="52344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6F9E5B2-9E09-B44A-EB23-DA6D00DE9167}"/>
                    </a:ext>
                  </a:extLst>
                </p14:cNvPr>
                <p14:cNvContentPartPr/>
                <p14:nvPr/>
              </p14:nvContentPartPr>
              <p14:xfrm>
                <a:off x="8522887" y="4892427"/>
                <a:ext cx="128520" cy="227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6F9E5B2-9E09-B44A-EB23-DA6D00DE916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516767" y="4886307"/>
                  <a:ext cx="140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4061861-47F9-94E3-59E5-D99F06156C61}"/>
                    </a:ext>
                  </a:extLst>
                </p14:cNvPr>
                <p14:cNvContentPartPr/>
                <p14:nvPr/>
              </p14:nvContentPartPr>
              <p14:xfrm>
                <a:off x="8709367" y="5038587"/>
                <a:ext cx="107280" cy="61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4061861-47F9-94E3-59E5-D99F06156C6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703247" y="5032467"/>
                  <a:ext cx="119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9AE8623-7A5A-C849-86DA-65583AD2B5BB}"/>
                    </a:ext>
                  </a:extLst>
                </p14:cNvPr>
                <p14:cNvContentPartPr/>
                <p14:nvPr/>
              </p14:nvContentPartPr>
              <p14:xfrm>
                <a:off x="8881807" y="4916187"/>
                <a:ext cx="7920" cy="2376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9AE8623-7A5A-C849-86DA-65583AD2B5B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75687" y="4910067"/>
                  <a:ext cx="20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96A5605-D204-2086-E131-F7864250C2EB}"/>
                    </a:ext>
                  </a:extLst>
                </p14:cNvPr>
                <p14:cNvContentPartPr/>
                <p14:nvPr/>
              </p14:nvContentPartPr>
              <p14:xfrm>
                <a:off x="8950567" y="4947507"/>
                <a:ext cx="51840" cy="375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96A5605-D204-2086-E131-F7864250C2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944447" y="4941387"/>
                  <a:ext cx="640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E24F571-AB0E-FB06-B4C3-1FC39D74A598}"/>
                    </a:ext>
                  </a:extLst>
                </p14:cNvPr>
                <p14:cNvContentPartPr/>
                <p14:nvPr/>
              </p14:nvContentPartPr>
              <p14:xfrm>
                <a:off x="8956687" y="5104467"/>
                <a:ext cx="89640" cy="39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E24F571-AB0E-FB06-B4C3-1FC39D74A59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50567" y="5098347"/>
                  <a:ext cx="1018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9BE2285-2805-D283-7351-415939B207FE}"/>
              </a:ext>
            </a:extLst>
          </p:cNvPr>
          <p:cNvGrpSpPr/>
          <p:nvPr/>
        </p:nvGrpSpPr>
        <p:grpSpPr>
          <a:xfrm>
            <a:off x="9315247" y="5052627"/>
            <a:ext cx="227520" cy="76320"/>
            <a:chOff x="9315247" y="5052627"/>
            <a:chExt cx="22752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336260D-BFD5-4532-2DDF-3084903E3D3A}"/>
                    </a:ext>
                  </a:extLst>
                </p14:cNvPr>
                <p14:cNvContentPartPr/>
                <p14:nvPr/>
              </p14:nvContentPartPr>
              <p14:xfrm>
                <a:off x="9315247" y="5054427"/>
                <a:ext cx="81720" cy="61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336260D-BFD5-4532-2DDF-3084903E3D3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309127" y="5048307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70A6896-70AF-A8C8-3E68-05B9C87AEE25}"/>
                    </a:ext>
                  </a:extLst>
                </p14:cNvPr>
                <p14:cNvContentPartPr/>
                <p14:nvPr/>
              </p14:nvContentPartPr>
              <p14:xfrm>
                <a:off x="9429727" y="5052627"/>
                <a:ext cx="113040" cy="76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70A6896-70AF-A8C8-3E68-05B9C87AEE2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423607" y="5046507"/>
                  <a:ext cx="1252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FCB4288-338B-8DAB-D171-A60FED7C6C73}"/>
              </a:ext>
            </a:extLst>
          </p:cNvPr>
          <p:cNvGrpSpPr/>
          <p:nvPr/>
        </p:nvGrpSpPr>
        <p:grpSpPr>
          <a:xfrm>
            <a:off x="9807007" y="4919787"/>
            <a:ext cx="500760" cy="398880"/>
            <a:chOff x="9807007" y="4919787"/>
            <a:chExt cx="5007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6F17756-755A-A341-B6D2-7E5BC08079EA}"/>
                    </a:ext>
                  </a:extLst>
                </p14:cNvPr>
                <p14:cNvContentPartPr/>
                <p14:nvPr/>
              </p14:nvContentPartPr>
              <p14:xfrm>
                <a:off x="9807007" y="4928067"/>
                <a:ext cx="158760" cy="390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6F17756-755A-A341-B6D2-7E5BC08079E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800887" y="4921947"/>
                  <a:ext cx="1710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954ACDF-78FE-79EB-058D-578CD39DF8C4}"/>
                    </a:ext>
                  </a:extLst>
                </p14:cNvPr>
                <p14:cNvContentPartPr/>
                <p14:nvPr/>
              </p14:nvContentPartPr>
              <p14:xfrm>
                <a:off x="10029487" y="5089347"/>
                <a:ext cx="17280" cy="51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954ACDF-78FE-79EB-058D-578CD39DF8C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023367" y="5083227"/>
                  <a:ext cx="29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26160C8-F432-BE50-96F7-C5B4B8BE25A6}"/>
                    </a:ext>
                  </a:extLst>
                </p14:cNvPr>
                <p14:cNvContentPartPr/>
                <p14:nvPr/>
              </p14:nvContentPartPr>
              <p14:xfrm>
                <a:off x="10046407" y="5089347"/>
                <a:ext cx="140760" cy="55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26160C8-F432-BE50-96F7-C5B4B8BE25A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40287" y="5083227"/>
                  <a:ext cx="153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5A3AFB0-6706-6BEE-B44B-6162C8281B41}"/>
                    </a:ext>
                  </a:extLst>
                </p14:cNvPr>
                <p14:cNvContentPartPr/>
                <p14:nvPr/>
              </p14:nvContentPartPr>
              <p14:xfrm>
                <a:off x="10175287" y="4919787"/>
                <a:ext cx="132480" cy="230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5A3AFB0-6706-6BEE-B44B-6162C8281B4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169167" y="4913667"/>
                  <a:ext cx="14472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DAC6B5E-7E21-88E2-31AE-B460D06AF6F3}"/>
                  </a:ext>
                </a:extLst>
              </p14:cNvPr>
              <p14:cNvContentPartPr/>
              <p14:nvPr/>
            </p14:nvContentPartPr>
            <p14:xfrm>
              <a:off x="10522687" y="4937787"/>
              <a:ext cx="352800" cy="2016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DAC6B5E-7E21-88E2-31AE-B460D06AF6F3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0516567" y="4931667"/>
                <a:ext cx="36504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4A38CC1-6076-8640-1AD6-D6523E515241}"/>
              </a:ext>
            </a:extLst>
          </p:cNvPr>
          <p:cNvGrpSpPr/>
          <p:nvPr/>
        </p:nvGrpSpPr>
        <p:grpSpPr>
          <a:xfrm>
            <a:off x="11102647" y="4914387"/>
            <a:ext cx="1077840" cy="511200"/>
            <a:chOff x="11102647" y="4914387"/>
            <a:chExt cx="10778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D5F1373-7FBA-E1F4-C334-7A663A8E0068}"/>
                    </a:ext>
                  </a:extLst>
                </p14:cNvPr>
                <p14:cNvContentPartPr/>
                <p14:nvPr/>
              </p14:nvContentPartPr>
              <p14:xfrm>
                <a:off x="11102647" y="4914387"/>
                <a:ext cx="9360" cy="37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D5F1373-7FBA-E1F4-C334-7A663A8E006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96527" y="4908267"/>
                  <a:ext cx="21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150D9CB-798D-B70D-D72A-B512D9A55410}"/>
                    </a:ext>
                  </a:extLst>
                </p14:cNvPr>
                <p14:cNvContentPartPr/>
                <p14:nvPr/>
              </p14:nvContentPartPr>
              <p14:xfrm>
                <a:off x="11107327" y="5081067"/>
                <a:ext cx="90360" cy="35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150D9CB-798D-B70D-D72A-B512D9A5541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101207" y="5074947"/>
                  <a:ext cx="10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F5A6B30-A797-3BF3-574F-4C35828D9746}"/>
                    </a:ext>
                  </a:extLst>
                </p14:cNvPr>
                <p14:cNvContentPartPr/>
                <p14:nvPr/>
              </p14:nvContentPartPr>
              <p14:xfrm>
                <a:off x="11258167" y="5074947"/>
                <a:ext cx="158400" cy="69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F5A6B30-A797-3BF3-574F-4C35828D974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252047" y="5068827"/>
                  <a:ext cx="170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70395F8-B323-FB00-6150-179A04A234A4}"/>
                    </a:ext>
                  </a:extLst>
                </p14:cNvPr>
                <p14:cNvContentPartPr/>
                <p14:nvPr/>
              </p14:nvContentPartPr>
              <p14:xfrm>
                <a:off x="11485687" y="5070267"/>
                <a:ext cx="14040" cy="73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70395F8-B323-FB00-6150-179A04A234A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479567" y="5064147"/>
                  <a:ext cx="2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651E58B-BB9A-135C-CDAC-09AEEA65384D}"/>
                    </a:ext>
                  </a:extLst>
                </p14:cNvPr>
                <p14:cNvContentPartPr/>
                <p14:nvPr/>
              </p14:nvContentPartPr>
              <p14:xfrm>
                <a:off x="11511607" y="5105547"/>
                <a:ext cx="93600" cy="44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651E58B-BB9A-135C-CDAC-09AEEA65384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505487" y="5099427"/>
                  <a:ext cx="105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7F79934-4F73-C57D-591D-41DD7A6A8F4A}"/>
                    </a:ext>
                  </a:extLst>
                </p14:cNvPr>
                <p14:cNvContentPartPr/>
                <p14:nvPr/>
              </p14:nvContentPartPr>
              <p14:xfrm>
                <a:off x="11635807" y="4956507"/>
                <a:ext cx="87120" cy="1990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7F79934-4F73-C57D-591D-41DD7A6A8F4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629687" y="4950387"/>
                  <a:ext cx="99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CAB6501-7F75-13A3-2732-C32893CA2C3A}"/>
                    </a:ext>
                  </a:extLst>
                </p14:cNvPr>
                <p14:cNvContentPartPr/>
                <p14:nvPr/>
              </p14:nvContentPartPr>
              <p14:xfrm>
                <a:off x="11762167" y="5083947"/>
                <a:ext cx="27720" cy="50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CAB6501-7F75-13A3-2732-C32893CA2C3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756047" y="5077827"/>
                  <a:ext cx="39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7451EB6-88DC-CCC6-2AAF-3EEE73B6CFEB}"/>
                    </a:ext>
                  </a:extLst>
                </p14:cNvPr>
                <p14:cNvContentPartPr/>
                <p14:nvPr/>
              </p14:nvContentPartPr>
              <p14:xfrm>
                <a:off x="11825167" y="5085747"/>
                <a:ext cx="34920" cy="67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7451EB6-88DC-CCC6-2AAF-3EEE73B6CFE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819047" y="5079627"/>
                  <a:ext cx="47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750DD63-A5D9-DEDA-C79F-21A68415B3BE}"/>
                    </a:ext>
                  </a:extLst>
                </p14:cNvPr>
                <p14:cNvContentPartPr/>
                <p14:nvPr/>
              </p14:nvContentPartPr>
              <p14:xfrm>
                <a:off x="11902567" y="5086827"/>
                <a:ext cx="9360" cy="62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750DD63-A5D9-DEDA-C79F-21A68415B3B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896447" y="5080707"/>
                  <a:ext cx="21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05AC85E-4923-59A1-8E07-8BDE538D6411}"/>
                    </a:ext>
                  </a:extLst>
                </p14:cNvPr>
                <p14:cNvContentPartPr/>
                <p14:nvPr/>
              </p14:nvContentPartPr>
              <p14:xfrm>
                <a:off x="11983927" y="4986747"/>
                <a:ext cx="19440" cy="164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05AC85E-4923-59A1-8E07-8BDE538D641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977807" y="4980627"/>
                  <a:ext cx="31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4249E2D-1DF6-DBB0-C055-1FD377BF80A7}"/>
                    </a:ext>
                  </a:extLst>
                </p14:cNvPr>
                <p14:cNvContentPartPr/>
                <p14:nvPr/>
              </p14:nvContentPartPr>
              <p14:xfrm>
                <a:off x="11980327" y="5101227"/>
                <a:ext cx="46080" cy="75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4249E2D-1DF6-DBB0-C055-1FD377BF80A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974207" y="5095107"/>
                  <a:ext cx="58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2141DA3-7C84-1A63-C897-02F74A3B6A38}"/>
                    </a:ext>
                  </a:extLst>
                </p14:cNvPr>
                <p14:cNvContentPartPr/>
                <p14:nvPr/>
              </p14:nvContentPartPr>
              <p14:xfrm>
                <a:off x="12003007" y="5112387"/>
                <a:ext cx="101520" cy="313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2141DA3-7C84-1A63-C897-02F74A3B6A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996887" y="5106267"/>
                  <a:ext cx="113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0EAA563-FA6E-0579-E5DF-2497C06D1475}"/>
                    </a:ext>
                  </a:extLst>
                </p14:cNvPr>
                <p14:cNvContentPartPr/>
                <p14:nvPr/>
              </p14:nvContentPartPr>
              <p14:xfrm>
                <a:off x="12178687" y="5155227"/>
                <a:ext cx="1800" cy="15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0EAA563-FA6E-0579-E5DF-2497C06D147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2172567" y="5149107"/>
                  <a:ext cx="140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782E280-457C-E890-7C35-1D561CD0EEC1}"/>
              </a:ext>
            </a:extLst>
          </p:cNvPr>
          <p:cNvGrpSpPr/>
          <p:nvPr/>
        </p:nvGrpSpPr>
        <p:grpSpPr>
          <a:xfrm>
            <a:off x="9382207" y="2802267"/>
            <a:ext cx="27720" cy="197640"/>
            <a:chOff x="9382207" y="2802267"/>
            <a:chExt cx="2772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572AB07-1E02-65BC-8584-509C9E4FF187}"/>
                    </a:ext>
                  </a:extLst>
                </p14:cNvPr>
                <p14:cNvContentPartPr/>
                <p14:nvPr/>
              </p14:nvContentPartPr>
              <p14:xfrm>
                <a:off x="9390127" y="2802267"/>
                <a:ext cx="360" cy="12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572AB07-1E02-65BC-8584-509C9E4FF18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384007" y="2796147"/>
                  <a:ext cx="12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806F95C-7B1C-A8F1-F13F-15B34D2F50BD}"/>
                    </a:ext>
                  </a:extLst>
                </p14:cNvPr>
                <p14:cNvContentPartPr/>
                <p14:nvPr/>
              </p14:nvContentPartPr>
              <p14:xfrm>
                <a:off x="9382207" y="2814507"/>
                <a:ext cx="27720" cy="185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806F95C-7B1C-A8F1-F13F-15B34D2F50B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376087" y="2808387"/>
                  <a:ext cx="399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6D116D1-CAAE-3E2A-C8B5-33D763E00DD2}"/>
              </a:ext>
            </a:extLst>
          </p:cNvPr>
          <p:cNvGrpSpPr/>
          <p:nvPr/>
        </p:nvGrpSpPr>
        <p:grpSpPr>
          <a:xfrm>
            <a:off x="9773167" y="2678787"/>
            <a:ext cx="176040" cy="343800"/>
            <a:chOff x="9773167" y="2678787"/>
            <a:chExt cx="1760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3D66714-55FC-9336-E4BF-20AA3FF654F9}"/>
                    </a:ext>
                  </a:extLst>
                </p14:cNvPr>
                <p14:cNvContentPartPr/>
                <p14:nvPr/>
              </p14:nvContentPartPr>
              <p14:xfrm>
                <a:off x="9803767" y="2813787"/>
                <a:ext cx="360" cy="45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3D66714-55FC-9336-E4BF-20AA3FF654F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97647" y="2807667"/>
                  <a:ext cx="1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AE11995-E3EF-BF55-E5E8-9E73CB4BEB70}"/>
                    </a:ext>
                  </a:extLst>
                </p14:cNvPr>
                <p14:cNvContentPartPr/>
                <p14:nvPr/>
              </p14:nvContentPartPr>
              <p14:xfrm>
                <a:off x="9773167" y="2747907"/>
                <a:ext cx="3600" cy="75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AE11995-E3EF-BF55-E5E8-9E73CB4BEB7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767047" y="2741787"/>
                  <a:ext cx="15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C2DB528-1EA9-03C9-B5BB-FB333827242D}"/>
                    </a:ext>
                  </a:extLst>
                </p14:cNvPr>
                <p14:cNvContentPartPr/>
                <p14:nvPr/>
              </p14:nvContentPartPr>
              <p14:xfrm>
                <a:off x="9857407" y="2678787"/>
                <a:ext cx="91800" cy="343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C2DB528-1EA9-03C9-B5BB-FB333827242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851287" y="2672667"/>
                  <a:ext cx="10404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BC68641-07B7-27DC-6104-147C4F2BD7AD}"/>
              </a:ext>
            </a:extLst>
          </p:cNvPr>
          <p:cNvGrpSpPr/>
          <p:nvPr/>
        </p:nvGrpSpPr>
        <p:grpSpPr>
          <a:xfrm>
            <a:off x="10223527" y="2714787"/>
            <a:ext cx="1001520" cy="230400"/>
            <a:chOff x="10223527" y="2714787"/>
            <a:chExt cx="10015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8B71C60-93E5-FDC7-E8EF-E60C777A4486}"/>
                    </a:ext>
                  </a:extLst>
                </p14:cNvPr>
                <p14:cNvContentPartPr/>
                <p14:nvPr/>
              </p14:nvContentPartPr>
              <p14:xfrm>
                <a:off x="10223527" y="2762667"/>
                <a:ext cx="140760" cy="122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8B71C60-93E5-FDC7-E8EF-E60C777A4486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217407" y="2756547"/>
                  <a:ext cx="153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11E958C-6D08-D14D-D7C7-86013A60C2A6}"/>
                    </a:ext>
                  </a:extLst>
                </p14:cNvPr>
                <p14:cNvContentPartPr/>
                <p14:nvPr/>
              </p14:nvContentPartPr>
              <p14:xfrm>
                <a:off x="10444567" y="2769147"/>
                <a:ext cx="58680" cy="110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11E958C-6D08-D14D-D7C7-86013A60C2A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438447" y="2763027"/>
                  <a:ext cx="70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E6809A3-7BF9-3049-58FA-DEF6C53EF7FA}"/>
                    </a:ext>
                  </a:extLst>
                </p14:cNvPr>
                <p14:cNvContentPartPr/>
                <p14:nvPr/>
              </p14:nvContentPartPr>
              <p14:xfrm>
                <a:off x="10467607" y="2831067"/>
                <a:ext cx="70560" cy="9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E6809A3-7BF9-3049-58FA-DEF6C53EF7FA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461487" y="2824947"/>
                  <a:ext cx="82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16B443B-9186-0741-D164-DE9BE364414A}"/>
                    </a:ext>
                  </a:extLst>
                </p14:cNvPr>
                <p14:cNvContentPartPr/>
                <p14:nvPr/>
              </p14:nvContentPartPr>
              <p14:xfrm>
                <a:off x="10663087" y="2725587"/>
                <a:ext cx="93960" cy="199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16B443B-9186-0741-D164-DE9BE364414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656967" y="2719467"/>
                  <a:ext cx="106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A013B5F-A461-5284-1646-5CDC7220BE36}"/>
                    </a:ext>
                  </a:extLst>
                </p14:cNvPr>
                <p14:cNvContentPartPr/>
                <p14:nvPr/>
              </p14:nvContentPartPr>
              <p14:xfrm>
                <a:off x="10781887" y="2814507"/>
                <a:ext cx="65160" cy="77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A013B5F-A461-5284-1646-5CDC7220BE3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775767" y="2808387"/>
                  <a:ext cx="77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0B6A50F-BDDF-A85C-D2FD-01E051C198C3}"/>
                    </a:ext>
                  </a:extLst>
                </p14:cNvPr>
                <p14:cNvContentPartPr/>
                <p14:nvPr/>
              </p14:nvContentPartPr>
              <p14:xfrm>
                <a:off x="10913287" y="2876067"/>
                <a:ext cx="15480" cy="691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0B6A50F-BDDF-A85C-D2FD-01E051C198C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907167" y="2869947"/>
                  <a:ext cx="27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589DACD-C06C-7EE2-B088-6079522EA9E6}"/>
                    </a:ext>
                  </a:extLst>
                </p14:cNvPr>
                <p14:cNvContentPartPr/>
                <p14:nvPr/>
              </p14:nvContentPartPr>
              <p14:xfrm>
                <a:off x="11050447" y="2797947"/>
                <a:ext cx="9720" cy="85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589DACD-C06C-7EE2-B088-6079522EA9E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044327" y="2791827"/>
                  <a:ext cx="21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3D35449-AC6B-B35E-1522-C085A5F6815F}"/>
                    </a:ext>
                  </a:extLst>
                </p14:cNvPr>
                <p14:cNvContentPartPr/>
                <p14:nvPr/>
              </p14:nvContentPartPr>
              <p14:xfrm>
                <a:off x="11095087" y="2714787"/>
                <a:ext cx="129960" cy="230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3D35449-AC6B-B35E-1522-C085A5F6815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088967" y="2708667"/>
                  <a:ext cx="1422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3EA654F-2FFE-C00C-D355-3DE55363446F}"/>
              </a:ext>
            </a:extLst>
          </p:cNvPr>
          <p:cNvGrpSpPr/>
          <p:nvPr/>
        </p:nvGrpSpPr>
        <p:grpSpPr>
          <a:xfrm>
            <a:off x="9673807" y="3432627"/>
            <a:ext cx="299880" cy="317160"/>
            <a:chOff x="9673807" y="3432627"/>
            <a:chExt cx="29988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11C5279-C776-5FB5-DA6D-982E7CCC3CA6}"/>
                    </a:ext>
                  </a:extLst>
                </p14:cNvPr>
                <p14:cNvContentPartPr/>
                <p14:nvPr/>
              </p14:nvContentPartPr>
              <p14:xfrm>
                <a:off x="9713767" y="3432627"/>
                <a:ext cx="33840" cy="145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11C5279-C776-5FB5-DA6D-982E7CCC3CA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707647" y="3426507"/>
                  <a:ext cx="46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728A4EC-9D01-E2FE-8B0C-9A0D4F33961D}"/>
                    </a:ext>
                  </a:extLst>
                </p14:cNvPr>
                <p14:cNvContentPartPr/>
                <p14:nvPr/>
              </p14:nvContentPartPr>
              <p14:xfrm>
                <a:off x="9673807" y="3571947"/>
                <a:ext cx="250560" cy="30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728A4EC-9D01-E2FE-8B0C-9A0D4F33961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667687" y="3565827"/>
                  <a:ext cx="26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59EA2D8-8D54-11FC-32D2-8C02FDFC5DB8}"/>
                    </a:ext>
                  </a:extLst>
                </p14:cNvPr>
                <p14:cNvContentPartPr/>
                <p14:nvPr/>
              </p14:nvContentPartPr>
              <p14:xfrm>
                <a:off x="9779287" y="3631347"/>
                <a:ext cx="194400" cy="1184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59EA2D8-8D54-11FC-32D2-8C02FDFC5DB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773167" y="3625227"/>
                  <a:ext cx="2066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5159772-5423-D62A-D395-7038E7B79406}"/>
              </a:ext>
            </a:extLst>
          </p:cNvPr>
          <p:cNvGrpSpPr/>
          <p:nvPr/>
        </p:nvGrpSpPr>
        <p:grpSpPr>
          <a:xfrm>
            <a:off x="10177087" y="3418947"/>
            <a:ext cx="194760" cy="211320"/>
            <a:chOff x="10177087" y="3418947"/>
            <a:chExt cx="1947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EFD38E1-3E03-870F-E180-5FD004ADE71B}"/>
                    </a:ext>
                  </a:extLst>
                </p14:cNvPr>
                <p14:cNvContentPartPr/>
                <p14:nvPr/>
              </p14:nvContentPartPr>
              <p14:xfrm>
                <a:off x="10177087" y="3418947"/>
                <a:ext cx="114840" cy="192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EFD38E1-3E03-870F-E180-5FD004ADE71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170967" y="3412827"/>
                  <a:ext cx="127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8EB0B23-8818-27C1-5A5F-9FF8D039C7DE}"/>
                    </a:ext>
                  </a:extLst>
                </p14:cNvPr>
                <p14:cNvContentPartPr/>
                <p14:nvPr/>
              </p14:nvContentPartPr>
              <p14:xfrm>
                <a:off x="10325767" y="3542787"/>
                <a:ext cx="46080" cy="87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8EB0B23-8818-27C1-5A5F-9FF8D039C7DE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319647" y="3536667"/>
                  <a:ext cx="583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9A3DD5E-0B85-8AC7-E038-2E37C10FE357}"/>
              </a:ext>
            </a:extLst>
          </p:cNvPr>
          <p:cNvGrpSpPr/>
          <p:nvPr/>
        </p:nvGrpSpPr>
        <p:grpSpPr>
          <a:xfrm>
            <a:off x="10574167" y="3360627"/>
            <a:ext cx="139680" cy="239040"/>
            <a:chOff x="10574167" y="3360627"/>
            <a:chExt cx="1396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CBC3B02-0BC6-7E42-4B31-59416EA7B1D0}"/>
                    </a:ext>
                  </a:extLst>
                </p14:cNvPr>
                <p14:cNvContentPartPr/>
                <p14:nvPr/>
              </p14:nvContentPartPr>
              <p14:xfrm>
                <a:off x="10577407" y="3360627"/>
                <a:ext cx="42480" cy="224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CBC3B02-0BC6-7E42-4B31-59416EA7B1D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571287" y="3354507"/>
                  <a:ext cx="5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C891785-4A9F-8864-0107-C9323ED619E8}"/>
                    </a:ext>
                  </a:extLst>
                </p14:cNvPr>
                <p14:cNvContentPartPr/>
                <p14:nvPr/>
              </p14:nvContentPartPr>
              <p14:xfrm>
                <a:off x="10574167" y="3589227"/>
                <a:ext cx="139680" cy="104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C891785-4A9F-8864-0107-C9323ED619E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568047" y="3583107"/>
                  <a:ext cx="151920" cy="2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073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</vt:lpstr>
      <vt:lpstr>Cambria Math</vt:lpstr>
      <vt:lpstr>Office Theme</vt:lpstr>
      <vt:lpstr>Quantum Fourier Transform (Applications)</vt:lpstr>
      <vt:lpstr>Quantum Fourier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JOTHISHWARAN C A</dc:creator>
  <cp:lastModifiedBy>JOTHISHWARAN C A</cp:lastModifiedBy>
  <cp:revision>3</cp:revision>
  <dcterms:created xsi:type="dcterms:W3CDTF">2025-05-18T04:20:59Z</dcterms:created>
  <dcterms:modified xsi:type="dcterms:W3CDTF">2025-05-25T06:19:29Z</dcterms:modified>
</cp:coreProperties>
</file>