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sldIdLst>
    <p:sldId id="256" r:id="rId2"/>
    <p:sldId id="258" r:id="rId3"/>
    <p:sldId id="257" r:id="rId4"/>
    <p:sldId id="259" r:id="rId5"/>
    <p:sldId id="260" r:id="rId6"/>
    <p:sldId id="261" r:id="rId7"/>
    <p:sldId id="270" r:id="rId8"/>
    <p:sldId id="262" r:id="rId9"/>
    <p:sldId id="263" r:id="rId10"/>
    <p:sldId id="264" r:id="rId11"/>
    <p:sldId id="265" r:id="rId12"/>
    <p:sldId id="271" r:id="rId13"/>
    <p:sldId id="272" r:id="rId14"/>
    <p:sldId id="273" r:id="rId15"/>
    <p:sldId id="275" r:id="rId16"/>
    <p:sldId id="276" r:id="rId17"/>
    <p:sldId id="282" r:id="rId18"/>
    <p:sldId id="277" r:id="rId19"/>
    <p:sldId id="279" r:id="rId20"/>
    <p:sldId id="280" r:id="rId21"/>
    <p:sldId id="274" r:id="rId22"/>
    <p:sldId id="266" r:id="rId23"/>
    <p:sldId id="283" r:id="rId24"/>
    <p:sldId id="267" r:id="rId25"/>
    <p:sldId id="269" r:id="rId26"/>
    <p:sldId id="26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7906F7-1204-7711-5806-E222242260C4}" v="504" dt="2022-04-06T07:06:35.181"/>
    <p1510:client id="{1C696D6D-8558-7246-02A7-55846C49191F}" v="167" dt="2022-04-05T15:21:48.986"/>
    <p1510:client id="{4285B16C-5482-55D1-7D98-DEB6C158239B}" v="33" dt="2022-04-05T15:04:03.662"/>
    <p1510:client id="{5C9063DC-B713-A203-1A87-412001440EE5}" v="752" dt="2022-04-05T16:44:19.170"/>
    <p1510:client id="{C67A271F-22CC-A995-73A2-79621848DFFA}" v="161" dt="2022-04-05T16:43:04.902"/>
    <p1510:client id="{C7DABC92-1B20-389D-DB61-BDA874CEA7B3}" v="47" dt="2022-04-06T06:29:31.041"/>
    <p1510:client id="{EAD647F2-6F30-6091-AAB1-AA2D340A4812}" v="131" dt="2022-04-05T15:42:29.418"/>
    <p1510:client id="{EDFF3D7E-B5D2-7B8B-0A09-2FC0F29E97B1}" v="16" dt="2022-04-06T06:16:39.402"/>
    <p1510:client id="{EF87BAD1-6569-BED1-CBFF-3BC543086D4B}" v="11" dt="2022-04-06T09:33:15.6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mitra Mukhopadhyay" userId="S::anamitra137@kgpian.iitkgp.ac.in::3cacaf81-7e77-4d26-aa01-ad40a99b5f49" providerId="AD" clId="Web-{5C9063DC-B713-A203-1A87-412001440EE5}"/>
    <pc:docChg chg="addSld delSld modSld">
      <pc:chgData name="Anamitra Mukhopadhyay" userId="S::anamitra137@kgpian.iitkgp.ac.in::3cacaf81-7e77-4d26-aa01-ad40a99b5f49" providerId="AD" clId="Web-{5C9063DC-B713-A203-1A87-412001440EE5}" dt="2022-04-05T16:44:19.170" v="458"/>
      <pc:docMkLst>
        <pc:docMk/>
      </pc:docMkLst>
      <pc:sldChg chg="delSp">
        <pc:chgData name="Anamitra Mukhopadhyay" userId="S::anamitra137@kgpian.iitkgp.ac.in::3cacaf81-7e77-4d26-aa01-ad40a99b5f49" providerId="AD" clId="Web-{5C9063DC-B713-A203-1A87-412001440EE5}" dt="2022-04-05T15:19:07.355" v="0"/>
        <pc:sldMkLst>
          <pc:docMk/>
          <pc:sldMk cId="4091314220" sldId="265"/>
        </pc:sldMkLst>
        <pc:spChg chg="del">
          <ac:chgData name="Anamitra Mukhopadhyay" userId="S::anamitra137@kgpian.iitkgp.ac.in::3cacaf81-7e77-4d26-aa01-ad40a99b5f49" providerId="AD" clId="Web-{5C9063DC-B713-A203-1A87-412001440EE5}" dt="2022-04-05T15:19:07.355" v="0"/>
          <ac:spMkLst>
            <pc:docMk/>
            <pc:sldMk cId="4091314220" sldId="265"/>
            <ac:spMk id="5" creationId="{E4ACD7D9-3673-4EC0-908F-9FEC2F8BA35B}"/>
          </ac:spMkLst>
        </pc:spChg>
      </pc:sldChg>
      <pc:sldChg chg="addSp delSp modSp new">
        <pc:chgData name="Anamitra Mukhopadhyay" userId="S::anamitra137@kgpian.iitkgp.ac.in::3cacaf81-7e77-4d26-aa01-ad40a99b5f49" providerId="AD" clId="Web-{5C9063DC-B713-A203-1A87-412001440EE5}" dt="2022-04-05T15:39:22.814" v="61" actId="20577"/>
        <pc:sldMkLst>
          <pc:docMk/>
          <pc:sldMk cId="3258992223" sldId="271"/>
        </pc:sldMkLst>
        <pc:spChg chg="del">
          <ac:chgData name="Anamitra Mukhopadhyay" userId="S::anamitra137@kgpian.iitkgp.ac.in::3cacaf81-7e77-4d26-aa01-ad40a99b5f49" providerId="AD" clId="Web-{5C9063DC-B713-A203-1A87-412001440EE5}" dt="2022-04-05T15:19:28.559" v="2"/>
          <ac:spMkLst>
            <pc:docMk/>
            <pc:sldMk cId="3258992223" sldId="271"/>
            <ac:spMk id="2" creationId="{BCC1C33A-11A3-38A6-FF5A-350916B7E883}"/>
          </ac:spMkLst>
        </pc:spChg>
        <pc:spChg chg="del">
          <ac:chgData name="Anamitra Mukhopadhyay" userId="S::anamitra137@kgpian.iitkgp.ac.in::3cacaf81-7e77-4d26-aa01-ad40a99b5f49" providerId="AD" clId="Web-{5C9063DC-B713-A203-1A87-412001440EE5}" dt="2022-04-05T15:19:29.981" v="3"/>
          <ac:spMkLst>
            <pc:docMk/>
            <pc:sldMk cId="3258992223" sldId="271"/>
            <ac:spMk id="3" creationId="{BA3D6C55-122E-836A-9049-DDC3CAD4861F}"/>
          </ac:spMkLst>
        </pc:spChg>
        <pc:spChg chg="add mod">
          <ac:chgData name="Anamitra Mukhopadhyay" userId="S::anamitra137@kgpian.iitkgp.ac.in::3cacaf81-7e77-4d26-aa01-ad40a99b5f49" providerId="AD" clId="Web-{5C9063DC-B713-A203-1A87-412001440EE5}" dt="2022-04-05T15:39:22.814" v="61" actId="20577"/>
          <ac:spMkLst>
            <pc:docMk/>
            <pc:sldMk cId="3258992223" sldId="271"/>
            <ac:spMk id="5" creationId="{1F635246-BFB1-4C65-DF20-A9CC8C992CE6}"/>
          </ac:spMkLst>
        </pc:spChg>
        <pc:picChg chg="add mod">
          <ac:chgData name="Anamitra Mukhopadhyay" userId="S::anamitra137@kgpian.iitkgp.ac.in::3cacaf81-7e77-4d26-aa01-ad40a99b5f49" providerId="AD" clId="Web-{5C9063DC-B713-A203-1A87-412001440EE5}" dt="2022-04-05T15:34:54.259" v="26" actId="1076"/>
          <ac:picMkLst>
            <pc:docMk/>
            <pc:sldMk cId="3258992223" sldId="271"/>
            <ac:picMk id="6" creationId="{BCAE7F6B-DBED-1E12-3566-FD3F189E5AAC}"/>
          </ac:picMkLst>
        </pc:picChg>
      </pc:sldChg>
      <pc:sldChg chg="addSp delSp modSp add replId">
        <pc:chgData name="Anamitra Mukhopadhyay" userId="S::anamitra137@kgpian.iitkgp.ac.in::3cacaf81-7e77-4d26-aa01-ad40a99b5f49" providerId="AD" clId="Web-{5C9063DC-B713-A203-1A87-412001440EE5}" dt="2022-04-05T16:41:47.868" v="403" actId="20577"/>
        <pc:sldMkLst>
          <pc:docMk/>
          <pc:sldMk cId="3764418678" sldId="272"/>
        </pc:sldMkLst>
        <pc:spChg chg="mod">
          <ac:chgData name="Anamitra Mukhopadhyay" userId="S::anamitra137@kgpian.iitkgp.ac.in::3cacaf81-7e77-4d26-aa01-ad40a99b5f49" providerId="AD" clId="Web-{5C9063DC-B713-A203-1A87-412001440EE5}" dt="2022-04-05T15:37:56.405" v="49" actId="20577"/>
          <ac:spMkLst>
            <pc:docMk/>
            <pc:sldMk cId="3764418678" sldId="272"/>
            <ac:spMk id="5" creationId="{1F635246-BFB1-4C65-DF20-A9CC8C992CE6}"/>
          </ac:spMkLst>
        </pc:spChg>
        <pc:spChg chg="add mod">
          <ac:chgData name="Anamitra Mukhopadhyay" userId="S::anamitra137@kgpian.iitkgp.ac.in::3cacaf81-7e77-4d26-aa01-ad40a99b5f49" providerId="AD" clId="Web-{5C9063DC-B713-A203-1A87-412001440EE5}" dt="2022-04-05T16:41:11.711" v="389" actId="20577"/>
          <ac:spMkLst>
            <pc:docMk/>
            <pc:sldMk cId="3764418678" sldId="272"/>
            <ac:spMk id="8" creationId="{00CA567C-08BB-A4D5-61DB-2FF36E6161BC}"/>
          </ac:spMkLst>
        </pc:spChg>
        <pc:spChg chg="add mod">
          <ac:chgData name="Anamitra Mukhopadhyay" userId="S::anamitra137@kgpian.iitkgp.ac.in::3cacaf81-7e77-4d26-aa01-ad40a99b5f49" providerId="AD" clId="Web-{5C9063DC-B713-A203-1A87-412001440EE5}" dt="2022-04-05T16:41:30.040" v="395" actId="20577"/>
          <ac:spMkLst>
            <pc:docMk/>
            <pc:sldMk cId="3764418678" sldId="272"/>
            <ac:spMk id="9" creationId="{D3E1E5E5-6BEF-3200-7434-B9FC2A5E9188}"/>
          </ac:spMkLst>
        </pc:spChg>
        <pc:spChg chg="add mod">
          <ac:chgData name="Anamitra Mukhopadhyay" userId="S::anamitra137@kgpian.iitkgp.ac.in::3cacaf81-7e77-4d26-aa01-ad40a99b5f49" providerId="AD" clId="Web-{5C9063DC-B713-A203-1A87-412001440EE5}" dt="2022-04-05T16:41:47.868" v="403" actId="20577"/>
          <ac:spMkLst>
            <pc:docMk/>
            <pc:sldMk cId="3764418678" sldId="272"/>
            <ac:spMk id="10" creationId="{F6932472-9C67-7657-4398-E22BDEA6861C}"/>
          </ac:spMkLst>
        </pc:spChg>
        <pc:picChg chg="add mod">
          <ac:chgData name="Anamitra Mukhopadhyay" userId="S::anamitra137@kgpian.iitkgp.ac.in::3cacaf81-7e77-4d26-aa01-ad40a99b5f49" providerId="AD" clId="Web-{5C9063DC-B713-A203-1A87-412001440EE5}" dt="2022-04-05T16:33:53.072" v="288" actId="1076"/>
          <ac:picMkLst>
            <pc:docMk/>
            <pc:sldMk cId="3764418678" sldId="272"/>
            <ac:picMk id="2" creationId="{001E54CD-56FE-3825-628B-3324A12283F1}"/>
          </ac:picMkLst>
        </pc:picChg>
        <pc:picChg chg="add mod">
          <ac:chgData name="Anamitra Mukhopadhyay" userId="S::anamitra137@kgpian.iitkgp.ac.in::3cacaf81-7e77-4d26-aa01-ad40a99b5f49" providerId="AD" clId="Web-{5C9063DC-B713-A203-1A87-412001440EE5}" dt="2022-04-05T16:33:55.525" v="289" actId="1076"/>
          <ac:picMkLst>
            <pc:docMk/>
            <pc:sldMk cId="3764418678" sldId="272"/>
            <ac:picMk id="3" creationId="{27EC163C-9F80-B769-637F-11C2752EC747}"/>
          </ac:picMkLst>
        </pc:picChg>
        <pc:picChg chg="add mod">
          <ac:chgData name="Anamitra Mukhopadhyay" userId="S::anamitra137@kgpian.iitkgp.ac.in::3cacaf81-7e77-4d26-aa01-ad40a99b5f49" providerId="AD" clId="Web-{5C9063DC-B713-A203-1A87-412001440EE5}" dt="2022-04-05T16:33:57.588" v="290" actId="1076"/>
          <ac:picMkLst>
            <pc:docMk/>
            <pc:sldMk cId="3764418678" sldId="272"/>
            <ac:picMk id="6" creationId="{215EC0D4-DBFA-5CCB-F5CD-FB08BC3E8785}"/>
          </ac:picMkLst>
        </pc:picChg>
        <pc:picChg chg="del">
          <ac:chgData name="Anamitra Mukhopadhyay" userId="S::anamitra137@kgpian.iitkgp.ac.in::3cacaf81-7e77-4d26-aa01-ad40a99b5f49" providerId="AD" clId="Web-{5C9063DC-B713-A203-1A87-412001440EE5}" dt="2022-04-05T15:35:35.760" v="28"/>
          <ac:picMkLst>
            <pc:docMk/>
            <pc:sldMk cId="3764418678" sldId="272"/>
            <ac:picMk id="6" creationId="{BCAE7F6B-DBED-1E12-3566-FD3F189E5AAC}"/>
          </ac:picMkLst>
        </pc:picChg>
      </pc:sldChg>
      <pc:sldChg chg="addSp delSp modSp add replId">
        <pc:chgData name="Anamitra Mukhopadhyay" userId="S::anamitra137@kgpian.iitkgp.ac.in::3cacaf81-7e77-4d26-aa01-ad40a99b5f49" providerId="AD" clId="Web-{5C9063DC-B713-A203-1A87-412001440EE5}" dt="2022-04-05T16:40:15.865" v="358" actId="1076"/>
        <pc:sldMkLst>
          <pc:docMk/>
          <pc:sldMk cId="3071760885" sldId="273"/>
        </pc:sldMkLst>
        <pc:spChg chg="add mod">
          <ac:chgData name="Anamitra Mukhopadhyay" userId="S::anamitra137@kgpian.iitkgp.ac.in::3cacaf81-7e77-4d26-aa01-ad40a99b5f49" providerId="AD" clId="Web-{5C9063DC-B713-A203-1A87-412001440EE5}" dt="2022-04-05T16:39:12.848" v="326" actId="1076"/>
          <ac:spMkLst>
            <pc:docMk/>
            <pc:sldMk cId="3071760885" sldId="273"/>
            <ac:spMk id="6" creationId="{AC52DFDD-1FF4-0AAB-7A4B-D741AD6257BD}"/>
          </ac:spMkLst>
        </pc:spChg>
        <pc:spChg chg="add mod">
          <ac:chgData name="Anamitra Mukhopadhyay" userId="S::anamitra137@kgpian.iitkgp.ac.in::3cacaf81-7e77-4d26-aa01-ad40a99b5f49" providerId="AD" clId="Web-{5C9063DC-B713-A203-1A87-412001440EE5}" dt="2022-04-05T16:39:43.427" v="339" actId="1076"/>
          <ac:spMkLst>
            <pc:docMk/>
            <pc:sldMk cId="3071760885" sldId="273"/>
            <ac:spMk id="8" creationId="{CF634155-EA1C-AE8B-AA00-40962C8DD61A}"/>
          </ac:spMkLst>
        </pc:spChg>
        <pc:spChg chg="add mod">
          <ac:chgData name="Anamitra Mukhopadhyay" userId="S::anamitra137@kgpian.iitkgp.ac.in::3cacaf81-7e77-4d26-aa01-ad40a99b5f49" providerId="AD" clId="Web-{5C9063DC-B713-A203-1A87-412001440EE5}" dt="2022-04-05T16:40:15.865" v="358" actId="1076"/>
          <ac:spMkLst>
            <pc:docMk/>
            <pc:sldMk cId="3071760885" sldId="273"/>
            <ac:spMk id="9" creationId="{11EA240C-F480-6B85-E194-9292F5E9ACB4}"/>
          </ac:spMkLst>
        </pc:spChg>
        <pc:picChg chg="del">
          <ac:chgData name="Anamitra Mukhopadhyay" userId="S::anamitra137@kgpian.iitkgp.ac.in::3cacaf81-7e77-4d26-aa01-ad40a99b5f49" providerId="AD" clId="Web-{5C9063DC-B713-A203-1A87-412001440EE5}" dt="2022-04-05T15:40:17.847" v="63"/>
          <ac:picMkLst>
            <pc:docMk/>
            <pc:sldMk cId="3071760885" sldId="273"/>
            <ac:picMk id="2" creationId="{001E54CD-56FE-3825-628B-3324A12283F1}"/>
          </ac:picMkLst>
        </pc:picChg>
        <pc:picChg chg="add mod">
          <ac:chgData name="Anamitra Mukhopadhyay" userId="S::anamitra137@kgpian.iitkgp.ac.in::3cacaf81-7e77-4d26-aa01-ad40a99b5f49" providerId="AD" clId="Web-{5C9063DC-B713-A203-1A87-412001440EE5}" dt="2022-04-05T15:42:53.258" v="84" actId="1076"/>
          <ac:picMkLst>
            <pc:docMk/>
            <pc:sldMk cId="3071760885" sldId="273"/>
            <ac:picMk id="2" creationId="{A78F6729-19E5-E068-C8B3-DCBE4B665FC1}"/>
          </ac:picMkLst>
        </pc:picChg>
        <pc:picChg chg="del">
          <ac:chgData name="Anamitra Mukhopadhyay" userId="S::anamitra137@kgpian.iitkgp.ac.in::3cacaf81-7e77-4d26-aa01-ad40a99b5f49" providerId="AD" clId="Web-{5C9063DC-B713-A203-1A87-412001440EE5}" dt="2022-04-05T15:40:19.129" v="64"/>
          <ac:picMkLst>
            <pc:docMk/>
            <pc:sldMk cId="3071760885" sldId="273"/>
            <ac:picMk id="3" creationId="{27EC163C-9F80-B769-637F-11C2752EC747}"/>
          </ac:picMkLst>
        </pc:picChg>
        <pc:picChg chg="add mod">
          <ac:chgData name="Anamitra Mukhopadhyay" userId="S::anamitra137@kgpian.iitkgp.ac.in::3cacaf81-7e77-4d26-aa01-ad40a99b5f49" providerId="AD" clId="Web-{5C9063DC-B713-A203-1A87-412001440EE5}" dt="2022-04-05T15:42:56.649" v="85" actId="1076"/>
          <ac:picMkLst>
            <pc:docMk/>
            <pc:sldMk cId="3071760885" sldId="273"/>
            <ac:picMk id="3" creationId="{FC21B0B3-53AC-BE8A-A739-97A682C026C0}"/>
          </ac:picMkLst>
        </pc:picChg>
        <pc:picChg chg="del">
          <ac:chgData name="Anamitra Mukhopadhyay" userId="S::anamitra137@kgpian.iitkgp.ac.in::3cacaf81-7e77-4d26-aa01-ad40a99b5f49" providerId="AD" clId="Web-{5C9063DC-B713-A203-1A87-412001440EE5}" dt="2022-04-05T15:40:21.379" v="65"/>
          <ac:picMkLst>
            <pc:docMk/>
            <pc:sldMk cId="3071760885" sldId="273"/>
            <ac:picMk id="6" creationId="{215EC0D4-DBFA-5CCB-F5CD-FB08BC3E8785}"/>
          </ac:picMkLst>
        </pc:picChg>
        <pc:picChg chg="add mod">
          <ac:chgData name="Anamitra Mukhopadhyay" userId="S::anamitra137@kgpian.iitkgp.ac.in::3cacaf81-7e77-4d26-aa01-ad40a99b5f49" providerId="AD" clId="Web-{5C9063DC-B713-A203-1A87-412001440EE5}" dt="2022-04-05T15:47:31.939" v="99" actId="14100"/>
          <ac:picMkLst>
            <pc:docMk/>
            <pc:sldMk cId="3071760885" sldId="273"/>
            <ac:picMk id="7" creationId="{6D16C99C-B992-6C79-84B6-4F73A879C2BD}"/>
          </ac:picMkLst>
        </pc:picChg>
      </pc:sldChg>
      <pc:sldChg chg="modSp add">
        <pc:chgData name="Anamitra Mukhopadhyay" userId="S::anamitra137@kgpian.iitkgp.ac.in::3cacaf81-7e77-4d26-aa01-ad40a99b5f49" providerId="AD" clId="Web-{5C9063DC-B713-A203-1A87-412001440EE5}" dt="2022-04-05T16:21:30.658" v="244" actId="1076"/>
        <pc:sldMkLst>
          <pc:docMk/>
          <pc:sldMk cId="1719965071" sldId="274"/>
        </pc:sldMkLst>
        <pc:picChg chg="mod">
          <ac:chgData name="Anamitra Mukhopadhyay" userId="S::anamitra137@kgpian.iitkgp.ac.in::3cacaf81-7e77-4d26-aa01-ad40a99b5f49" providerId="AD" clId="Web-{5C9063DC-B713-A203-1A87-412001440EE5}" dt="2022-04-05T16:21:30.658" v="244" actId="1076"/>
          <ac:picMkLst>
            <pc:docMk/>
            <pc:sldMk cId="1719965071" sldId="274"/>
            <ac:picMk id="7" creationId="{B4B393B6-E425-CF2B-12F0-F64FD7BD3054}"/>
          </ac:picMkLst>
        </pc:picChg>
      </pc:sldChg>
      <pc:sldChg chg="addSp delSp modSp add del replId">
        <pc:chgData name="Anamitra Mukhopadhyay" userId="S::anamitra137@kgpian.iitkgp.ac.in::3cacaf81-7e77-4d26-aa01-ad40a99b5f49" providerId="AD" clId="Web-{5C9063DC-B713-A203-1A87-412001440EE5}" dt="2022-04-05T15:45:22.841" v="96"/>
        <pc:sldMkLst>
          <pc:docMk/>
          <pc:sldMk cId="3153605307" sldId="274"/>
        </pc:sldMkLst>
        <pc:spChg chg="mod">
          <ac:chgData name="Anamitra Mukhopadhyay" userId="S::anamitra137@kgpian.iitkgp.ac.in::3cacaf81-7e77-4d26-aa01-ad40a99b5f49" providerId="AD" clId="Web-{5C9063DC-B713-A203-1A87-412001440EE5}" dt="2022-04-05T15:44:02.729" v="90" actId="20577"/>
          <ac:spMkLst>
            <pc:docMk/>
            <pc:sldMk cId="3153605307" sldId="274"/>
            <ac:spMk id="5" creationId="{1F635246-BFB1-4C65-DF20-A9CC8C992CE6}"/>
          </ac:spMkLst>
        </pc:spChg>
        <pc:picChg chg="del">
          <ac:chgData name="Anamitra Mukhopadhyay" userId="S::anamitra137@kgpian.iitkgp.ac.in::3cacaf81-7e77-4d26-aa01-ad40a99b5f49" providerId="AD" clId="Web-{5C9063DC-B713-A203-1A87-412001440EE5}" dt="2022-04-05T15:44:07.354" v="91"/>
          <ac:picMkLst>
            <pc:docMk/>
            <pc:sldMk cId="3153605307" sldId="274"/>
            <ac:picMk id="2" creationId="{001E54CD-56FE-3825-628B-3324A12283F1}"/>
          </ac:picMkLst>
        </pc:picChg>
        <pc:picChg chg="del">
          <ac:chgData name="Anamitra Mukhopadhyay" userId="S::anamitra137@kgpian.iitkgp.ac.in::3cacaf81-7e77-4d26-aa01-ad40a99b5f49" providerId="AD" clId="Web-{5C9063DC-B713-A203-1A87-412001440EE5}" dt="2022-04-05T15:44:08.698" v="92"/>
          <ac:picMkLst>
            <pc:docMk/>
            <pc:sldMk cId="3153605307" sldId="274"/>
            <ac:picMk id="3" creationId="{27EC163C-9F80-B769-637F-11C2752EC747}"/>
          </ac:picMkLst>
        </pc:picChg>
        <pc:picChg chg="del">
          <ac:chgData name="Anamitra Mukhopadhyay" userId="S::anamitra137@kgpian.iitkgp.ac.in::3cacaf81-7e77-4d26-aa01-ad40a99b5f49" providerId="AD" clId="Web-{5C9063DC-B713-A203-1A87-412001440EE5}" dt="2022-04-05T15:44:10.886" v="93"/>
          <ac:picMkLst>
            <pc:docMk/>
            <pc:sldMk cId="3153605307" sldId="274"/>
            <ac:picMk id="6" creationId="{215EC0D4-DBFA-5CCB-F5CD-FB08BC3E8785}"/>
          </ac:picMkLst>
        </pc:picChg>
        <pc:picChg chg="add mod">
          <ac:chgData name="Anamitra Mukhopadhyay" userId="S::anamitra137@kgpian.iitkgp.ac.in::3cacaf81-7e77-4d26-aa01-ad40a99b5f49" providerId="AD" clId="Web-{5C9063DC-B713-A203-1A87-412001440EE5}" dt="2022-04-05T15:44:51.012" v="95" actId="1076"/>
          <ac:picMkLst>
            <pc:docMk/>
            <pc:sldMk cId="3153605307" sldId="274"/>
            <ac:picMk id="7" creationId="{B4B393B6-E425-CF2B-12F0-F64FD7BD3054}"/>
          </ac:picMkLst>
        </pc:picChg>
      </pc:sldChg>
      <pc:sldChg chg="addSp delSp modSp add replId">
        <pc:chgData name="Anamitra Mukhopadhyay" userId="S::anamitra137@kgpian.iitkgp.ac.in::3cacaf81-7e77-4d26-aa01-ad40a99b5f49" providerId="AD" clId="Web-{5C9063DC-B713-A203-1A87-412001440EE5}" dt="2022-04-05T16:42:41.729" v="424" actId="20577"/>
        <pc:sldMkLst>
          <pc:docMk/>
          <pc:sldMk cId="3274030239" sldId="275"/>
        </pc:sldMkLst>
        <pc:spChg chg="mod">
          <ac:chgData name="Anamitra Mukhopadhyay" userId="S::anamitra137@kgpian.iitkgp.ac.in::3cacaf81-7e77-4d26-aa01-ad40a99b5f49" providerId="AD" clId="Web-{5C9063DC-B713-A203-1A87-412001440EE5}" dt="2022-04-05T15:49:11.692" v="102" actId="20577"/>
          <ac:spMkLst>
            <pc:docMk/>
            <pc:sldMk cId="3274030239" sldId="275"/>
            <ac:spMk id="5" creationId="{1F635246-BFB1-4C65-DF20-A9CC8C992CE6}"/>
          </ac:spMkLst>
        </pc:spChg>
        <pc:spChg chg="add mod">
          <ac:chgData name="Anamitra Mukhopadhyay" userId="S::anamitra137@kgpian.iitkgp.ac.in::3cacaf81-7e77-4d26-aa01-ad40a99b5f49" providerId="AD" clId="Web-{5C9063DC-B713-A203-1A87-412001440EE5}" dt="2022-04-05T16:42:23.979" v="410" actId="20577"/>
          <ac:spMkLst>
            <pc:docMk/>
            <pc:sldMk cId="3274030239" sldId="275"/>
            <ac:spMk id="12" creationId="{0AE1B2B8-63FE-05B0-5A55-D1DF2F2267EC}"/>
          </ac:spMkLst>
        </pc:spChg>
        <pc:spChg chg="add mod">
          <ac:chgData name="Anamitra Mukhopadhyay" userId="S::anamitra137@kgpian.iitkgp.ac.in::3cacaf81-7e77-4d26-aa01-ad40a99b5f49" providerId="AD" clId="Web-{5C9063DC-B713-A203-1A87-412001440EE5}" dt="2022-04-05T16:42:41.729" v="424" actId="20577"/>
          <ac:spMkLst>
            <pc:docMk/>
            <pc:sldMk cId="3274030239" sldId="275"/>
            <ac:spMk id="14" creationId="{85B35A0B-CC61-2C5C-9528-16CF52138887}"/>
          </ac:spMkLst>
        </pc:spChg>
        <pc:picChg chg="del">
          <ac:chgData name="Anamitra Mukhopadhyay" userId="S::anamitra137@kgpian.iitkgp.ac.in::3cacaf81-7e77-4d26-aa01-ad40a99b5f49" providerId="AD" clId="Web-{5C9063DC-B713-A203-1A87-412001440EE5}" dt="2022-04-05T15:49:18.520" v="104"/>
          <ac:picMkLst>
            <pc:docMk/>
            <pc:sldMk cId="3274030239" sldId="275"/>
            <ac:picMk id="2" creationId="{A78F6729-19E5-E068-C8B3-DCBE4B665FC1}"/>
          </ac:picMkLst>
        </pc:picChg>
        <pc:picChg chg="del">
          <ac:chgData name="Anamitra Mukhopadhyay" userId="S::anamitra137@kgpian.iitkgp.ac.in::3cacaf81-7e77-4d26-aa01-ad40a99b5f49" providerId="AD" clId="Web-{5C9063DC-B713-A203-1A87-412001440EE5}" dt="2022-04-05T15:49:20.208" v="105"/>
          <ac:picMkLst>
            <pc:docMk/>
            <pc:sldMk cId="3274030239" sldId="275"/>
            <ac:picMk id="3" creationId="{FC21B0B3-53AC-BE8A-A739-97A682C026C0}"/>
          </ac:picMkLst>
        </pc:picChg>
        <pc:picChg chg="add mod">
          <ac:chgData name="Anamitra Mukhopadhyay" userId="S::anamitra137@kgpian.iitkgp.ac.in::3cacaf81-7e77-4d26-aa01-ad40a99b5f49" providerId="AD" clId="Web-{5C9063DC-B713-A203-1A87-412001440EE5}" dt="2022-04-05T15:52:14.916" v="125" actId="1076"/>
          <ac:picMkLst>
            <pc:docMk/>
            <pc:sldMk cId="3274030239" sldId="275"/>
            <ac:picMk id="6" creationId="{5B706FCB-5026-9991-BFB1-ACBED626F328}"/>
          </ac:picMkLst>
        </pc:picChg>
        <pc:picChg chg="del">
          <ac:chgData name="Anamitra Mukhopadhyay" userId="S::anamitra137@kgpian.iitkgp.ac.in::3cacaf81-7e77-4d26-aa01-ad40a99b5f49" providerId="AD" clId="Web-{5C9063DC-B713-A203-1A87-412001440EE5}" dt="2022-04-05T15:49:16.661" v="103"/>
          <ac:picMkLst>
            <pc:docMk/>
            <pc:sldMk cId="3274030239" sldId="275"/>
            <ac:picMk id="7" creationId="{6D16C99C-B992-6C79-84B6-4F73A879C2BD}"/>
          </ac:picMkLst>
        </pc:picChg>
        <pc:picChg chg="add mod">
          <ac:chgData name="Anamitra Mukhopadhyay" userId="S::anamitra137@kgpian.iitkgp.ac.in::3cacaf81-7e77-4d26-aa01-ad40a99b5f49" providerId="AD" clId="Web-{5C9063DC-B713-A203-1A87-412001440EE5}" dt="2022-04-05T15:52:22.760" v="127" actId="14100"/>
          <ac:picMkLst>
            <pc:docMk/>
            <pc:sldMk cId="3274030239" sldId="275"/>
            <ac:picMk id="8" creationId="{AEE9B2E9-2A65-6222-36EB-6FF844AC8254}"/>
          </ac:picMkLst>
        </pc:picChg>
        <pc:picChg chg="add del mod">
          <ac:chgData name="Anamitra Mukhopadhyay" userId="S::anamitra137@kgpian.iitkgp.ac.in::3cacaf81-7e77-4d26-aa01-ad40a99b5f49" providerId="AD" clId="Web-{5C9063DC-B713-A203-1A87-412001440EE5}" dt="2022-04-05T15:51:59.072" v="121"/>
          <ac:picMkLst>
            <pc:docMk/>
            <pc:sldMk cId="3274030239" sldId="275"/>
            <ac:picMk id="9" creationId="{42D2C313-AEB4-59CC-DC41-B801D602DD22}"/>
          </ac:picMkLst>
        </pc:picChg>
        <pc:picChg chg="add del mod">
          <ac:chgData name="Anamitra Mukhopadhyay" userId="S::anamitra137@kgpian.iitkgp.ac.in::3cacaf81-7e77-4d26-aa01-ad40a99b5f49" providerId="AD" clId="Web-{5C9063DC-B713-A203-1A87-412001440EE5}" dt="2022-04-05T15:51:57.181" v="120"/>
          <ac:picMkLst>
            <pc:docMk/>
            <pc:sldMk cId="3274030239" sldId="275"/>
            <ac:picMk id="10" creationId="{5FE91B21-4276-5A3A-77CA-065C7A4A4CA4}"/>
          </ac:picMkLst>
        </pc:picChg>
      </pc:sldChg>
      <pc:sldChg chg="addSp delSp modSp add replId">
        <pc:chgData name="Anamitra Mukhopadhyay" userId="S::anamitra137@kgpian.iitkgp.ac.in::3cacaf81-7e77-4d26-aa01-ad40a99b5f49" providerId="AD" clId="Web-{5C9063DC-B713-A203-1A87-412001440EE5}" dt="2022-04-05T16:44:06.810" v="456" actId="1076"/>
        <pc:sldMkLst>
          <pc:docMk/>
          <pc:sldMk cId="2243653395" sldId="276"/>
        </pc:sldMkLst>
        <pc:spChg chg="add mod">
          <ac:chgData name="Anamitra Mukhopadhyay" userId="S::anamitra137@kgpian.iitkgp.ac.in::3cacaf81-7e77-4d26-aa01-ad40a99b5f49" providerId="AD" clId="Web-{5C9063DC-B713-A203-1A87-412001440EE5}" dt="2022-04-05T16:43:39.215" v="433" actId="20577"/>
          <ac:spMkLst>
            <pc:docMk/>
            <pc:sldMk cId="2243653395" sldId="276"/>
            <ac:spMk id="2" creationId="{B76692A2-42BE-C2C3-B5B9-2CEB19CDE0EE}"/>
          </ac:spMkLst>
        </pc:spChg>
        <pc:spChg chg="add mod">
          <ac:chgData name="Anamitra Mukhopadhyay" userId="S::anamitra137@kgpian.iitkgp.ac.in::3cacaf81-7e77-4d26-aa01-ad40a99b5f49" providerId="AD" clId="Web-{5C9063DC-B713-A203-1A87-412001440EE5}" dt="2022-04-05T16:44:06.810" v="456" actId="1076"/>
          <ac:spMkLst>
            <pc:docMk/>
            <pc:sldMk cId="2243653395" sldId="276"/>
            <ac:spMk id="3" creationId="{6A4936C7-683E-B3C6-07DC-9B510BE02793}"/>
          </ac:spMkLst>
        </pc:spChg>
        <pc:picChg chg="del">
          <ac:chgData name="Anamitra Mukhopadhyay" userId="S::anamitra137@kgpian.iitkgp.ac.in::3cacaf81-7e77-4d26-aa01-ad40a99b5f49" providerId="AD" clId="Web-{5C9063DC-B713-A203-1A87-412001440EE5}" dt="2022-04-05T15:51:47.431" v="116"/>
          <ac:picMkLst>
            <pc:docMk/>
            <pc:sldMk cId="2243653395" sldId="276"/>
            <ac:picMk id="6" creationId="{5B706FCB-5026-9991-BFB1-ACBED626F328}"/>
          </ac:picMkLst>
        </pc:picChg>
        <pc:picChg chg="del">
          <ac:chgData name="Anamitra Mukhopadhyay" userId="S::anamitra137@kgpian.iitkgp.ac.in::3cacaf81-7e77-4d26-aa01-ad40a99b5f49" providerId="AD" clId="Web-{5C9063DC-B713-A203-1A87-412001440EE5}" dt="2022-04-05T15:51:50.400" v="117"/>
          <ac:picMkLst>
            <pc:docMk/>
            <pc:sldMk cId="2243653395" sldId="276"/>
            <ac:picMk id="8" creationId="{AEE9B2E9-2A65-6222-36EB-6FF844AC8254}"/>
          </ac:picMkLst>
        </pc:picChg>
        <pc:picChg chg="mod">
          <ac:chgData name="Anamitra Mukhopadhyay" userId="S::anamitra137@kgpian.iitkgp.ac.in::3cacaf81-7e77-4d26-aa01-ad40a99b5f49" providerId="AD" clId="Web-{5C9063DC-B713-A203-1A87-412001440EE5}" dt="2022-04-05T15:54:56.437" v="142" actId="14100"/>
          <ac:picMkLst>
            <pc:docMk/>
            <pc:sldMk cId="2243653395" sldId="276"/>
            <ac:picMk id="9" creationId="{42D2C313-AEB4-59CC-DC41-B801D602DD22}"/>
          </ac:picMkLst>
        </pc:picChg>
        <pc:picChg chg="mod">
          <ac:chgData name="Anamitra Mukhopadhyay" userId="S::anamitra137@kgpian.iitkgp.ac.in::3cacaf81-7e77-4d26-aa01-ad40a99b5f49" providerId="AD" clId="Web-{5C9063DC-B713-A203-1A87-412001440EE5}" dt="2022-04-05T15:54:52.749" v="141" actId="14100"/>
          <ac:picMkLst>
            <pc:docMk/>
            <pc:sldMk cId="2243653395" sldId="276"/>
            <ac:picMk id="10" creationId="{5FE91B21-4276-5A3A-77CA-065C7A4A4CA4}"/>
          </ac:picMkLst>
        </pc:picChg>
      </pc:sldChg>
      <pc:sldChg chg="addSp delSp modSp add replId">
        <pc:chgData name="Anamitra Mukhopadhyay" userId="S::anamitra137@kgpian.iitkgp.ac.in::3cacaf81-7e77-4d26-aa01-ad40a99b5f49" providerId="AD" clId="Web-{5C9063DC-B713-A203-1A87-412001440EE5}" dt="2022-04-05T16:44:19.170" v="458"/>
        <pc:sldMkLst>
          <pc:docMk/>
          <pc:sldMk cId="1801306799" sldId="277"/>
        </pc:sldMkLst>
        <pc:spChg chg="mod">
          <ac:chgData name="Anamitra Mukhopadhyay" userId="S::anamitra137@kgpian.iitkgp.ac.in::3cacaf81-7e77-4d26-aa01-ad40a99b5f49" providerId="AD" clId="Web-{5C9063DC-B713-A203-1A87-412001440EE5}" dt="2022-04-05T16:23:01.583" v="257" actId="20577"/>
          <ac:spMkLst>
            <pc:docMk/>
            <pc:sldMk cId="1801306799" sldId="277"/>
            <ac:spMk id="5" creationId="{1F635246-BFB1-4C65-DF20-A9CC8C992CE6}"/>
          </ac:spMkLst>
        </pc:spChg>
        <pc:spChg chg="add del">
          <ac:chgData name="Anamitra Mukhopadhyay" userId="S::anamitra137@kgpian.iitkgp.ac.in::3cacaf81-7e77-4d26-aa01-ad40a99b5f49" providerId="AD" clId="Web-{5C9063DC-B713-A203-1A87-412001440EE5}" dt="2022-04-05T16:44:19.170" v="458"/>
          <ac:spMkLst>
            <pc:docMk/>
            <pc:sldMk cId="1801306799" sldId="277"/>
            <ac:spMk id="6" creationId="{5128108A-7C2D-F218-3EC2-2BB859053524}"/>
          </ac:spMkLst>
        </pc:spChg>
        <pc:picChg chg="add mod">
          <ac:chgData name="Anamitra Mukhopadhyay" userId="S::anamitra137@kgpian.iitkgp.ac.in::3cacaf81-7e77-4d26-aa01-ad40a99b5f49" providerId="AD" clId="Web-{5C9063DC-B713-A203-1A87-412001440EE5}" dt="2022-04-05T16:00:34.135" v="177" actId="14100"/>
          <ac:picMkLst>
            <pc:docMk/>
            <pc:sldMk cId="1801306799" sldId="277"/>
            <ac:picMk id="2" creationId="{67F58F11-330C-720F-5648-D36F2D80632B}"/>
          </ac:picMkLst>
        </pc:picChg>
        <pc:picChg chg="add mod">
          <ac:chgData name="Anamitra Mukhopadhyay" userId="S::anamitra137@kgpian.iitkgp.ac.in::3cacaf81-7e77-4d26-aa01-ad40a99b5f49" providerId="AD" clId="Web-{5C9063DC-B713-A203-1A87-412001440EE5}" dt="2022-04-05T16:00:28.072" v="176" actId="1076"/>
          <ac:picMkLst>
            <pc:docMk/>
            <pc:sldMk cId="1801306799" sldId="277"/>
            <ac:picMk id="3" creationId="{7E70FB19-5750-C4B6-0AB1-F934E0BD5F26}"/>
          </ac:picMkLst>
        </pc:picChg>
        <pc:picChg chg="del">
          <ac:chgData name="Anamitra Mukhopadhyay" userId="S::anamitra137@kgpian.iitkgp.ac.in::3cacaf81-7e77-4d26-aa01-ad40a99b5f49" providerId="AD" clId="Web-{5C9063DC-B713-A203-1A87-412001440EE5}" dt="2022-04-05T15:55:32.641" v="147"/>
          <ac:picMkLst>
            <pc:docMk/>
            <pc:sldMk cId="1801306799" sldId="277"/>
            <ac:picMk id="9" creationId="{42D2C313-AEB4-59CC-DC41-B801D602DD22}"/>
          </ac:picMkLst>
        </pc:picChg>
        <pc:picChg chg="del">
          <ac:chgData name="Anamitra Mukhopadhyay" userId="S::anamitra137@kgpian.iitkgp.ac.in::3cacaf81-7e77-4d26-aa01-ad40a99b5f49" providerId="AD" clId="Web-{5C9063DC-B713-A203-1A87-412001440EE5}" dt="2022-04-05T15:55:30.360" v="146"/>
          <ac:picMkLst>
            <pc:docMk/>
            <pc:sldMk cId="1801306799" sldId="277"/>
            <ac:picMk id="10" creationId="{5FE91B21-4276-5A3A-77CA-065C7A4A4CA4}"/>
          </ac:picMkLst>
        </pc:picChg>
      </pc:sldChg>
      <pc:sldChg chg="addSp delSp modSp add del replId">
        <pc:chgData name="Anamitra Mukhopadhyay" userId="S::anamitra137@kgpian.iitkgp.ac.in::3cacaf81-7e77-4d26-aa01-ad40a99b5f49" providerId="AD" clId="Web-{5C9063DC-B713-A203-1A87-412001440EE5}" dt="2022-04-05T16:21:14.423" v="243"/>
        <pc:sldMkLst>
          <pc:docMk/>
          <pc:sldMk cId="1357078054" sldId="278"/>
        </pc:sldMkLst>
        <pc:picChg chg="del">
          <ac:chgData name="Anamitra Mukhopadhyay" userId="S::anamitra137@kgpian.iitkgp.ac.in::3cacaf81-7e77-4d26-aa01-ad40a99b5f49" providerId="AD" clId="Web-{5C9063DC-B713-A203-1A87-412001440EE5}" dt="2022-04-05T15:57:03.706" v="155"/>
          <ac:picMkLst>
            <pc:docMk/>
            <pc:sldMk cId="1357078054" sldId="278"/>
            <ac:picMk id="2" creationId="{67F58F11-330C-720F-5648-D36F2D80632B}"/>
          </ac:picMkLst>
        </pc:picChg>
        <pc:picChg chg="add del mod">
          <ac:chgData name="Anamitra Mukhopadhyay" userId="S::anamitra137@kgpian.iitkgp.ac.in::3cacaf81-7e77-4d26-aa01-ad40a99b5f49" providerId="AD" clId="Web-{5C9063DC-B713-A203-1A87-412001440EE5}" dt="2022-04-05T15:58:07.302" v="158"/>
          <ac:picMkLst>
            <pc:docMk/>
            <pc:sldMk cId="1357078054" sldId="278"/>
            <ac:picMk id="3" creationId="{16FE7AB9-F132-F703-E282-0DDF9C13BED7}"/>
          </ac:picMkLst>
        </pc:picChg>
        <pc:picChg chg="add mod">
          <ac:chgData name="Anamitra Mukhopadhyay" userId="S::anamitra137@kgpian.iitkgp.ac.in::3cacaf81-7e77-4d26-aa01-ad40a99b5f49" providerId="AD" clId="Web-{5C9063DC-B713-A203-1A87-412001440EE5}" dt="2022-04-05T16:03:53.032" v="189" actId="1076"/>
          <ac:picMkLst>
            <pc:docMk/>
            <pc:sldMk cId="1357078054" sldId="278"/>
            <ac:picMk id="6" creationId="{7E09591B-92B7-A6E1-3262-E14BCEFC10FD}"/>
          </ac:picMkLst>
        </pc:picChg>
        <pc:picChg chg="add del mod">
          <ac:chgData name="Anamitra Mukhopadhyay" userId="S::anamitra137@kgpian.iitkgp.ac.in::3cacaf81-7e77-4d26-aa01-ad40a99b5f49" providerId="AD" clId="Web-{5C9063DC-B713-A203-1A87-412001440EE5}" dt="2022-04-05T16:03:35.812" v="186"/>
          <ac:picMkLst>
            <pc:docMk/>
            <pc:sldMk cId="1357078054" sldId="278"/>
            <ac:picMk id="7" creationId="{A6273FF6-8E6D-BF0C-BF3B-B4EBEC1162AA}"/>
          </ac:picMkLst>
        </pc:picChg>
      </pc:sldChg>
      <pc:sldChg chg="new del">
        <pc:chgData name="Anamitra Mukhopadhyay" userId="S::anamitra137@kgpian.iitkgp.ac.in::3cacaf81-7e77-4d26-aa01-ad40a99b5f49" providerId="AD" clId="Web-{5C9063DC-B713-A203-1A87-412001440EE5}" dt="2022-04-05T16:04:16.610" v="191"/>
        <pc:sldMkLst>
          <pc:docMk/>
          <pc:sldMk cId="1286665589" sldId="279"/>
        </pc:sldMkLst>
      </pc:sldChg>
      <pc:sldChg chg="addSp delSp modSp add replId">
        <pc:chgData name="Anamitra Mukhopadhyay" userId="S::anamitra137@kgpian.iitkgp.ac.in::3cacaf81-7e77-4d26-aa01-ad40a99b5f49" providerId="AD" clId="Web-{5C9063DC-B713-A203-1A87-412001440EE5}" dt="2022-04-05T16:23:29.224" v="272" actId="1076"/>
        <pc:sldMkLst>
          <pc:docMk/>
          <pc:sldMk cId="2536059853" sldId="279"/>
        </pc:sldMkLst>
        <pc:spChg chg="add del mod">
          <ac:chgData name="Anamitra Mukhopadhyay" userId="S::anamitra137@kgpian.iitkgp.ac.in::3cacaf81-7e77-4d26-aa01-ad40a99b5f49" providerId="AD" clId="Web-{5C9063DC-B713-A203-1A87-412001440EE5}" dt="2022-04-05T16:23:23.396" v="271"/>
          <ac:spMkLst>
            <pc:docMk/>
            <pc:sldMk cId="2536059853" sldId="279"/>
            <ac:spMk id="2" creationId="{D2A681B0-E9C0-C90C-2E7B-9A4ADC5C82F9}"/>
          </ac:spMkLst>
        </pc:spChg>
        <pc:spChg chg="mod">
          <ac:chgData name="Anamitra Mukhopadhyay" userId="S::anamitra137@kgpian.iitkgp.ac.in::3cacaf81-7e77-4d26-aa01-ad40a99b5f49" providerId="AD" clId="Web-{5C9063DC-B713-A203-1A87-412001440EE5}" dt="2022-04-05T16:23:17.771" v="269" actId="20577"/>
          <ac:spMkLst>
            <pc:docMk/>
            <pc:sldMk cId="2536059853" sldId="279"/>
            <ac:spMk id="5" creationId="{1F635246-BFB1-4C65-DF20-A9CC8C992CE6}"/>
          </ac:spMkLst>
        </pc:spChg>
        <pc:picChg chg="mod">
          <ac:chgData name="Anamitra Mukhopadhyay" userId="S::anamitra137@kgpian.iitkgp.ac.in::3cacaf81-7e77-4d26-aa01-ad40a99b5f49" providerId="AD" clId="Web-{5C9063DC-B713-A203-1A87-412001440EE5}" dt="2022-04-05T16:23:29.224" v="272" actId="1076"/>
          <ac:picMkLst>
            <pc:docMk/>
            <pc:sldMk cId="2536059853" sldId="279"/>
            <ac:picMk id="6" creationId="{7E09591B-92B7-A6E1-3262-E14BCEFC10FD}"/>
          </ac:picMkLst>
        </pc:picChg>
      </pc:sldChg>
      <pc:sldChg chg="addSp delSp modSp add replId">
        <pc:chgData name="Anamitra Mukhopadhyay" userId="S::anamitra137@kgpian.iitkgp.ac.in::3cacaf81-7e77-4d26-aa01-ad40a99b5f49" providerId="AD" clId="Web-{5C9063DC-B713-A203-1A87-412001440EE5}" dt="2022-04-05T16:23:56.475" v="287" actId="14100"/>
        <pc:sldMkLst>
          <pc:docMk/>
          <pc:sldMk cId="3959287557" sldId="280"/>
        </pc:sldMkLst>
        <pc:spChg chg="mod">
          <ac:chgData name="Anamitra Mukhopadhyay" userId="S::anamitra137@kgpian.iitkgp.ac.in::3cacaf81-7e77-4d26-aa01-ad40a99b5f49" providerId="AD" clId="Web-{5C9063DC-B713-A203-1A87-412001440EE5}" dt="2022-04-05T16:23:56.475" v="287" actId="14100"/>
          <ac:spMkLst>
            <pc:docMk/>
            <pc:sldMk cId="3959287557" sldId="280"/>
            <ac:spMk id="5" creationId="{1F635246-BFB1-4C65-DF20-A9CC8C992CE6}"/>
          </ac:spMkLst>
        </pc:spChg>
        <pc:spChg chg="add mod">
          <ac:chgData name="Anamitra Mukhopadhyay" userId="S::anamitra137@kgpian.iitkgp.ac.in::3cacaf81-7e77-4d26-aa01-ad40a99b5f49" providerId="AD" clId="Web-{5C9063DC-B713-A203-1A87-412001440EE5}" dt="2022-04-05T16:18:44.231" v="218" actId="1076"/>
          <ac:spMkLst>
            <pc:docMk/>
            <pc:sldMk cId="3959287557" sldId="280"/>
            <ac:spMk id="7" creationId="{7ED36F85-FFD9-5203-5898-ABBBA0336822}"/>
          </ac:spMkLst>
        </pc:spChg>
        <pc:spChg chg="add mod">
          <ac:chgData name="Anamitra Mukhopadhyay" userId="S::anamitra137@kgpian.iitkgp.ac.in::3cacaf81-7e77-4d26-aa01-ad40a99b5f49" providerId="AD" clId="Web-{5C9063DC-B713-A203-1A87-412001440EE5}" dt="2022-04-05T16:19:24.451" v="224" actId="1076"/>
          <ac:spMkLst>
            <pc:docMk/>
            <pc:sldMk cId="3959287557" sldId="280"/>
            <ac:spMk id="8" creationId="{DF3E0E67-46A3-9B38-19C2-D650AB6AFA54}"/>
          </ac:spMkLst>
        </pc:spChg>
        <pc:picChg chg="add mod">
          <ac:chgData name="Anamitra Mukhopadhyay" userId="S::anamitra137@kgpian.iitkgp.ac.in::3cacaf81-7e77-4d26-aa01-ad40a99b5f49" providerId="AD" clId="Web-{5C9063DC-B713-A203-1A87-412001440EE5}" dt="2022-04-05T16:16:16.914" v="202" actId="1076"/>
          <ac:picMkLst>
            <pc:docMk/>
            <pc:sldMk cId="3959287557" sldId="280"/>
            <ac:picMk id="2" creationId="{29E2C6CA-64A9-BEBA-E13E-054545AFD84B}"/>
          </ac:picMkLst>
        </pc:picChg>
        <pc:picChg chg="add mod">
          <ac:chgData name="Anamitra Mukhopadhyay" userId="S::anamitra137@kgpian.iitkgp.ac.in::3cacaf81-7e77-4d26-aa01-ad40a99b5f49" providerId="AD" clId="Web-{5C9063DC-B713-A203-1A87-412001440EE5}" dt="2022-04-05T16:16:08.179" v="201" actId="14100"/>
          <ac:picMkLst>
            <pc:docMk/>
            <pc:sldMk cId="3959287557" sldId="280"/>
            <ac:picMk id="3" creationId="{487D1361-949E-50FD-9340-606C65163FB1}"/>
          </ac:picMkLst>
        </pc:picChg>
        <pc:picChg chg="del">
          <ac:chgData name="Anamitra Mukhopadhyay" userId="S::anamitra137@kgpian.iitkgp.ac.in::3cacaf81-7e77-4d26-aa01-ad40a99b5f49" providerId="AD" clId="Web-{5C9063DC-B713-A203-1A87-412001440EE5}" dt="2022-04-05T16:14:40.505" v="194"/>
          <ac:picMkLst>
            <pc:docMk/>
            <pc:sldMk cId="3959287557" sldId="280"/>
            <ac:picMk id="6" creationId="{7E09591B-92B7-A6E1-3262-E14BCEFC10FD}"/>
          </ac:picMkLst>
        </pc:picChg>
      </pc:sldChg>
    </pc:docChg>
  </pc:docChgLst>
  <pc:docChgLst>
    <pc:chgData name="Spandan Halder" userId="S::halderspandan13@kgpian.iitkgp.ac.in::2fc457fe-3304-4b3a-9e00-66917e62e98d" providerId="AD" clId="Web-{CE29F6E0-44A4-6A2D-68A2-82867B387542}"/>
    <pc:docChg chg="modSld">
      <pc:chgData name="Spandan Halder" userId="S::halderspandan13@kgpian.iitkgp.ac.in::2fc457fe-3304-4b3a-9e00-66917e62e98d" providerId="AD" clId="Web-{CE29F6E0-44A4-6A2D-68A2-82867B387542}" dt="2022-04-03T18:24:32.316" v="1" actId="1076"/>
      <pc:docMkLst>
        <pc:docMk/>
      </pc:docMkLst>
      <pc:sldChg chg="modSp">
        <pc:chgData name="Spandan Halder" userId="S::halderspandan13@kgpian.iitkgp.ac.in::2fc457fe-3304-4b3a-9e00-66917e62e98d" providerId="AD" clId="Web-{CE29F6E0-44A4-6A2D-68A2-82867B387542}" dt="2022-04-03T18:24:32.316" v="1" actId="1076"/>
        <pc:sldMkLst>
          <pc:docMk/>
          <pc:sldMk cId="3218906982" sldId="263"/>
        </pc:sldMkLst>
        <pc:picChg chg="mod">
          <ac:chgData name="Spandan Halder" userId="S::halderspandan13@kgpian.iitkgp.ac.in::2fc457fe-3304-4b3a-9e00-66917e62e98d" providerId="AD" clId="Web-{CE29F6E0-44A4-6A2D-68A2-82867B387542}" dt="2022-04-03T18:24:32.316" v="1" actId="1076"/>
          <ac:picMkLst>
            <pc:docMk/>
            <pc:sldMk cId="3218906982" sldId="263"/>
            <ac:picMk id="4" creationId="{2D7F49AD-7113-E072-CEE3-1371E8CFBABD}"/>
          </ac:picMkLst>
        </pc:picChg>
      </pc:sldChg>
    </pc:docChg>
  </pc:docChgLst>
  <pc:docChgLst>
    <pc:chgData name="Spandan Halder" userId="S::halderspandan13@kgpian.iitkgp.ac.in::2fc457fe-3304-4b3a-9e00-66917e62e98d" providerId="AD" clId="Web-{EDFF3D7E-B5D2-7B8B-0A09-2FC0F29E97B1}"/>
    <pc:docChg chg="modSld">
      <pc:chgData name="Spandan Halder" userId="S::halderspandan13@kgpian.iitkgp.ac.in::2fc457fe-3304-4b3a-9e00-66917e62e98d" providerId="AD" clId="Web-{EDFF3D7E-B5D2-7B8B-0A09-2FC0F29E97B1}" dt="2022-04-06T06:16:37.949" v="13" actId="20577"/>
      <pc:docMkLst>
        <pc:docMk/>
      </pc:docMkLst>
      <pc:sldChg chg="modSp">
        <pc:chgData name="Spandan Halder" userId="S::halderspandan13@kgpian.iitkgp.ac.in::2fc457fe-3304-4b3a-9e00-66917e62e98d" providerId="AD" clId="Web-{EDFF3D7E-B5D2-7B8B-0A09-2FC0F29E97B1}" dt="2022-04-06T06:16:37.949" v="13" actId="20577"/>
        <pc:sldMkLst>
          <pc:docMk/>
          <pc:sldMk cId="544622125" sldId="282"/>
        </pc:sldMkLst>
        <pc:spChg chg="mod">
          <ac:chgData name="Spandan Halder" userId="S::halderspandan13@kgpian.iitkgp.ac.in::2fc457fe-3304-4b3a-9e00-66917e62e98d" providerId="AD" clId="Web-{EDFF3D7E-B5D2-7B8B-0A09-2FC0F29E97B1}" dt="2022-04-06T06:16:37.949" v="13" actId="20577"/>
          <ac:spMkLst>
            <pc:docMk/>
            <pc:sldMk cId="544622125" sldId="282"/>
            <ac:spMk id="5" creationId="{CF08F121-3322-4038-830B-611289C7FBA4}"/>
          </ac:spMkLst>
        </pc:spChg>
        <pc:picChg chg="mod">
          <ac:chgData name="Spandan Halder" userId="S::halderspandan13@kgpian.iitkgp.ac.in::2fc457fe-3304-4b3a-9e00-66917e62e98d" providerId="AD" clId="Web-{EDFF3D7E-B5D2-7B8B-0A09-2FC0F29E97B1}" dt="2022-04-06T06:15:54.432" v="1" actId="1076"/>
          <ac:picMkLst>
            <pc:docMk/>
            <pc:sldMk cId="544622125" sldId="282"/>
            <ac:picMk id="8" creationId="{A5EB0EB9-A9B2-4DFC-B079-1B7A5D5C4F5E}"/>
          </ac:picMkLst>
        </pc:picChg>
      </pc:sldChg>
    </pc:docChg>
  </pc:docChgLst>
  <pc:docChgLst>
    <pc:chgData name="Spandan Halder" userId="S::halderspandan13@kgpian.iitkgp.ac.in::2fc457fe-3304-4b3a-9e00-66917e62e98d" providerId="AD" clId="Web-{3C8FBD5E-8833-9D16-EA79-BC7AF6664AA4}"/>
    <pc:docChg chg="modSld">
      <pc:chgData name="Spandan Halder" userId="S::halderspandan13@kgpian.iitkgp.ac.in::2fc457fe-3304-4b3a-9e00-66917e62e98d" providerId="AD" clId="Web-{3C8FBD5E-8833-9D16-EA79-BC7AF6664AA4}" dt="2022-04-03T18:37:32.207" v="7" actId="1076"/>
      <pc:docMkLst>
        <pc:docMk/>
      </pc:docMkLst>
      <pc:sldChg chg="addSp delSp modSp">
        <pc:chgData name="Spandan Halder" userId="S::halderspandan13@kgpian.iitkgp.ac.in::2fc457fe-3304-4b3a-9e00-66917e62e98d" providerId="AD" clId="Web-{3C8FBD5E-8833-9D16-EA79-BC7AF6664AA4}" dt="2022-04-03T18:37:32.207" v="7" actId="1076"/>
        <pc:sldMkLst>
          <pc:docMk/>
          <pc:sldMk cId="3218906982" sldId="263"/>
        </pc:sldMkLst>
        <pc:picChg chg="add mod">
          <ac:chgData name="Spandan Halder" userId="S::halderspandan13@kgpian.iitkgp.ac.in::2fc457fe-3304-4b3a-9e00-66917e62e98d" providerId="AD" clId="Web-{3C8FBD5E-8833-9D16-EA79-BC7AF6664AA4}" dt="2022-04-03T18:37:32.207" v="7" actId="1076"/>
          <ac:picMkLst>
            <pc:docMk/>
            <pc:sldMk cId="3218906982" sldId="263"/>
            <ac:picMk id="3" creationId="{BC8FA3AD-39BD-14FF-B8FC-3EDEB2C1AF1F}"/>
          </ac:picMkLst>
        </pc:picChg>
        <pc:picChg chg="del mod">
          <ac:chgData name="Spandan Halder" userId="S::halderspandan13@kgpian.iitkgp.ac.in::2fc457fe-3304-4b3a-9e00-66917e62e98d" providerId="AD" clId="Web-{3C8FBD5E-8833-9D16-EA79-BC7AF6664AA4}" dt="2022-04-03T18:37:08.644" v="3"/>
          <ac:picMkLst>
            <pc:docMk/>
            <pc:sldMk cId="3218906982" sldId="263"/>
            <ac:picMk id="4" creationId="{2D7F49AD-7113-E072-CEE3-1371E8CFBABD}"/>
          </ac:picMkLst>
        </pc:picChg>
      </pc:sldChg>
    </pc:docChg>
  </pc:docChgLst>
  <pc:docChgLst>
    <pc:chgData name="Anamitra Mukhopadhyay" userId="S::anamitra137@kgpian.iitkgp.ac.in::3cacaf81-7e77-4d26-aa01-ad40a99b5f49" providerId="AD" clId="Web-{EF87BAD1-6569-BED1-CBFF-3BC543086D4B}"/>
    <pc:docChg chg="modSld">
      <pc:chgData name="Anamitra Mukhopadhyay" userId="S::anamitra137@kgpian.iitkgp.ac.in::3cacaf81-7e77-4d26-aa01-ad40a99b5f49" providerId="AD" clId="Web-{EF87BAD1-6569-BED1-CBFF-3BC543086D4B}" dt="2022-04-06T09:33:13.402" v="870"/>
      <pc:docMkLst>
        <pc:docMk/>
      </pc:docMkLst>
      <pc:sldChg chg="modNotes">
        <pc:chgData name="Anamitra Mukhopadhyay" userId="S::anamitra137@kgpian.iitkgp.ac.in::3cacaf81-7e77-4d26-aa01-ad40a99b5f49" providerId="AD" clId="Web-{EF87BAD1-6569-BED1-CBFF-3BC543086D4B}" dt="2022-04-06T09:18:22.578" v="23"/>
        <pc:sldMkLst>
          <pc:docMk/>
          <pc:sldMk cId="3258992223" sldId="271"/>
        </pc:sldMkLst>
      </pc:sldChg>
      <pc:sldChg chg="modSp">
        <pc:chgData name="Anamitra Mukhopadhyay" userId="S::anamitra137@kgpian.iitkgp.ac.in::3cacaf81-7e77-4d26-aa01-ad40a99b5f49" providerId="AD" clId="Web-{EF87BAD1-6569-BED1-CBFF-3BC543086D4B}" dt="2022-04-06T09:20:03.050" v="24" actId="14100"/>
        <pc:sldMkLst>
          <pc:docMk/>
          <pc:sldMk cId="3071760885" sldId="273"/>
        </pc:sldMkLst>
        <pc:picChg chg="mod">
          <ac:chgData name="Anamitra Mukhopadhyay" userId="S::anamitra137@kgpian.iitkgp.ac.in::3cacaf81-7e77-4d26-aa01-ad40a99b5f49" providerId="AD" clId="Web-{EF87BAD1-6569-BED1-CBFF-3BC543086D4B}" dt="2022-04-06T09:20:03.050" v="24" actId="14100"/>
          <ac:picMkLst>
            <pc:docMk/>
            <pc:sldMk cId="3071760885" sldId="273"/>
            <ac:picMk id="7" creationId="{6D16C99C-B992-6C79-84B6-4F73A879C2BD}"/>
          </ac:picMkLst>
        </pc:picChg>
      </pc:sldChg>
      <pc:sldChg chg="modNotes">
        <pc:chgData name="Anamitra Mukhopadhyay" userId="S::anamitra137@kgpian.iitkgp.ac.in::3cacaf81-7e77-4d26-aa01-ad40a99b5f49" providerId="AD" clId="Web-{EF87BAD1-6569-BED1-CBFF-3BC543086D4B}" dt="2022-04-06T09:33:13.402" v="870"/>
        <pc:sldMkLst>
          <pc:docMk/>
          <pc:sldMk cId="1719965071" sldId="274"/>
        </pc:sldMkLst>
      </pc:sldChg>
      <pc:sldChg chg="modNotes">
        <pc:chgData name="Anamitra Mukhopadhyay" userId="S::anamitra137@kgpian.iitkgp.ac.in::3cacaf81-7e77-4d26-aa01-ad40a99b5f49" providerId="AD" clId="Web-{EF87BAD1-6569-BED1-CBFF-3BC543086D4B}" dt="2022-04-06T09:22:05.304" v="173"/>
        <pc:sldMkLst>
          <pc:docMk/>
          <pc:sldMk cId="3274030239" sldId="275"/>
        </pc:sldMkLst>
      </pc:sldChg>
      <pc:sldChg chg="modNotes">
        <pc:chgData name="Anamitra Mukhopadhyay" userId="S::anamitra137@kgpian.iitkgp.ac.in::3cacaf81-7e77-4d26-aa01-ad40a99b5f49" providerId="AD" clId="Web-{EF87BAD1-6569-BED1-CBFF-3BC543086D4B}" dt="2022-04-06T09:23:50.088" v="287"/>
        <pc:sldMkLst>
          <pc:docMk/>
          <pc:sldMk cId="2243653395" sldId="276"/>
        </pc:sldMkLst>
      </pc:sldChg>
      <pc:sldChg chg="modNotes">
        <pc:chgData name="Anamitra Mukhopadhyay" userId="S::anamitra137@kgpian.iitkgp.ac.in::3cacaf81-7e77-4d26-aa01-ad40a99b5f49" providerId="AD" clId="Web-{EF87BAD1-6569-BED1-CBFF-3BC543086D4B}" dt="2022-04-06T09:26:10.155" v="456"/>
        <pc:sldMkLst>
          <pc:docMk/>
          <pc:sldMk cId="1801306799" sldId="277"/>
        </pc:sldMkLst>
      </pc:sldChg>
      <pc:sldChg chg="modNotes">
        <pc:chgData name="Anamitra Mukhopadhyay" userId="S::anamitra137@kgpian.iitkgp.ac.in::3cacaf81-7e77-4d26-aa01-ad40a99b5f49" providerId="AD" clId="Web-{EF87BAD1-6569-BED1-CBFF-3BC543086D4B}" dt="2022-04-06T09:28:33.175" v="595"/>
        <pc:sldMkLst>
          <pc:docMk/>
          <pc:sldMk cId="2536059853" sldId="279"/>
        </pc:sldMkLst>
      </pc:sldChg>
      <pc:sldChg chg="modNotes">
        <pc:chgData name="Anamitra Mukhopadhyay" userId="S::anamitra137@kgpian.iitkgp.ac.in::3cacaf81-7e77-4d26-aa01-ad40a99b5f49" providerId="AD" clId="Web-{EF87BAD1-6569-BED1-CBFF-3BC543086D4B}" dt="2022-04-06T09:30:36.444" v="688"/>
        <pc:sldMkLst>
          <pc:docMk/>
          <pc:sldMk cId="3959287557" sldId="280"/>
        </pc:sldMkLst>
      </pc:sldChg>
      <pc:sldChg chg="modNotes">
        <pc:chgData name="Anamitra Mukhopadhyay" userId="S::anamitra137@kgpian.iitkgp.ac.in::3cacaf81-7e77-4d26-aa01-ad40a99b5f49" providerId="AD" clId="Web-{EF87BAD1-6569-BED1-CBFF-3BC543086D4B}" dt="2022-04-06T09:24:27.527" v="322"/>
        <pc:sldMkLst>
          <pc:docMk/>
          <pc:sldMk cId="544622125" sldId="282"/>
        </pc:sldMkLst>
      </pc:sldChg>
    </pc:docChg>
  </pc:docChgLst>
  <pc:docChgLst>
    <pc:chgData name="Anamitra Mukhopadhyay" userId="S::anamitra137@kgpian.iitkgp.ac.in::3cacaf81-7e77-4d26-aa01-ad40a99b5f49" providerId="AD" clId="Web-{C7DABC92-1B20-389D-DB61-BDA874CEA7B3}"/>
    <pc:docChg chg="addSld modSld">
      <pc:chgData name="Anamitra Mukhopadhyay" userId="S::anamitra137@kgpian.iitkgp.ac.in::3cacaf81-7e77-4d26-aa01-ad40a99b5f49" providerId="AD" clId="Web-{C7DABC92-1B20-389D-DB61-BDA874CEA7B3}" dt="2022-04-06T06:32:23.217" v="923"/>
      <pc:docMkLst>
        <pc:docMk/>
      </pc:docMkLst>
      <pc:sldChg chg="modNotes">
        <pc:chgData name="Anamitra Mukhopadhyay" userId="S::anamitra137@kgpian.iitkgp.ac.in::3cacaf81-7e77-4d26-aa01-ad40a99b5f49" providerId="AD" clId="Web-{C7DABC92-1B20-389D-DB61-BDA874CEA7B3}" dt="2022-04-06T06:26:04.303" v="466"/>
        <pc:sldMkLst>
          <pc:docMk/>
          <pc:sldMk cId="3258992223" sldId="271"/>
        </pc:sldMkLst>
      </pc:sldChg>
      <pc:sldChg chg="modNotes">
        <pc:chgData name="Anamitra Mukhopadhyay" userId="S::anamitra137@kgpian.iitkgp.ac.in::3cacaf81-7e77-4d26-aa01-ad40a99b5f49" providerId="AD" clId="Web-{C7DABC92-1B20-389D-DB61-BDA874CEA7B3}" dt="2022-04-06T06:29:29.666" v="745"/>
        <pc:sldMkLst>
          <pc:docMk/>
          <pc:sldMk cId="3764418678" sldId="272"/>
        </pc:sldMkLst>
      </pc:sldChg>
      <pc:sldChg chg="modNotes">
        <pc:chgData name="Anamitra Mukhopadhyay" userId="S::anamitra137@kgpian.iitkgp.ac.in::3cacaf81-7e77-4d26-aa01-ad40a99b5f49" providerId="AD" clId="Web-{C7DABC92-1B20-389D-DB61-BDA874CEA7B3}" dt="2022-04-06T06:32:23.217" v="923"/>
        <pc:sldMkLst>
          <pc:docMk/>
          <pc:sldMk cId="3071760885" sldId="273"/>
        </pc:sldMkLst>
      </pc:sldChg>
      <pc:sldChg chg="add replId">
        <pc:chgData name="Anamitra Mukhopadhyay" userId="S::anamitra137@kgpian.iitkgp.ac.in::3cacaf81-7e77-4d26-aa01-ad40a99b5f49" providerId="AD" clId="Web-{C7DABC92-1B20-389D-DB61-BDA874CEA7B3}" dt="2022-04-06T06:13:49.961" v="49"/>
        <pc:sldMkLst>
          <pc:docMk/>
          <pc:sldMk cId="2213197474" sldId="281"/>
        </pc:sldMkLst>
      </pc:sldChg>
      <pc:sldChg chg="addSp delSp modSp">
        <pc:chgData name="Anamitra Mukhopadhyay" userId="S::anamitra137@kgpian.iitkgp.ac.in::3cacaf81-7e77-4d26-aa01-ad40a99b5f49" providerId="AD" clId="Web-{C7DABC92-1B20-389D-DB61-BDA874CEA7B3}" dt="2022-04-06T06:16:09.933" v="91"/>
        <pc:sldMkLst>
          <pc:docMk/>
          <pc:sldMk cId="544622125" sldId="282"/>
        </pc:sldMkLst>
        <pc:spChg chg="add del mod">
          <ac:chgData name="Anamitra Mukhopadhyay" userId="S::anamitra137@kgpian.iitkgp.ac.in::3cacaf81-7e77-4d26-aa01-ad40a99b5f49" providerId="AD" clId="Web-{C7DABC92-1B20-389D-DB61-BDA874CEA7B3}" dt="2022-04-06T06:16:09.933" v="91"/>
          <ac:spMkLst>
            <pc:docMk/>
            <pc:sldMk cId="544622125" sldId="282"/>
            <ac:spMk id="2" creationId="{681F96FF-0483-237A-5A23-A3943B7A1255}"/>
          </ac:spMkLst>
        </pc:spChg>
        <pc:spChg chg="mod">
          <ac:chgData name="Anamitra Mukhopadhyay" userId="S::anamitra137@kgpian.iitkgp.ac.in::3cacaf81-7e77-4d26-aa01-ad40a99b5f49" providerId="AD" clId="Web-{C7DABC92-1B20-389D-DB61-BDA874CEA7B3}" dt="2022-04-06T06:15:58.260" v="89" actId="20577"/>
          <ac:spMkLst>
            <pc:docMk/>
            <pc:sldMk cId="544622125" sldId="282"/>
            <ac:spMk id="5" creationId="{CF08F121-3322-4038-830B-611289C7FBA4}"/>
          </ac:spMkLst>
        </pc:spChg>
        <pc:picChg chg="mod">
          <ac:chgData name="Anamitra Mukhopadhyay" userId="S::anamitra137@kgpian.iitkgp.ac.in::3cacaf81-7e77-4d26-aa01-ad40a99b5f49" providerId="AD" clId="Web-{C7DABC92-1B20-389D-DB61-BDA874CEA7B3}" dt="2022-04-06T06:15:28.510" v="84" actId="14100"/>
          <ac:picMkLst>
            <pc:docMk/>
            <pc:sldMk cId="544622125" sldId="282"/>
            <ac:picMk id="8" creationId="{A5EB0EB9-A9B2-4DFC-B079-1B7A5D5C4F5E}"/>
          </ac:picMkLst>
        </pc:picChg>
      </pc:sldChg>
    </pc:docChg>
  </pc:docChgLst>
  <pc:docChgLst>
    <pc:chgData name="Anamitra Mukhopadhyay" userId="S::anamitra137@kgpian.iitkgp.ac.in::3cacaf81-7e77-4d26-aa01-ad40a99b5f49" providerId="AD" clId="Web-{22D01CED-3C7D-802F-8283-1C316EFDFD6C}"/>
    <pc:docChg chg="modSld">
      <pc:chgData name="Anamitra Mukhopadhyay" userId="S::anamitra137@kgpian.iitkgp.ac.in::3cacaf81-7e77-4d26-aa01-ad40a99b5f49" providerId="AD" clId="Web-{22D01CED-3C7D-802F-8283-1C316EFDFD6C}" dt="2022-04-03T06:08:09.045" v="160" actId="1076"/>
      <pc:docMkLst>
        <pc:docMk/>
      </pc:docMkLst>
      <pc:sldChg chg="modSp">
        <pc:chgData name="Anamitra Mukhopadhyay" userId="S::anamitra137@kgpian.iitkgp.ac.in::3cacaf81-7e77-4d26-aa01-ad40a99b5f49" providerId="AD" clId="Web-{22D01CED-3C7D-802F-8283-1C316EFDFD6C}" dt="2022-04-03T06:08:09.045" v="160" actId="1076"/>
        <pc:sldMkLst>
          <pc:docMk/>
          <pc:sldMk cId="2471148796" sldId="256"/>
        </pc:sldMkLst>
        <pc:spChg chg="mod">
          <ac:chgData name="Anamitra Mukhopadhyay" userId="S::anamitra137@kgpian.iitkgp.ac.in::3cacaf81-7e77-4d26-aa01-ad40a99b5f49" providerId="AD" clId="Web-{22D01CED-3C7D-802F-8283-1C316EFDFD6C}" dt="2022-04-03T06:08:09.045" v="160" actId="1076"/>
          <ac:spMkLst>
            <pc:docMk/>
            <pc:sldMk cId="2471148796" sldId="256"/>
            <ac:spMk id="2" creationId="{2BB4F0D4-BEAA-C5E8-6A77-2AE18D19DC15}"/>
          </ac:spMkLst>
        </pc:spChg>
        <pc:spChg chg="mod">
          <ac:chgData name="Anamitra Mukhopadhyay" userId="S::anamitra137@kgpian.iitkgp.ac.in::3cacaf81-7e77-4d26-aa01-ad40a99b5f49" providerId="AD" clId="Web-{22D01CED-3C7D-802F-8283-1C316EFDFD6C}" dt="2022-04-03T06:07:41.029" v="159" actId="14100"/>
          <ac:spMkLst>
            <pc:docMk/>
            <pc:sldMk cId="2471148796" sldId="256"/>
            <ac:spMk id="3" creationId="{E1A21A7E-0B40-F442-1911-8C362050DEDF}"/>
          </ac:spMkLst>
        </pc:spChg>
      </pc:sldChg>
    </pc:docChg>
  </pc:docChgLst>
  <pc:docChgLst>
    <pc:chgData name="Spandan Halder" userId="S::halderspandan13@kgpian.iitkgp.ac.in::2fc457fe-3304-4b3a-9e00-66917e62e98d" providerId="AD" clId="Web-{25848675-B21E-018E-EC9C-A82B9D1DB17D}"/>
    <pc:docChg chg="addSld modSld">
      <pc:chgData name="Spandan Halder" userId="S::halderspandan13@kgpian.iitkgp.ac.in::2fc457fe-3304-4b3a-9e00-66917e62e98d" providerId="AD" clId="Web-{25848675-B21E-018E-EC9C-A82B9D1DB17D}" dt="2022-04-03T06:48:25.097" v="23" actId="20577"/>
      <pc:docMkLst>
        <pc:docMk/>
      </pc:docMkLst>
      <pc:sldChg chg="modSp">
        <pc:chgData name="Spandan Halder" userId="S::halderspandan13@kgpian.iitkgp.ac.in::2fc457fe-3304-4b3a-9e00-66917e62e98d" providerId="AD" clId="Web-{25848675-B21E-018E-EC9C-A82B9D1DB17D}" dt="2022-04-03T06:28:15.017" v="2" actId="20577"/>
        <pc:sldMkLst>
          <pc:docMk/>
          <pc:sldMk cId="2471148796" sldId="256"/>
        </pc:sldMkLst>
        <pc:spChg chg="mod">
          <ac:chgData name="Spandan Halder" userId="S::halderspandan13@kgpian.iitkgp.ac.in::2fc457fe-3304-4b3a-9e00-66917e62e98d" providerId="AD" clId="Web-{25848675-B21E-018E-EC9C-A82B9D1DB17D}" dt="2022-04-03T06:28:15.017" v="2" actId="20577"/>
          <ac:spMkLst>
            <pc:docMk/>
            <pc:sldMk cId="2471148796" sldId="256"/>
            <ac:spMk id="3" creationId="{E1A21A7E-0B40-F442-1911-8C362050DEDF}"/>
          </ac:spMkLst>
        </pc:spChg>
      </pc:sldChg>
      <pc:sldChg chg="modSp">
        <pc:chgData name="Spandan Halder" userId="S::halderspandan13@kgpian.iitkgp.ac.in::2fc457fe-3304-4b3a-9e00-66917e62e98d" providerId="AD" clId="Web-{25848675-B21E-018E-EC9C-A82B9D1DB17D}" dt="2022-04-03T06:46:04.750" v="3" actId="1076"/>
        <pc:sldMkLst>
          <pc:docMk/>
          <pc:sldMk cId="4091314220" sldId="265"/>
        </pc:sldMkLst>
        <pc:spChg chg="mod">
          <ac:chgData name="Spandan Halder" userId="S::halderspandan13@kgpian.iitkgp.ac.in::2fc457fe-3304-4b3a-9e00-66917e62e98d" providerId="AD" clId="Web-{25848675-B21E-018E-EC9C-A82B9D1DB17D}" dt="2022-04-03T06:46:04.750" v="3" actId="1076"/>
          <ac:spMkLst>
            <pc:docMk/>
            <pc:sldMk cId="4091314220" sldId="265"/>
            <ac:spMk id="4" creationId="{84A9E7C0-BC9E-4346-8406-8A4F61D66373}"/>
          </ac:spMkLst>
        </pc:spChg>
      </pc:sldChg>
      <pc:sldChg chg="modSp new">
        <pc:chgData name="Spandan Halder" userId="S::halderspandan13@kgpian.iitkgp.ac.in::2fc457fe-3304-4b3a-9e00-66917e62e98d" providerId="AD" clId="Web-{25848675-B21E-018E-EC9C-A82B9D1DB17D}" dt="2022-04-03T06:46:34.704" v="18" actId="20577"/>
        <pc:sldMkLst>
          <pc:docMk/>
          <pc:sldMk cId="1247678327" sldId="266"/>
        </pc:sldMkLst>
        <pc:spChg chg="mod">
          <ac:chgData name="Spandan Halder" userId="S::halderspandan13@kgpian.iitkgp.ac.in::2fc457fe-3304-4b3a-9e00-66917e62e98d" providerId="AD" clId="Web-{25848675-B21E-018E-EC9C-A82B9D1DB17D}" dt="2022-04-03T06:46:34.704" v="18" actId="20577"/>
          <ac:spMkLst>
            <pc:docMk/>
            <pc:sldMk cId="1247678327" sldId="266"/>
            <ac:spMk id="2" creationId="{4A4F1087-4DD8-CBFE-AF80-670564A2F02C}"/>
          </ac:spMkLst>
        </pc:spChg>
      </pc:sldChg>
      <pc:sldChg chg="modSp new">
        <pc:chgData name="Spandan Halder" userId="S::halderspandan13@kgpian.iitkgp.ac.in::2fc457fe-3304-4b3a-9e00-66917e62e98d" providerId="AD" clId="Web-{25848675-B21E-018E-EC9C-A82B9D1DB17D}" dt="2022-04-03T06:48:25.097" v="23" actId="20577"/>
        <pc:sldMkLst>
          <pc:docMk/>
          <pc:sldMk cId="4040277154" sldId="267"/>
        </pc:sldMkLst>
        <pc:spChg chg="mod">
          <ac:chgData name="Spandan Halder" userId="S::halderspandan13@kgpian.iitkgp.ac.in::2fc457fe-3304-4b3a-9e00-66917e62e98d" providerId="AD" clId="Web-{25848675-B21E-018E-EC9C-A82B9D1DB17D}" dt="2022-04-03T06:48:25.097" v="23" actId="20577"/>
          <ac:spMkLst>
            <pc:docMk/>
            <pc:sldMk cId="4040277154" sldId="267"/>
            <ac:spMk id="2" creationId="{B15E4E67-DF7D-9849-5A76-A9E5D7F92ABE}"/>
          </ac:spMkLst>
        </pc:spChg>
      </pc:sldChg>
    </pc:docChg>
  </pc:docChgLst>
  <pc:docChgLst>
    <pc:chgData name="Utsav Basu" userId="0bd29009-a5f7-428d-9820-1c90b058987d" providerId="ADAL" clId="{05E47A9F-8883-4748-8FBA-3FA0FC97E71B}"/>
    <pc:docChg chg="undo redo custSel addSld delSld modSld modMainMaster">
      <pc:chgData name="Utsav Basu" userId="0bd29009-a5f7-428d-9820-1c90b058987d" providerId="ADAL" clId="{05E47A9F-8883-4748-8FBA-3FA0FC97E71B}" dt="2022-04-06T07:05:24.647" v="1885"/>
      <pc:docMkLst>
        <pc:docMk/>
      </pc:docMkLst>
      <pc:sldChg chg="delSp modSp modTransition">
        <pc:chgData name="Utsav Basu" userId="0bd29009-a5f7-428d-9820-1c90b058987d" providerId="ADAL" clId="{05E47A9F-8883-4748-8FBA-3FA0FC97E71B}" dt="2022-04-06T06:36:28.726" v="1876"/>
        <pc:sldMkLst>
          <pc:docMk/>
          <pc:sldMk cId="2471148796" sldId="256"/>
        </pc:sldMkLst>
        <pc:spChg chg="mod">
          <ac:chgData name="Utsav Basu" userId="0bd29009-a5f7-428d-9820-1c90b058987d" providerId="ADAL" clId="{05E47A9F-8883-4748-8FBA-3FA0FC97E71B}" dt="2022-04-05T16:22:21.925" v="1384" actId="14100"/>
          <ac:spMkLst>
            <pc:docMk/>
            <pc:sldMk cId="2471148796" sldId="256"/>
            <ac:spMk id="2" creationId="{2BB4F0D4-BEAA-C5E8-6A77-2AE18D19DC15}"/>
          </ac:spMkLst>
        </pc:spChg>
        <pc:spChg chg="mod">
          <ac:chgData name="Utsav Basu" userId="0bd29009-a5f7-428d-9820-1c90b058987d" providerId="ADAL" clId="{05E47A9F-8883-4748-8FBA-3FA0FC97E71B}" dt="2022-04-06T06:21:48.715" v="1436" actId="27636"/>
          <ac:spMkLst>
            <pc:docMk/>
            <pc:sldMk cId="2471148796" sldId="256"/>
            <ac:spMk id="3" creationId="{E1A21A7E-0B40-F442-1911-8C362050DEDF}"/>
          </ac:spMkLst>
        </pc:spChg>
        <pc:spChg chg="del mod">
          <ac:chgData name="Utsav Basu" userId="0bd29009-a5f7-428d-9820-1c90b058987d" providerId="ADAL" clId="{05E47A9F-8883-4748-8FBA-3FA0FC97E71B}" dt="2022-04-03T19:15:26.611" v="1003"/>
          <ac:spMkLst>
            <pc:docMk/>
            <pc:sldMk cId="2471148796" sldId="256"/>
            <ac:spMk id="4" creationId="{CD7EF340-2887-461B-BF9A-79FC141A7C0A}"/>
          </ac:spMkLst>
        </pc:spChg>
        <pc:spChg chg="del">
          <ac:chgData name="Utsav Basu" userId="0bd29009-a5f7-428d-9820-1c90b058987d" providerId="ADAL" clId="{05E47A9F-8883-4748-8FBA-3FA0FC97E71B}" dt="2022-04-03T19:16:35.872" v="1004"/>
          <ac:spMkLst>
            <pc:docMk/>
            <pc:sldMk cId="2471148796" sldId="256"/>
            <ac:spMk id="5" creationId="{F0A0B87A-B1A9-489B-B1DB-64B1C164C37D}"/>
          </ac:spMkLst>
        </pc:spChg>
        <pc:spChg chg="mod">
          <ac:chgData name="Utsav Basu" userId="0bd29009-a5f7-428d-9820-1c90b058987d" providerId="ADAL" clId="{05E47A9F-8883-4748-8FBA-3FA0FC97E71B}" dt="2022-04-06T06:21:39.006" v="1434" actId="1076"/>
          <ac:spMkLst>
            <pc:docMk/>
            <pc:sldMk cId="2471148796" sldId="256"/>
            <ac:spMk id="6" creationId="{40BE87D4-B058-4A1D-B417-DBDD79A64316}"/>
          </ac:spMkLst>
        </pc:spChg>
      </pc:sldChg>
      <pc:sldChg chg="delSp modSp add modTransition">
        <pc:chgData name="Utsav Basu" userId="0bd29009-a5f7-428d-9820-1c90b058987d" providerId="ADAL" clId="{05E47A9F-8883-4748-8FBA-3FA0FC97E71B}" dt="2022-04-06T06:36:28.726" v="1876"/>
        <pc:sldMkLst>
          <pc:docMk/>
          <pc:sldMk cId="2039301801" sldId="257"/>
        </pc:sldMkLst>
        <pc:spChg chg="mod">
          <ac:chgData name="Utsav Basu" userId="0bd29009-a5f7-428d-9820-1c90b058987d" providerId="ADAL" clId="{05E47A9F-8883-4748-8FBA-3FA0FC97E71B}" dt="2022-04-03T06:08:50.330" v="395" actId="403"/>
          <ac:spMkLst>
            <pc:docMk/>
            <pc:sldMk cId="2039301801" sldId="257"/>
            <ac:spMk id="2" creationId="{82BE66BB-BD94-48C0-80E3-FEEEBE987110}"/>
          </ac:spMkLst>
        </pc:spChg>
        <pc:spChg chg="mod">
          <ac:chgData name="Utsav Basu" userId="0bd29009-a5f7-428d-9820-1c90b058987d" providerId="ADAL" clId="{05E47A9F-8883-4748-8FBA-3FA0FC97E71B}" dt="2022-04-03T06:08:45.282" v="392" actId="14100"/>
          <ac:spMkLst>
            <pc:docMk/>
            <pc:sldMk cId="2039301801" sldId="257"/>
            <ac:spMk id="3" creationId="{554C9869-F8CA-434E-9F26-676B1E6E310B}"/>
          </ac:spMkLst>
        </pc:spChg>
        <pc:spChg chg="del">
          <ac:chgData name="Utsav Basu" userId="0bd29009-a5f7-428d-9820-1c90b058987d" providerId="ADAL" clId="{05E47A9F-8883-4748-8FBA-3FA0FC97E71B}" dt="2022-04-03T19:15:26.611" v="1003"/>
          <ac:spMkLst>
            <pc:docMk/>
            <pc:sldMk cId="2039301801" sldId="257"/>
            <ac:spMk id="4" creationId="{6493D5A5-80AF-4DC5-A6A9-C1EDB177C6F6}"/>
          </ac:spMkLst>
        </pc:spChg>
        <pc:spChg chg="del mod">
          <ac:chgData name="Utsav Basu" userId="0bd29009-a5f7-428d-9820-1c90b058987d" providerId="ADAL" clId="{05E47A9F-8883-4748-8FBA-3FA0FC97E71B}" dt="2022-04-05T15:42:32.961" v="1019" actId="478"/>
          <ac:spMkLst>
            <pc:docMk/>
            <pc:sldMk cId="2039301801" sldId="257"/>
            <ac:spMk id="4" creationId="{EF4977BB-B0FB-DD92-4F84-E7668B006B15}"/>
          </ac:spMkLst>
        </pc:spChg>
        <pc:spChg chg="del">
          <ac:chgData name="Utsav Basu" userId="0bd29009-a5f7-428d-9820-1c90b058987d" providerId="ADAL" clId="{05E47A9F-8883-4748-8FBA-3FA0FC97E71B}" dt="2022-04-03T19:16:35.872" v="1004"/>
          <ac:spMkLst>
            <pc:docMk/>
            <pc:sldMk cId="2039301801" sldId="257"/>
            <ac:spMk id="5" creationId="{43472490-B9F8-4A91-868A-5AFD20E63B15}"/>
          </ac:spMkLst>
        </pc:spChg>
      </pc:sldChg>
      <pc:sldChg chg="delSp modSp add modTransition">
        <pc:chgData name="Utsav Basu" userId="0bd29009-a5f7-428d-9820-1c90b058987d" providerId="ADAL" clId="{05E47A9F-8883-4748-8FBA-3FA0FC97E71B}" dt="2022-04-06T06:36:28.726" v="1876"/>
        <pc:sldMkLst>
          <pc:docMk/>
          <pc:sldMk cId="3559278419" sldId="258"/>
        </pc:sldMkLst>
        <pc:spChg chg="mod">
          <ac:chgData name="Utsav Basu" userId="0bd29009-a5f7-428d-9820-1c90b058987d" providerId="ADAL" clId="{05E47A9F-8883-4748-8FBA-3FA0FC97E71B}" dt="2022-04-03T06:47:32.766" v="684" actId="14100"/>
          <ac:spMkLst>
            <pc:docMk/>
            <pc:sldMk cId="3559278419" sldId="258"/>
            <ac:spMk id="2" creationId="{5F643E15-7A0C-47E3-83C0-5D681B0C1523}"/>
          </ac:spMkLst>
        </pc:spChg>
        <pc:spChg chg="mod">
          <ac:chgData name="Utsav Basu" userId="0bd29009-a5f7-428d-9820-1c90b058987d" providerId="ADAL" clId="{05E47A9F-8883-4748-8FBA-3FA0FC97E71B}" dt="2022-04-06T06:22:19.334" v="1438" actId="14100"/>
          <ac:spMkLst>
            <pc:docMk/>
            <pc:sldMk cId="3559278419" sldId="258"/>
            <ac:spMk id="3" creationId="{8C2BBDD7-73B8-4AAB-8CA9-69FB21774378}"/>
          </ac:spMkLst>
        </pc:spChg>
        <pc:spChg chg="del">
          <ac:chgData name="Utsav Basu" userId="0bd29009-a5f7-428d-9820-1c90b058987d" providerId="ADAL" clId="{05E47A9F-8883-4748-8FBA-3FA0FC97E71B}" dt="2022-04-03T19:15:26.611" v="1003"/>
          <ac:spMkLst>
            <pc:docMk/>
            <pc:sldMk cId="3559278419" sldId="258"/>
            <ac:spMk id="4" creationId="{4B1EF3D1-4819-48AD-B311-4579193848C2}"/>
          </ac:spMkLst>
        </pc:spChg>
        <pc:spChg chg="del">
          <ac:chgData name="Utsav Basu" userId="0bd29009-a5f7-428d-9820-1c90b058987d" providerId="ADAL" clId="{05E47A9F-8883-4748-8FBA-3FA0FC97E71B}" dt="2022-04-03T19:16:35.872" v="1004"/>
          <ac:spMkLst>
            <pc:docMk/>
            <pc:sldMk cId="3559278419" sldId="258"/>
            <ac:spMk id="5" creationId="{3CC47250-B5FC-4FF0-85B7-055D92F56F13}"/>
          </ac:spMkLst>
        </pc:spChg>
      </pc:sldChg>
      <pc:sldChg chg="delSp modSp add modTransition">
        <pc:chgData name="Utsav Basu" userId="0bd29009-a5f7-428d-9820-1c90b058987d" providerId="ADAL" clId="{05E47A9F-8883-4748-8FBA-3FA0FC97E71B}" dt="2022-04-06T06:36:28.726" v="1876"/>
        <pc:sldMkLst>
          <pc:docMk/>
          <pc:sldMk cId="904752028" sldId="259"/>
        </pc:sldMkLst>
        <pc:spChg chg="mod">
          <ac:chgData name="Utsav Basu" userId="0bd29009-a5f7-428d-9820-1c90b058987d" providerId="ADAL" clId="{05E47A9F-8883-4748-8FBA-3FA0FC97E71B}" dt="2022-04-03T06:14:01" v="457" actId="14100"/>
          <ac:spMkLst>
            <pc:docMk/>
            <pc:sldMk cId="904752028" sldId="259"/>
            <ac:spMk id="2" creationId="{F60B04D5-2C7E-44E7-8822-9B422E2ECEEF}"/>
          </ac:spMkLst>
        </pc:spChg>
        <pc:spChg chg="mod">
          <ac:chgData name="Utsav Basu" userId="0bd29009-a5f7-428d-9820-1c90b058987d" providerId="ADAL" clId="{05E47A9F-8883-4748-8FBA-3FA0FC97E71B}" dt="2022-04-03T17:43:21.909" v="780" actId="20577"/>
          <ac:spMkLst>
            <pc:docMk/>
            <pc:sldMk cId="904752028" sldId="259"/>
            <ac:spMk id="3" creationId="{C1CD5108-1F91-4F31-A93D-34DB6C3E9FA8}"/>
          </ac:spMkLst>
        </pc:spChg>
        <pc:spChg chg="del">
          <ac:chgData name="Utsav Basu" userId="0bd29009-a5f7-428d-9820-1c90b058987d" providerId="ADAL" clId="{05E47A9F-8883-4748-8FBA-3FA0FC97E71B}" dt="2022-04-03T19:15:26.611" v="1003"/>
          <ac:spMkLst>
            <pc:docMk/>
            <pc:sldMk cId="904752028" sldId="259"/>
            <ac:spMk id="4" creationId="{ECA158A9-012A-4B4F-95E5-A443D03AAB06}"/>
          </ac:spMkLst>
        </pc:spChg>
        <pc:spChg chg="del">
          <ac:chgData name="Utsav Basu" userId="0bd29009-a5f7-428d-9820-1c90b058987d" providerId="ADAL" clId="{05E47A9F-8883-4748-8FBA-3FA0FC97E71B}" dt="2022-04-03T19:16:35.872" v="1004"/>
          <ac:spMkLst>
            <pc:docMk/>
            <pc:sldMk cId="904752028" sldId="259"/>
            <ac:spMk id="5" creationId="{3C97F885-C743-4DBD-96F5-296836BF540D}"/>
          </ac:spMkLst>
        </pc:spChg>
      </pc:sldChg>
      <pc:sldChg chg="delSp modSp add modTransition">
        <pc:chgData name="Utsav Basu" userId="0bd29009-a5f7-428d-9820-1c90b058987d" providerId="ADAL" clId="{05E47A9F-8883-4748-8FBA-3FA0FC97E71B}" dt="2022-04-06T06:36:28.726" v="1876"/>
        <pc:sldMkLst>
          <pc:docMk/>
          <pc:sldMk cId="2341467026" sldId="260"/>
        </pc:sldMkLst>
        <pc:spChg chg="mod">
          <ac:chgData name="Utsav Basu" userId="0bd29009-a5f7-428d-9820-1c90b058987d" providerId="ADAL" clId="{05E47A9F-8883-4748-8FBA-3FA0FC97E71B}" dt="2022-04-03T06:27:17.023" v="535" actId="20577"/>
          <ac:spMkLst>
            <pc:docMk/>
            <pc:sldMk cId="2341467026" sldId="260"/>
            <ac:spMk id="2" creationId="{7985CF6E-6B56-4DA6-94DE-F1B54344A3E4}"/>
          </ac:spMkLst>
        </pc:spChg>
        <pc:spChg chg="mod">
          <ac:chgData name="Utsav Basu" userId="0bd29009-a5f7-428d-9820-1c90b058987d" providerId="ADAL" clId="{05E47A9F-8883-4748-8FBA-3FA0FC97E71B}" dt="2022-04-06T06:23:10.550" v="1445" actId="14100"/>
          <ac:spMkLst>
            <pc:docMk/>
            <pc:sldMk cId="2341467026" sldId="260"/>
            <ac:spMk id="3" creationId="{1B4484DF-72ED-4C3C-8502-D59A950B1FD9}"/>
          </ac:spMkLst>
        </pc:spChg>
        <pc:spChg chg="del">
          <ac:chgData name="Utsav Basu" userId="0bd29009-a5f7-428d-9820-1c90b058987d" providerId="ADAL" clId="{05E47A9F-8883-4748-8FBA-3FA0FC97E71B}" dt="2022-04-03T19:15:26.611" v="1003"/>
          <ac:spMkLst>
            <pc:docMk/>
            <pc:sldMk cId="2341467026" sldId="260"/>
            <ac:spMk id="4" creationId="{DD64C312-0FB5-4D75-9C16-F7BB862A443E}"/>
          </ac:spMkLst>
        </pc:spChg>
        <pc:spChg chg="del">
          <ac:chgData name="Utsav Basu" userId="0bd29009-a5f7-428d-9820-1c90b058987d" providerId="ADAL" clId="{05E47A9F-8883-4748-8FBA-3FA0FC97E71B}" dt="2022-04-03T19:16:35.872" v="1004"/>
          <ac:spMkLst>
            <pc:docMk/>
            <pc:sldMk cId="2341467026" sldId="260"/>
            <ac:spMk id="5" creationId="{09926488-B3C0-496D-AA48-E6D032D1BF86}"/>
          </ac:spMkLst>
        </pc:spChg>
      </pc:sldChg>
      <pc:sldChg chg="delSp modSp add modTransition modNotesTx">
        <pc:chgData name="Utsav Basu" userId="0bd29009-a5f7-428d-9820-1c90b058987d" providerId="ADAL" clId="{05E47A9F-8883-4748-8FBA-3FA0FC97E71B}" dt="2022-04-06T06:36:28.726" v="1876"/>
        <pc:sldMkLst>
          <pc:docMk/>
          <pc:sldMk cId="129879853" sldId="261"/>
        </pc:sldMkLst>
        <pc:spChg chg="mod">
          <ac:chgData name="Utsav Basu" userId="0bd29009-a5f7-428d-9820-1c90b058987d" providerId="ADAL" clId="{05E47A9F-8883-4748-8FBA-3FA0FC97E71B}" dt="2022-04-03T06:32:58.470" v="588" actId="403"/>
          <ac:spMkLst>
            <pc:docMk/>
            <pc:sldMk cId="129879853" sldId="261"/>
            <ac:spMk id="2" creationId="{826A9025-49AB-424D-9E8A-1E9D8AAF597B}"/>
          </ac:spMkLst>
        </pc:spChg>
        <pc:spChg chg="mod">
          <ac:chgData name="Utsav Basu" userId="0bd29009-a5f7-428d-9820-1c90b058987d" providerId="ADAL" clId="{05E47A9F-8883-4748-8FBA-3FA0FC97E71B}" dt="2022-04-06T06:23:20.901" v="1447" actId="1076"/>
          <ac:spMkLst>
            <pc:docMk/>
            <pc:sldMk cId="129879853" sldId="261"/>
            <ac:spMk id="3" creationId="{ABB0D1B3-CA21-45C9-B57A-513245EE9506}"/>
          </ac:spMkLst>
        </pc:spChg>
        <pc:spChg chg="del">
          <ac:chgData name="Utsav Basu" userId="0bd29009-a5f7-428d-9820-1c90b058987d" providerId="ADAL" clId="{05E47A9F-8883-4748-8FBA-3FA0FC97E71B}" dt="2022-04-03T19:15:26.611" v="1003"/>
          <ac:spMkLst>
            <pc:docMk/>
            <pc:sldMk cId="129879853" sldId="261"/>
            <ac:spMk id="4" creationId="{3EE6072D-2B78-48D0-8CE2-FE5B1A39D748}"/>
          </ac:spMkLst>
        </pc:spChg>
        <pc:spChg chg="del">
          <ac:chgData name="Utsav Basu" userId="0bd29009-a5f7-428d-9820-1c90b058987d" providerId="ADAL" clId="{05E47A9F-8883-4748-8FBA-3FA0FC97E71B}" dt="2022-04-03T19:16:35.872" v="1004"/>
          <ac:spMkLst>
            <pc:docMk/>
            <pc:sldMk cId="129879853" sldId="261"/>
            <ac:spMk id="5" creationId="{85E4E965-DD44-4447-98CE-D219F6545ABF}"/>
          </ac:spMkLst>
        </pc:spChg>
      </pc:sldChg>
      <pc:sldChg chg="delSp modSp add modTransition modNotesTx">
        <pc:chgData name="Utsav Basu" userId="0bd29009-a5f7-428d-9820-1c90b058987d" providerId="ADAL" clId="{05E47A9F-8883-4748-8FBA-3FA0FC97E71B}" dt="2022-04-06T06:36:28.726" v="1876"/>
        <pc:sldMkLst>
          <pc:docMk/>
          <pc:sldMk cId="3584227336" sldId="262"/>
        </pc:sldMkLst>
        <pc:spChg chg="mod">
          <ac:chgData name="Utsav Basu" userId="0bd29009-a5f7-428d-9820-1c90b058987d" providerId="ADAL" clId="{05E47A9F-8883-4748-8FBA-3FA0FC97E71B}" dt="2022-04-03T18:13:42.102" v="869" actId="14100"/>
          <ac:spMkLst>
            <pc:docMk/>
            <pc:sldMk cId="3584227336" sldId="262"/>
            <ac:spMk id="2" creationId="{4E57EE18-D9F2-4A01-B127-880F74E91303}"/>
          </ac:spMkLst>
        </pc:spChg>
        <pc:spChg chg="mod">
          <ac:chgData name="Utsav Basu" userId="0bd29009-a5f7-428d-9820-1c90b058987d" providerId="ADAL" clId="{05E47A9F-8883-4748-8FBA-3FA0FC97E71B}" dt="2022-04-03T18:13:49.642" v="871" actId="14100"/>
          <ac:spMkLst>
            <pc:docMk/>
            <pc:sldMk cId="3584227336" sldId="262"/>
            <ac:spMk id="3" creationId="{D67A4AAA-9AAF-469D-89BA-0A3F3881A34B}"/>
          </ac:spMkLst>
        </pc:spChg>
        <pc:spChg chg="del">
          <ac:chgData name="Utsav Basu" userId="0bd29009-a5f7-428d-9820-1c90b058987d" providerId="ADAL" clId="{05E47A9F-8883-4748-8FBA-3FA0FC97E71B}" dt="2022-04-05T15:44:44.239" v="1052" actId="478"/>
          <ac:spMkLst>
            <pc:docMk/>
            <pc:sldMk cId="3584227336" sldId="262"/>
            <ac:spMk id="4" creationId="{A97505D9-2CC4-6C83-3380-7CECDAC1A6DB}"/>
          </ac:spMkLst>
        </pc:spChg>
        <pc:spChg chg="del">
          <ac:chgData name="Utsav Basu" userId="0bd29009-a5f7-428d-9820-1c90b058987d" providerId="ADAL" clId="{05E47A9F-8883-4748-8FBA-3FA0FC97E71B}" dt="2022-04-03T19:15:26.611" v="1003"/>
          <ac:spMkLst>
            <pc:docMk/>
            <pc:sldMk cId="3584227336" sldId="262"/>
            <ac:spMk id="4" creationId="{BB916C58-F606-42BA-A33C-FBC988B120B8}"/>
          </ac:spMkLst>
        </pc:spChg>
        <pc:spChg chg="del">
          <ac:chgData name="Utsav Basu" userId="0bd29009-a5f7-428d-9820-1c90b058987d" providerId="ADAL" clId="{05E47A9F-8883-4748-8FBA-3FA0FC97E71B}" dt="2022-04-03T19:16:35.872" v="1004"/>
          <ac:spMkLst>
            <pc:docMk/>
            <pc:sldMk cId="3584227336" sldId="262"/>
            <ac:spMk id="5" creationId="{982D8119-0CC2-4D6D-8498-DAF4767D3902}"/>
          </ac:spMkLst>
        </pc:spChg>
      </pc:sldChg>
      <pc:sldChg chg="delSp modSp add modTransition modNotesTx">
        <pc:chgData name="Utsav Basu" userId="0bd29009-a5f7-428d-9820-1c90b058987d" providerId="ADAL" clId="{05E47A9F-8883-4748-8FBA-3FA0FC97E71B}" dt="2022-04-06T06:36:28.726" v="1876"/>
        <pc:sldMkLst>
          <pc:docMk/>
          <pc:sldMk cId="3218906982" sldId="263"/>
        </pc:sldMkLst>
        <pc:spChg chg="mod">
          <ac:chgData name="Utsav Basu" userId="0bd29009-a5f7-428d-9820-1c90b058987d" providerId="ADAL" clId="{05E47A9F-8883-4748-8FBA-3FA0FC97E71B}" dt="2022-04-03T18:39:25.616" v="891" actId="1076"/>
          <ac:spMkLst>
            <pc:docMk/>
            <pc:sldMk cId="3218906982" sldId="263"/>
            <ac:spMk id="2" creationId="{C7E607EC-28C2-44BD-A82D-B72F6CF02202}"/>
          </ac:spMkLst>
        </pc:spChg>
        <pc:spChg chg="mod">
          <ac:chgData name="Utsav Basu" userId="0bd29009-a5f7-428d-9820-1c90b058987d" providerId="ADAL" clId="{05E47A9F-8883-4748-8FBA-3FA0FC97E71B}" dt="2022-04-03T18:16:36.035" v="873" actId="14100"/>
          <ac:spMkLst>
            <pc:docMk/>
            <pc:sldMk cId="3218906982" sldId="263"/>
            <ac:spMk id="3" creationId="{154A0592-27C8-4ED0-88BD-CA60538C7845}"/>
          </ac:spMkLst>
        </pc:spChg>
        <pc:spChg chg="del">
          <ac:chgData name="Utsav Basu" userId="0bd29009-a5f7-428d-9820-1c90b058987d" providerId="ADAL" clId="{05E47A9F-8883-4748-8FBA-3FA0FC97E71B}" dt="2022-04-03T19:15:26.611" v="1003"/>
          <ac:spMkLst>
            <pc:docMk/>
            <pc:sldMk cId="3218906982" sldId="263"/>
            <ac:spMk id="4" creationId="{6433D07B-08F1-45F2-826B-827B362FB194}"/>
          </ac:spMkLst>
        </pc:spChg>
        <pc:spChg chg="del">
          <ac:chgData name="Utsav Basu" userId="0bd29009-a5f7-428d-9820-1c90b058987d" providerId="ADAL" clId="{05E47A9F-8883-4748-8FBA-3FA0FC97E71B}" dt="2022-04-03T19:16:35.872" v="1004"/>
          <ac:spMkLst>
            <pc:docMk/>
            <pc:sldMk cId="3218906982" sldId="263"/>
            <ac:spMk id="5" creationId="{8A2C63BC-67C3-474B-8A92-7F7CD21B3A15}"/>
          </ac:spMkLst>
        </pc:spChg>
        <pc:spChg chg="del mod">
          <ac:chgData name="Utsav Basu" userId="0bd29009-a5f7-428d-9820-1c90b058987d" providerId="ADAL" clId="{05E47A9F-8883-4748-8FBA-3FA0FC97E71B}" dt="2022-04-03T19:19:45.854" v="1017" actId="478"/>
          <ac:spMkLst>
            <pc:docMk/>
            <pc:sldMk cId="3218906982" sldId="263"/>
            <ac:spMk id="6" creationId="{483814A5-EEE0-86A6-9370-4D10184A6FB6}"/>
          </ac:spMkLst>
        </pc:spChg>
        <pc:picChg chg="mod">
          <ac:chgData name="Utsav Basu" userId="0bd29009-a5f7-428d-9820-1c90b058987d" providerId="ADAL" clId="{05E47A9F-8883-4748-8FBA-3FA0FC97E71B}" dt="2022-04-03T19:18:41.982" v="1011" actId="1076"/>
          <ac:picMkLst>
            <pc:docMk/>
            <pc:sldMk cId="3218906982" sldId="263"/>
            <ac:picMk id="3" creationId="{BC8FA3AD-39BD-14FF-B8FC-3EDEB2C1AF1F}"/>
          </ac:picMkLst>
        </pc:picChg>
        <pc:picChg chg="mod">
          <ac:chgData name="Utsav Basu" userId="0bd29009-a5f7-428d-9820-1c90b058987d" providerId="ADAL" clId="{05E47A9F-8883-4748-8FBA-3FA0FC97E71B}" dt="2022-04-03T18:25:44.332" v="879"/>
          <ac:picMkLst>
            <pc:docMk/>
            <pc:sldMk cId="3218906982" sldId="263"/>
            <ac:picMk id="4" creationId="{2D7F49AD-7113-E072-CEE3-1371E8CFBABD}"/>
          </ac:picMkLst>
        </pc:picChg>
      </pc:sldChg>
      <pc:sldChg chg="delSp modSp add modTransition modNotesTx">
        <pc:chgData name="Utsav Basu" userId="0bd29009-a5f7-428d-9820-1c90b058987d" providerId="ADAL" clId="{05E47A9F-8883-4748-8FBA-3FA0FC97E71B}" dt="2022-04-06T06:36:28.726" v="1876"/>
        <pc:sldMkLst>
          <pc:docMk/>
          <pc:sldMk cId="2206417225" sldId="264"/>
        </pc:sldMkLst>
        <pc:spChg chg="mod">
          <ac:chgData name="Utsav Basu" userId="0bd29009-a5f7-428d-9820-1c90b058987d" providerId="ADAL" clId="{05E47A9F-8883-4748-8FBA-3FA0FC97E71B}" dt="2022-04-03T18:38:13.227" v="883" actId="1076"/>
          <ac:spMkLst>
            <pc:docMk/>
            <pc:sldMk cId="2206417225" sldId="264"/>
            <ac:spMk id="2" creationId="{37BE0FC6-726A-4008-BC06-C534AE066C42}"/>
          </ac:spMkLst>
        </pc:spChg>
        <pc:spChg chg="del">
          <ac:chgData name="Utsav Basu" userId="0bd29009-a5f7-428d-9820-1c90b058987d" providerId="ADAL" clId="{05E47A9F-8883-4748-8FBA-3FA0FC97E71B}" dt="2022-04-03T19:15:26.611" v="1003"/>
          <ac:spMkLst>
            <pc:docMk/>
            <pc:sldMk cId="2206417225" sldId="264"/>
            <ac:spMk id="3" creationId="{64F348CB-C3E3-4C0D-BEA2-D241963BB8ED}"/>
          </ac:spMkLst>
        </pc:spChg>
        <pc:spChg chg="mod">
          <ac:chgData name="Utsav Basu" userId="0bd29009-a5f7-428d-9820-1c90b058987d" providerId="ADAL" clId="{05E47A9F-8883-4748-8FBA-3FA0FC97E71B}" dt="2022-04-03T18:23:33.607" v="877" actId="14100"/>
          <ac:spMkLst>
            <pc:docMk/>
            <pc:sldMk cId="2206417225" sldId="264"/>
            <ac:spMk id="3" creationId="{C975AF3E-2071-4120-85F0-B98E225BE517}"/>
          </ac:spMkLst>
        </pc:spChg>
        <pc:spChg chg="del">
          <ac:chgData name="Utsav Basu" userId="0bd29009-a5f7-428d-9820-1c90b058987d" providerId="ADAL" clId="{05E47A9F-8883-4748-8FBA-3FA0FC97E71B}" dt="2022-04-03T19:16:35.872" v="1004"/>
          <ac:spMkLst>
            <pc:docMk/>
            <pc:sldMk cId="2206417225" sldId="264"/>
            <ac:spMk id="5" creationId="{F77A495F-F961-4169-A455-9A5A4508E2D0}"/>
          </ac:spMkLst>
        </pc:spChg>
        <pc:picChg chg="mod">
          <ac:chgData name="Utsav Basu" userId="0bd29009-a5f7-428d-9820-1c90b058987d" providerId="ADAL" clId="{05E47A9F-8883-4748-8FBA-3FA0FC97E71B}" dt="2022-04-03T19:18:28.583" v="1009" actId="1076"/>
          <ac:picMkLst>
            <pc:docMk/>
            <pc:sldMk cId="2206417225" sldId="264"/>
            <ac:picMk id="4" creationId="{6BABFFDA-9ECD-ABCA-31E2-82FBEBB8C2CD}"/>
          </ac:picMkLst>
        </pc:picChg>
      </pc:sldChg>
      <pc:sldChg chg="addSp delSp modSp add modTransition">
        <pc:chgData name="Utsav Basu" userId="0bd29009-a5f7-428d-9820-1c90b058987d" providerId="ADAL" clId="{05E47A9F-8883-4748-8FBA-3FA0FC97E71B}" dt="2022-04-06T06:36:28.726" v="1876"/>
        <pc:sldMkLst>
          <pc:docMk/>
          <pc:sldMk cId="4091314220" sldId="265"/>
        </pc:sldMkLst>
        <pc:spChg chg="del mod">
          <ac:chgData name="Utsav Basu" userId="0bd29009-a5f7-428d-9820-1c90b058987d" providerId="ADAL" clId="{05E47A9F-8883-4748-8FBA-3FA0FC97E71B}" dt="2022-04-03T06:37:09.657" v="641"/>
          <ac:spMkLst>
            <pc:docMk/>
            <pc:sldMk cId="4091314220" sldId="265"/>
            <ac:spMk id="2" creationId="{620592F1-F5B0-4269-B2B2-861145BDCCF9}"/>
          </ac:spMkLst>
        </pc:spChg>
        <pc:spChg chg="del">
          <ac:chgData name="Utsav Basu" userId="0bd29009-a5f7-428d-9820-1c90b058987d" providerId="ADAL" clId="{05E47A9F-8883-4748-8FBA-3FA0FC97E71B}" dt="2022-04-03T19:15:26.611" v="1003"/>
          <ac:spMkLst>
            <pc:docMk/>
            <pc:sldMk cId="4091314220" sldId="265"/>
            <ac:spMk id="2" creationId="{DC96C56B-33A4-4D45-A014-56F2A6E25C25}"/>
          </ac:spMkLst>
        </pc:spChg>
        <pc:spChg chg="del">
          <ac:chgData name="Utsav Basu" userId="0bd29009-a5f7-428d-9820-1c90b058987d" providerId="ADAL" clId="{05E47A9F-8883-4748-8FBA-3FA0FC97E71B}" dt="2022-04-03T19:16:35.872" v="1004"/>
          <ac:spMkLst>
            <pc:docMk/>
            <pc:sldMk cId="4091314220" sldId="265"/>
            <ac:spMk id="3" creationId="{361FD998-984E-4B83-B295-E41A5C523C06}"/>
          </ac:spMkLst>
        </pc:spChg>
        <pc:spChg chg="del mod">
          <ac:chgData name="Utsav Basu" userId="0bd29009-a5f7-428d-9820-1c90b058987d" providerId="ADAL" clId="{05E47A9F-8883-4748-8FBA-3FA0FC97E71B}" dt="2022-04-03T06:37:09.657" v="641"/>
          <ac:spMkLst>
            <pc:docMk/>
            <pc:sldMk cId="4091314220" sldId="265"/>
            <ac:spMk id="3" creationId="{41646740-0AA6-4529-80FB-EE6AFA0065F1}"/>
          </ac:spMkLst>
        </pc:spChg>
        <pc:spChg chg="add mod">
          <ac:chgData name="Utsav Basu" userId="0bd29009-a5f7-428d-9820-1c90b058987d" providerId="ADAL" clId="{05E47A9F-8883-4748-8FBA-3FA0FC97E71B}" dt="2022-04-06T06:07:47.517" v="1391" actId="27636"/>
          <ac:spMkLst>
            <pc:docMk/>
            <pc:sldMk cId="4091314220" sldId="265"/>
            <ac:spMk id="4" creationId="{84A9E7C0-BC9E-4346-8406-8A4F61D66373}"/>
          </ac:spMkLst>
        </pc:spChg>
        <pc:spChg chg="add mod">
          <ac:chgData name="Utsav Basu" userId="0bd29009-a5f7-428d-9820-1c90b058987d" providerId="ADAL" clId="{05E47A9F-8883-4748-8FBA-3FA0FC97E71B}" dt="2022-04-03T06:37:09.657" v="641"/>
          <ac:spMkLst>
            <pc:docMk/>
            <pc:sldMk cId="4091314220" sldId="265"/>
            <ac:spMk id="5" creationId="{E4ACD7D9-3673-4EC0-908F-9FEC2F8BA35B}"/>
          </ac:spMkLst>
        </pc:spChg>
      </pc:sldChg>
      <pc:sldChg chg="delSp modSp modTransition">
        <pc:chgData name="Utsav Basu" userId="0bd29009-a5f7-428d-9820-1c90b058987d" providerId="ADAL" clId="{05E47A9F-8883-4748-8FBA-3FA0FC97E71B}" dt="2022-04-06T07:05:24.647" v="1885"/>
        <pc:sldMkLst>
          <pc:docMk/>
          <pc:sldMk cId="1247678327" sldId="266"/>
        </pc:sldMkLst>
        <pc:spChg chg="mod">
          <ac:chgData name="Utsav Basu" userId="0bd29009-a5f7-428d-9820-1c90b058987d" providerId="ADAL" clId="{05E47A9F-8883-4748-8FBA-3FA0FC97E71B}" dt="2022-04-03T18:48:12.694" v="899" actId="403"/>
          <ac:spMkLst>
            <pc:docMk/>
            <pc:sldMk cId="1247678327" sldId="266"/>
            <ac:spMk id="2" creationId="{4A4F1087-4DD8-CBFE-AF80-670564A2F02C}"/>
          </ac:spMkLst>
        </pc:spChg>
        <pc:spChg chg="mod">
          <ac:chgData name="Utsav Basu" userId="0bd29009-a5f7-428d-9820-1c90b058987d" providerId="ADAL" clId="{05E47A9F-8883-4748-8FBA-3FA0FC97E71B}" dt="2022-04-06T07:05:24.647" v="1885"/>
          <ac:spMkLst>
            <pc:docMk/>
            <pc:sldMk cId="1247678327" sldId="266"/>
            <ac:spMk id="3" creationId="{A61B5C8B-2091-77FA-15E5-6E27C99D204B}"/>
          </ac:spMkLst>
        </pc:spChg>
        <pc:spChg chg="del">
          <ac:chgData name="Utsav Basu" userId="0bd29009-a5f7-428d-9820-1c90b058987d" providerId="ADAL" clId="{05E47A9F-8883-4748-8FBA-3FA0FC97E71B}" dt="2022-04-03T19:15:26.611" v="1003"/>
          <ac:spMkLst>
            <pc:docMk/>
            <pc:sldMk cId="1247678327" sldId="266"/>
            <ac:spMk id="4" creationId="{1C441212-63F0-4C40-8FFE-54CCCC37CA1C}"/>
          </ac:spMkLst>
        </pc:spChg>
        <pc:spChg chg="del">
          <ac:chgData name="Utsav Basu" userId="0bd29009-a5f7-428d-9820-1c90b058987d" providerId="ADAL" clId="{05E47A9F-8883-4748-8FBA-3FA0FC97E71B}" dt="2022-04-03T19:16:35.872" v="1004"/>
          <ac:spMkLst>
            <pc:docMk/>
            <pc:sldMk cId="1247678327" sldId="266"/>
            <ac:spMk id="5" creationId="{A8711A73-4AA1-4CFE-8F96-41F9198C37BD}"/>
          </ac:spMkLst>
        </pc:spChg>
      </pc:sldChg>
      <pc:sldChg chg="delSp modSp modTransition modNotesTx">
        <pc:chgData name="Utsav Basu" userId="0bd29009-a5f7-428d-9820-1c90b058987d" providerId="ADAL" clId="{05E47A9F-8883-4748-8FBA-3FA0FC97E71B}" dt="2022-04-06T06:36:28.726" v="1876"/>
        <pc:sldMkLst>
          <pc:docMk/>
          <pc:sldMk cId="4040277154" sldId="267"/>
        </pc:sldMkLst>
        <pc:spChg chg="mod">
          <ac:chgData name="Utsav Basu" userId="0bd29009-a5f7-428d-9820-1c90b058987d" providerId="ADAL" clId="{05E47A9F-8883-4748-8FBA-3FA0FC97E71B}" dt="2022-04-05T15:53:33.912" v="1066" actId="20577"/>
          <ac:spMkLst>
            <pc:docMk/>
            <pc:sldMk cId="4040277154" sldId="267"/>
            <ac:spMk id="2" creationId="{B15E4E67-DF7D-9849-5A76-A9E5D7F92ABE}"/>
          </ac:spMkLst>
        </pc:spChg>
        <pc:spChg chg="mod">
          <ac:chgData name="Utsav Basu" userId="0bd29009-a5f7-428d-9820-1c90b058987d" providerId="ADAL" clId="{05E47A9F-8883-4748-8FBA-3FA0FC97E71B}" dt="2022-04-05T16:22:02.132" v="1382" actId="403"/>
          <ac:spMkLst>
            <pc:docMk/>
            <pc:sldMk cId="4040277154" sldId="267"/>
            <ac:spMk id="3" creationId="{B29EE438-E643-3424-DD6F-55E341179B8A}"/>
          </ac:spMkLst>
        </pc:spChg>
        <pc:spChg chg="del">
          <ac:chgData name="Utsav Basu" userId="0bd29009-a5f7-428d-9820-1c90b058987d" providerId="ADAL" clId="{05E47A9F-8883-4748-8FBA-3FA0FC97E71B}" dt="2022-04-03T19:15:26.611" v="1003"/>
          <ac:spMkLst>
            <pc:docMk/>
            <pc:sldMk cId="4040277154" sldId="267"/>
            <ac:spMk id="4" creationId="{580BEA04-6C09-4862-ACDF-C9FD582A1735}"/>
          </ac:spMkLst>
        </pc:spChg>
        <pc:spChg chg="del">
          <ac:chgData name="Utsav Basu" userId="0bd29009-a5f7-428d-9820-1c90b058987d" providerId="ADAL" clId="{05E47A9F-8883-4748-8FBA-3FA0FC97E71B}" dt="2022-04-03T19:16:35.872" v="1004"/>
          <ac:spMkLst>
            <pc:docMk/>
            <pc:sldMk cId="4040277154" sldId="267"/>
            <ac:spMk id="5" creationId="{F13D2395-D94E-4357-B097-D4D55F171011}"/>
          </ac:spMkLst>
        </pc:spChg>
      </pc:sldChg>
      <pc:sldChg chg="delSp modSp add modTransition">
        <pc:chgData name="Utsav Basu" userId="0bd29009-a5f7-428d-9820-1c90b058987d" providerId="ADAL" clId="{05E47A9F-8883-4748-8FBA-3FA0FC97E71B}" dt="2022-04-06T06:36:28.726" v="1876"/>
        <pc:sldMkLst>
          <pc:docMk/>
          <pc:sldMk cId="703236012" sldId="268"/>
        </pc:sldMkLst>
        <pc:spChg chg="mod">
          <ac:chgData name="Utsav Basu" userId="0bd29009-a5f7-428d-9820-1c90b058987d" providerId="ADAL" clId="{05E47A9F-8883-4748-8FBA-3FA0FC97E71B}" dt="2022-04-03T06:59:06.623" v="738" actId="404"/>
          <ac:spMkLst>
            <pc:docMk/>
            <pc:sldMk cId="703236012" sldId="268"/>
            <ac:spMk id="2" creationId="{A192FD04-01CE-4791-BD9D-2634DF2A8D83}"/>
          </ac:spMkLst>
        </pc:spChg>
        <pc:spChg chg="del">
          <ac:chgData name="Utsav Basu" userId="0bd29009-a5f7-428d-9820-1c90b058987d" providerId="ADAL" clId="{05E47A9F-8883-4748-8FBA-3FA0FC97E71B}" dt="2022-04-03T06:58:27.774" v="726" actId="478"/>
          <ac:spMkLst>
            <pc:docMk/>
            <pc:sldMk cId="703236012" sldId="268"/>
            <ac:spMk id="3" creationId="{3C8B21CF-D721-4C19-8A4D-BE3CB6FB432A}"/>
          </ac:spMkLst>
        </pc:spChg>
        <pc:spChg chg="del">
          <ac:chgData name="Utsav Basu" userId="0bd29009-a5f7-428d-9820-1c90b058987d" providerId="ADAL" clId="{05E47A9F-8883-4748-8FBA-3FA0FC97E71B}" dt="2022-04-03T19:15:26.611" v="1003"/>
          <ac:spMkLst>
            <pc:docMk/>
            <pc:sldMk cId="703236012" sldId="268"/>
            <ac:spMk id="3" creationId="{AFDC3C6D-48C7-479F-9C4F-51CD1562A70D}"/>
          </ac:spMkLst>
        </pc:spChg>
        <pc:spChg chg="del">
          <ac:chgData name="Utsav Basu" userId="0bd29009-a5f7-428d-9820-1c90b058987d" providerId="ADAL" clId="{05E47A9F-8883-4748-8FBA-3FA0FC97E71B}" dt="2022-04-03T19:16:35.872" v="1004"/>
          <ac:spMkLst>
            <pc:docMk/>
            <pc:sldMk cId="703236012" sldId="268"/>
            <ac:spMk id="4" creationId="{8453B460-4382-4378-8E80-D581AEE297FF}"/>
          </ac:spMkLst>
        </pc:spChg>
      </pc:sldChg>
      <pc:sldChg chg="addSp delSp modSp add modTransition">
        <pc:chgData name="Utsav Basu" userId="0bd29009-a5f7-428d-9820-1c90b058987d" providerId="ADAL" clId="{05E47A9F-8883-4748-8FBA-3FA0FC97E71B}" dt="2022-04-06T06:36:28.726" v="1876"/>
        <pc:sldMkLst>
          <pc:docMk/>
          <pc:sldMk cId="2065550292" sldId="269"/>
        </pc:sldMkLst>
        <pc:spChg chg="del">
          <ac:chgData name="Utsav Basu" userId="0bd29009-a5f7-428d-9820-1c90b058987d" providerId="ADAL" clId="{05E47A9F-8883-4748-8FBA-3FA0FC97E71B}" dt="2022-04-03T19:15:26.611" v="1003"/>
          <ac:spMkLst>
            <pc:docMk/>
            <pc:sldMk cId="2065550292" sldId="269"/>
            <ac:spMk id="2" creationId="{77AC4AFD-3813-4037-A7E3-6FF4B3D12BFA}"/>
          </ac:spMkLst>
        </pc:spChg>
        <pc:spChg chg="del">
          <ac:chgData name="Utsav Basu" userId="0bd29009-a5f7-428d-9820-1c90b058987d" providerId="ADAL" clId="{05E47A9F-8883-4748-8FBA-3FA0FC97E71B}" dt="2022-04-03T06:59:31.991" v="740"/>
          <ac:spMkLst>
            <pc:docMk/>
            <pc:sldMk cId="2065550292" sldId="269"/>
            <ac:spMk id="2" creationId="{975BF0C1-25CF-4D40-B68F-BA71D625B11A}"/>
          </ac:spMkLst>
        </pc:spChg>
        <pc:spChg chg="del">
          <ac:chgData name="Utsav Basu" userId="0bd29009-a5f7-428d-9820-1c90b058987d" providerId="ADAL" clId="{05E47A9F-8883-4748-8FBA-3FA0FC97E71B}" dt="2022-04-03T06:59:31.991" v="740"/>
          <ac:spMkLst>
            <pc:docMk/>
            <pc:sldMk cId="2065550292" sldId="269"/>
            <ac:spMk id="3" creationId="{2B78F94E-B928-4378-A11D-4CAF49B7DA99}"/>
          </ac:spMkLst>
        </pc:spChg>
        <pc:spChg chg="del">
          <ac:chgData name="Utsav Basu" userId="0bd29009-a5f7-428d-9820-1c90b058987d" providerId="ADAL" clId="{05E47A9F-8883-4748-8FBA-3FA0FC97E71B}" dt="2022-04-03T19:16:35.872" v="1004"/>
          <ac:spMkLst>
            <pc:docMk/>
            <pc:sldMk cId="2065550292" sldId="269"/>
            <ac:spMk id="3" creationId="{7A20B1E5-8EFB-4E5F-B1FF-35B48689828D}"/>
          </ac:spMkLst>
        </pc:spChg>
        <pc:spChg chg="add mod">
          <ac:chgData name="Utsav Basu" userId="0bd29009-a5f7-428d-9820-1c90b058987d" providerId="ADAL" clId="{05E47A9F-8883-4748-8FBA-3FA0FC97E71B}" dt="2022-04-03T07:00:29.533" v="768" actId="404"/>
          <ac:spMkLst>
            <pc:docMk/>
            <pc:sldMk cId="2065550292" sldId="269"/>
            <ac:spMk id="4" creationId="{56589099-9502-40FE-A291-11EC6FB6DB0A}"/>
          </ac:spMkLst>
        </pc:spChg>
        <pc:spChg chg="add del mod">
          <ac:chgData name="Utsav Basu" userId="0bd29009-a5f7-428d-9820-1c90b058987d" providerId="ADAL" clId="{05E47A9F-8883-4748-8FBA-3FA0FC97E71B}" dt="2022-04-03T06:59:37.756" v="742" actId="478"/>
          <ac:spMkLst>
            <pc:docMk/>
            <pc:sldMk cId="2065550292" sldId="269"/>
            <ac:spMk id="5" creationId="{0104C999-F8FF-46A7-AA00-B73D51400E66}"/>
          </ac:spMkLst>
        </pc:spChg>
      </pc:sldChg>
      <pc:sldChg chg="delSp modSp modTransition modNotesTx">
        <pc:chgData name="Utsav Basu" userId="0bd29009-a5f7-428d-9820-1c90b058987d" providerId="ADAL" clId="{05E47A9F-8883-4748-8FBA-3FA0FC97E71B}" dt="2022-04-06T06:36:28.726" v="1876"/>
        <pc:sldMkLst>
          <pc:docMk/>
          <pc:sldMk cId="1496806545" sldId="270"/>
        </pc:sldMkLst>
        <pc:spChg chg="mod">
          <ac:chgData name="Utsav Basu" userId="0bd29009-a5f7-428d-9820-1c90b058987d" providerId="ADAL" clId="{05E47A9F-8883-4748-8FBA-3FA0FC97E71B}" dt="2022-04-06T06:20:17.797" v="1427" actId="14100"/>
          <ac:spMkLst>
            <pc:docMk/>
            <pc:sldMk cId="1496806545" sldId="270"/>
            <ac:spMk id="2" creationId="{826A9025-49AB-424D-9E8A-1E9D8AAF597B}"/>
          </ac:spMkLst>
        </pc:spChg>
        <pc:spChg chg="mod">
          <ac:chgData name="Utsav Basu" userId="0bd29009-a5f7-428d-9820-1c90b058987d" providerId="ADAL" clId="{05E47A9F-8883-4748-8FBA-3FA0FC97E71B}" dt="2022-04-06T06:20:19.615" v="1428" actId="14100"/>
          <ac:spMkLst>
            <pc:docMk/>
            <pc:sldMk cId="1496806545" sldId="270"/>
            <ac:spMk id="3" creationId="{ABB0D1B3-CA21-45C9-B57A-513245EE9506}"/>
          </ac:spMkLst>
        </pc:spChg>
        <pc:spChg chg="del">
          <ac:chgData name="Utsav Basu" userId="0bd29009-a5f7-428d-9820-1c90b058987d" providerId="ADAL" clId="{05E47A9F-8883-4748-8FBA-3FA0FC97E71B}" dt="2022-04-03T19:15:26.611" v="1003"/>
          <ac:spMkLst>
            <pc:docMk/>
            <pc:sldMk cId="1496806545" sldId="270"/>
            <ac:spMk id="4" creationId="{50C40BBE-5B6C-48ED-AD21-EB8CAD8884F6}"/>
          </ac:spMkLst>
        </pc:spChg>
        <pc:spChg chg="del">
          <ac:chgData name="Utsav Basu" userId="0bd29009-a5f7-428d-9820-1c90b058987d" providerId="ADAL" clId="{05E47A9F-8883-4748-8FBA-3FA0FC97E71B}" dt="2022-04-03T19:16:35.872" v="1004"/>
          <ac:spMkLst>
            <pc:docMk/>
            <pc:sldMk cId="1496806545" sldId="270"/>
            <ac:spMk id="5" creationId="{51A73A78-4996-4955-B958-1370283C1D8E}"/>
          </ac:spMkLst>
        </pc:spChg>
      </pc:sldChg>
      <pc:sldChg chg="modSp modTransition">
        <pc:chgData name="Utsav Basu" userId="0bd29009-a5f7-428d-9820-1c90b058987d" providerId="ADAL" clId="{05E47A9F-8883-4748-8FBA-3FA0FC97E71B}" dt="2022-04-06T06:36:28.726" v="1876"/>
        <pc:sldMkLst>
          <pc:docMk/>
          <pc:sldMk cId="3258992223" sldId="271"/>
        </pc:sldMkLst>
        <pc:picChg chg="mod">
          <ac:chgData name="Utsav Basu" userId="0bd29009-a5f7-428d-9820-1c90b058987d" providerId="ADAL" clId="{05E47A9F-8883-4748-8FBA-3FA0FC97E71B}" dt="2022-04-06T06:08:09.544" v="1396" actId="1076"/>
          <ac:picMkLst>
            <pc:docMk/>
            <pc:sldMk cId="3258992223" sldId="271"/>
            <ac:picMk id="6" creationId="{BCAE7F6B-DBED-1E12-3566-FD3F189E5AAC}"/>
          </ac:picMkLst>
        </pc:picChg>
      </pc:sldChg>
      <pc:sldChg chg="modTransition">
        <pc:chgData name="Utsav Basu" userId="0bd29009-a5f7-428d-9820-1c90b058987d" providerId="ADAL" clId="{05E47A9F-8883-4748-8FBA-3FA0FC97E71B}" dt="2022-04-06T06:36:28.726" v="1876"/>
        <pc:sldMkLst>
          <pc:docMk/>
          <pc:sldMk cId="3764418678" sldId="272"/>
        </pc:sldMkLst>
      </pc:sldChg>
      <pc:sldChg chg="modSp modTransition">
        <pc:chgData name="Utsav Basu" userId="0bd29009-a5f7-428d-9820-1c90b058987d" providerId="ADAL" clId="{05E47A9F-8883-4748-8FBA-3FA0FC97E71B}" dt="2022-04-06T06:36:28.726" v="1876"/>
        <pc:sldMkLst>
          <pc:docMk/>
          <pc:sldMk cId="3071760885" sldId="273"/>
        </pc:sldMkLst>
        <pc:spChg chg="mod">
          <ac:chgData name="Utsav Basu" userId="0bd29009-a5f7-428d-9820-1c90b058987d" providerId="ADAL" clId="{05E47A9F-8883-4748-8FBA-3FA0FC97E71B}" dt="2022-04-06T06:21:25.902" v="1433" actId="1076"/>
          <ac:spMkLst>
            <pc:docMk/>
            <pc:sldMk cId="3071760885" sldId="273"/>
            <ac:spMk id="4" creationId="{3B21C878-E92B-4B55-E8CA-D59C3F622ABB}"/>
          </ac:spMkLst>
        </pc:spChg>
        <pc:picChg chg="mod">
          <ac:chgData name="Utsav Basu" userId="0bd29009-a5f7-428d-9820-1c90b058987d" providerId="ADAL" clId="{05E47A9F-8883-4748-8FBA-3FA0FC97E71B}" dt="2022-04-06T06:21:18.446" v="1432" actId="1076"/>
          <ac:picMkLst>
            <pc:docMk/>
            <pc:sldMk cId="3071760885" sldId="273"/>
            <ac:picMk id="2" creationId="{A78F6729-19E5-E068-C8B3-DCBE4B665FC1}"/>
          </ac:picMkLst>
        </pc:picChg>
        <pc:picChg chg="mod">
          <ac:chgData name="Utsav Basu" userId="0bd29009-a5f7-428d-9820-1c90b058987d" providerId="ADAL" clId="{05E47A9F-8883-4748-8FBA-3FA0FC97E71B}" dt="2022-04-06T06:21:14.022" v="1431" actId="14100"/>
          <ac:picMkLst>
            <pc:docMk/>
            <pc:sldMk cId="3071760885" sldId="273"/>
            <ac:picMk id="3" creationId="{FC21B0B3-53AC-BE8A-A739-97A682C026C0}"/>
          </ac:picMkLst>
        </pc:picChg>
        <pc:picChg chg="mod">
          <ac:chgData name="Utsav Basu" userId="0bd29009-a5f7-428d-9820-1c90b058987d" providerId="ADAL" clId="{05E47A9F-8883-4748-8FBA-3FA0FC97E71B}" dt="2022-04-06T06:21:09.534" v="1429" actId="14100"/>
          <ac:picMkLst>
            <pc:docMk/>
            <pc:sldMk cId="3071760885" sldId="273"/>
            <ac:picMk id="7" creationId="{6D16C99C-B992-6C79-84B6-4F73A879C2BD}"/>
          </ac:picMkLst>
        </pc:picChg>
      </pc:sldChg>
      <pc:sldChg chg="modSp modTransition">
        <pc:chgData name="Utsav Basu" userId="0bd29009-a5f7-428d-9820-1c90b058987d" providerId="ADAL" clId="{05E47A9F-8883-4748-8FBA-3FA0FC97E71B}" dt="2022-04-06T06:36:28.726" v="1876"/>
        <pc:sldMkLst>
          <pc:docMk/>
          <pc:sldMk cId="1719965071" sldId="274"/>
        </pc:sldMkLst>
        <pc:picChg chg="mod">
          <ac:chgData name="Utsav Basu" userId="0bd29009-a5f7-428d-9820-1c90b058987d" providerId="ADAL" clId="{05E47A9F-8883-4748-8FBA-3FA0FC97E71B}" dt="2022-04-06T06:07:21.269" v="1388" actId="1076"/>
          <ac:picMkLst>
            <pc:docMk/>
            <pc:sldMk cId="1719965071" sldId="274"/>
            <ac:picMk id="7" creationId="{B4B393B6-E425-CF2B-12F0-F64FD7BD3054}"/>
          </ac:picMkLst>
        </pc:picChg>
      </pc:sldChg>
      <pc:sldChg chg="modTransition">
        <pc:chgData name="Utsav Basu" userId="0bd29009-a5f7-428d-9820-1c90b058987d" providerId="ADAL" clId="{05E47A9F-8883-4748-8FBA-3FA0FC97E71B}" dt="2022-04-06T06:36:28.726" v="1876"/>
        <pc:sldMkLst>
          <pc:docMk/>
          <pc:sldMk cId="3274030239" sldId="275"/>
        </pc:sldMkLst>
      </pc:sldChg>
      <pc:sldChg chg="modTransition">
        <pc:chgData name="Utsav Basu" userId="0bd29009-a5f7-428d-9820-1c90b058987d" providerId="ADAL" clId="{05E47A9F-8883-4748-8FBA-3FA0FC97E71B}" dt="2022-04-06T06:36:28.726" v="1876"/>
        <pc:sldMkLst>
          <pc:docMk/>
          <pc:sldMk cId="2243653395" sldId="276"/>
        </pc:sldMkLst>
      </pc:sldChg>
      <pc:sldChg chg="modTransition">
        <pc:chgData name="Utsav Basu" userId="0bd29009-a5f7-428d-9820-1c90b058987d" providerId="ADAL" clId="{05E47A9F-8883-4748-8FBA-3FA0FC97E71B}" dt="2022-04-06T06:36:28.726" v="1876"/>
        <pc:sldMkLst>
          <pc:docMk/>
          <pc:sldMk cId="1801306799" sldId="277"/>
        </pc:sldMkLst>
      </pc:sldChg>
      <pc:sldChg chg="delSp modTransition">
        <pc:chgData name="Utsav Basu" userId="0bd29009-a5f7-428d-9820-1c90b058987d" providerId="ADAL" clId="{05E47A9F-8883-4748-8FBA-3FA0FC97E71B}" dt="2022-04-06T06:36:28.726" v="1876"/>
        <pc:sldMkLst>
          <pc:docMk/>
          <pc:sldMk cId="2536059853" sldId="279"/>
        </pc:sldMkLst>
        <pc:spChg chg="del">
          <ac:chgData name="Utsav Basu" userId="0bd29009-a5f7-428d-9820-1c90b058987d" providerId="ADAL" clId="{05E47A9F-8883-4748-8FBA-3FA0FC97E71B}" dt="2022-04-05T16:20:55.488" v="1380" actId="478"/>
          <ac:spMkLst>
            <pc:docMk/>
            <pc:sldMk cId="2536059853" sldId="279"/>
            <ac:spMk id="2" creationId="{D2A681B0-E9C0-C90C-2E7B-9A4ADC5C82F9}"/>
          </ac:spMkLst>
        </pc:spChg>
      </pc:sldChg>
      <pc:sldChg chg="modTransition">
        <pc:chgData name="Utsav Basu" userId="0bd29009-a5f7-428d-9820-1c90b058987d" providerId="ADAL" clId="{05E47A9F-8883-4748-8FBA-3FA0FC97E71B}" dt="2022-04-06T06:36:28.726" v="1876"/>
        <pc:sldMkLst>
          <pc:docMk/>
          <pc:sldMk cId="3959287557" sldId="280"/>
        </pc:sldMkLst>
      </pc:sldChg>
      <pc:sldChg chg="addSp delSp modSp add">
        <pc:chgData name="Utsav Basu" userId="0bd29009-a5f7-428d-9820-1c90b058987d" providerId="ADAL" clId="{05E47A9F-8883-4748-8FBA-3FA0FC97E71B}" dt="2022-04-06T06:14:03.957" v="1399"/>
        <pc:sldMkLst>
          <pc:docMk/>
          <pc:sldMk cId="544622125" sldId="281"/>
        </pc:sldMkLst>
        <pc:spChg chg="del">
          <ac:chgData name="Utsav Basu" userId="0bd29009-a5f7-428d-9820-1c90b058987d" providerId="ADAL" clId="{05E47A9F-8883-4748-8FBA-3FA0FC97E71B}" dt="2022-04-06T06:13:48.456" v="1398"/>
          <ac:spMkLst>
            <pc:docMk/>
            <pc:sldMk cId="544622125" sldId="281"/>
            <ac:spMk id="2" creationId="{4EE305F5-907F-439A-8B36-3AA7C0E387FC}"/>
          </ac:spMkLst>
        </pc:spChg>
        <pc:spChg chg="del">
          <ac:chgData name="Utsav Basu" userId="0bd29009-a5f7-428d-9820-1c90b058987d" providerId="ADAL" clId="{05E47A9F-8883-4748-8FBA-3FA0FC97E71B}" dt="2022-04-06T06:13:48.456" v="1398"/>
          <ac:spMkLst>
            <pc:docMk/>
            <pc:sldMk cId="544622125" sldId="281"/>
            <ac:spMk id="3" creationId="{AF88AF0A-1317-4606-A666-B580BB8F312E}"/>
          </ac:spMkLst>
        </pc:spChg>
        <pc:spChg chg="add mod">
          <ac:chgData name="Utsav Basu" userId="0bd29009-a5f7-428d-9820-1c90b058987d" providerId="ADAL" clId="{05E47A9F-8883-4748-8FBA-3FA0FC97E71B}" dt="2022-04-06T06:13:48.456" v="1398"/>
          <ac:spMkLst>
            <pc:docMk/>
            <pc:sldMk cId="544622125" sldId="281"/>
            <ac:spMk id="5" creationId="{CF08F121-3322-4038-830B-611289C7FBA4}"/>
          </ac:spMkLst>
        </pc:spChg>
        <pc:spChg chg="add del mod">
          <ac:chgData name="Utsav Basu" userId="0bd29009-a5f7-428d-9820-1c90b058987d" providerId="ADAL" clId="{05E47A9F-8883-4748-8FBA-3FA0FC97E71B}" dt="2022-04-06T06:14:03.957" v="1399"/>
          <ac:spMkLst>
            <pc:docMk/>
            <pc:sldMk cId="544622125" sldId="281"/>
            <ac:spMk id="6" creationId="{C8667279-7028-4289-A6D9-9F0C85B6233D}"/>
          </ac:spMkLst>
        </pc:spChg>
        <pc:picChg chg="add mod">
          <ac:chgData name="Utsav Basu" userId="0bd29009-a5f7-428d-9820-1c90b058987d" providerId="ADAL" clId="{05E47A9F-8883-4748-8FBA-3FA0FC97E71B}" dt="2022-04-06T06:14:03.957" v="1399"/>
          <ac:picMkLst>
            <pc:docMk/>
            <pc:sldMk cId="544622125" sldId="281"/>
            <ac:picMk id="8" creationId="{A5EB0EB9-A9B2-4DFC-B079-1B7A5D5C4F5E}"/>
          </ac:picMkLst>
        </pc:picChg>
      </pc:sldChg>
      <pc:sldChg chg="add del">
        <pc:chgData name="Utsav Basu" userId="0bd29009-a5f7-428d-9820-1c90b058987d" providerId="ADAL" clId="{05E47A9F-8883-4748-8FBA-3FA0FC97E71B}" dt="2022-04-06T06:14:40.832" v="1402" actId="2696"/>
        <pc:sldMkLst>
          <pc:docMk/>
          <pc:sldMk cId="2213197474" sldId="281"/>
        </pc:sldMkLst>
      </pc:sldChg>
      <pc:sldChg chg="modSp modTransition">
        <pc:chgData name="Utsav Basu" userId="0bd29009-a5f7-428d-9820-1c90b058987d" providerId="ADAL" clId="{05E47A9F-8883-4748-8FBA-3FA0FC97E71B}" dt="2022-04-06T06:36:28.726" v="1876"/>
        <pc:sldMkLst>
          <pc:docMk/>
          <pc:sldMk cId="544622125" sldId="282"/>
        </pc:sldMkLst>
        <pc:spChg chg="mod">
          <ac:chgData name="Utsav Basu" userId="0bd29009-a5f7-428d-9820-1c90b058987d" providerId="ADAL" clId="{05E47A9F-8883-4748-8FBA-3FA0FC97E71B}" dt="2022-04-06T06:19:10.678" v="1415" actId="1076"/>
          <ac:spMkLst>
            <pc:docMk/>
            <pc:sldMk cId="544622125" sldId="282"/>
            <ac:spMk id="4" creationId="{46851FCA-FD37-46AA-977C-3C8E058BF19B}"/>
          </ac:spMkLst>
        </pc:spChg>
        <pc:spChg chg="mod">
          <ac:chgData name="Utsav Basu" userId="0bd29009-a5f7-428d-9820-1c90b058987d" providerId="ADAL" clId="{05E47A9F-8883-4748-8FBA-3FA0FC97E71B}" dt="2022-04-06T06:17:17.748" v="1408" actId="313"/>
          <ac:spMkLst>
            <pc:docMk/>
            <pc:sldMk cId="544622125" sldId="282"/>
            <ac:spMk id="5" creationId="{CF08F121-3322-4038-830B-611289C7FBA4}"/>
          </ac:spMkLst>
        </pc:spChg>
        <pc:picChg chg="mod">
          <ac:chgData name="Utsav Basu" userId="0bd29009-a5f7-428d-9820-1c90b058987d" providerId="ADAL" clId="{05E47A9F-8883-4748-8FBA-3FA0FC97E71B}" dt="2022-04-06T06:17:05.899" v="1407" actId="1076"/>
          <ac:picMkLst>
            <pc:docMk/>
            <pc:sldMk cId="544622125" sldId="282"/>
            <ac:picMk id="8" creationId="{A5EB0EB9-A9B2-4DFC-B079-1B7A5D5C4F5E}"/>
          </ac:picMkLst>
        </pc:picChg>
      </pc:sldChg>
      <pc:sldChg chg="add del">
        <pc:chgData name="Utsav Basu" userId="0bd29009-a5f7-428d-9820-1c90b058987d" providerId="ADAL" clId="{05E47A9F-8883-4748-8FBA-3FA0FC97E71B}" dt="2022-04-06T06:56:58.491" v="1878" actId="2696"/>
        <pc:sldMkLst>
          <pc:docMk/>
          <pc:sldMk cId="427200969" sldId="283"/>
        </pc:sldMkLst>
      </pc:sldChg>
      <pc:sldMasterChg chg="modTransition modSldLayout">
        <pc:chgData name="Utsav Basu" userId="0bd29009-a5f7-428d-9820-1c90b058987d" providerId="ADAL" clId="{05E47A9F-8883-4748-8FBA-3FA0FC97E71B}" dt="2022-04-06T06:36:28.726" v="1876"/>
        <pc:sldMasterMkLst>
          <pc:docMk/>
          <pc:sldMasterMk cId="4028942991" sldId="2147483672"/>
        </pc:sldMasterMkLst>
        <pc:sldLayoutChg chg="modTransition">
          <pc:chgData name="Utsav Basu" userId="0bd29009-a5f7-428d-9820-1c90b058987d" providerId="ADAL" clId="{05E47A9F-8883-4748-8FBA-3FA0FC97E71B}" dt="2022-04-06T06:36:28.726" v="1876"/>
          <pc:sldLayoutMkLst>
            <pc:docMk/>
            <pc:sldMasterMk cId="4028942991" sldId="2147483672"/>
            <pc:sldLayoutMk cId="2504446213" sldId="2147483673"/>
          </pc:sldLayoutMkLst>
        </pc:sldLayoutChg>
        <pc:sldLayoutChg chg="modTransition">
          <pc:chgData name="Utsav Basu" userId="0bd29009-a5f7-428d-9820-1c90b058987d" providerId="ADAL" clId="{05E47A9F-8883-4748-8FBA-3FA0FC97E71B}" dt="2022-04-06T06:36:28.726" v="1876"/>
          <pc:sldLayoutMkLst>
            <pc:docMk/>
            <pc:sldMasterMk cId="4028942991" sldId="2147483672"/>
            <pc:sldLayoutMk cId="2467669573" sldId="2147483674"/>
          </pc:sldLayoutMkLst>
        </pc:sldLayoutChg>
        <pc:sldLayoutChg chg="modTransition">
          <pc:chgData name="Utsav Basu" userId="0bd29009-a5f7-428d-9820-1c90b058987d" providerId="ADAL" clId="{05E47A9F-8883-4748-8FBA-3FA0FC97E71B}" dt="2022-04-06T06:36:28.726" v="1876"/>
          <pc:sldLayoutMkLst>
            <pc:docMk/>
            <pc:sldMasterMk cId="4028942991" sldId="2147483672"/>
            <pc:sldLayoutMk cId="4217802647" sldId="2147483675"/>
          </pc:sldLayoutMkLst>
        </pc:sldLayoutChg>
        <pc:sldLayoutChg chg="modTransition">
          <pc:chgData name="Utsav Basu" userId="0bd29009-a5f7-428d-9820-1c90b058987d" providerId="ADAL" clId="{05E47A9F-8883-4748-8FBA-3FA0FC97E71B}" dt="2022-04-06T06:36:28.726" v="1876"/>
          <pc:sldLayoutMkLst>
            <pc:docMk/>
            <pc:sldMasterMk cId="4028942991" sldId="2147483672"/>
            <pc:sldLayoutMk cId="239656563" sldId="2147483676"/>
          </pc:sldLayoutMkLst>
        </pc:sldLayoutChg>
        <pc:sldLayoutChg chg="modTransition">
          <pc:chgData name="Utsav Basu" userId="0bd29009-a5f7-428d-9820-1c90b058987d" providerId="ADAL" clId="{05E47A9F-8883-4748-8FBA-3FA0FC97E71B}" dt="2022-04-06T06:36:28.726" v="1876"/>
          <pc:sldLayoutMkLst>
            <pc:docMk/>
            <pc:sldMasterMk cId="4028942991" sldId="2147483672"/>
            <pc:sldLayoutMk cId="4003844606" sldId="2147483677"/>
          </pc:sldLayoutMkLst>
        </pc:sldLayoutChg>
        <pc:sldLayoutChg chg="modTransition">
          <pc:chgData name="Utsav Basu" userId="0bd29009-a5f7-428d-9820-1c90b058987d" providerId="ADAL" clId="{05E47A9F-8883-4748-8FBA-3FA0FC97E71B}" dt="2022-04-06T06:36:28.726" v="1876"/>
          <pc:sldLayoutMkLst>
            <pc:docMk/>
            <pc:sldMasterMk cId="4028942991" sldId="2147483672"/>
            <pc:sldLayoutMk cId="1285026101" sldId="2147483678"/>
          </pc:sldLayoutMkLst>
        </pc:sldLayoutChg>
        <pc:sldLayoutChg chg="modTransition">
          <pc:chgData name="Utsav Basu" userId="0bd29009-a5f7-428d-9820-1c90b058987d" providerId="ADAL" clId="{05E47A9F-8883-4748-8FBA-3FA0FC97E71B}" dt="2022-04-06T06:36:28.726" v="1876"/>
          <pc:sldLayoutMkLst>
            <pc:docMk/>
            <pc:sldMasterMk cId="4028942991" sldId="2147483672"/>
            <pc:sldLayoutMk cId="3223996204" sldId="2147483679"/>
          </pc:sldLayoutMkLst>
        </pc:sldLayoutChg>
        <pc:sldLayoutChg chg="modTransition">
          <pc:chgData name="Utsav Basu" userId="0bd29009-a5f7-428d-9820-1c90b058987d" providerId="ADAL" clId="{05E47A9F-8883-4748-8FBA-3FA0FC97E71B}" dt="2022-04-06T06:36:28.726" v="1876"/>
          <pc:sldLayoutMkLst>
            <pc:docMk/>
            <pc:sldMasterMk cId="4028942991" sldId="2147483672"/>
            <pc:sldLayoutMk cId="4176012519" sldId="2147483680"/>
          </pc:sldLayoutMkLst>
        </pc:sldLayoutChg>
        <pc:sldLayoutChg chg="modTransition">
          <pc:chgData name="Utsav Basu" userId="0bd29009-a5f7-428d-9820-1c90b058987d" providerId="ADAL" clId="{05E47A9F-8883-4748-8FBA-3FA0FC97E71B}" dt="2022-04-06T06:36:28.726" v="1876"/>
          <pc:sldLayoutMkLst>
            <pc:docMk/>
            <pc:sldMasterMk cId="4028942991" sldId="2147483672"/>
            <pc:sldLayoutMk cId="3680588436" sldId="2147483681"/>
          </pc:sldLayoutMkLst>
        </pc:sldLayoutChg>
        <pc:sldLayoutChg chg="modTransition">
          <pc:chgData name="Utsav Basu" userId="0bd29009-a5f7-428d-9820-1c90b058987d" providerId="ADAL" clId="{05E47A9F-8883-4748-8FBA-3FA0FC97E71B}" dt="2022-04-06T06:36:28.726" v="1876"/>
          <pc:sldLayoutMkLst>
            <pc:docMk/>
            <pc:sldMasterMk cId="4028942991" sldId="2147483672"/>
            <pc:sldLayoutMk cId="1623165796" sldId="2147483682"/>
          </pc:sldLayoutMkLst>
        </pc:sldLayoutChg>
        <pc:sldLayoutChg chg="modTransition">
          <pc:chgData name="Utsav Basu" userId="0bd29009-a5f7-428d-9820-1c90b058987d" providerId="ADAL" clId="{05E47A9F-8883-4748-8FBA-3FA0FC97E71B}" dt="2022-04-06T06:36:28.726" v="1876"/>
          <pc:sldLayoutMkLst>
            <pc:docMk/>
            <pc:sldMasterMk cId="4028942991" sldId="2147483672"/>
            <pc:sldLayoutMk cId="2717783258" sldId="2147483683"/>
          </pc:sldLayoutMkLst>
        </pc:sldLayoutChg>
        <pc:sldLayoutChg chg="modTransition">
          <pc:chgData name="Utsav Basu" userId="0bd29009-a5f7-428d-9820-1c90b058987d" providerId="ADAL" clId="{05E47A9F-8883-4748-8FBA-3FA0FC97E71B}" dt="2022-04-06T06:36:28.726" v="1876"/>
          <pc:sldLayoutMkLst>
            <pc:docMk/>
            <pc:sldMasterMk cId="4028942991" sldId="2147483672"/>
            <pc:sldLayoutMk cId="161116392" sldId="2147483684"/>
          </pc:sldLayoutMkLst>
        </pc:sldLayoutChg>
        <pc:sldLayoutChg chg="modTransition">
          <pc:chgData name="Utsav Basu" userId="0bd29009-a5f7-428d-9820-1c90b058987d" providerId="ADAL" clId="{05E47A9F-8883-4748-8FBA-3FA0FC97E71B}" dt="2022-04-06T06:36:28.726" v="1876"/>
          <pc:sldLayoutMkLst>
            <pc:docMk/>
            <pc:sldMasterMk cId="4028942991" sldId="2147483672"/>
            <pc:sldLayoutMk cId="1034092607" sldId="2147483685"/>
          </pc:sldLayoutMkLst>
        </pc:sldLayoutChg>
        <pc:sldLayoutChg chg="modTransition">
          <pc:chgData name="Utsav Basu" userId="0bd29009-a5f7-428d-9820-1c90b058987d" providerId="ADAL" clId="{05E47A9F-8883-4748-8FBA-3FA0FC97E71B}" dt="2022-04-06T06:36:28.726" v="1876"/>
          <pc:sldLayoutMkLst>
            <pc:docMk/>
            <pc:sldMasterMk cId="4028942991" sldId="2147483672"/>
            <pc:sldLayoutMk cId="1712513633" sldId="2147483686"/>
          </pc:sldLayoutMkLst>
        </pc:sldLayoutChg>
        <pc:sldLayoutChg chg="modTransition">
          <pc:chgData name="Utsav Basu" userId="0bd29009-a5f7-428d-9820-1c90b058987d" providerId="ADAL" clId="{05E47A9F-8883-4748-8FBA-3FA0FC97E71B}" dt="2022-04-06T06:36:28.726" v="1876"/>
          <pc:sldLayoutMkLst>
            <pc:docMk/>
            <pc:sldMasterMk cId="4028942991" sldId="2147483672"/>
            <pc:sldLayoutMk cId="4280703436" sldId="2147483687"/>
          </pc:sldLayoutMkLst>
        </pc:sldLayoutChg>
        <pc:sldLayoutChg chg="modTransition">
          <pc:chgData name="Utsav Basu" userId="0bd29009-a5f7-428d-9820-1c90b058987d" providerId="ADAL" clId="{05E47A9F-8883-4748-8FBA-3FA0FC97E71B}" dt="2022-04-06T06:36:28.726" v="1876"/>
          <pc:sldLayoutMkLst>
            <pc:docMk/>
            <pc:sldMasterMk cId="4028942991" sldId="2147483672"/>
            <pc:sldLayoutMk cId="766144396" sldId="2147483688"/>
          </pc:sldLayoutMkLst>
        </pc:sldLayoutChg>
        <pc:sldLayoutChg chg="modTransition">
          <pc:chgData name="Utsav Basu" userId="0bd29009-a5f7-428d-9820-1c90b058987d" providerId="ADAL" clId="{05E47A9F-8883-4748-8FBA-3FA0FC97E71B}" dt="2022-04-06T06:36:28.726" v="1876"/>
          <pc:sldLayoutMkLst>
            <pc:docMk/>
            <pc:sldMasterMk cId="4028942991" sldId="2147483672"/>
            <pc:sldLayoutMk cId="2223532857" sldId="2147483689"/>
          </pc:sldLayoutMkLst>
        </pc:sldLayoutChg>
      </pc:sldMasterChg>
    </pc:docChg>
  </pc:docChgLst>
  <pc:docChgLst>
    <pc:chgData name="Anamitra Mukhopadhyay" userId="S::anamitra137@kgpian.iitkgp.ac.in::3cacaf81-7e77-4d26-aa01-ad40a99b5f49" providerId="AD" clId="Web-{0B7906F7-1204-7711-5806-E222242260C4}"/>
    <pc:docChg chg="addSld modSld">
      <pc:chgData name="Anamitra Mukhopadhyay" userId="S::anamitra137@kgpian.iitkgp.ac.in::3cacaf81-7e77-4d26-aa01-ad40a99b5f49" providerId="AD" clId="Web-{0B7906F7-1204-7711-5806-E222242260C4}" dt="2022-04-06T07:06:35.181" v="502" actId="1076"/>
      <pc:docMkLst>
        <pc:docMk/>
      </pc:docMkLst>
      <pc:sldChg chg="modSp">
        <pc:chgData name="Anamitra Mukhopadhyay" userId="S::anamitra137@kgpian.iitkgp.ac.in::3cacaf81-7e77-4d26-aa01-ad40a99b5f49" providerId="AD" clId="Web-{0B7906F7-1204-7711-5806-E222242260C4}" dt="2022-04-06T07:06:35.181" v="502" actId="1076"/>
        <pc:sldMkLst>
          <pc:docMk/>
          <pc:sldMk cId="1247678327" sldId="266"/>
        </pc:sldMkLst>
        <pc:spChg chg="mod">
          <ac:chgData name="Anamitra Mukhopadhyay" userId="S::anamitra137@kgpian.iitkgp.ac.in::3cacaf81-7e77-4d26-aa01-ad40a99b5f49" providerId="AD" clId="Web-{0B7906F7-1204-7711-5806-E222242260C4}" dt="2022-04-06T07:06:31.274" v="501" actId="1076"/>
          <ac:spMkLst>
            <pc:docMk/>
            <pc:sldMk cId="1247678327" sldId="266"/>
            <ac:spMk id="2" creationId="{4A4F1087-4DD8-CBFE-AF80-670564A2F02C}"/>
          </ac:spMkLst>
        </pc:spChg>
        <pc:spChg chg="mod">
          <ac:chgData name="Anamitra Mukhopadhyay" userId="S::anamitra137@kgpian.iitkgp.ac.in::3cacaf81-7e77-4d26-aa01-ad40a99b5f49" providerId="AD" clId="Web-{0B7906F7-1204-7711-5806-E222242260C4}" dt="2022-04-06T07:06:35.181" v="502" actId="1076"/>
          <ac:spMkLst>
            <pc:docMk/>
            <pc:sldMk cId="1247678327" sldId="266"/>
            <ac:spMk id="3" creationId="{A61B5C8B-2091-77FA-15E5-6E27C99D204B}"/>
          </ac:spMkLst>
        </pc:spChg>
      </pc:sldChg>
      <pc:sldChg chg="add replId">
        <pc:chgData name="Anamitra Mukhopadhyay" userId="S::anamitra137@kgpian.iitkgp.ac.in::3cacaf81-7e77-4d26-aa01-ad40a99b5f49" providerId="AD" clId="Web-{0B7906F7-1204-7711-5806-E222242260C4}" dt="2022-04-06T06:58:09.684" v="0"/>
        <pc:sldMkLst>
          <pc:docMk/>
          <pc:sldMk cId="884740444" sldId="283"/>
        </pc:sldMkLst>
      </pc:sldChg>
    </pc:docChg>
  </pc:docChgLst>
  <pc:docChgLst>
    <pc:chgData name="Anamitra Mukhopadhyay" userId="S::anamitra137@kgpian.iitkgp.ac.in::3cacaf81-7e77-4d26-aa01-ad40a99b5f49" providerId="AD" clId="Web-{A793E7C1-C623-A8A3-D5A7-84C67C1398F7}"/>
    <pc:docChg chg="addSld modSld">
      <pc:chgData name="Anamitra Mukhopadhyay" userId="S::anamitra137@kgpian.iitkgp.ac.in::3cacaf81-7e77-4d26-aa01-ad40a99b5f49" providerId="AD" clId="Web-{A793E7C1-C623-A8A3-D5A7-84C67C1398F7}" dt="2022-04-03T18:39:42.230" v="869"/>
      <pc:docMkLst>
        <pc:docMk/>
      </pc:docMkLst>
      <pc:sldChg chg="modSp">
        <pc:chgData name="Anamitra Mukhopadhyay" userId="S::anamitra137@kgpian.iitkgp.ac.in::3cacaf81-7e77-4d26-aa01-ad40a99b5f49" providerId="AD" clId="Web-{A793E7C1-C623-A8A3-D5A7-84C67C1398F7}" dt="2022-04-03T17:44:01.680" v="37" actId="20577"/>
        <pc:sldMkLst>
          <pc:docMk/>
          <pc:sldMk cId="904752028" sldId="259"/>
        </pc:sldMkLst>
        <pc:spChg chg="mod">
          <ac:chgData name="Anamitra Mukhopadhyay" userId="S::anamitra137@kgpian.iitkgp.ac.in::3cacaf81-7e77-4d26-aa01-ad40a99b5f49" providerId="AD" clId="Web-{A793E7C1-C623-A8A3-D5A7-84C67C1398F7}" dt="2022-04-03T17:44:01.680" v="37" actId="20577"/>
          <ac:spMkLst>
            <pc:docMk/>
            <pc:sldMk cId="904752028" sldId="259"/>
            <ac:spMk id="3" creationId="{C1CD5108-1F91-4F31-A93D-34DB6C3E9FA8}"/>
          </ac:spMkLst>
        </pc:spChg>
      </pc:sldChg>
      <pc:sldChg chg="modSp">
        <pc:chgData name="Anamitra Mukhopadhyay" userId="S::anamitra137@kgpian.iitkgp.ac.in::3cacaf81-7e77-4d26-aa01-ad40a99b5f49" providerId="AD" clId="Web-{A793E7C1-C623-A8A3-D5A7-84C67C1398F7}" dt="2022-04-03T17:50:13.999" v="215" actId="20577"/>
        <pc:sldMkLst>
          <pc:docMk/>
          <pc:sldMk cId="2341467026" sldId="260"/>
        </pc:sldMkLst>
        <pc:spChg chg="mod">
          <ac:chgData name="Anamitra Mukhopadhyay" userId="S::anamitra137@kgpian.iitkgp.ac.in::3cacaf81-7e77-4d26-aa01-ad40a99b5f49" providerId="AD" clId="Web-{A793E7C1-C623-A8A3-D5A7-84C67C1398F7}" dt="2022-04-03T17:44:55.415" v="39" actId="20577"/>
          <ac:spMkLst>
            <pc:docMk/>
            <pc:sldMk cId="2341467026" sldId="260"/>
            <ac:spMk id="2" creationId="{7985CF6E-6B56-4DA6-94DE-F1B54344A3E4}"/>
          </ac:spMkLst>
        </pc:spChg>
        <pc:spChg chg="mod">
          <ac:chgData name="Anamitra Mukhopadhyay" userId="S::anamitra137@kgpian.iitkgp.ac.in::3cacaf81-7e77-4d26-aa01-ad40a99b5f49" providerId="AD" clId="Web-{A793E7C1-C623-A8A3-D5A7-84C67C1398F7}" dt="2022-04-03T17:50:13.999" v="215" actId="20577"/>
          <ac:spMkLst>
            <pc:docMk/>
            <pc:sldMk cId="2341467026" sldId="260"/>
            <ac:spMk id="3" creationId="{1B4484DF-72ED-4C3C-8502-D59A950B1FD9}"/>
          </ac:spMkLst>
        </pc:spChg>
      </pc:sldChg>
      <pc:sldChg chg="modSp">
        <pc:chgData name="Anamitra Mukhopadhyay" userId="S::anamitra137@kgpian.iitkgp.ac.in::3cacaf81-7e77-4d26-aa01-ad40a99b5f49" providerId="AD" clId="Web-{A793E7C1-C623-A8A3-D5A7-84C67C1398F7}" dt="2022-04-03T18:04:27.141" v="428" actId="20577"/>
        <pc:sldMkLst>
          <pc:docMk/>
          <pc:sldMk cId="129879853" sldId="261"/>
        </pc:sldMkLst>
        <pc:spChg chg="mod">
          <ac:chgData name="Anamitra Mukhopadhyay" userId="S::anamitra137@kgpian.iitkgp.ac.in::3cacaf81-7e77-4d26-aa01-ad40a99b5f49" providerId="AD" clId="Web-{A793E7C1-C623-A8A3-D5A7-84C67C1398F7}" dt="2022-04-03T18:04:27.141" v="428" actId="20577"/>
          <ac:spMkLst>
            <pc:docMk/>
            <pc:sldMk cId="129879853" sldId="261"/>
            <ac:spMk id="3" creationId="{ABB0D1B3-CA21-45C9-B57A-513245EE9506}"/>
          </ac:spMkLst>
        </pc:spChg>
      </pc:sldChg>
      <pc:sldChg chg="modSp">
        <pc:chgData name="Anamitra Mukhopadhyay" userId="S::anamitra137@kgpian.iitkgp.ac.in::3cacaf81-7e77-4d26-aa01-ad40a99b5f49" providerId="AD" clId="Web-{A793E7C1-C623-A8A3-D5A7-84C67C1398F7}" dt="2022-04-03T18:20:02.184" v="841" actId="20577"/>
        <pc:sldMkLst>
          <pc:docMk/>
          <pc:sldMk cId="3584227336" sldId="262"/>
        </pc:sldMkLst>
        <pc:spChg chg="mod">
          <ac:chgData name="Anamitra Mukhopadhyay" userId="S::anamitra137@kgpian.iitkgp.ac.in::3cacaf81-7e77-4d26-aa01-ad40a99b5f49" providerId="AD" clId="Web-{A793E7C1-C623-A8A3-D5A7-84C67C1398F7}" dt="2022-04-03T18:20:02.184" v="841" actId="20577"/>
          <ac:spMkLst>
            <pc:docMk/>
            <pc:sldMk cId="3584227336" sldId="262"/>
            <ac:spMk id="3" creationId="{D67A4AAA-9AAF-469D-89BA-0A3F3881A34B}"/>
          </ac:spMkLst>
        </pc:spChg>
      </pc:sldChg>
      <pc:sldChg chg="addSp delSp modSp mod setBg">
        <pc:chgData name="Anamitra Mukhopadhyay" userId="S::anamitra137@kgpian.iitkgp.ac.in::3cacaf81-7e77-4d26-aa01-ad40a99b5f49" providerId="AD" clId="Web-{A793E7C1-C623-A8A3-D5A7-84C67C1398F7}" dt="2022-04-03T18:39:42.230" v="869"/>
        <pc:sldMkLst>
          <pc:docMk/>
          <pc:sldMk cId="3218906982" sldId="263"/>
        </pc:sldMkLst>
        <pc:spChg chg="mod">
          <ac:chgData name="Anamitra Mukhopadhyay" userId="S::anamitra137@kgpian.iitkgp.ac.in::3cacaf81-7e77-4d26-aa01-ad40a99b5f49" providerId="AD" clId="Web-{A793E7C1-C623-A8A3-D5A7-84C67C1398F7}" dt="2022-04-03T18:39:35.198" v="868" actId="1076"/>
          <ac:spMkLst>
            <pc:docMk/>
            <pc:sldMk cId="3218906982" sldId="263"/>
            <ac:spMk id="2" creationId="{C7E607EC-28C2-44BD-A82D-B72F6CF02202}"/>
          </ac:spMkLst>
        </pc:spChg>
        <pc:spChg chg="del">
          <ac:chgData name="Anamitra Mukhopadhyay" userId="S::anamitra137@kgpian.iitkgp.ac.in::3cacaf81-7e77-4d26-aa01-ad40a99b5f49" providerId="AD" clId="Web-{A793E7C1-C623-A8A3-D5A7-84C67C1398F7}" dt="2022-04-03T18:24:06.282" v="842"/>
          <ac:spMkLst>
            <pc:docMk/>
            <pc:sldMk cId="3218906982" sldId="263"/>
            <ac:spMk id="3" creationId="{154A0592-27C8-4ED0-88BD-CA60538C7845}"/>
          </ac:spMkLst>
        </pc:spChg>
        <pc:spChg chg="add">
          <ac:chgData name="Anamitra Mukhopadhyay" userId="S::anamitra137@kgpian.iitkgp.ac.in::3cacaf81-7e77-4d26-aa01-ad40a99b5f49" providerId="AD" clId="Web-{A793E7C1-C623-A8A3-D5A7-84C67C1398F7}" dt="2022-04-03T18:39:42.230" v="869"/>
          <ac:spMkLst>
            <pc:docMk/>
            <pc:sldMk cId="3218906982" sldId="263"/>
            <ac:spMk id="6" creationId="{483814A5-EEE0-86A6-9370-4D10184A6FB6}"/>
          </ac:spMkLst>
        </pc:spChg>
        <pc:picChg chg="add del mod">
          <ac:chgData name="Anamitra Mukhopadhyay" userId="S::anamitra137@kgpian.iitkgp.ac.in::3cacaf81-7e77-4d26-aa01-ad40a99b5f49" providerId="AD" clId="Web-{A793E7C1-C623-A8A3-D5A7-84C67C1398F7}" dt="2022-04-03T18:28:18.506" v="852" actId="1076"/>
          <ac:picMkLst>
            <pc:docMk/>
            <pc:sldMk cId="3218906982" sldId="263"/>
            <ac:picMk id="4" creationId="{2D7F49AD-7113-E072-CEE3-1371E8CFBABD}"/>
          </ac:picMkLst>
        </pc:picChg>
        <pc:picChg chg="add del">
          <ac:chgData name="Anamitra Mukhopadhyay" userId="S::anamitra137@kgpian.iitkgp.ac.in::3cacaf81-7e77-4d26-aa01-ad40a99b5f49" providerId="AD" clId="Web-{A793E7C1-C623-A8A3-D5A7-84C67C1398F7}" dt="2022-04-03T18:27:37.942" v="849"/>
          <ac:picMkLst>
            <pc:docMk/>
            <pc:sldMk cId="3218906982" sldId="263"/>
            <ac:picMk id="5" creationId="{0F9A4E2A-CEEB-A87A-AFC3-8A62209E87BF}"/>
          </ac:picMkLst>
        </pc:picChg>
        <pc:picChg chg="add del">
          <ac:chgData name="Anamitra Mukhopadhyay" userId="S::anamitra137@kgpian.iitkgp.ac.in::3cacaf81-7e77-4d26-aa01-ad40a99b5f49" providerId="AD" clId="Web-{A793E7C1-C623-A8A3-D5A7-84C67C1398F7}" dt="2022-04-03T18:27:37.942" v="849"/>
          <ac:picMkLst>
            <pc:docMk/>
            <pc:sldMk cId="3218906982" sldId="263"/>
            <ac:picMk id="8" creationId="{CBECFFDC-94DB-4DA3-94FE-22FEDDA8FA30}"/>
          </ac:picMkLst>
        </pc:picChg>
        <pc:picChg chg="add del">
          <ac:chgData name="Anamitra Mukhopadhyay" userId="S::anamitra137@kgpian.iitkgp.ac.in::3cacaf81-7e77-4d26-aa01-ad40a99b5f49" providerId="AD" clId="Web-{A793E7C1-C623-A8A3-D5A7-84C67C1398F7}" dt="2022-04-03T18:27:37.942" v="849"/>
          <ac:picMkLst>
            <pc:docMk/>
            <pc:sldMk cId="3218906982" sldId="263"/>
            <ac:picMk id="10" creationId="{98BF0107-3463-486E-B9EE-5A5727B4F7FB}"/>
          </ac:picMkLst>
        </pc:picChg>
      </pc:sldChg>
      <pc:sldChg chg="addSp delSp modSp">
        <pc:chgData name="Anamitra Mukhopadhyay" userId="S::anamitra137@kgpian.iitkgp.ac.in::3cacaf81-7e77-4d26-aa01-ad40a99b5f49" providerId="AD" clId="Web-{A793E7C1-C623-A8A3-D5A7-84C67C1398F7}" dt="2022-04-03T18:31:07.774" v="867" actId="1076"/>
        <pc:sldMkLst>
          <pc:docMk/>
          <pc:sldMk cId="2206417225" sldId="264"/>
        </pc:sldMkLst>
        <pc:spChg chg="mod">
          <ac:chgData name="Anamitra Mukhopadhyay" userId="S::anamitra137@kgpian.iitkgp.ac.in::3cacaf81-7e77-4d26-aa01-ad40a99b5f49" providerId="AD" clId="Web-{A793E7C1-C623-A8A3-D5A7-84C67C1398F7}" dt="2022-04-03T18:30:18.148" v="861" actId="1076"/>
          <ac:spMkLst>
            <pc:docMk/>
            <pc:sldMk cId="2206417225" sldId="264"/>
            <ac:spMk id="2" creationId="{37BE0FC6-726A-4008-BC06-C534AE066C42}"/>
          </ac:spMkLst>
        </pc:spChg>
        <pc:spChg chg="del">
          <ac:chgData name="Anamitra Mukhopadhyay" userId="S::anamitra137@kgpian.iitkgp.ac.in::3cacaf81-7e77-4d26-aa01-ad40a99b5f49" providerId="AD" clId="Web-{A793E7C1-C623-A8A3-D5A7-84C67C1398F7}" dt="2022-04-03T18:28:43.053" v="853"/>
          <ac:spMkLst>
            <pc:docMk/>
            <pc:sldMk cId="2206417225" sldId="264"/>
            <ac:spMk id="3" creationId="{C975AF3E-2071-4120-85F0-B98E225BE517}"/>
          </ac:spMkLst>
        </pc:spChg>
        <pc:spChg chg="add del mod">
          <ac:chgData name="Anamitra Mukhopadhyay" userId="S::anamitra137@kgpian.iitkgp.ac.in::3cacaf81-7e77-4d26-aa01-ad40a99b5f49" providerId="AD" clId="Web-{A793E7C1-C623-A8A3-D5A7-84C67C1398F7}" dt="2022-04-03T18:30:55.821" v="866"/>
          <ac:spMkLst>
            <pc:docMk/>
            <pc:sldMk cId="2206417225" sldId="264"/>
            <ac:spMk id="5" creationId="{CD35AED2-A509-FE1F-403C-34D24CD29E32}"/>
          </ac:spMkLst>
        </pc:spChg>
        <pc:spChg chg="add del">
          <ac:chgData name="Anamitra Mukhopadhyay" userId="S::anamitra137@kgpian.iitkgp.ac.in::3cacaf81-7e77-4d26-aa01-ad40a99b5f49" providerId="AD" clId="Web-{A793E7C1-C623-A8A3-D5A7-84C67C1398F7}" dt="2022-04-03T18:30:35.555" v="863"/>
          <ac:spMkLst>
            <pc:docMk/>
            <pc:sldMk cId="2206417225" sldId="264"/>
            <ac:spMk id="6" creationId="{819FF02A-930D-2B05-0976-A596D72904E2}"/>
          </ac:spMkLst>
        </pc:spChg>
        <pc:picChg chg="add mod">
          <ac:chgData name="Anamitra Mukhopadhyay" userId="S::anamitra137@kgpian.iitkgp.ac.in::3cacaf81-7e77-4d26-aa01-ad40a99b5f49" providerId="AD" clId="Web-{A793E7C1-C623-A8A3-D5A7-84C67C1398F7}" dt="2022-04-03T18:31:07.774" v="867" actId="1076"/>
          <ac:picMkLst>
            <pc:docMk/>
            <pc:sldMk cId="2206417225" sldId="264"/>
            <ac:picMk id="4" creationId="{6BABFFDA-9ECD-ABCA-31E2-82FBEBB8C2CD}"/>
          </ac:picMkLst>
        </pc:picChg>
      </pc:sldChg>
      <pc:sldChg chg="modSp add replId">
        <pc:chgData name="Anamitra Mukhopadhyay" userId="S::anamitra137@kgpian.iitkgp.ac.in::3cacaf81-7e77-4d26-aa01-ad40a99b5f49" providerId="AD" clId="Web-{A793E7C1-C623-A8A3-D5A7-84C67C1398F7}" dt="2022-04-03T18:12:45.875" v="767" actId="20577"/>
        <pc:sldMkLst>
          <pc:docMk/>
          <pc:sldMk cId="1496806545" sldId="270"/>
        </pc:sldMkLst>
        <pc:spChg chg="mod">
          <ac:chgData name="Anamitra Mukhopadhyay" userId="S::anamitra137@kgpian.iitkgp.ac.in::3cacaf81-7e77-4d26-aa01-ad40a99b5f49" providerId="AD" clId="Web-{A793E7C1-C623-A8A3-D5A7-84C67C1398F7}" dt="2022-04-03T18:12:45.875" v="767" actId="20577"/>
          <ac:spMkLst>
            <pc:docMk/>
            <pc:sldMk cId="1496806545" sldId="270"/>
            <ac:spMk id="3" creationId="{ABB0D1B3-CA21-45C9-B57A-513245EE9506}"/>
          </ac:spMkLst>
        </pc:spChg>
      </pc:sldChg>
    </pc:docChg>
  </pc:docChgLst>
  <pc:docChgLst>
    <pc:chgData name="Anamitra Mukhopadhyay" userId="S::anamitra137@kgpian.iitkgp.ac.in::3cacaf81-7e77-4d26-aa01-ad40a99b5f49" providerId="AD" clId="Web-{4285B16C-5482-55D1-7D98-DEB6C158239B}"/>
    <pc:docChg chg="mod modSld">
      <pc:chgData name="Anamitra Mukhopadhyay" userId="S::anamitra137@kgpian.iitkgp.ac.in::3cacaf81-7e77-4d26-aa01-ad40a99b5f49" providerId="AD" clId="Web-{4285B16C-5482-55D1-7D98-DEB6C158239B}" dt="2022-04-05T15:04:03.662" v="30" actId="1076"/>
      <pc:docMkLst>
        <pc:docMk/>
      </pc:docMkLst>
      <pc:sldChg chg="modSp">
        <pc:chgData name="Anamitra Mukhopadhyay" userId="S::anamitra137@kgpian.iitkgp.ac.in::3cacaf81-7e77-4d26-aa01-ad40a99b5f49" providerId="AD" clId="Web-{4285B16C-5482-55D1-7D98-DEB6C158239B}" dt="2022-04-05T14:59:24.733" v="10" actId="20577"/>
        <pc:sldMkLst>
          <pc:docMk/>
          <pc:sldMk cId="2039301801" sldId="257"/>
        </pc:sldMkLst>
        <pc:spChg chg="mod">
          <ac:chgData name="Anamitra Mukhopadhyay" userId="S::anamitra137@kgpian.iitkgp.ac.in::3cacaf81-7e77-4d26-aa01-ad40a99b5f49" providerId="AD" clId="Web-{4285B16C-5482-55D1-7D98-DEB6C158239B}" dt="2022-04-05T14:59:13.326" v="9" actId="1076"/>
          <ac:spMkLst>
            <pc:docMk/>
            <pc:sldMk cId="2039301801" sldId="257"/>
            <ac:spMk id="2" creationId="{82BE66BB-BD94-48C0-80E3-FEEEBE987110}"/>
          </ac:spMkLst>
        </pc:spChg>
        <pc:spChg chg="mod">
          <ac:chgData name="Anamitra Mukhopadhyay" userId="S::anamitra137@kgpian.iitkgp.ac.in::3cacaf81-7e77-4d26-aa01-ad40a99b5f49" providerId="AD" clId="Web-{4285B16C-5482-55D1-7D98-DEB6C158239B}" dt="2022-04-05T14:59:24.733" v="10" actId="20577"/>
          <ac:spMkLst>
            <pc:docMk/>
            <pc:sldMk cId="2039301801" sldId="257"/>
            <ac:spMk id="3" creationId="{554C9869-F8CA-434E-9F26-676B1E6E310B}"/>
          </ac:spMkLst>
        </pc:spChg>
      </pc:sldChg>
      <pc:sldChg chg="addSp delSp modSp">
        <pc:chgData name="Anamitra Mukhopadhyay" userId="S::anamitra137@kgpian.iitkgp.ac.in::3cacaf81-7e77-4d26-aa01-ad40a99b5f49" providerId="AD" clId="Web-{4285B16C-5482-55D1-7D98-DEB6C158239B}" dt="2022-04-05T14:58:15.184" v="7" actId="20577"/>
        <pc:sldMkLst>
          <pc:docMk/>
          <pc:sldMk cId="129879853" sldId="261"/>
        </pc:sldMkLst>
        <pc:spChg chg="mod">
          <ac:chgData name="Anamitra Mukhopadhyay" userId="S::anamitra137@kgpian.iitkgp.ac.in::3cacaf81-7e77-4d26-aa01-ad40a99b5f49" providerId="AD" clId="Web-{4285B16C-5482-55D1-7D98-DEB6C158239B}" dt="2022-04-05T14:58:15.184" v="7" actId="20577"/>
          <ac:spMkLst>
            <pc:docMk/>
            <pc:sldMk cId="129879853" sldId="261"/>
            <ac:spMk id="3" creationId="{ABB0D1B3-CA21-45C9-B57A-513245EE9506}"/>
          </ac:spMkLst>
        </pc:spChg>
        <pc:spChg chg="add del mod">
          <ac:chgData name="Anamitra Mukhopadhyay" userId="S::anamitra137@kgpian.iitkgp.ac.in::3cacaf81-7e77-4d26-aa01-ad40a99b5f49" providerId="AD" clId="Web-{4285B16C-5482-55D1-7D98-DEB6C158239B}" dt="2022-04-05T14:56:56.401" v="6"/>
          <ac:spMkLst>
            <pc:docMk/>
            <pc:sldMk cId="129879853" sldId="261"/>
            <ac:spMk id="4" creationId="{6F895995-17D6-0B0C-2BFE-F2F5F89ED49E}"/>
          </ac:spMkLst>
        </pc:spChg>
      </pc:sldChg>
      <pc:sldChg chg="modSp">
        <pc:chgData name="Anamitra Mukhopadhyay" userId="S::anamitra137@kgpian.iitkgp.ac.in::3cacaf81-7e77-4d26-aa01-ad40a99b5f49" providerId="AD" clId="Web-{4285B16C-5482-55D1-7D98-DEB6C158239B}" dt="2022-04-05T15:02:32.675" v="20" actId="1076"/>
        <pc:sldMkLst>
          <pc:docMk/>
          <pc:sldMk cId="3218906982" sldId="263"/>
        </pc:sldMkLst>
        <pc:spChg chg="mod">
          <ac:chgData name="Anamitra Mukhopadhyay" userId="S::anamitra137@kgpian.iitkgp.ac.in::3cacaf81-7e77-4d26-aa01-ad40a99b5f49" providerId="AD" clId="Web-{4285B16C-5482-55D1-7D98-DEB6C158239B}" dt="2022-04-05T15:02:32.675" v="20" actId="1076"/>
          <ac:spMkLst>
            <pc:docMk/>
            <pc:sldMk cId="3218906982" sldId="263"/>
            <ac:spMk id="7" creationId="{DBF750E1-7B72-41C6-91E8-68647AF80BC5}"/>
          </ac:spMkLst>
        </pc:spChg>
      </pc:sldChg>
      <pc:sldChg chg="modSp">
        <pc:chgData name="Anamitra Mukhopadhyay" userId="S::anamitra137@kgpian.iitkgp.ac.in::3cacaf81-7e77-4d26-aa01-ad40a99b5f49" providerId="AD" clId="Web-{4285B16C-5482-55D1-7D98-DEB6C158239B}" dt="2022-04-05T15:04:03.662" v="30" actId="1076"/>
        <pc:sldMkLst>
          <pc:docMk/>
          <pc:sldMk cId="2206417225" sldId="264"/>
        </pc:sldMkLst>
        <pc:spChg chg="mod">
          <ac:chgData name="Anamitra Mukhopadhyay" userId="S::anamitra137@kgpian.iitkgp.ac.in::3cacaf81-7e77-4d26-aa01-ad40a99b5f49" providerId="AD" clId="Web-{4285B16C-5482-55D1-7D98-DEB6C158239B}" dt="2022-04-05T15:04:03.662" v="30" actId="1076"/>
          <ac:spMkLst>
            <pc:docMk/>
            <pc:sldMk cId="2206417225" sldId="264"/>
            <ac:spMk id="6" creationId="{C25C6739-33CB-40AA-AA18-0B1DA7D5FE55}"/>
          </ac:spMkLst>
        </pc:spChg>
        <pc:picChg chg="mod">
          <ac:chgData name="Anamitra Mukhopadhyay" userId="S::anamitra137@kgpian.iitkgp.ac.in::3cacaf81-7e77-4d26-aa01-ad40a99b5f49" providerId="AD" clId="Web-{4285B16C-5482-55D1-7D98-DEB6C158239B}" dt="2022-04-05T15:03:29.130" v="27" actId="14100"/>
          <ac:picMkLst>
            <pc:docMk/>
            <pc:sldMk cId="2206417225" sldId="264"/>
            <ac:picMk id="4" creationId="{6BABFFDA-9ECD-ABCA-31E2-82FBEBB8C2CD}"/>
          </ac:picMkLst>
        </pc:picChg>
      </pc:sldChg>
      <pc:sldChg chg="addSp delSp modSp">
        <pc:chgData name="Anamitra Mukhopadhyay" userId="S::anamitra137@kgpian.iitkgp.ac.in::3cacaf81-7e77-4d26-aa01-ad40a99b5f49" providerId="AD" clId="Web-{4285B16C-5482-55D1-7D98-DEB6C158239B}" dt="2022-04-05T15:00:39.766" v="16"/>
        <pc:sldMkLst>
          <pc:docMk/>
          <pc:sldMk cId="1247678327" sldId="266"/>
        </pc:sldMkLst>
        <pc:spChg chg="add del mod">
          <ac:chgData name="Anamitra Mukhopadhyay" userId="S::anamitra137@kgpian.iitkgp.ac.in::3cacaf81-7e77-4d26-aa01-ad40a99b5f49" providerId="AD" clId="Web-{4285B16C-5482-55D1-7D98-DEB6C158239B}" dt="2022-04-05T15:00:32.109" v="13"/>
          <ac:spMkLst>
            <pc:docMk/>
            <pc:sldMk cId="1247678327" sldId="266"/>
            <ac:spMk id="4" creationId="{8E6C7EB5-C1B1-7D6D-09ED-1C0AB6269F88}"/>
          </ac:spMkLst>
        </pc:spChg>
        <pc:spChg chg="add del mod">
          <ac:chgData name="Anamitra Mukhopadhyay" userId="S::anamitra137@kgpian.iitkgp.ac.in::3cacaf81-7e77-4d26-aa01-ad40a99b5f49" providerId="AD" clId="Web-{4285B16C-5482-55D1-7D98-DEB6C158239B}" dt="2022-04-05T15:00:38.516" v="15"/>
          <ac:spMkLst>
            <pc:docMk/>
            <pc:sldMk cId="1247678327" sldId="266"/>
            <ac:spMk id="5" creationId="{816BDAEC-9FE1-04B5-0F32-133F2A016B02}"/>
          </ac:spMkLst>
        </pc:spChg>
        <pc:spChg chg="del">
          <ac:chgData name="Anamitra Mukhopadhyay" userId="S::anamitra137@kgpian.iitkgp.ac.in::3cacaf81-7e77-4d26-aa01-ad40a99b5f49" providerId="AD" clId="Web-{4285B16C-5482-55D1-7D98-DEB6C158239B}" dt="2022-04-05T15:00:27.687" v="11"/>
          <ac:spMkLst>
            <pc:docMk/>
            <pc:sldMk cId="1247678327" sldId="266"/>
            <ac:spMk id="6" creationId="{DF9E07E1-B409-4EC1-BA24-BC0315382935}"/>
          </ac:spMkLst>
        </pc:spChg>
        <pc:spChg chg="add mod">
          <ac:chgData name="Anamitra Mukhopadhyay" userId="S::anamitra137@kgpian.iitkgp.ac.in::3cacaf81-7e77-4d26-aa01-ad40a99b5f49" providerId="AD" clId="Web-{4285B16C-5482-55D1-7D98-DEB6C158239B}" dt="2022-04-05T15:00:39.766" v="16"/>
          <ac:spMkLst>
            <pc:docMk/>
            <pc:sldMk cId="1247678327" sldId="266"/>
            <ac:spMk id="7" creationId="{4C9CE83F-6E89-CDE0-2B9B-6892DB041552}"/>
          </ac:spMkLst>
        </pc:spChg>
      </pc:sldChg>
      <pc:sldChg chg="modSp">
        <pc:chgData name="Anamitra Mukhopadhyay" userId="S::anamitra137@kgpian.iitkgp.ac.in::3cacaf81-7e77-4d26-aa01-ad40a99b5f49" providerId="AD" clId="Web-{4285B16C-5482-55D1-7D98-DEB6C158239B}" dt="2022-04-05T14:58:29.044" v="8" actId="20577"/>
        <pc:sldMkLst>
          <pc:docMk/>
          <pc:sldMk cId="1496806545" sldId="270"/>
        </pc:sldMkLst>
        <pc:spChg chg="mod">
          <ac:chgData name="Anamitra Mukhopadhyay" userId="S::anamitra137@kgpian.iitkgp.ac.in::3cacaf81-7e77-4d26-aa01-ad40a99b5f49" providerId="AD" clId="Web-{4285B16C-5482-55D1-7D98-DEB6C158239B}" dt="2022-04-05T14:58:29.044" v="8" actId="20577"/>
          <ac:spMkLst>
            <pc:docMk/>
            <pc:sldMk cId="1496806545" sldId="270"/>
            <ac:spMk id="3" creationId="{ABB0D1B3-CA21-45C9-B57A-513245EE9506}"/>
          </ac:spMkLst>
        </pc:spChg>
      </pc:sldChg>
    </pc:docChg>
  </pc:docChgLst>
  <pc:docChgLst>
    <pc:chgData name="Spandan Halder" userId="S::halderspandan13@kgpian.iitkgp.ac.in::2fc457fe-3304-4b3a-9e00-66917e62e98d" providerId="AD" clId="Web-{C67A271F-22CC-A995-73A2-79621848DFFA}"/>
    <pc:docChg chg="modSld">
      <pc:chgData name="Spandan Halder" userId="S::halderspandan13@kgpian.iitkgp.ac.in::2fc457fe-3304-4b3a-9e00-66917e62e98d" providerId="AD" clId="Web-{C67A271F-22CC-A995-73A2-79621848DFFA}" dt="2022-04-05T16:43:04.902" v="81" actId="1076"/>
      <pc:docMkLst>
        <pc:docMk/>
      </pc:docMkLst>
      <pc:sldChg chg="modSp">
        <pc:chgData name="Spandan Halder" userId="S::halderspandan13@kgpian.iitkgp.ac.in::2fc457fe-3304-4b3a-9e00-66917e62e98d" providerId="AD" clId="Web-{C67A271F-22CC-A995-73A2-79621848DFFA}" dt="2022-04-05T16:22:18.207" v="9" actId="20577"/>
        <pc:sldMkLst>
          <pc:docMk/>
          <pc:sldMk cId="1247678327" sldId="266"/>
        </pc:sldMkLst>
        <pc:spChg chg="mod">
          <ac:chgData name="Spandan Halder" userId="S::halderspandan13@kgpian.iitkgp.ac.in::2fc457fe-3304-4b3a-9e00-66917e62e98d" providerId="AD" clId="Web-{C67A271F-22CC-A995-73A2-79621848DFFA}" dt="2022-04-05T16:22:18.207" v="9" actId="20577"/>
          <ac:spMkLst>
            <pc:docMk/>
            <pc:sldMk cId="1247678327" sldId="266"/>
            <ac:spMk id="7" creationId="{4C9CE83F-6E89-CDE0-2B9B-6892DB041552}"/>
          </ac:spMkLst>
        </pc:spChg>
      </pc:sldChg>
      <pc:sldChg chg="modSp">
        <pc:chgData name="Spandan Halder" userId="S::halderspandan13@kgpian.iitkgp.ac.in::2fc457fe-3304-4b3a-9e00-66917e62e98d" providerId="AD" clId="Web-{C67A271F-22CC-A995-73A2-79621848DFFA}" dt="2022-04-05T16:22:26.942" v="11" actId="20577"/>
        <pc:sldMkLst>
          <pc:docMk/>
          <pc:sldMk cId="4040277154" sldId="267"/>
        </pc:sldMkLst>
        <pc:spChg chg="mod">
          <ac:chgData name="Spandan Halder" userId="S::halderspandan13@kgpian.iitkgp.ac.in::2fc457fe-3304-4b3a-9e00-66917e62e98d" providerId="AD" clId="Web-{C67A271F-22CC-A995-73A2-79621848DFFA}" dt="2022-04-05T16:22:26.942" v="11" actId="20577"/>
          <ac:spMkLst>
            <pc:docMk/>
            <pc:sldMk cId="4040277154" sldId="267"/>
            <ac:spMk id="6" creationId="{5389C7A2-5289-4398-AEFE-2F6953121DFD}"/>
          </ac:spMkLst>
        </pc:spChg>
      </pc:sldChg>
      <pc:sldChg chg="modSp">
        <pc:chgData name="Spandan Halder" userId="S::halderspandan13@kgpian.iitkgp.ac.in::2fc457fe-3304-4b3a-9e00-66917e62e98d" providerId="AD" clId="Web-{C67A271F-22CC-A995-73A2-79621848DFFA}" dt="2022-04-05T16:22:53.802" v="17" actId="20577"/>
        <pc:sldMkLst>
          <pc:docMk/>
          <pc:sldMk cId="703236012" sldId="268"/>
        </pc:sldMkLst>
        <pc:spChg chg="mod">
          <ac:chgData name="Spandan Halder" userId="S::halderspandan13@kgpian.iitkgp.ac.in::2fc457fe-3304-4b3a-9e00-66917e62e98d" providerId="AD" clId="Web-{C67A271F-22CC-A995-73A2-79621848DFFA}" dt="2022-04-05T16:22:53.802" v="17" actId="20577"/>
          <ac:spMkLst>
            <pc:docMk/>
            <pc:sldMk cId="703236012" sldId="268"/>
            <ac:spMk id="5" creationId="{CF4E6A3F-D5B0-4A7B-BC2C-2F07A126124A}"/>
          </ac:spMkLst>
        </pc:spChg>
      </pc:sldChg>
      <pc:sldChg chg="modSp">
        <pc:chgData name="Spandan Halder" userId="S::halderspandan13@kgpian.iitkgp.ac.in::2fc457fe-3304-4b3a-9e00-66917e62e98d" providerId="AD" clId="Web-{C67A271F-22CC-A995-73A2-79621848DFFA}" dt="2022-04-05T16:22:46.599" v="15" actId="20577"/>
        <pc:sldMkLst>
          <pc:docMk/>
          <pc:sldMk cId="2065550292" sldId="269"/>
        </pc:sldMkLst>
        <pc:spChg chg="mod">
          <ac:chgData name="Spandan Halder" userId="S::halderspandan13@kgpian.iitkgp.ac.in::2fc457fe-3304-4b3a-9e00-66917e62e98d" providerId="AD" clId="Web-{C67A271F-22CC-A995-73A2-79621848DFFA}" dt="2022-04-05T16:22:46.599" v="15" actId="20577"/>
          <ac:spMkLst>
            <pc:docMk/>
            <pc:sldMk cId="2065550292" sldId="269"/>
            <ac:spMk id="5" creationId="{979E293C-DD75-46E9-B7D3-B50F37E671D1}"/>
          </ac:spMkLst>
        </pc:spChg>
      </pc:sldChg>
      <pc:sldChg chg="modSp">
        <pc:chgData name="Spandan Halder" userId="S::halderspandan13@kgpian.iitkgp.ac.in::2fc457fe-3304-4b3a-9e00-66917e62e98d" providerId="AD" clId="Web-{C67A271F-22CC-A995-73A2-79621848DFFA}" dt="2022-04-05T16:22:07.144" v="7" actId="20577"/>
        <pc:sldMkLst>
          <pc:docMk/>
          <pc:sldMk cId="1719965071" sldId="274"/>
        </pc:sldMkLst>
        <pc:spChg chg="mod">
          <ac:chgData name="Spandan Halder" userId="S::halderspandan13@kgpian.iitkgp.ac.in::2fc457fe-3304-4b3a-9e00-66917e62e98d" providerId="AD" clId="Web-{C67A271F-22CC-A995-73A2-79621848DFFA}" dt="2022-04-05T16:22:07.144" v="7" actId="20577"/>
          <ac:spMkLst>
            <pc:docMk/>
            <pc:sldMk cId="1719965071" sldId="274"/>
            <ac:spMk id="4" creationId="{3B21C878-E92B-4B55-E8CA-D59C3F622ABB}"/>
          </ac:spMkLst>
        </pc:spChg>
      </pc:sldChg>
      <pc:sldChg chg="modSp">
        <pc:chgData name="Spandan Halder" userId="S::halderspandan13@kgpian.iitkgp.ac.in::2fc457fe-3304-4b3a-9e00-66917e62e98d" providerId="AD" clId="Web-{C67A271F-22CC-A995-73A2-79621848DFFA}" dt="2022-04-05T16:43:04.902" v="81" actId="1076"/>
        <pc:sldMkLst>
          <pc:docMk/>
          <pc:sldMk cId="3274030239" sldId="275"/>
        </pc:sldMkLst>
        <pc:spChg chg="mod">
          <ac:chgData name="Spandan Halder" userId="S::halderspandan13@kgpian.iitkgp.ac.in::2fc457fe-3304-4b3a-9e00-66917e62e98d" providerId="AD" clId="Web-{C67A271F-22CC-A995-73A2-79621848DFFA}" dt="2022-04-05T16:35:15.059" v="75" actId="20577"/>
          <ac:spMkLst>
            <pc:docMk/>
            <pc:sldMk cId="3274030239" sldId="275"/>
            <ac:spMk id="5" creationId="{1F635246-BFB1-4C65-DF20-A9CC8C992CE6}"/>
          </ac:spMkLst>
        </pc:spChg>
        <pc:spChg chg="mod">
          <ac:chgData name="Spandan Halder" userId="S::halderspandan13@kgpian.iitkgp.ac.in::2fc457fe-3304-4b3a-9e00-66917e62e98d" providerId="AD" clId="Web-{C67A271F-22CC-A995-73A2-79621848DFFA}" dt="2022-04-05T16:43:04.902" v="81" actId="1076"/>
          <ac:spMkLst>
            <pc:docMk/>
            <pc:sldMk cId="3274030239" sldId="275"/>
            <ac:spMk id="12" creationId="{0AE1B2B8-63FE-05B0-5A55-D1DF2F2267EC}"/>
          </ac:spMkLst>
        </pc:spChg>
      </pc:sldChg>
      <pc:sldChg chg="modSp">
        <pc:chgData name="Spandan Halder" userId="S::halderspandan13@kgpian.iitkgp.ac.in::2fc457fe-3304-4b3a-9e00-66917e62e98d" providerId="AD" clId="Web-{C67A271F-22CC-A995-73A2-79621848DFFA}" dt="2022-04-05T16:29:06.626" v="52" actId="20577"/>
        <pc:sldMkLst>
          <pc:docMk/>
          <pc:sldMk cId="2243653395" sldId="276"/>
        </pc:sldMkLst>
        <pc:spChg chg="mod">
          <ac:chgData name="Spandan Halder" userId="S::halderspandan13@kgpian.iitkgp.ac.in::2fc457fe-3304-4b3a-9e00-66917e62e98d" providerId="AD" clId="Web-{C67A271F-22CC-A995-73A2-79621848DFFA}" dt="2022-04-05T16:29:06.626" v="52" actId="20577"/>
          <ac:spMkLst>
            <pc:docMk/>
            <pc:sldMk cId="2243653395" sldId="276"/>
            <ac:spMk id="5" creationId="{1F635246-BFB1-4C65-DF20-A9CC8C992CE6}"/>
          </ac:spMkLst>
        </pc:spChg>
      </pc:sldChg>
      <pc:sldChg chg="modSp">
        <pc:chgData name="Spandan Halder" userId="S::halderspandan13@kgpian.iitkgp.ac.in::2fc457fe-3304-4b3a-9e00-66917e62e98d" providerId="AD" clId="Web-{C67A271F-22CC-A995-73A2-79621848DFFA}" dt="2022-04-05T16:24:33.633" v="21" actId="20577"/>
        <pc:sldMkLst>
          <pc:docMk/>
          <pc:sldMk cId="1801306799" sldId="277"/>
        </pc:sldMkLst>
        <pc:spChg chg="mod">
          <ac:chgData name="Spandan Halder" userId="S::halderspandan13@kgpian.iitkgp.ac.in::2fc457fe-3304-4b3a-9e00-66917e62e98d" providerId="AD" clId="Web-{C67A271F-22CC-A995-73A2-79621848DFFA}" dt="2022-04-05T16:24:33.633" v="21" actId="20577"/>
          <ac:spMkLst>
            <pc:docMk/>
            <pc:sldMk cId="1801306799" sldId="277"/>
            <ac:spMk id="5" creationId="{1F635246-BFB1-4C65-DF20-A9CC8C992CE6}"/>
          </ac:spMkLst>
        </pc:spChg>
      </pc:sldChg>
      <pc:sldChg chg="modSp">
        <pc:chgData name="Spandan Halder" userId="S::halderspandan13@kgpian.iitkgp.ac.in::2fc457fe-3304-4b3a-9e00-66917e62e98d" providerId="AD" clId="Web-{C67A271F-22CC-A995-73A2-79621848DFFA}" dt="2022-04-05T16:24:30.993" v="20" actId="20577"/>
        <pc:sldMkLst>
          <pc:docMk/>
          <pc:sldMk cId="2536059853" sldId="279"/>
        </pc:sldMkLst>
        <pc:spChg chg="mod">
          <ac:chgData name="Spandan Halder" userId="S::halderspandan13@kgpian.iitkgp.ac.in::2fc457fe-3304-4b3a-9e00-66917e62e98d" providerId="AD" clId="Web-{C67A271F-22CC-A995-73A2-79621848DFFA}" dt="2022-04-05T16:21:34.675" v="1" actId="20577"/>
          <ac:spMkLst>
            <pc:docMk/>
            <pc:sldMk cId="2536059853" sldId="279"/>
            <ac:spMk id="4" creationId="{3B21C878-E92B-4B55-E8CA-D59C3F622ABB}"/>
          </ac:spMkLst>
        </pc:spChg>
        <pc:spChg chg="mod">
          <ac:chgData name="Spandan Halder" userId="S::halderspandan13@kgpian.iitkgp.ac.in::2fc457fe-3304-4b3a-9e00-66917e62e98d" providerId="AD" clId="Web-{C67A271F-22CC-A995-73A2-79621848DFFA}" dt="2022-04-05T16:24:30.993" v="20" actId="20577"/>
          <ac:spMkLst>
            <pc:docMk/>
            <pc:sldMk cId="2536059853" sldId="279"/>
            <ac:spMk id="5" creationId="{1F635246-BFB1-4C65-DF20-A9CC8C992CE6}"/>
          </ac:spMkLst>
        </pc:spChg>
      </pc:sldChg>
      <pc:sldChg chg="modSp">
        <pc:chgData name="Spandan Halder" userId="S::halderspandan13@kgpian.iitkgp.ac.in::2fc457fe-3304-4b3a-9e00-66917e62e98d" providerId="AD" clId="Web-{C67A271F-22CC-A995-73A2-79621848DFFA}" dt="2022-04-05T16:24:20.148" v="18" actId="20577"/>
        <pc:sldMkLst>
          <pc:docMk/>
          <pc:sldMk cId="3959287557" sldId="280"/>
        </pc:sldMkLst>
        <pc:spChg chg="mod">
          <ac:chgData name="Spandan Halder" userId="S::halderspandan13@kgpian.iitkgp.ac.in::2fc457fe-3304-4b3a-9e00-66917e62e98d" providerId="AD" clId="Web-{C67A271F-22CC-A995-73A2-79621848DFFA}" dt="2022-04-05T16:21:44.644" v="4" actId="20577"/>
          <ac:spMkLst>
            <pc:docMk/>
            <pc:sldMk cId="3959287557" sldId="280"/>
            <ac:spMk id="4" creationId="{3B21C878-E92B-4B55-E8CA-D59C3F622ABB}"/>
          </ac:spMkLst>
        </pc:spChg>
        <pc:spChg chg="mod">
          <ac:chgData name="Spandan Halder" userId="S::halderspandan13@kgpian.iitkgp.ac.in::2fc457fe-3304-4b3a-9e00-66917e62e98d" providerId="AD" clId="Web-{C67A271F-22CC-A995-73A2-79621848DFFA}" dt="2022-04-05T16:24:20.148" v="18" actId="20577"/>
          <ac:spMkLst>
            <pc:docMk/>
            <pc:sldMk cId="3959287557" sldId="280"/>
            <ac:spMk id="5" creationId="{1F635246-BFB1-4C65-DF20-A9CC8C992CE6}"/>
          </ac:spMkLst>
        </pc:spChg>
      </pc:sldChg>
    </pc:docChg>
  </pc:docChgLst>
  <pc:docChgLst>
    <pc:chgData name="Spandan Halder" userId="S::halderspandan13@kgpian.iitkgp.ac.in::2fc457fe-3304-4b3a-9e00-66917e62e98d" providerId="AD" clId="Web-{EAD647F2-6F30-6091-AAB1-AA2D340A4812}"/>
    <pc:docChg chg="modSld">
      <pc:chgData name="Spandan Halder" userId="S::halderspandan13@kgpian.iitkgp.ac.in::2fc457fe-3304-4b3a-9e00-66917e62e98d" providerId="AD" clId="Web-{EAD647F2-6F30-6091-AAB1-AA2D340A4812}" dt="2022-04-05T15:42:29.418" v="77" actId="1076"/>
      <pc:docMkLst>
        <pc:docMk/>
      </pc:docMkLst>
      <pc:sldChg chg="modSp">
        <pc:chgData name="Spandan Halder" userId="S::halderspandan13@kgpian.iitkgp.ac.in::2fc457fe-3304-4b3a-9e00-66917e62e98d" providerId="AD" clId="Web-{EAD647F2-6F30-6091-AAB1-AA2D340A4812}" dt="2022-04-05T15:37:07.985" v="38" actId="20577"/>
        <pc:sldMkLst>
          <pc:docMk/>
          <pc:sldMk cId="3258992223" sldId="271"/>
        </pc:sldMkLst>
        <pc:spChg chg="mod">
          <ac:chgData name="Spandan Halder" userId="S::halderspandan13@kgpian.iitkgp.ac.in::2fc457fe-3304-4b3a-9e00-66917e62e98d" providerId="AD" clId="Web-{EAD647F2-6F30-6091-AAB1-AA2D340A4812}" dt="2022-04-05T15:36:12.358" v="12" actId="1076"/>
          <ac:spMkLst>
            <pc:docMk/>
            <pc:sldMk cId="3258992223" sldId="271"/>
            <ac:spMk id="4" creationId="{3B21C878-E92B-4B55-E8CA-D59C3F622ABB}"/>
          </ac:spMkLst>
        </pc:spChg>
        <pc:spChg chg="mod">
          <ac:chgData name="Spandan Halder" userId="S::halderspandan13@kgpian.iitkgp.ac.in::2fc457fe-3304-4b3a-9e00-66917e62e98d" providerId="AD" clId="Web-{EAD647F2-6F30-6091-AAB1-AA2D340A4812}" dt="2022-04-05T15:37:07.985" v="38" actId="20577"/>
          <ac:spMkLst>
            <pc:docMk/>
            <pc:sldMk cId="3258992223" sldId="271"/>
            <ac:spMk id="5" creationId="{1F635246-BFB1-4C65-DF20-A9CC8C992CE6}"/>
          </ac:spMkLst>
        </pc:spChg>
        <pc:picChg chg="mod">
          <ac:chgData name="Spandan Halder" userId="S::halderspandan13@kgpian.iitkgp.ac.in::2fc457fe-3304-4b3a-9e00-66917e62e98d" providerId="AD" clId="Web-{EAD647F2-6F30-6091-AAB1-AA2D340A4812}" dt="2022-04-05T15:35:18.794" v="1" actId="1076"/>
          <ac:picMkLst>
            <pc:docMk/>
            <pc:sldMk cId="3258992223" sldId="271"/>
            <ac:picMk id="6" creationId="{BCAE7F6B-DBED-1E12-3566-FD3F189E5AAC}"/>
          </ac:picMkLst>
        </pc:picChg>
      </pc:sldChg>
      <pc:sldChg chg="modSp">
        <pc:chgData name="Spandan Halder" userId="S::halderspandan13@kgpian.iitkgp.ac.in::2fc457fe-3304-4b3a-9e00-66917e62e98d" providerId="AD" clId="Web-{EAD647F2-6F30-6091-AAB1-AA2D340A4812}" dt="2022-04-05T15:39:13.349" v="44" actId="1076"/>
        <pc:sldMkLst>
          <pc:docMk/>
          <pc:sldMk cId="3764418678" sldId="272"/>
        </pc:sldMkLst>
        <pc:spChg chg="mod">
          <ac:chgData name="Spandan Halder" userId="S::halderspandan13@kgpian.iitkgp.ac.in::2fc457fe-3304-4b3a-9e00-66917e62e98d" providerId="AD" clId="Web-{EAD647F2-6F30-6091-AAB1-AA2D340A4812}" dt="2022-04-05T15:36:35.109" v="19" actId="1076"/>
          <ac:spMkLst>
            <pc:docMk/>
            <pc:sldMk cId="3764418678" sldId="272"/>
            <ac:spMk id="4" creationId="{3B21C878-E92B-4B55-E8CA-D59C3F622ABB}"/>
          </ac:spMkLst>
        </pc:spChg>
        <pc:picChg chg="mod">
          <ac:chgData name="Spandan Halder" userId="S::halderspandan13@kgpian.iitkgp.ac.in::2fc457fe-3304-4b3a-9e00-66917e62e98d" providerId="AD" clId="Web-{EAD647F2-6F30-6091-AAB1-AA2D340A4812}" dt="2022-04-05T15:38:40.879" v="40" actId="14100"/>
          <ac:picMkLst>
            <pc:docMk/>
            <pc:sldMk cId="3764418678" sldId="272"/>
            <ac:picMk id="2" creationId="{001E54CD-56FE-3825-628B-3324A12283F1}"/>
          </ac:picMkLst>
        </pc:picChg>
        <pc:picChg chg="mod">
          <ac:chgData name="Spandan Halder" userId="S::halderspandan13@kgpian.iitkgp.ac.in::2fc457fe-3304-4b3a-9e00-66917e62e98d" providerId="AD" clId="Web-{EAD647F2-6F30-6091-AAB1-AA2D340A4812}" dt="2022-04-05T15:38:58.098" v="41" actId="1076"/>
          <ac:picMkLst>
            <pc:docMk/>
            <pc:sldMk cId="3764418678" sldId="272"/>
            <ac:picMk id="3" creationId="{27EC163C-9F80-B769-637F-11C2752EC747}"/>
          </ac:picMkLst>
        </pc:picChg>
        <pc:picChg chg="mod">
          <ac:chgData name="Spandan Halder" userId="S::halderspandan13@kgpian.iitkgp.ac.in::2fc457fe-3304-4b3a-9e00-66917e62e98d" providerId="AD" clId="Web-{EAD647F2-6F30-6091-AAB1-AA2D340A4812}" dt="2022-04-05T15:39:13.349" v="44" actId="1076"/>
          <ac:picMkLst>
            <pc:docMk/>
            <pc:sldMk cId="3764418678" sldId="272"/>
            <ac:picMk id="6" creationId="{215EC0D4-DBFA-5CCB-F5CD-FB08BC3E8785}"/>
          </ac:picMkLst>
        </pc:picChg>
      </pc:sldChg>
      <pc:sldChg chg="modSp">
        <pc:chgData name="Spandan Halder" userId="S::halderspandan13@kgpian.iitkgp.ac.in::2fc457fe-3304-4b3a-9e00-66917e62e98d" providerId="AD" clId="Web-{EAD647F2-6F30-6091-AAB1-AA2D340A4812}" dt="2022-04-05T15:42:29.418" v="77" actId="1076"/>
        <pc:sldMkLst>
          <pc:docMk/>
          <pc:sldMk cId="3071760885" sldId="273"/>
        </pc:sldMkLst>
        <pc:spChg chg="mod">
          <ac:chgData name="Spandan Halder" userId="S::halderspandan13@kgpian.iitkgp.ac.in::2fc457fe-3304-4b3a-9e00-66917e62e98d" providerId="AD" clId="Web-{EAD647F2-6F30-6091-AAB1-AA2D340A4812}" dt="2022-04-05T15:40:48.446" v="70" actId="20577"/>
          <ac:spMkLst>
            <pc:docMk/>
            <pc:sldMk cId="3071760885" sldId="273"/>
            <ac:spMk id="5" creationId="{1F635246-BFB1-4C65-DF20-A9CC8C992CE6}"/>
          </ac:spMkLst>
        </pc:spChg>
        <pc:picChg chg="mod">
          <ac:chgData name="Spandan Halder" userId="S::halderspandan13@kgpian.iitkgp.ac.in::2fc457fe-3304-4b3a-9e00-66917e62e98d" providerId="AD" clId="Web-{EAD647F2-6F30-6091-AAB1-AA2D340A4812}" dt="2022-04-05T15:42:20.105" v="75" actId="14100"/>
          <ac:picMkLst>
            <pc:docMk/>
            <pc:sldMk cId="3071760885" sldId="273"/>
            <ac:picMk id="2" creationId="{A78F6729-19E5-E068-C8B3-DCBE4B665FC1}"/>
          </ac:picMkLst>
        </pc:picChg>
        <pc:picChg chg="mod">
          <ac:chgData name="Spandan Halder" userId="S::halderspandan13@kgpian.iitkgp.ac.in::2fc457fe-3304-4b3a-9e00-66917e62e98d" providerId="AD" clId="Web-{EAD647F2-6F30-6091-AAB1-AA2D340A4812}" dt="2022-04-05T15:42:29.418" v="77" actId="1076"/>
          <ac:picMkLst>
            <pc:docMk/>
            <pc:sldMk cId="3071760885" sldId="273"/>
            <ac:picMk id="3" creationId="{FC21B0B3-53AC-BE8A-A739-97A682C026C0}"/>
          </ac:picMkLst>
        </pc:picChg>
        <pc:picChg chg="mod">
          <ac:chgData name="Spandan Halder" userId="S::halderspandan13@kgpian.iitkgp.ac.in::2fc457fe-3304-4b3a-9e00-66917e62e98d" providerId="AD" clId="Web-{EAD647F2-6F30-6091-AAB1-AA2D340A4812}" dt="2022-04-05T15:42:11.214" v="73" actId="14100"/>
          <ac:picMkLst>
            <pc:docMk/>
            <pc:sldMk cId="3071760885" sldId="273"/>
            <ac:picMk id="7" creationId="{6D16C99C-B992-6C79-84B6-4F73A879C2BD}"/>
          </ac:picMkLst>
        </pc:picChg>
      </pc:sldChg>
    </pc:docChg>
  </pc:docChgLst>
  <pc:docChgLst>
    <pc:chgData name="Anamitra Mukhopadhyay" userId="S::anamitra137@kgpian.iitkgp.ac.in::3cacaf81-7e77-4d26-aa01-ad40a99b5f49" providerId="AD" clId="Web-{AB2AABE7-A197-754B-A2C4-8EFC778DD109}"/>
    <pc:docChg chg="modSld">
      <pc:chgData name="Anamitra Mukhopadhyay" userId="S::anamitra137@kgpian.iitkgp.ac.in::3cacaf81-7e77-4d26-aa01-ad40a99b5f49" providerId="AD" clId="Web-{AB2AABE7-A197-754B-A2C4-8EFC778DD109}" dt="2022-04-06T10:13:36.052" v="7"/>
      <pc:docMkLst>
        <pc:docMk/>
      </pc:docMkLst>
      <pc:sldChg chg="modNotes">
        <pc:chgData name="Anamitra Mukhopadhyay" userId="S::anamitra137@kgpian.iitkgp.ac.in::3cacaf81-7e77-4d26-aa01-ad40a99b5f49" providerId="AD" clId="Web-{AB2AABE7-A197-754B-A2C4-8EFC778DD109}" dt="2022-04-06T10:13:36.052" v="7"/>
        <pc:sldMkLst>
          <pc:docMk/>
          <pc:sldMk cId="1719965071" sldId="274"/>
        </pc:sldMkLst>
      </pc:sldChg>
    </pc:docChg>
  </pc:docChgLst>
  <pc:docChgLst>
    <pc:chgData name="Spandan Halder" userId="S::halderspandan13@kgpian.iitkgp.ac.in::2fc457fe-3304-4b3a-9e00-66917e62e98d" providerId="AD" clId="Web-{1C696D6D-8558-7246-02A7-55846C49191F}"/>
    <pc:docChg chg="mod modSld">
      <pc:chgData name="Spandan Halder" userId="S::halderspandan13@kgpian.iitkgp.ac.in::2fc457fe-3304-4b3a-9e00-66917e62e98d" providerId="AD" clId="Web-{1C696D6D-8558-7246-02A7-55846C49191F}" dt="2022-04-05T15:21:48.986" v="162" actId="20577"/>
      <pc:docMkLst>
        <pc:docMk/>
      </pc:docMkLst>
      <pc:sldChg chg="modSp">
        <pc:chgData name="Spandan Halder" userId="S::halderspandan13@kgpian.iitkgp.ac.in::2fc457fe-3304-4b3a-9e00-66917e62e98d" providerId="AD" clId="Web-{1C696D6D-8558-7246-02A7-55846C49191F}" dt="2022-04-05T15:10:39.590" v="55" actId="1076"/>
        <pc:sldMkLst>
          <pc:docMk/>
          <pc:sldMk cId="2471148796" sldId="256"/>
        </pc:sldMkLst>
        <pc:spChg chg="mod">
          <ac:chgData name="Spandan Halder" userId="S::halderspandan13@kgpian.iitkgp.ac.in::2fc457fe-3304-4b3a-9e00-66917e62e98d" providerId="AD" clId="Web-{1C696D6D-8558-7246-02A7-55846C49191F}" dt="2022-04-05T15:10:39.590" v="55" actId="1076"/>
          <ac:spMkLst>
            <pc:docMk/>
            <pc:sldMk cId="2471148796" sldId="256"/>
            <ac:spMk id="6" creationId="{40BE87D4-B058-4A1D-B417-DBDD79A64316}"/>
          </ac:spMkLst>
        </pc:spChg>
      </pc:sldChg>
      <pc:sldChg chg="addSp modSp">
        <pc:chgData name="Spandan Halder" userId="S::halderspandan13@kgpian.iitkgp.ac.in::2fc457fe-3304-4b3a-9e00-66917e62e98d" providerId="AD" clId="Web-{1C696D6D-8558-7246-02A7-55846C49191F}" dt="2022-04-05T15:13:02.189" v="78" actId="1076"/>
        <pc:sldMkLst>
          <pc:docMk/>
          <pc:sldMk cId="2039301801" sldId="257"/>
        </pc:sldMkLst>
        <pc:spChg chg="mod">
          <ac:chgData name="Spandan Halder" userId="S::halderspandan13@kgpian.iitkgp.ac.in::2fc457fe-3304-4b3a-9e00-66917e62e98d" providerId="AD" clId="Web-{1C696D6D-8558-7246-02A7-55846C49191F}" dt="2022-04-05T14:53:29.636" v="1" actId="20577"/>
          <ac:spMkLst>
            <pc:docMk/>
            <pc:sldMk cId="2039301801" sldId="257"/>
            <ac:spMk id="3" creationId="{554C9869-F8CA-434E-9F26-676B1E6E310B}"/>
          </ac:spMkLst>
        </pc:spChg>
        <pc:spChg chg="add">
          <ac:chgData name="Spandan Halder" userId="S::halderspandan13@kgpian.iitkgp.ac.in::2fc457fe-3304-4b3a-9e00-66917e62e98d" providerId="AD" clId="Web-{1C696D6D-8558-7246-02A7-55846C49191F}" dt="2022-04-05T15:12:05.656" v="66"/>
          <ac:spMkLst>
            <pc:docMk/>
            <pc:sldMk cId="2039301801" sldId="257"/>
            <ac:spMk id="4" creationId="{EF4977BB-B0FB-DD92-4F84-E7668B006B15}"/>
          </ac:spMkLst>
        </pc:spChg>
        <pc:spChg chg="mod">
          <ac:chgData name="Spandan Halder" userId="S::halderspandan13@kgpian.iitkgp.ac.in::2fc457fe-3304-4b3a-9e00-66917e62e98d" providerId="AD" clId="Web-{1C696D6D-8558-7246-02A7-55846C49191F}" dt="2022-04-05T15:13:02.189" v="78" actId="1076"/>
          <ac:spMkLst>
            <pc:docMk/>
            <pc:sldMk cId="2039301801" sldId="257"/>
            <ac:spMk id="6" creationId="{8E5A7858-A368-4BD3-A3C5-121F5E87B756}"/>
          </ac:spMkLst>
        </pc:spChg>
      </pc:sldChg>
      <pc:sldChg chg="modSp">
        <pc:chgData name="Spandan Halder" userId="S::halderspandan13@kgpian.iitkgp.ac.in::2fc457fe-3304-4b3a-9e00-66917e62e98d" providerId="AD" clId="Web-{1C696D6D-8558-7246-02A7-55846C49191F}" dt="2022-04-05T15:11:58.155" v="65" actId="1076"/>
        <pc:sldMkLst>
          <pc:docMk/>
          <pc:sldMk cId="3559278419" sldId="258"/>
        </pc:sldMkLst>
        <pc:spChg chg="mod">
          <ac:chgData name="Spandan Halder" userId="S::halderspandan13@kgpian.iitkgp.ac.in::2fc457fe-3304-4b3a-9e00-66917e62e98d" providerId="AD" clId="Web-{1C696D6D-8558-7246-02A7-55846C49191F}" dt="2022-04-05T15:00:17.211" v="33" actId="20577"/>
          <ac:spMkLst>
            <pc:docMk/>
            <pc:sldMk cId="3559278419" sldId="258"/>
            <ac:spMk id="2" creationId="{5F643E15-7A0C-47E3-83C0-5D681B0C1523}"/>
          </ac:spMkLst>
        </pc:spChg>
        <pc:spChg chg="mod">
          <ac:chgData name="Spandan Halder" userId="S::halderspandan13@kgpian.iitkgp.ac.in::2fc457fe-3304-4b3a-9e00-66917e62e98d" providerId="AD" clId="Web-{1C696D6D-8558-7246-02A7-55846C49191F}" dt="2022-04-05T15:00:36.603" v="36" actId="1076"/>
          <ac:spMkLst>
            <pc:docMk/>
            <pc:sldMk cId="3559278419" sldId="258"/>
            <ac:spMk id="3" creationId="{8C2BBDD7-73B8-4AAB-8CA9-69FB21774378}"/>
          </ac:spMkLst>
        </pc:spChg>
        <pc:spChg chg="mod">
          <ac:chgData name="Spandan Halder" userId="S::halderspandan13@kgpian.iitkgp.ac.in::2fc457fe-3304-4b3a-9e00-66917e62e98d" providerId="AD" clId="Web-{1C696D6D-8558-7246-02A7-55846C49191F}" dt="2022-04-05T15:11:58.155" v="65" actId="1076"/>
          <ac:spMkLst>
            <pc:docMk/>
            <pc:sldMk cId="3559278419" sldId="258"/>
            <ac:spMk id="6" creationId="{EF5B3F8A-2F06-429D-ACCA-15713CBC4AB9}"/>
          </ac:spMkLst>
        </pc:spChg>
      </pc:sldChg>
      <pc:sldChg chg="modSp">
        <pc:chgData name="Spandan Halder" userId="S::halderspandan13@kgpian.iitkgp.ac.in::2fc457fe-3304-4b3a-9e00-66917e62e98d" providerId="AD" clId="Web-{1C696D6D-8558-7246-02A7-55846C49191F}" dt="2022-04-05T15:13:36.127" v="86" actId="1076"/>
        <pc:sldMkLst>
          <pc:docMk/>
          <pc:sldMk cId="904752028" sldId="259"/>
        </pc:sldMkLst>
        <pc:spChg chg="mod">
          <ac:chgData name="Spandan Halder" userId="S::halderspandan13@kgpian.iitkgp.ac.in::2fc457fe-3304-4b3a-9e00-66917e62e98d" providerId="AD" clId="Web-{1C696D6D-8558-7246-02A7-55846C49191F}" dt="2022-04-05T14:58:52.349" v="27" actId="20577"/>
          <ac:spMkLst>
            <pc:docMk/>
            <pc:sldMk cId="904752028" sldId="259"/>
            <ac:spMk id="3" creationId="{C1CD5108-1F91-4F31-A93D-34DB6C3E9FA8}"/>
          </ac:spMkLst>
        </pc:spChg>
        <pc:spChg chg="mod">
          <ac:chgData name="Spandan Halder" userId="S::halderspandan13@kgpian.iitkgp.ac.in::2fc457fe-3304-4b3a-9e00-66917e62e98d" providerId="AD" clId="Web-{1C696D6D-8558-7246-02A7-55846C49191F}" dt="2022-04-05T15:13:36.127" v="86" actId="1076"/>
          <ac:spMkLst>
            <pc:docMk/>
            <pc:sldMk cId="904752028" sldId="259"/>
            <ac:spMk id="6" creationId="{2449ABEF-DECC-4AFD-96FD-BA285265C4E6}"/>
          </ac:spMkLst>
        </pc:spChg>
      </pc:sldChg>
      <pc:sldChg chg="modSp">
        <pc:chgData name="Spandan Halder" userId="S::halderspandan13@kgpian.iitkgp.ac.in::2fc457fe-3304-4b3a-9e00-66917e62e98d" providerId="AD" clId="Web-{1C696D6D-8558-7246-02A7-55846C49191F}" dt="2022-04-05T15:14:48.083" v="93" actId="1076"/>
        <pc:sldMkLst>
          <pc:docMk/>
          <pc:sldMk cId="2341467026" sldId="260"/>
        </pc:sldMkLst>
        <pc:spChg chg="mod">
          <ac:chgData name="Spandan Halder" userId="S::halderspandan13@kgpian.iitkgp.ac.in::2fc457fe-3304-4b3a-9e00-66917e62e98d" providerId="AD" clId="Web-{1C696D6D-8558-7246-02A7-55846C49191F}" dt="2022-04-05T14:59:09.256" v="28" actId="20577"/>
          <ac:spMkLst>
            <pc:docMk/>
            <pc:sldMk cId="2341467026" sldId="260"/>
            <ac:spMk id="2" creationId="{7985CF6E-6B56-4DA6-94DE-F1B54344A3E4}"/>
          </ac:spMkLst>
        </pc:spChg>
        <pc:spChg chg="mod">
          <ac:chgData name="Spandan Halder" userId="S::halderspandan13@kgpian.iitkgp.ac.in::2fc457fe-3304-4b3a-9e00-66917e62e98d" providerId="AD" clId="Web-{1C696D6D-8558-7246-02A7-55846C49191F}" dt="2022-04-05T14:55:02.217" v="16" actId="20577"/>
          <ac:spMkLst>
            <pc:docMk/>
            <pc:sldMk cId="2341467026" sldId="260"/>
            <ac:spMk id="3" creationId="{1B4484DF-72ED-4C3C-8502-D59A950B1FD9}"/>
          </ac:spMkLst>
        </pc:spChg>
        <pc:spChg chg="mod">
          <ac:chgData name="Spandan Halder" userId="S::halderspandan13@kgpian.iitkgp.ac.in::2fc457fe-3304-4b3a-9e00-66917e62e98d" providerId="AD" clId="Web-{1C696D6D-8558-7246-02A7-55846C49191F}" dt="2022-04-05T15:14:48.083" v="93" actId="1076"/>
          <ac:spMkLst>
            <pc:docMk/>
            <pc:sldMk cId="2341467026" sldId="260"/>
            <ac:spMk id="6" creationId="{29762E7A-53F8-4EA7-B4F6-9D5DA411B53B}"/>
          </ac:spMkLst>
        </pc:spChg>
      </pc:sldChg>
      <pc:sldChg chg="modSp">
        <pc:chgData name="Spandan Halder" userId="S::halderspandan13@kgpian.iitkgp.ac.in::2fc457fe-3304-4b3a-9e00-66917e62e98d" providerId="AD" clId="Web-{1C696D6D-8558-7246-02A7-55846C49191F}" dt="2022-04-05T15:15:32.475" v="100" actId="1076"/>
        <pc:sldMkLst>
          <pc:docMk/>
          <pc:sldMk cId="129879853" sldId="261"/>
        </pc:sldMkLst>
        <pc:spChg chg="mod">
          <ac:chgData name="Spandan Halder" userId="S::halderspandan13@kgpian.iitkgp.ac.in::2fc457fe-3304-4b3a-9e00-66917e62e98d" providerId="AD" clId="Web-{1C696D6D-8558-7246-02A7-55846C49191F}" dt="2022-04-05T14:55:58.203" v="22" actId="20577"/>
          <ac:spMkLst>
            <pc:docMk/>
            <pc:sldMk cId="129879853" sldId="261"/>
            <ac:spMk id="3" creationId="{ABB0D1B3-CA21-45C9-B57A-513245EE9506}"/>
          </ac:spMkLst>
        </pc:spChg>
        <pc:spChg chg="mod">
          <ac:chgData name="Spandan Halder" userId="S::halderspandan13@kgpian.iitkgp.ac.in::2fc457fe-3304-4b3a-9e00-66917e62e98d" providerId="AD" clId="Web-{1C696D6D-8558-7246-02A7-55846C49191F}" dt="2022-04-05T15:15:32.475" v="100" actId="1076"/>
          <ac:spMkLst>
            <pc:docMk/>
            <pc:sldMk cId="129879853" sldId="261"/>
            <ac:spMk id="6" creationId="{6704E2CF-CE80-4F73-97E0-01DF49C1A7AC}"/>
          </ac:spMkLst>
        </pc:spChg>
      </pc:sldChg>
      <pc:sldChg chg="addSp modSp">
        <pc:chgData name="Spandan Halder" userId="S::halderspandan13@kgpian.iitkgp.ac.in::2fc457fe-3304-4b3a-9e00-66917e62e98d" providerId="AD" clId="Web-{1C696D6D-8558-7246-02A7-55846C49191F}" dt="2022-04-05T15:17:20.728" v="119" actId="1076"/>
        <pc:sldMkLst>
          <pc:docMk/>
          <pc:sldMk cId="3584227336" sldId="262"/>
        </pc:sldMkLst>
        <pc:spChg chg="mod">
          <ac:chgData name="Spandan Halder" userId="S::halderspandan13@kgpian.iitkgp.ac.in::2fc457fe-3304-4b3a-9e00-66917e62e98d" providerId="AD" clId="Web-{1C696D6D-8558-7246-02A7-55846C49191F}" dt="2022-04-05T15:01:25.432" v="40" actId="20577"/>
          <ac:spMkLst>
            <pc:docMk/>
            <pc:sldMk cId="3584227336" sldId="262"/>
            <ac:spMk id="3" creationId="{D67A4AAA-9AAF-469D-89BA-0A3F3881A34B}"/>
          </ac:spMkLst>
        </pc:spChg>
        <pc:spChg chg="add">
          <ac:chgData name="Spandan Halder" userId="S::halderspandan13@kgpian.iitkgp.ac.in::2fc457fe-3304-4b3a-9e00-66917e62e98d" providerId="AD" clId="Web-{1C696D6D-8558-7246-02A7-55846C49191F}" dt="2022-04-05T15:16:22.539" v="107"/>
          <ac:spMkLst>
            <pc:docMk/>
            <pc:sldMk cId="3584227336" sldId="262"/>
            <ac:spMk id="4" creationId="{A97505D9-2CC4-6C83-3380-7CECDAC1A6DB}"/>
          </ac:spMkLst>
        </pc:spChg>
        <pc:spChg chg="mod">
          <ac:chgData name="Spandan Halder" userId="S::halderspandan13@kgpian.iitkgp.ac.in::2fc457fe-3304-4b3a-9e00-66917e62e98d" providerId="AD" clId="Web-{1C696D6D-8558-7246-02A7-55846C49191F}" dt="2022-04-05T15:17:20.728" v="119" actId="1076"/>
          <ac:spMkLst>
            <pc:docMk/>
            <pc:sldMk cId="3584227336" sldId="262"/>
            <ac:spMk id="6" creationId="{0B0915AB-5AB4-455A-BCD5-360764A84D91}"/>
          </ac:spMkLst>
        </pc:spChg>
      </pc:sldChg>
      <pc:sldChg chg="modSp">
        <pc:chgData name="Spandan Halder" userId="S::halderspandan13@kgpian.iitkgp.ac.in::2fc457fe-3304-4b3a-9e00-66917e62e98d" providerId="AD" clId="Web-{1C696D6D-8558-7246-02A7-55846C49191F}" dt="2022-04-05T15:17:05.853" v="118" actId="1076"/>
        <pc:sldMkLst>
          <pc:docMk/>
          <pc:sldMk cId="3218906982" sldId="263"/>
        </pc:sldMkLst>
        <pc:spChg chg="mod">
          <ac:chgData name="Spandan Halder" userId="S::halderspandan13@kgpian.iitkgp.ac.in::2fc457fe-3304-4b3a-9e00-66917e62e98d" providerId="AD" clId="Web-{1C696D6D-8558-7246-02A7-55846C49191F}" dt="2022-04-05T14:59:42.460" v="30" actId="20577"/>
          <ac:spMkLst>
            <pc:docMk/>
            <pc:sldMk cId="3218906982" sldId="263"/>
            <ac:spMk id="2" creationId="{C7E607EC-28C2-44BD-A82D-B72F6CF02202}"/>
          </ac:spMkLst>
        </pc:spChg>
        <pc:spChg chg="mod">
          <ac:chgData name="Spandan Halder" userId="S::halderspandan13@kgpian.iitkgp.ac.in::2fc457fe-3304-4b3a-9e00-66917e62e98d" providerId="AD" clId="Web-{1C696D6D-8558-7246-02A7-55846C49191F}" dt="2022-04-05T15:17:05.853" v="118" actId="1076"/>
          <ac:spMkLst>
            <pc:docMk/>
            <pc:sldMk cId="3218906982" sldId="263"/>
            <ac:spMk id="7" creationId="{DBF750E1-7B72-41C6-91E8-68647AF80BC5}"/>
          </ac:spMkLst>
        </pc:spChg>
      </pc:sldChg>
      <pc:sldChg chg="modSp">
        <pc:chgData name="Spandan Halder" userId="S::halderspandan13@kgpian.iitkgp.ac.in::2fc457fe-3304-4b3a-9e00-66917e62e98d" providerId="AD" clId="Web-{1C696D6D-8558-7246-02A7-55846C49191F}" dt="2022-04-05T15:17:40.526" v="127" actId="1076"/>
        <pc:sldMkLst>
          <pc:docMk/>
          <pc:sldMk cId="2206417225" sldId="264"/>
        </pc:sldMkLst>
        <pc:spChg chg="mod">
          <ac:chgData name="Spandan Halder" userId="S::halderspandan13@kgpian.iitkgp.ac.in::2fc457fe-3304-4b3a-9e00-66917e62e98d" providerId="AD" clId="Web-{1C696D6D-8558-7246-02A7-55846C49191F}" dt="2022-04-05T14:59:49.992" v="31" actId="20577"/>
          <ac:spMkLst>
            <pc:docMk/>
            <pc:sldMk cId="2206417225" sldId="264"/>
            <ac:spMk id="2" creationId="{37BE0FC6-726A-4008-BC06-C534AE066C42}"/>
          </ac:spMkLst>
        </pc:spChg>
        <pc:spChg chg="mod">
          <ac:chgData name="Spandan Halder" userId="S::halderspandan13@kgpian.iitkgp.ac.in::2fc457fe-3304-4b3a-9e00-66917e62e98d" providerId="AD" clId="Web-{1C696D6D-8558-7246-02A7-55846C49191F}" dt="2022-04-05T15:17:40.526" v="127" actId="1076"/>
          <ac:spMkLst>
            <pc:docMk/>
            <pc:sldMk cId="2206417225" sldId="264"/>
            <ac:spMk id="6" creationId="{C25C6739-33CB-40AA-AA18-0B1DA7D5FE55}"/>
          </ac:spMkLst>
        </pc:spChg>
      </pc:sldChg>
      <pc:sldChg chg="modSp">
        <pc:chgData name="Spandan Halder" userId="S::halderspandan13@kgpian.iitkgp.ac.in::2fc457fe-3304-4b3a-9e00-66917e62e98d" providerId="AD" clId="Web-{1C696D6D-8558-7246-02A7-55846C49191F}" dt="2022-04-05T15:18:04.714" v="134" actId="1076"/>
        <pc:sldMkLst>
          <pc:docMk/>
          <pc:sldMk cId="4091314220" sldId="265"/>
        </pc:sldMkLst>
        <pc:spChg chg="mod">
          <ac:chgData name="Spandan Halder" userId="S::halderspandan13@kgpian.iitkgp.ac.in::2fc457fe-3304-4b3a-9e00-66917e62e98d" providerId="AD" clId="Web-{1C696D6D-8558-7246-02A7-55846C49191F}" dt="2022-04-05T15:18:04.714" v="134" actId="1076"/>
          <ac:spMkLst>
            <pc:docMk/>
            <pc:sldMk cId="4091314220" sldId="265"/>
            <ac:spMk id="6" creationId="{F2B85EF3-5523-4375-B33E-B7B25954A4A5}"/>
          </ac:spMkLst>
        </pc:spChg>
      </pc:sldChg>
      <pc:sldChg chg="modSp">
        <pc:chgData name="Spandan Halder" userId="S::halderspandan13@kgpian.iitkgp.ac.in::2fc457fe-3304-4b3a-9e00-66917e62e98d" providerId="AD" clId="Web-{1C696D6D-8558-7246-02A7-55846C49191F}" dt="2022-04-05T15:19:07.591" v="141" actId="1076"/>
        <pc:sldMkLst>
          <pc:docMk/>
          <pc:sldMk cId="1247678327" sldId="266"/>
        </pc:sldMkLst>
        <pc:spChg chg="mod">
          <ac:chgData name="Spandan Halder" userId="S::halderspandan13@kgpian.iitkgp.ac.in::2fc457fe-3304-4b3a-9e00-66917e62e98d" providerId="AD" clId="Web-{1C696D6D-8558-7246-02A7-55846C49191F}" dt="2022-04-05T15:00:00.945" v="32" actId="20577"/>
          <ac:spMkLst>
            <pc:docMk/>
            <pc:sldMk cId="1247678327" sldId="266"/>
            <ac:spMk id="2" creationId="{4A4F1087-4DD8-CBFE-AF80-670564A2F02C}"/>
          </ac:spMkLst>
        </pc:spChg>
        <pc:spChg chg="mod">
          <ac:chgData name="Spandan Halder" userId="S::halderspandan13@kgpian.iitkgp.ac.in::2fc457fe-3304-4b3a-9e00-66917e62e98d" providerId="AD" clId="Web-{1C696D6D-8558-7246-02A7-55846C49191F}" dt="2022-04-05T15:01:46.949" v="47" actId="20577"/>
          <ac:spMkLst>
            <pc:docMk/>
            <pc:sldMk cId="1247678327" sldId="266"/>
            <ac:spMk id="3" creationId="{A61B5C8B-2091-77FA-15E5-6E27C99D204B}"/>
          </ac:spMkLst>
        </pc:spChg>
        <pc:spChg chg="mod">
          <ac:chgData name="Spandan Halder" userId="S::halderspandan13@kgpian.iitkgp.ac.in::2fc457fe-3304-4b3a-9e00-66917e62e98d" providerId="AD" clId="Web-{1C696D6D-8558-7246-02A7-55846C49191F}" dt="2022-04-05T15:19:07.591" v="141" actId="1076"/>
          <ac:spMkLst>
            <pc:docMk/>
            <pc:sldMk cId="1247678327" sldId="266"/>
            <ac:spMk id="7" creationId="{4C9CE83F-6E89-CDE0-2B9B-6892DB041552}"/>
          </ac:spMkLst>
        </pc:spChg>
      </pc:sldChg>
      <pc:sldChg chg="modSp">
        <pc:chgData name="Spandan Halder" userId="S::halderspandan13@kgpian.iitkgp.ac.in::2fc457fe-3304-4b3a-9e00-66917e62e98d" providerId="AD" clId="Web-{1C696D6D-8558-7246-02A7-55846C49191F}" dt="2022-04-05T15:21:48.986" v="162" actId="20577"/>
        <pc:sldMkLst>
          <pc:docMk/>
          <pc:sldMk cId="4040277154" sldId="267"/>
        </pc:sldMkLst>
        <pc:spChg chg="mod">
          <ac:chgData name="Spandan Halder" userId="S::halderspandan13@kgpian.iitkgp.ac.in::2fc457fe-3304-4b3a-9e00-66917e62e98d" providerId="AD" clId="Web-{1C696D6D-8558-7246-02A7-55846C49191F}" dt="2022-04-05T15:21:48.986" v="162" actId="20577"/>
          <ac:spMkLst>
            <pc:docMk/>
            <pc:sldMk cId="4040277154" sldId="267"/>
            <ac:spMk id="2" creationId="{B15E4E67-DF7D-9849-5A76-A9E5D7F92ABE}"/>
          </ac:spMkLst>
        </pc:spChg>
        <pc:spChg chg="mod">
          <ac:chgData name="Spandan Halder" userId="S::halderspandan13@kgpian.iitkgp.ac.in::2fc457fe-3304-4b3a-9e00-66917e62e98d" providerId="AD" clId="Web-{1C696D6D-8558-7246-02A7-55846C49191F}" dt="2022-04-05T15:20:02.827" v="148" actId="1076"/>
          <ac:spMkLst>
            <pc:docMk/>
            <pc:sldMk cId="4040277154" sldId="267"/>
            <ac:spMk id="6" creationId="{5389C7A2-5289-4398-AEFE-2F6953121DFD}"/>
          </ac:spMkLst>
        </pc:spChg>
      </pc:sldChg>
      <pc:sldChg chg="modSp">
        <pc:chgData name="Spandan Halder" userId="S::halderspandan13@kgpian.iitkgp.ac.in::2fc457fe-3304-4b3a-9e00-66917e62e98d" providerId="AD" clId="Web-{1C696D6D-8558-7246-02A7-55846C49191F}" dt="2022-04-05T15:21:12.376" v="161" actId="1076"/>
        <pc:sldMkLst>
          <pc:docMk/>
          <pc:sldMk cId="703236012" sldId="268"/>
        </pc:sldMkLst>
        <pc:spChg chg="mod">
          <ac:chgData name="Spandan Halder" userId="S::halderspandan13@kgpian.iitkgp.ac.in::2fc457fe-3304-4b3a-9e00-66917e62e98d" providerId="AD" clId="Web-{1C696D6D-8558-7246-02A7-55846C49191F}" dt="2022-04-05T15:21:12.376" v="161" actId="1076"/>
          <ac:spMkLst>
            <pc:docMk/>
            <pc:sldMk cId="703236012" sldId="268"/>
            <ac:spMk id="5" creationId="{CF4E6A3F-D5B0-4A7B-BC2C-2F07A126124A}"/>
          </ac:spMkLst>
        </pc:spChg>
      </pc:sldChg>
      <pc:sldChg chg="modSp">
        <pc:chgData name="Spandan Halder" userId="S::halderspandan13@kgpian.iitkgp.ac.in::2fc457fe-3304-4b3a-9e00-66917e62e98d" providerId="AD" clId="Web-{1C696D6D-8558-7246-02A7-55846C49191F}" dt="2022-04-05T15:20:52.844" v="154" actId="1076"/>
        <pc:sldMkLst>
          <pc:docMk/>
          <pc:sldMk cId="2065550292" sldId="269"/>
        </pc:sldMkLst>
        <pc:spChg chg="mod">
          <ac:chgData name="Spandan Halder" userId="S::halderspandan13@kgpian.iitkgp.ac.in::2fc457fe-3304-4b3a-9e00-66917e62e98d" providerId="AD" clId="Web-{1C696D6D-8558-7246-02A7-55846C49191F}" dt="2022-04-05T15:20:52.844" v="154" actId="1076"/>
          <ac:spMkLst>
            <pc:docMk/>
            <pc:sldMk cId="2065550292" sldId="269"/>
            <ac:spMk id="5" creationId="{979E293C-DD75-46E9-B7D3-B50F37E671D1}"/>
          </ac:spMkLst>
        </pc:spChg>
      </pc:sldChg>
      <pc:sldChg chg="modSp">
        <pc:chgData name="Spandan Halder" userId="S::halderspandan13@kgpian.iitkgp.ac.in::2fc457fe-3304-4b3a-9e00-66917e62e98d" providerId="AD" clId="Web-{1C696D6D-8558-7246-02A7-55846C49191F}" dt="2022-04-05T15:16:13.820" v="106" actId="1076"/>
        <pc:sldMkLst>
          <pc:docMk/>
          <pc:sldMk cId="1496806545" sldId="270"/>
        </pc:sldMkLst>
        <pc:spChg chg="mod">
          <ac:chgData name="Spandan Halder" userId="S::halderspandan13@kgpian.iitkgp.ac.in::2fc457fe-3304-4b3a-9e00-66917e62e98d" providerId="AD" clId="Web-{1C696D6D-8558-7246-02A7-55846C49191F}" dt="2022-04-05T14:57:09.987" v="26" actId="20577"/>
          <ac:spMkLst>
            <pc:docMk/>
            <pc:sldMk cId="1496806545" sldId="270"/>
            <ac:spMk id="3" creationId="{ABB0D1B3-CA21-45C9-B57A-513245EE9506}"/>
          </ac:spMkLst>
        </pc:spChg>
        <pc:spChg chg="mod">
          <ac:chgData name="Spandan Halder" userId="S::halderspandan13@kgpian.iitkgp.ac.in::2fc457fe-3304-4b3a-9e00-66917e62e98d" providerId="AD" clId="Web-{1C696D6D-8558-7246-02A7-55846C49191F}" dt="2022-04-05T15:16:13.820" v="106" actId="1076"/>
          <ac:spMkLst>
            <pc:docMk/>
            <pc:sldMk cId="1496806545" sldId="270"/>
            <ac:spMk id="6" creationId="{08BBE51A-AFFE-4A39-AA6B-8841BDB22209}"/>
          </ac:spMkLst>
        </pc:spChg>
      </pc:sldChg>
    </pc:docChg>
  </pc:docChgLst>
  <pc:docChgLst>
    <pc:chgData name="Anamitra Mukhopadhyay" userId="S::anamitra137@kgpian.iitkgp.ac.in::3cacaf81-7e77-4d26-aa01-ad40a99b5f49" providerId="AD" clId="Web-{70751BC2-143E-080F-BBC1-4B4822D1FC5B}"/>
    <pc:docChg chg="addSld">
      <pc:chgData name="Anamitra Mukhopadhyay" userId="S::anamitra137@kgpian.iitkgp.ac.in::3cacaf81-7e77-4d26-aa01-ad40a99b5f49" providerId="AD" clId="Web-{70751BC2-143E-080F-BBC1-4B4822D1FC5B}" dt="2022-04-03T05:49:08.956" v="0"/>
      <pc:docMkLst>
        <pc:docMk/>
      </pc:docMkLst>
      <pc:sldChg chg="new">
        <pc:chgData name="Anamitra Mukhopadhyay" userId="S::anamitra137@kgpian.iitkgp.ac.in::3cacaf81-7e77-4d26-aa01-ad40a99b5f49" providerId="AD" clId="Web-{70751BC2-143E-080F-BBC1-4B4822D1FC5B}" dt="2022-04-03T05:49:08.956" v="0"/>
        <pc:sldMkLst>
          <pc:docMk/>
          <pc:sldMk cId="2471148796" sldId="256"/>
        </pc:sldMkLst>
      </pc:sldChg>
    </pc:docChg>
  </pc:docChgLst>
  <pc:docChgLst>
    <pc:chgData name="Anamitra Mukhopadhyay" userId="S::anamitra137@kgpian.iitkgp.ac.in::3cacaf81-7e77-4d26-aa01-ad40a99b5f49" providerId="AD" clId="Web-{9A9BA53C-362D-07C1-947A-2734308BC7C7}"/>
    <pc:docChg chg="modSld">
      <pc:chgData name="Anamitra Mukhopadhyay" userId="S::anamitra137@kgpian.iitkgp.ac.in::3cacaf81-7e77-4d26-aa01-ad40a99b5f49" providerId="AD" clId="Web-{9A9BA53C-362D-07C1-947A-2734308BC7C7}" dt="2022-04-03T19:17:51.626" v="114" actId="1076"/>
      <pc:docMkLst>
        <pc:docMk/>
      </pc:docMkLst>
      <pc:sldChg chg="modSp">
        <pc:chgData name="Anamitra Mukhopadhyay" userId="S::anamitra137@kgpian.iitkgp.ac.in::3cacaf81-7e77-4d26-aa01-ad40a99b5f49" providerId="AD" clId="Web-{9A9BA53C-362D-07C1-947A-2734308BC7C7}" dt="2022-04-03T19:17:51.626" v="114" actId="1076"/>
        <pc:sldMkLst>
          <pc:docMk/>
          <pc:sldMk cId="3218906982" sldId="263"/>
        </pc:sldMkLst>
        <pc:spChg chg="mod">
          <ac:chgData name="Anamitra Mukhopadhyay" userId="S::anamitra137@kgpian.iitkgp.ac.in::3cacaf81-7e77-4d26-aa01-ad40a99b5f49" providerId="AD" clId="Web-{9A9BA53C-362D-07C1-947A-2734308BC7C7}" dt="2022-04-03T19:17:51.626" v="114" actId="1076"/>
          <ac:spMkLst>
            <pc:docMk/>
            <pc:sldMk cId="3218906982" sldId="263"/>
            <ac:spMk id="7" creationId="{DBF750E1-7B72-41C6-91E8-68647AF80BC5}"/>
          </ac:spMkLst>
        </pc:spChg>
      </pc:sldChg>
      <pc:sldChg chg="modSp">
        <pc:chgData name="Anamitra Mukhopadhyay" userId="S::anamitra137@kgpian.iitkgp.ac.in::3cacaf81-7e77-4d26-aa01-ad40a99b5f49" providerId="AD" clId="Web-{9A9BA53C-362D-07C1-947A-2734308BC7C7}" dt="2022-04-03T19:17:39.626" v="113" actId="1076"/>
        <pc:sldMkLst>
          <pc:docMk/>
          <pc:sldMk cId="2206417225" sldId="264"/>
        </pc:sldMkLst>
        <pc:spChg chg="mod">
          <ac:chgData name="Anamitra Mukhopadhyay" userId="S::anamitra137@kgpian.iitkgp.ac.in::3cacaf81-7e77-4d26-aa01-ad40a99b5f49" providerId="AD" clId="Web-{9A9BA53C-362D-07C1-947A-2734308BC7C7}" dt="2022-04-03T19:17:39.626" v="113" actId="1076"/>
          <ac:spMkLst>
            <pc:docMk/>
            <pc:sldMk cId="2206417225" sldId="264"/>
            <ac:spMk id="6" creationId="{C25C6739-33CB-40AA-AA18-0B1DA7D5FE55}"/>
          </ac:spMkLst>
        </pc:spChg>
        <pc:picChg chg="mod">
          <ac:chgData name="Anamitra Mukhopadhyay" userId="S::anamitra137@kgpian.iitkgp.ac.in::3cacaf81-7e77-4d26-aa01-ad40a99b5f49" providerId="AD" clId="Web-{9A9BA53C-362D-07C1-947A-2734308BC7C7}" dt="2022-04-03T19:07:07.522" v="52" actId="14100"/>
          <ac:picMkLst>
            <pc:docMk/>
            <pc:sldMk cId="2206417225" sldId="264"/>
            <ac:picMk id="4" creationId="{6BABFFDA-9ECD-ABCA-31E2-82FBEBB8C2CD}"/>
          </ac:picMkLst>
        </pc:picChg>
      </pc:sldChg>
      <pc:sldChg chg="modSp">
        <pc:chgData name="Anamitra Mukhopadhyay" userId="S::anamitra137@kgpian.iitkgp.ac.in::3cacaf81-7e77-4d26-aa01-ad40a99b5f49" providerId="AD" clId="Web-{9A9BA53C-362D-07C1-947A-2734308BC7C7}" dt="2022-04-03T19:08:55.619" v="112" actId="20577"/>
        <pc:sldMkLst>
          <pc:docMk/>
          <pc:sldMk cId="1247678327" sldId="266"/>
        </pc:sldMkLst>
        <pc:spChg chg="mod">
          <ac:chgData name="Anamitra Mukhopadhyay" userId="S::anamitra137@kgpian.iitkgp.ac.in::3cacaf81-7e77-4d26-aa01-ad40a99b5f49" providerId="AD" clId="Web-{9A9BA53C-362D-07C1-947A-2734308BC7C7}" dt="2022-04-03T19:08:55.619" v="112" actId="20577"/>
          <ac:spMkLst>
            <pc:docMk/>
            <pc:sldMk cId="1247678327" sldId="266"/>
            <ac:spMk id="3" creationId="{A61B5C8B-2091-77FA-15E5-6E27C99D204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5B5A98-09FB-40A0-A849-20F3C3A20B12}" type="datetimeFigureOut">
              <a:rPr lang="en-IN" smtClean="0"/>
              <a:t>06-04-2022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D4E37-DCC2-4A31-B997-9D2207E77D11}" type="slidenum">
              <a:rPr lang="en-IN" smtClean="0"/>
              <a:t>‹#›</a:t>
            </a:fld>
            <a:endParaRPr lang="en-IN"/>
          </a:p>
        </p:txBody>
      </p:sp>
    </p:spTree>
    <p:extLst>
      <p:ext uri="{BB962C8B-B14F-4D97-AF65-F5344CB8AC3E}">
        <p14:creationId xmlns:p14="http://schemas.microsoft.com/office/powerpoint/2010/main" val="957336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Now, let us talk about a few challenges we faced during the development of our application. Read slide, explain a bit</a:t>
            </a:r>
          </a:p>
        </p:txBody>
      </p:sp>
      <p:sp>
        <p:nvSpPr>
          <p:cNvPr id="4" name="Slide Number Placeholder 3"/>
          <p:cNvSpPr>
            <a:spLocks noGrp="1"/>
          </p:cNvSpPr>
          <p:nvPr>
            <p:ph type="sldNum" sz="quarter" idx="5"/>
          </p:nvPr>
        </p:nvSpPr>
        <p:spPr/>
        <p:txBody>
          <a:bodyPr/>
          <a:lstStyle/>
          <a:p>
            <a:fld id="{B6ED4E37-DCC2-4A31-B997-9D2207E77D11}" type="slidenum">
              <a:rPr lang="en-IN" smtClean="0"/>
              <a:t>6</a:t>
            </a:fld>
            <a:endParaRPr lang="en-IN"/>
          </a:p>
        </p:txBody>
      </p:sp>
    </p:spTree>
    <p:extLst>
      <p:ext uri="{BB962C8B-B14F-4D97-AF65-F5344CB8AC3E}">
        <p14:creationId xmlns:p14="http://schemas.microsoft.com/office/powerpoint/2010/main" val="2519811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other two buttons- Get Statistics and Get Proxies opens these windows. Here, all what is required to do is choosing the course from the dropdown menu and click on submit.</a:t>
            </a:r>
          </a:p>
        </p:txBody>
      </p:sp>
      <p:sp>
        <p:nvSpPr>
          <p:cNvPr id="4" name="Slide Number Placeholder 3"/>
          <p:cNvSpPr>
            <a:spLocks noGrp="1"/>
          </p:cNvSpPr>
          <p:nvPr>
            <p:ph type="sldNum" sz="quarter" idx="5"/>
          </p:nvPr>
        </p:nvSpPr>
        <p:spPr/>
        <p:txBody>
          <a:bodyPr/>
          <a:lstStyle/>
          <a:p>
            <a:fld id="{B6ED4E37-DCC2-4A31-B997-9D2207E77D11}" type="slidenum">
              <a:rPr lang="en-IN" smtClean="0"/>
              <a:t>16</a:t>
            </a:fld>
            <a:endParaRPr lang="en-IN"/>
          </a:p>
        </p:txBody>
      </p:sp>
    </p:spTree>
    <p:extLst>
      <p:ext uri="{BB962C8B-B14F-4D97-AF65-F5344CB8AC3E}">
        <p14:creationId xmlns:p14="http://schemas.microsoft.com/office/powerpoint/2010/main" val="3167093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This is the Admin Login page. There are 3 buttons -&gt;</a:t>
            </a:r>
          </a:p>
        </p:txBody>
      </p:sp>
      <p:sp>
        <p:nvSpPr>
          <p:cNvPr id="4" name="Slide Number Placeholder 3"/>
          <p:cNvSpPr>
            <a:spLocks noGrp="1"/>
          </p:cNvSpPr>
          <p:nvPr>
            <p:ph type="sldNum" sz="quarter" idx="5"/>
          </p:nvPr>
        </p:nvSpPr>
        <p:spPr/>
        <p:txBody>
          <a:bodyPr/>
          <a:lstStyle/>
          <a:p>
            <a:fld id="{B6ED4E37-DCC2-4A31-B997-9D2207E77D11}" type="slidenum">
              <a:rPr lang="en-IN" smtClean="0"/>
              <a:t>17</a:t>
            </a:fld>
            <a:endParaRPr lang="en-IN"/>
          </a:p>
        </p:txBody>
      </p:sp>
    </p:spTree>
    <p:extLst>
      <p:ext uri="{BB962C8B-B14F-4D97-AF65-F5344CB8AC3E}">
        <p14:creationId xmlns:p14="http://schemas.microsoft.com/office/powerpoint/2010/main" val="2859256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Add Course button opens a window like this, where the details of the course is to be entered. A successful entry displays a pop up message like this which means the course has been added.</a:t>
            </a:r>
          </a:p>
        </p:txBody>
      </p:sp>
      <p:sp>
        <p:nvSpPr>
          <p:cNvPr id="4" name="Slide Number Placeholder 3"/>
          <p:cNvSpPr>
            <a:spLocks noGrp="1"/>
          </p:cNvSpPr>
          <p:nvPr>
            <p:ph type="sldNum" sz="quarter" idx="5"/>
          </p:nvPr>
        </p:nvSpPr>
        <p:spPr/>
        <p:txBody>
          <a:bodyPr/>
          <a:lstStyle/>
          <a:p>
            <a:fld id="{B6ED4E37-DCC2-4A31-B997-9D2207E77D11}" type="slidenum">
              <a:rPr lang="en-IN" smtClean="0"/>
              <a:t>18</a:t>
            </a:fld>
            <a:endParaRPr lang="en-IN"/>
          </a:p>
        </p:txBody>
      </p:sp>
    </p:spTree>
    <p:extLst>
      <p:ext uri="{BB962C8B-B14F-4D97-AF65-F5344CB8AC3E}">
        <p14:creationId xmlns:p14="http://schemas.microsoft.com/office/powerpoint/2010/main" val="18312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This is the view course window, where the admin has to enter the course ID and then the details of the course is displayed. After that, the admin is allowed to edit or delete that course.</a:t>
            </a:r>
          </a:p>
        </p:txBody>
      </p:sp>
      <p:sp>
        <p:nvSpPr>
          <p:cNvPr id="4" name="Slide Number Placeholder 3"/>
          <p:cNvSpPr>
            <a:spLocks noGrp="1"/>
          </p:cNvSpPr>
          <p:nvPr>
            <p:ph type="sldNum" sz="quarter" idx="5"/>
          </p:nvPr>
        </p:nvSpPr>
        <p:spPr/>
        <p:txBody>
          <a:bodyPr/>
          <a:lstStyle/>
          <a:p>
            <a:fld id="{B6ED4E37-DCC2-4A31-B997-9D2207E77D11}" type="slidenum">
              <a:rPr lang="en-IN" smtClean="0"/>
              <a:t>19</a:t>
            </a:fld>
            <a:endParaRPr lang="en-IN"/>
          </a:p>
        </p:txBody>
      </p:sp>
    </p:spTree>
    <p:extLst>
      <p:ext uri="{BB962C8B-B14F-4D97-AF65-F5344CB8AC3E}">
        <p14:creationId xmlns:p14="http://schemas.microsoft.com/office/powerpoint/2010/main" val="21321595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Here, in the edit course window, the admin has to re-enter the details of that course. The delete button opens a pop up window to confirm the deletion of the course.</a:t>
            </a:r>
          </a:p>
        </p:txBody>
      </p:sp>
      <p:sp>
        <p:nvSpPr>
          <p:cNvPr id="4" name="Slide Number Placeholder 3"/>
          <p:cNvSpPr>
            <a:spLocks noGrp="1"/>
          </p:cNvSpPr>
          <p:nvPr>
            <p:ph type="sldNum" sz="quarter" idx="5"/>
          </p:nvPr>
        </p:nvSpPr>
        <p:spPr/>
        <p:txBody>
          <a:bodyPr/>
          <a:lstStyle/>
          <a:p>
            <a:fld id="{B6ED4E37-DCC2-4A31-B997-9D2207E77D11}" type="slidenum">
              <a:rPr lang="en-IN" smtClean="0"/>
              <a:t>20</a:t>
            </a:fld>
            <a:endParaRPr lang="en-IN"/>
          </a:p>
        </p:txBody>
      </p:sp>
    </p:spTree>
    <p:extLst>
      <p:ext uri="{BB962C8B-B14F-4D97-AF65-F5344CB8AC3E}">
        <p14:creationId xmlns:p14="http://schemas.microsoft.com/office/powerpoint/2010/main" val="877790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This button is common to every user, the institute opens the account for everyone with some password, the user later changes his/her password after login. Here, the old and the new passwords need to be entered. If the credentials are correct, the password gets changed, else an error message is displayed.</a:t>
            </a:r>
          </a:p>
        </p:txBody>
      </p:sp>
      <p:sp>
        <p:nvSpPr>
          <p:cNvPr id="4" name="Slide Number Placeholder 3"/>
          <p:cNvSpPr>
            <a:spLocks noGrp="1"/>
          </p:cNvSpPr>
          <p:nvPr>
            <p:ph type="sldNum" sz="quarter" idx="5"/>
          </p:nvPr>
        </p:nvSpPr>
        <p:spPr/>
        <p:txBody>
          <a:bodyPr/>
          <a:lstStyle/>
          <a:p>
            <a:fld id="{B6ED4E37-DCC2-4A31-B997-9D2207E77D11}" type="slidenum">
              <a:rPr lang="en-IN" smtClean="0"/>
              <a:t>21</a:t>
            </a:fld>
            <a:endParaRPr lang="en-IN"/>
          </a:p>
        </p:txBody>
      </p:sp>
    </p:spTree>
    <p:extLst>
      <p:ext uri="{BB962C8B-B14F-4D97-AF65-F5344CB8AC3E}">
        <p14:creationId xmlns:p14="http://schemas.microsoft.com/office/powerpoint/2010/main" val="2911483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6ED4E37-DCC2-4A31-B997-9D2207E77D11}" type="slidenum">
              <a:rPr lang="en-IN" smtClean="0"/>
              <a:t>22</a:t>
            </a:fld>
            <a:endParaRPr lang="en-IN"/>
          </a:p>
        </p:txBody>
      </p:sp>
    </p:spTree>
    <p:extLst>
      <p:ext uri="{BB962C8B-B14F-4D97-AF65-F5344CB8AC3E}">
        <p14:creationId xmlns:p14="http://schemas.microsoft.com/office/powerpoint/2010/main" val="2168199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6ED4E37-DCC2-4A31-B997-9D2207E77D11}" type="slidenum">
              <a:rPr lang="en-IN" smtClean="0"/>
              <a:t>23</a:t>
            </a:fld>
            <a:endParaRPr lang="en-IN"/>
          </a:p>
        </p:txBody>
      </p:sp>
    </p:spTree>
    <p:extLst>
      <p:ext uri="{BB962C8B-B14F-4D97-AF65-F5344CB8AC3E}">
        <p14:creationId xmlns:p14="http://schemas.microsoft.com/office/powerpoint/2010/main" val="1721629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Read slide.. We, thus intend to develop this software further, and make it much better. A mobile app extension may also be developed for the same.</a:t>
            </a:r>
          </a:p>
        </p:txBody>
      </p:sp>
      <p:sp>
        <p:nvSpPr>
          <p:cNvPr id="4" name="Slide Number Placeholder 3"/>
          <p:cNvSpPr>
            <a:spLocks noGrp="1"/>
          </p:cNvSpPr>
          <p:nvPr>
            <p:ph type="sldNum" sz="quarter" idx="5"/>
          </p:nvPr>
        </p:nvSpPr>
        <p:spPr/>
        <p:txBody>
          <a:bodyPr/>
          <a:lstStyle/>
          <a:p>
            <a:fld id="{B6ED4E37-DCC2-4A31-B997-9D2207E77D11}" type="slidenum">
              <a:rPr lang="en-IN" smtClean="0"/>
              <a:t>24</a:t>
            </a:fld>
            <a:endParaRPr lang="en-IN"/>
          </a:p>
        </p:txBody>
      </p:sp>
    </p:spTree>
    <p:extLst>
      <p:ext uri="{BB962C8B-B14F-4D97-AF65-F5344CB8AC3E}">
        <p14:creationId xmlns:p14="http://schemas.microsoft.com/office/powerpoint/2010/main" val="2438236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Read slide… explain a bit.</a:t>
            </a:r>
          </a:p>
        </p:txBody>
      </p:sp>
      <p:sp>
        <p:nvSpPr>
          <p:cNvPr id="4" name="Slide Number Placeholder 3"/>
          <p:cNvSpPr>
            <a:spLocks noGrp="1"/>
          </p:cNvSpPr>
          <p:nvPr>
            <p:ph type="sldNum" sz="quarter" idx="5"/>
          </p:nvPr>
        </p:nvSpPr>
        <p:spPr/>
        <p:txBody>
          <a:bodyPr/>
          <a:lstStyle/>
          <a:p>
            <a:fld id="{B6ED4E37-DCC2-4A31-B997-9D2207E77D11}" type="slidenum">
              <a:rPr lang="en-IN" smtClean="0"/>
              <a:t>7</a:t>
            </a:fld>
            <a:endParaRPr lang="en-IN"/>
          </a:p>
        </p:txBody>
      </p:sp>
    </p:spTree>
    <p:extLst>
      <p:ext uri="{BB962C8B-B14F-4D97-AF65-F5344CB8AC3E}">
        <p14:creationId xmlns:p14="http://schemas.microsoft.com/office/powerpoint/2010/main" val="328269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Read slide</a:t>
            </a:r>
          </a:p>
        </p:txBody>
      </p:sp>
      <p:sp>
        <p:nvSpPr>
          <p:cNvPr id="4" name="Slide Number Placeholder 3"/>
          <p:cNvSpPr>
            <a:spLocks noGrp="1"/>
          </p:cNvSpPr>
          <p:nvPr>
            <p:ph type="sldNum" sz="quarter" idx="5"/>
          </p:nvPr>
        </p:nvSpPr>
        <p:spPr/>
        <p:txBody>
          <a:bodyPr/>
          <a:lstStyle/>
          <a:p>
            <a:fld id="{B6ED4E37-DCC2-4A31-B997-9D2207E77D11}" type="slidenum">
              <a:rPr lang="en-IN" smtClean="0"/>
              <a:t>8</a:t>
            </a:fld>
            <a:endParaRPr lang="en-IN"/>
          </a:p>
        </p:txBody>
      </p:sp>
    </p:spTree>
    <p:extLst>
      <p:ext uri="{BB962C8B-B14F-4D97-AF65-F5344CB8AC3E}">
        <p14:creationId xmlns:p14="http://schemas.microsoft.com/office/powerpoint/2010/main" val="1809851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Explain </a:t>
            </a:r>
          </a:p>
        </p:txBody>
      </p:sp>
      <p:sp>
        <p:nvSpPr>
          <p:cNvPr id="4" name="Slide Number Placeholder 3"/>
          <p:cNvSpPr>
            <a:spLocks noGrp="1"/>
          </p:cNvSpPr>
          <p:nvPr>
            <p:ph type="sldNum" sz="quarter" idx="5"/>
          </p:nvPr>
        </p:nvSpPr>
        <p:spPr/>
        <p:txBody>
          <a:bodyPr/>
          <a:lstStyle/>
          <a:p>
            <a:fld id="{B6ED4E37-DCC2-4A31-B997-9D2207E77D11}" type="slidenum">
              <a:rPr lang="en-IN" smtClean="0"/>
              <a:t>9</a:t>
            </a:fld>
            <a:endParaRPr lang="en-IN"/>
          </a:p>
        </p:txBody>
      </p:sp>
    </p:spTree>
    <p:extLst>
      <p:ext uri="{BB962C8B-B14F-4D97-AF65-F5344CB8AC3E}">
        <p14:creationId xmlns:p14="http://schemas.microsoft.com/office/powerpoint/2010/main" val="3238841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Explain </a:t>
            </a:r>
          </a:p>
        </p:txBody>
      </p:sp>
      <p:sp>
        <p:nvSpPr>
          <p:cNvPr id="4" name="Slide Number Placeholder 3"/>
          <p:cNvSpPr>
            <a:spLocks noGrp="1"/>
          </p:cNvSpPr>
          <p:nvPr>
            <p:ph type="sldNum" sz="quarter" idx="5"/>
          </p:nvPr>
        </p:nvSpPr>
        <p:spPr/>
        <p:txBody>
          <a:bodyPr/>
          <a:lstStyle/>
          <a:p>
            <a:fld id="{B6ED4E37-DCC2-4A31-B997-9D2207E77D11}" type="slidenum">
              <a:rPr lang="en-IN" smtClean="0"/>
              <a:t>10</a:t>
            </a:fld>
            <a:endParaRPr lang="en-IN"/>
          </a:p>
        </p:txBody>
      </p:sp>
    </p:spTree>
    <p:extLst>
      <p:ext uri="{BB962C8B-B14F-4D97-AF65-F5344CB8AC3E}">
        <p14:creationId xmlns:p14="http://schemas.microsoft.com/office/powerpoint/2010/main" val="2959833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This is the home page in the GUI Application. As we can see, there are three buttons for login as different users. Clicking on the any button directs to a new window where the user has to provide username and password to login. Then the user is directed to the login page -&gt;</a:t>
            </a:r>
          </a:p>
        </p:txBody>
      </p:sp>
      <p:sp>
        <p:nvSpPr>
          <p:cNvPr id="4" name="Slide Number Placeholder 3"/>
          <p:cNvSpPr>
            <a:spLocks noGrp="1"/>
          </p:cNvSpPr>
          <p:nvPr>
            <p:ph type="sldNum" sz="quarter" idx="5"/>
          </p:nvPr>
        </p:nvSpPr>
        <p:spPr/>
        <p:txBody>
          <a:bodyPr/>
          <a:lstStyle/>
          <a:p>
            <a:fld id="{B6ED4E37-DCC2-4A31-B997-9D2207E77D11}" type="slidenum">
              <a:rPr lang="en-IN" smtClean="0"/>
              <a:t>12</a:t>
            </a:fld>
            <a:endParaRPr lang="en-IN"/>
          </a:p>
        </p:txBody>
      </p:sp>
    </p:spTree>
    <p:extLst>
      <p:ext uri="{BB962C8B-B14F-4D97-AF65-F5344CB8AC3E}">
        <p14:creationId xmlns:p14="http://schemas.microsoft.com/office/powerpoint/2010/main" val="1955905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This is how the login window looks like for Student, Teacher and Admin users. If the correct username is provided with the correct password, and the Login button is clicked, the user is able to login, else, an error message is displayed as a pop up -&gt;</a:t>
            </a:r>
          </a:p>
        </p:txBody>
      </p:sp>
      <p:sp>
        <p:nvSpPr>
          <p:cNvPr id="4" name="Slide Number Placeholder 3"/>
          <p:cNvSpPr>
            <a:spLocks noGrp="1"/>
          </p:cNvSpPr>
          <p:nvPr>
            <p:ph type="sldNum" sz="quarter" idx="5"/>
          </p:nvPr>
        </p:nvSpPr>
        <p:spPr/>
        <p:txBody>
          <a:bodyPr/>
          <a:lstStyle/>
          <a:p>
            <a:fld id="{B6ED4E37-DCC2-4A31-B997-9D2207E77D11}" type="slidenum">
              <a:rPr lang="en-IN" smtClean="0"/>
              <a:t>13</a:t>
            </a:fld>
            <a:endParaRPr lang="en-IN"/>
          </a:p>
        </p:txBody>
      </p:sp>
    </p:spTree>
    <p:extLst>
      <p:ext uri="{BB962C8B-B14F-4D97-AF65-F5344CB8AC3E}">
        <p14:creationId xmlns:p14="http://schemas.microsoft.com/office/powerpoint/2010/main" val="2930337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Let us look at the Student login window, this window opens after successfully logging in as a Student. There are three buttons- Give Attendance, Get Statistics and Change Password. Clicking on the Give Attendance button</a:t>
            </a:r>
          </a:p>
        </p:txBody>
      </p:sp>
      <p:sp>
        <p:nvSpPr>
          <p:cNvPr id="4" name="Slide Number Placeholder 3"/>
          <p:cNvSpPr>
            <a:spLocks noGrp="1"/>
          </p:cNvSpPr>
          <p:nvPr>
            <p:ph type="sldNum" sz="quarter" idx="5"/>
          </p:nvPr>
        </p:nvSpPr>
        <p:spPr/>
        <p:txBody>
          <a:bodyPr/>
          <a:lstStyle/>
          <a:p>
            <a:fld id="{B6ED4E37-DCC2-4A31-B997-9D2207E77D11}" type="slidenum">
              <a:rPr lang="en-IN" smtClean="0"/>
              <a:t>14</a:t>
            </a:fld>
            <a:endParaRPr lang="en-IN"/>
          </a:p>
        </p:txBody>
      </p:sp>
    </p:spTree>
    <p:extLst>
      <p:ext uri="{BB962C8B-B14F-4D97-AF65-F5344CB8AC3E}">
        <p14:creationId xmlns:p14="http://schemas.microsoft.com/office/powerpoint/2010/main" val="1205826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Next, we move to the teacher login page. There are four buttons. Clicking on Take Attendance opens this window. The course is to be selected from drop down list. Start Attendance -&gt; Magic code generated-&gt;Stop Attendance</a:t>
            </a:r>
          </a:p>
        </p:txBody>
      </p:sp>
      <p:sp>
        <p:nvSpPr>
          <p:cNvPr id="4" name="Slide Number Placeholder 3"/>
          <p:cNvSpPr>
            <a:spLocks noGrp="1"/>
          </p:cNvSpPr>
          <p:nvPr>
            <p:ph type="sldNum" sz="quarter" idx="5"/>
          </p:nvPr>
        </p:nvSpPr>
        <p:spPr/>
        <p:txBody>
          <a:bodyPr/>
          <a:lstStyle/>
          <a:p>
            <a:fld id="{B6ED4E37-DCC2-4A31-B997-9D2207E77D11}" type="slidenum">
              <a:rPr lang="en-IN" smtClean="0"/>
              <a:t>15</a:t>
            </a:fld>
            <a:endParaRPr lang="en-IN"/>
          </a:p>
        </p:txBody>
      </p:sp>
    </p:spTree>
    <p:extLst>
      <p:ext uri="{BB962C8B-B14F-4D97-AF65-F5344CB8AC3E}">
        <p14:creationId xmlns:p14="http://schemas.microsoft.com/office/powerpoint/2010/main" val="41184533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AC2CBD65-F770-4232-94E6-0B266B8AFEC5}" type="datetime1">
              <a:rPr lang="en-GB" smtClean="0"/>
              <a:t>06/04/2022</a:t>
            </a:fld>
            <a:endParaRPr lang="en-GB"/>
          </a:p>
        </p:txBody>
      </p:sp>
      <p:sp>
        <p:nvSpPr>
          <p:cNvPr id="5" name="Footer Placeholder 4"/>
          <p:cNvSpPr>
            <a:spLocks noGrp="1"/>
          </p:cNvSpPr>
          <p:nvPr>
            <p:ph type="ftr" sz="quarter" idx="11"/>
          </p:nvPr>
        </p:nvSpPr>
        <p:spPr>
          <a:xfrm>
            <a:off x="3962399" y="5870575"/>
            <a:ext cx="4893958" cy="377825"/>
          </a:xfrm>
        </p:spPr>
        <p:txBody>
          <a:bodyPr/>
          <a:lstStyle/>
          <a:p>
            <a:endParaRPr lang="en-GB"/>
          </a:p>
        </p:txBody>
      </p:sp>
      <p:sp>
        <p:nvSpPr>
          <p:cNvPr id="6" name="Slide Number Placeholder 5"/>
          <p:cNvSpPr>
            <a:spLocks noGrp="1"/>
          </p:cNvSpPr>
          <p:nvPr>
            <p:ph type="sldNum" sz="quarter" idx="12"/>
          </p:nvPr>
        </p:nvSpPr>
        <p:spPr>
          <a:xfrm>
            <a:off x="10608958" y="5870575"/>
            <a:ext cx="551167" cy="377825"/>
          </a:xfrm>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0444621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BC8B54A-E551-4FAA-8C69-8054FD046E77}" type="datetime1">
              <a:rPr lang="en-GB" smtClean="0"/>
              <a:t>06/04/2022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623165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234E21A-FFB3-465E-B6A5-EC9874F2EF64}" type="datetime1">
              <a:rPr lang="en-GB" smtClean="0"/>
              <a:t>06/04/2022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717783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9E855B-E0AE-4FAE-9DF0-0E69FC802152}" type="datetime1">
              <a:rPr lang="en-GB" smtClean="0"/>
              <a:t>06/04/2022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61116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6FA0E4-8B78-48F4-9F57-C6B1A8E77CC9}" type="datetime1">
              <a:rPr lang="en-GB" smtClean="0"/>
              <a:t>06/04/2022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0340926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EFCBAF-B692-4432-A51E-7C9EDFF75EBC}" type="datetime1">
              <a:rPr lang="en-GB" smtClean="0"/>
              <a:t>06/04/2022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2513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96DF1C-BA4B-4FB4-B600-2ABE2C50A94D}" type="datetime1">
              <a:rPr lang="en-GB" smtClean="0"/>
              <a:t>06/04/2022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4280703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38573E-F2A6-4D22-810E-76BDF105C877}" type="datetime1">
              <a:rPr lang="en-GB" smtClean="0"/>
              <a:t>06/04/2022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extLst>
      <p:ext uri="{BB962C8B-B14F-4D97-AF65-F5344CB8AC3E}">
        <p14:creationId xmlns:p14="http://schemas.microsoft.com/office/powerpoint/2010/main" val="766144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D0A8F1-BA76-4CD3-993E-79A48BCF83F8}" type="datetime1">
              <a:rPr lang="en-GB" smtClean="0"/>
              <a:t>06/04/2022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23532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71F2D0-457E-447E-A3B7-6DFA8CBBE768}" type="datetime1">
              <a:rPr lang="en-GB" smtClean="0"/>
              <a:t>06/04/2022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467669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2D2735-C530-46FB-8476-48848E628995}" type="datetime1">
              <a:rPr lang="en-GB" smtClean="0"/>
              <a:t>06/04/2022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4217802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12C3F7-1E31-4C03-B762-54426BCFC166}" type="datetime1">
              <a:rPr lang="en-GB" smtClean="0"/>
              <a:t>06/04/2022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9656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BDD488C-EC1A-4EA3-B7B7-173A85E70698}" type="datetime1">
              <a:rPr lang="en-GB" smtClean="0"/>
              <a:t>06/04/2022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4003844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DA3F9F-1925-4497-B556-CEBC03A73B8E}" type="datetime1">
              <a:rPr lang="en-GB" smtClean="0"/>
              <a:t>06/04/2022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85026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A20217D-1C05-407C-BA75-4A9AD4DE5C3F}" type="datetime1">
              <a:rPr lang="en-GB" smtClean="0"/>
              <a:t>06/04/2022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23996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BAF9F4C-A37C-4AD1-A74B-E337B92FCAD4}" type="datetime1">
              <a:rPr lang="en-GB" smtClean="0"/>
              <a:t>06/04/2022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4176012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19BAF04-BE4A-422E-AB55-D3AE863F913D}" type="datetime1">
              <a:rPr lang="en-GB" smtClean="0"/>
              <a:t>06/04/2022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680588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45039DB-E68B-4C95-BB49-2077D82837F8}" type="datetime1">
              <a:rPr lang="en-GB" smtClean="0"/>
              <a:t>06/04/2022</a:t>
            </a:fld>
            <a:endParaRPr lang="en-GB"/>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402894299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9.jpeg"/><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2.jpeg"/><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2.jpeg"/></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4F0D4-BEAA-C5E8-6A77-2AE18D19DC15}"/>
              </a:ext>
            </a:extLst>
          </p:cNvPr>
          <p:cNvSpPr>
            <a:spLocks noGrp="1"/>
          </p:cNvSpPr>
          <p:nvPr>
            <p:ph type="ctrTitle"/>
          </p:nvPr>
        </p:nvSpPr>
        <p:spPr>
          <a:xfrm>
            <a:off x="1983674" y="898634"/>
            <a:ext cx="8224651" cy="901219"/>
          </a:xfrm>
        </p:spPr>
        <p:txBody>
          <a:bodyPr/>
          <a:lstStyle/>
          <a:p>
            <a:r>
              <a:rPr lang="en-GB"/>
              <a:t>Attendance application (aa)</a:t>
            </a:r>
          </a:p>
        </p:txBody>
      </p:sp>
      <p:sp>
        <p:nvSpPr>
          <p:cNvPr id="3" name="Subtitle 2">
            <a:extLst>
              <a:ext uri="{FF2B5EF4-FFF2-40B4-BE49-F238E27FC236}">
                <a16:creationId xmlns:a16="http://schemas.microsoft.com/office/drawing/2014/main" id="{E1A21A7E-0B40-F442-1911-8C362050DEDF}"/>
              </a:ext>
            </a:extLst>
          </p:cNvPr>
          <p:cNvSpPr>
            <a:spLocks noGrp="1"/>
          </p:cNvSpPr>
          <p:nvPr>
            <p:ph type="subTitle" idx="1"/>
          </p:nvPr>
        </p:nvSpPr>
        <p:spPr>
          <a:xfrm>
            <a:off x="851732" y="1799853"/>
            <a:ext cx="10349668" cy="4624595"/>
          </a:xfrm>
        </p:spPr>
        <p:txBody>
          <a:bodyPr>
            <a:normAutofit fontScale="92500" lnSpcReduction="10000"/>
          </a:bodyPr>
          <a:lstStyle/>
          <a:p>
            <a:pPr algn="ctr"/>
            <a:r>
              <a:rPr lang="en-US" sz="3000"/>
              <a:t>Problem statement and Project Details </a:t>
            </a:r>
          </a:p>
          <a:p>
            <a:pPr algn="ctr"/>
            <a:endParaRPr lang="en-US" sz="2200"/>
          </a:p>
          <a:p>
            <a:pPr algn="l"/>
            <a:r>
              <a:rPr lang="en-US" sz="2200"/>
              <a:t>Presented by-</a:t>
            </a:r>
            <a:endParaRPr lang="en-US" sz="2200">
              <a:cs typeface="Calibri"/>
            </a:endParaRPr>
          </a:p>
          <a:p>
            <a:pPr marL="285750" indent="-285750" algn="l">
              <a:buChar char="•"/>
            </a:pPr>
            <a:r>
              <a:rPr lang="en-US" sz="2200">
                <a:cs typeface="Calibri"/>
              </a:rPr>
              <a:t>Utsav </a:t>
            </a:r>
            <a:r>
              <a:rPr lang="en-US" sz="2200" err="1">
                <a:cs typeface="Calibri" panose="020F0502020204030204"/>
              </a:rPr>
              <a:t>basu</a:t>
            </a:r>
            <a:r>
              <a:rPr lang="en-US" sz="2200">
                <a:cs typeface="Calibri" panose="020F0502020204030204"/>
              </a:rPr>
              <a:t> (20cs30057)</a:t>
            </a:r>
          </a:p>
          <a:p>
            <a:pPr marL="285750" indent="-285750" algn="l">
              <a:buClr>
                <a:srgbClr val="FFFFFF"/>
              </a:buClr>
              <a:buChar char="•"/>
            </a:pPr>
            <a:r>
              <a:rPr lang="en-US" sz="2200" err="1">
                <a:cs typeface="Calibri" panose="020F0502020204030204"/>
              </a:rPr>
              <a:t>Anamitra</a:t>
            </a:r>
            <a:r>
              <a:rPr lang="en-US" sz="2200">
                <a:cs typeface="Calibri" panose="020F0502020204030204"/>
              </a:rPr>
              <a:t> </a:t>
            </a:r>
            <a:r>
              <a:rPr lang="en-US" sz="2200" err="1">
                <a:cs typeface="Calibri"/>
              </a:rPr>
              <a:t>mukhopadhyay</a:t>
            </a:r>
            <a:r>
              <a:rPr lang="en-US" sz="2200">
                <a:cs typeface="Calibri"/>
              </a:rPr>
              <a:t> (20cs30064)</a:t>
            </a:r>
            <a:endParaRPr lang="en-US" sz="2200"/>
          </a:p>
          <a:p>
            <a:pPr marL="285750" indent="-285750" algn="l">
              <a:buClr>
                <a:srgbClr val="FFFFFF"/>
              </a:buClr>
              <a:buChar char="•"/>
            </a:pPr>
            <a:r>
              <a:rPr lang="en-US" sz="2200" err="1">
                <a:cs typeface="Calibri"/>
              </a:rPr>
              <a:t>Spandan</a:t>
            </a:r>
            <a:r>
              <a:rPr lang="en-US" sz="2200">
                <a:cs typeface="Calibri"/>
              </a:rPr>
              <a:t> </a:t>
            </a:r>
            <a:r>
              <a:rPr lang="en-US" sz="2200" err="1">
                <a:cs typeface="Calibri"/>
              </a:rPr>
              <a:t>haldEr</a:t>
            </a:r>
            <a:r>
              <a:rPr lang="en-US" sz="2200">
                <a:cs typeface="Calibri"/>
              </a:rPr>
              <a:t> (20cs10063)</a:t>
            </a:r>
            <a:endParaRPr lang="en-US" sz="2200"/>
          </a:p>
          <a:p>
            <a:pPr algn="l"/>
            <a:endParaRPr lang="en-US" sz="2200"/>
          </a:p>
          <a:p>
            <a:pPr algn="l"/>
            <a:r>
              <a:rPr lang="en-US" sz="2200"/>
              <a:t>Mentored by-</a:t>
            </a:r>
          </a:p>
          <a:p>
            <a:pPr marL="285750" indent="-285750" algn="l">
              <a:buChar char="•"/>
            </a:pPr>
            <a:r>
              <a:rPr lang="en-US" sz="2200">
                <a:cs typeface="Calibri" panose="020F0502020204030204"/>
              </a:rPr>
              <a:t>Karanam </a:t>
            </a:r>
            <a:r>
              <a:rPr lang="en-US" sz="2200" err="1">
                <a:cs typeface="Calibri" panose="020F0502020204030204"/>
              </a:rPr>
              <a:t>tejendhar</a:t>
            </a:r>
            <a:endParaRPr lang="en-US" sz="2200">
              <a:cs typeface="Calibri" panose="020F0502020204030204"/>
            </a:endParaRPr>
          </a:p>
          <a:p>
            <a:pPr marL="285750" indent="-285750" algn="l">
              <a:buClr>
                <a:srgbClr val="FFFFFF"/>
              </a:buClr>
              <a:buChar char="•"/>
            </a:pPr>
            <a:r>
              <a:rPr lang="en-US" sz="2200">
                <a:cs typeface="Calibri" panose="020F0502020204030204"/>
              </a:rPr>
              <a:t>Prof. </a:t>
            </a:r>
            <a:r>
              <a:rPr lang="en-US" sz="2200" err="1">
                <a:cs typeface="Calibri" panose="020F0502020204030204"/>
              </a:rPr>
              <a:t>Sourangshu</a:t>
            </a:r>
            <a:r>
              <a:rPr lang="en-US" sz="2200">
                <a:cs typeface="Calibri" panose="020F0502020204030204"/>
              </a:rPr>
              <a:t> </a:t>
            </a:r>
            <a:r>
              <a:rPr lang="en-US" sz="2200" err="1">
                <a:cs typeface="Calibri" panose="020F0502020204030204"/>
              </a:rPr>
              <a:t>bhattacharya</a:t>
            </a:r>
            <a:endParaRPr lang="en-US" sz="2200">
              <a:cs typeface="Calibri" panose="020F0502020204030204"/>
            </a:endParaRPr>
          </a:p>
          <a:p>
            <a:pPr marL="285750" indent="-285750" algn="l">
              <a:buClr>
                <a:srgbClr val="FFFFFF"/>
              </a:buClr>
              <a:buChar char="•"/>
            </a:pPr>
            <a:r>
              <a:rPr lang="en-US" sz="2200">
                <a:cs typeface="Calibri" panose="020F0502020204030204"/>
              </a:rPr>
              <a:t>Prof. </a:t>
            </a:r>
            <a:r>
              <a:rPr lang="en-US" sz="2200" err="1">
                <a:cs typeface="Calibri" panose="020F0502020204030204"/>
              </a:rPr>
              <a:t>Abir</a:t>
            </a:r>
            <a:r>
              <a:rPr lang="en-US" sz="2200">
                <a:cs typeface="Calibri" panose="020F0502020204030204"/>
              </a:rPr>
              <a:t> das</a:t>
            </a:r>
          </a:p>
          <a:p>
            <a:pPr algn="l"/>
            <a:endParaRPr lang="en-US">
              <a:cs typeface="Calibri" panose="020F0502020204030204"/>
            </a:endParaRPr>
          </a:p>
        </p:txBody>
      </p:sp>
      <p:sp>
        <p:nvSpPr>
          <p:cNvPr id="6" name="Slide Number Placeholder 5">
            <a:extLst>
              <a:ext uri="{FF2B5EF4-FFF2-40B4-BE49-F238E27FC236}">
                <a16:creationId xmlns:a16="http://schemas.microsoft.com/office/drawing/2014/main" id="{40BE87D4-B058-4A1D-B417-DBDD79A64316}"/>
              </a:ext>
            </a:extLst>
          </p:cNvPr>
          <p:cNvSpPr>
            <a:spLocks noGrp="1"/>
          </p:cNvSpPr>
          <p:nvPr>
            <p:ph type="sldNum" sz="quarter" idx="12"/>
          </p:nvPr>
        </p:nvSpPr>
        <p:spPr>
          <a:xfrm>
            <a:off x="11128888" y="6046623"/>
            <a:ext cx="551167" cy="377825"/>
          </a:xfrm>
        </p:spPr>
        <p:txBody>
          <a:bodyPr/>
          <a:lstStyle/>
          <a:p>
            <a:fld id="{330EA680-D336-4FF7-8B7A-9848BB0A1C32}" type="slidenum">
              <a:rPr lang="en-GB" sz="1800" dirty="0" smtClean="0"/>
              <a:t>1</a:t>
            </a:fld>
            <a:endParaRPr lang="en-GB" sz="1800">
              <a:cs typeface="Calibri" panose="020F0502020204030204"/>
            </a:endParaRPr>
          </a:p>
        </p:txBody>
      </p:sp>
    </p:spTree>
    <p:extLst>
      <p:ext uri="{BB962C8B-B14F-4D97-AF65-F5344CB8AC3E}">
        <p14:creationId xmlns:p14="http://schemas.microsoft.com/office/powerpoint/2010/main" val="2471148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E0FC6-726A-4008-BC06-C534AE066C42}"/>
              </a:ext>
            </a:extLst>
          </p:cNvPr>
          <p:cNvSpPr>
            <a:spLocks noGrp="1"/>
          </p:cNvSpPr>
          <p:nvPr>
            <p:ph type="title"/>
          </p:nvPr>
        </p:nvSpPr>
        <p:spPr>
          <a:xfrm>
            <a:off x="529226" y="204410"/>
            <a:ext cx="10131425" cy="1187669"/>
          </a:xfrm>
        </p:spPr>
        <p:txBody>
          <a:bodyPr>
            <a:normAutofit/>
          </a:bodyPr>
          <a:lstStyle/>
          <a:p>
            <a:r>
              <a:rPr lang="en-IN" sz="4000"/>
              <a:t>Database diagram</a:t>
            </a:r>
          </a:p>
        </p:txBody>
      </p:sp>
      <p:pic>
        <p:nvPicPr>
          <p:cNvPr id="4" name="Picture 4" descr="Diagram&#10;&#10;Description automatically generated">
            <a:extLst>
              <a:ext uri="{FF2B5EF4-FFF2-40B4-BE49-F238E27FC236}">
                <a16:creationId xmlns:a16="http://schemas.microsoft.com/office/drawing/2014/main" id="{6BABFFDA-9ECD-ABCA-31E2-82FBEBB8C2CD}"/>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977051" y="1305799"/>
            <a:ext cx="8758253" cy="5140778"/>
          </a:xfrm>
          <a:prstGeom prst="rect">
            <a:avLst/>
          </a:prstGeom>
        </p:spPr>
      </p:pic>
      <p:sp>
        <p:nvSpPr>
          <p:cNvPr id="6" name="Slide Number Placeholder 5">
            <a:extLst>
              <a:ext uri="{FF2B5EF4-FFF2-40B4-BE49-F238E27FC236}">
                <a16:creationId xmlns:a16="http://schemas.microsoft.com/office/drawing/2014/main" id="{C25C6739-33CB-40AA-AA18-0B1DA7D5FE55}"/>
              </a:ext>
            </a:extLst>
          </p:cNvPr>
          <p:cNvSpPr>
            <a:spLocks noGrp="1"/>
          </p:cNvSpPr>
          <p:nvPr>
            <p:ph type="sldNum" sz="quarter" idx="12"/>
          </p:nvPr>
        </p:nvSpPr>
        <p:spPr>
          <a:xfrm>
            <a:off x="10981890" y="6159942"/>
            <a:ext cx="551167" cy="377825"/>
          </a:xfrm>
        </p:spPr>
        <p:txBody>
          <a:bodyPr/>
          <a:lstStyle/>
          <a:p>
            <a:fld id="{330EA680-D336-4FF7-8B7A-9848BB0A1C32}" type="slidenum">
              <a:rPr lang="en-GB" sz="1800" dirty="0" smtClean="0"/>
              <a:t>10</a:t>
            </a:fld>
            <a:endParaRPr lang="en-GB" sz="1600">
              <a:cs typeface="Calibri" panose="020F0502020204030204"/>
            </a:endParaRPr>
          </a:p>
        </p:txBody>
      </p:sp>
    </p:spTree>
    <p:extLst>
      <p:ext uri="{BB962C8B-B14F-4D97-AF65-F5344CB8AC3E}">
        <p14:creationId xmlns:p14="http://schemas.microsoft.com/office/powerpoint/2010/main" val="2206417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A9E7C0-BC9E-4346-8406-8A4F61D66373}"/>
              </a:ext>
            </a:extLst>
          </p:cNvPr>
          <p:cNvSpPr>
            <a:spLocks noGrp="1"/>
          </p:cNvSpPr>
          <p:nvPr>
            <p:ph type="title"/>
          </p:nvPr>
        </p:nvSpPr>
        <p:spPr>
          <a:xfrm>
            <a:off x="1030286" y="2338573"/>
            <a:ext cx="10131427" cy="1468800"/>
          </a:xfrm>
        </p:spPr>
        <p:txBody>
          <a:bodyPr>
            <a:normAutofit/>
          </a:bodyPr>
          <a:lstStyle/>
          <a:p>
            <a:r>
              <a:rPr lang="en-IN" sz="8900"/>
              <a:t>Screenshots</a:t>
            </a:r>
            <a:endParaRPr lang="en-IN" sz="4800"/>
          </a:p>
        </p:txBody>
      </p:sp>
      <p:sp>
        <p:nvSpPr>
          <p:cNvPr id="6" name="Slide Number Placeholder 5">
            <a:extLst>
              <a:ext uri="{FF2B5EF4-FFF2-40B4-BE49-F238E27FC236}">
                <a16:creationId xmlns:a16="http://schemas.microsoft.com/office/drawing/2014/main" id="{F2B85EF3-5523-4375-B33E-B7B25954A4A5}"/>
              </a:ext>
            </a:extLst>
          </p:cNvPr>
          <p:cNvSpPr>
            <a:spLocks noGrp="1"/>
          </p:cNvSpPr>
          <p:nvPr>
            <p:ph type="sldNum" sz="quarter" idx="12"/>
          </p:nvPr>
        </p:nvSpPr>
        <p:spPr>
          <a:xfrm>
            <a:off x="11095579" y="6169588"/>
            <a:ext cx="551167" cy="377825"/>
          </a:xfrm>
        </p:spPr>
        <p:txBody>
          <a:bodyPr/>
          <a:lstStyle/>
          <a:p>
            <a:fld id="{330EA680-D336-4FF7-8B7A-9848BB0A1C32}" type="slidenum">
              <a:rPr lang="en-GB" sz="1800" dirty="0" smtClean="0"/>
              <a:t>11</a:t>
            </a:fld>
            <a:endParaRPr lang="en-GB" sz="1800">
              <a:cs typeface="Calibri"/>
            </a:endParaRPr>
          </a:p>
        </p:txBody>
      </p:sp>
    </p:spTree>
    <p:extLst>
      <p:ext uri="{BB962C8B-B14F-4D97-AF65-F5344CB8AC3E}">
        <p14:creationId xmlns:p14="http://schemas.microsoft.com/office/powerpoint/2010/main" val="4091314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21C878-E92B-4B55-E8CA-D59C3F622ABB}"/>
              </a:ext>
            </a:extLst>
          </p:cNvPr>
          <p:cNvSpPr>
            <a:spLocks noGrp="1"/>
          </p:cNvSpPr>
          <p:nvPr>
            <p:ph type="sldNum" sz="quarter" idx="12"/>
          </p:nvPr>
        </p:nvSpPr>
        <p:spPr>
          <a:xfrm>
            <a:off x="11066643" y="6159942"/>
            <a:ext cx="551167" cy="377825"/>
          </a:xfrm>
        </p:spPr>
        <p:txBody>
          <a:bodyPr/>
          <a:lstStyle/>
          <a:p>
            <a:fld id="{330EA680-D336-4FF7-8B7A-9848BB0A1C32}" type="slidenum">
              <a:rPr lang="en-GB" sz="1800" dirty="0" smtClean="0"/>
              <a:t>12</a:t>
            </a:fld>
            <a:endParaRPr lang="en-GB" sz="1800">
              <a:cs typeface="Calibri"/>
            </a:endParaRPr>
          </a:p>
        </p:txBody>
      </p:sp>
      <p:sp>
        <p:nvSpPr>
          <p:cNvPr id="5" name="TextBox 4">
            <a:extLst>
              <a:ext uri="{FF2B5EF4-FFF2-40B4-BE49-F238E27FC236}">
                <a16:creationId xmlns:a16="http://schemas.microsoft.com/office/drawing/2014/main" id="{1F635246-BFB1-4C65-DF20-A9CC8C992CE6}"/>
              </a:ext>
            </a:extLst>
          </p:cNvPr>
          <p:cNvSpPr txBox="1"/>
          <p:nvPr/>
        </p:nvSpPr>
        <p:spPr>
          <a:xfrm>
            <a:off x="937146" y="277504"/>
            <a:ext cx="697400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000">
                <a:cs typeface="Calibri"/>
              </a:rPr>
              <a:t>HOME PAGE</a:t>
            </a:r>
          </a:p>
        </p:txBody>
      </p:sp>
      <p:pic>
        <p:nvPicPr>
          <p:cNvPr id="6" name="Picture 6" descr="Graphical user interface, application, Word&#10;&#10;Description automatically generated">
            <a:extLst>
              <a:ext uri="{FF2B5EF4-FFF2-40B4-BE49-F238E27FC236}">
                <a16:creationId xmlns:a16="http://schemas.microsoft.com/office/drawing/2014/main" id="{BCAE7F6B-DBED-1E12-3566-FD3F189E5AAC}"/>
              </a:ext>
            </a:extLst>
          </p:cNvPr>
          <p:cNvPicPr>
            <a:picLocks noChangeAspect="1"/>
          </p:cNvPicPr>
          <p:nvPr/>
        </p:nvPicPr>
        <p:blipFill>
          <a:blip r:embed="rId3"/>
          <a:stretch>
            <a:fillRect/>
          </a:stretch>
        </p:blipFill>
        <p:spPr>
          <a:xfrm>
            <a:off x="1674262" y="1044287"/>
            <a:ext cx="8843476" cy="5536209"/>
          </a:xfrm>
          <a:prstGeom prst="rect">
            <a:avLst/>
          </a:prstGeom>
        </p:spPr>
      </p:pic>
    </p:spTree>
    <p:extLst>
      <p:ext uri="{BB962C8B-B14F-4D97-AF65-F5344CB8AC3E}">
        <p14:creationId xmlns:p14="http://schemas.microsoft.com/office/powerpoint/2010/main" val="3258992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21C878-E92B-4B55-E8CA-D59C3F622ABB}"/>
              </a:ext>
            </a:extLst>
          </p:cNvPr>
          <p:cNvSpPr>
            <a:spLocks noGrp="1"/>
          </p:cNvSpPr>
          <p:nvPr>
            <p:ph type="sldNum" sz="quarter" idx="12"/>
          </p:nvPr>
        </p:nvSpPr>
        <p:spPr>
          <a:xfrm>
            <a:off x="11114870" y="6150297"/>
            <a:ext cx="551167" cy="377825"/>
          </a:xfrm>
        </p:spPr>
        <p:txBody>
          <a:bodyPr/>
          <a:lstStyle/>
          <a:p>
            <a:fld id="{330EA680-D336-4FF7-8B7A-9848BB0A1C32}" type="slidenum">
              <a:rPr lang="en-GB" sz="1800" dirty="0" smtClean="0"/>
              <a:t>13</a:t>
            </a:fld>
            <a:endParaRPr lang="en-GB" sz="1800">
              <a:cs typeface="Calibri"/>
            </a:endParaRPr>
          </a:p>
        </p:txBody>
      </p:sp>
      <p:sp>
        <p:nvSpPr>
          <p:cNvPr id="5" name="TextBox 4">
            <a:extLst>
              <a:ext uri="{FF2B5EF4-FFF2-40B4-BE49-F238E27FC236}">
                <a16:creationId xmlns:a16="http://schemas.microsoft.com/office/drawing/2014/main" id="{1F635246-BFB1-4C65-DF20-A9CC8C992CE6}"/>
              </a:ext>
            </a:extLst>
          </p:cNvPr>
          <p:cNvSpPr txBox="1"/>
          <p:nvPr/>
        </p:nvSpPr>
        <p:spPr>
          <a:xfrm>
            <a:off x="937146" y="277504"/>
            <a:ext cx="697400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000">
                <a:cs typeface="Calibri"/>
              </a:rPr>
              <a:t>LOGIN WINDOW</a:t>
            </a:r>
          </a:p>
        </p:txBody>
      </p:sp>
      <p:pic>
        <p:nvPicPr>
          <p:cNvPr id="2" name="Picture 2" descr="Graphical user interface, application, Word&#10;&#10;Description automatically generated">
            <a:extLst>
              <a:ext uri="{FF2B5EF4-FFF2-40B4-BE49-F238E27FC236}">
                <a16:creationId xmlns:a16="http://schemas.microsoft.com/office/drawing/2014/main" id="{001E54CD-56FE-3825-628B-3324A12283F1}"/>
              </a:ext>
            </a:extLst>
          </p:cNvPr>
          <p:cNvPicPr>
            <a:picLocks noChangeAspect="1"/>
          </p:cNvPicPr>
          <p:nvPr/>
        </p:nvPicPr>
        <p:blipFill>
          <a:blip r:embed="rId3"/>
          <a:stretch>
            <a:fillRect/>
          </a:stretch>
        </p:blipFill>
        <p:spPr>
          <a:xfrm>
            <a:off x="186520" y="1228158"/>
            <a:ext cx="3684867" cy="4406034"/>
          </a:xfrm>
          <a:prstGeom prst="rect">
            <a:avLst/>
          </a:prstGeom>
        </p:spPr>
      </p:pic>
      <p:pic>
        <p:nvPicPr>
          <p:cNvPr id="3" name="Picture 6">
            <a:extLst>
              <a:ext uri="{FF2B5EF4-FFF2-40B4-BE49-F238E27FC236}">
                <a16:creationId xmlns:a16="http://schemas.microsoft.com/office/drawing/2014/main" id="{27EC163C-9F80-B769-637F-11C2752EC747}"/>
              </a:ext>
            </a:extLst>
          </p:cNvPr>
          <p:cNvPicPr>
            <a:picLocks noChangeAspect="1"/>
          </p:cNvPicPr>
          <p:nvPr/>
        </p:nvPicPr>
        <p:blipFill>
          <a:blip r:embed="rId4"/>
          <a:stretch>
            <a:fillRect/>
          </a:stretch>
        </p:blipFill>
        <p:spPr>
          <a:xfrm>
            <a:off x="4190582" y="1227366"/>
            <a:ext cx="3800901" cy="4405890"/>
          </a:xfrm>
          <a:prstGeom prst="rect">
            <a:avLst/>
          </a:prstGeom>
        </p:spPr>
      </p:pic>
      <p:pic>
        <p:nvPicPr>
          <p:cNvPr id="6" name="Picture 6" descr="Graphical user interface, application, Word&#10;&#10;Description automatically generated">
            <a:extLst>
              <a:ext uri="{FF2B5EF4-FFF2-40B4-BE49-F238E27FC236}">
                <a16:creationId xmlns:a16="http://schemas.microsoft.com/office/drawing/2014/main" id="{215EC0D4-DBFA-5CCB-F5CD-FB08BC3E8785}"/>
              </a:ext>
            </a:extLst>
          </p:cNvPr>
          <p:cNvPicPr>
            <a:picLocks noChangeAspect="1"/>
          </p:cNvPicPr>
          <p:nvPr/>
        </p:nvPicPr>
        <p:blipFill>
          <a:blip r:embed="rId5"/>
          <a:stretch>
            <a:fillRect/>
          </a:stretch>
        </p:blipFill>
        <p:spPr>
          <a:xfrm>
            <a:off x="8241433" y="1226647"/>
            <a:ext cx="3675509" cy="4412512"/>
          </a:xfrm>
          <a:prstGeom prst="rect">
            <a:avLst/>
          </a:prstGeom>
        </p:spPr>
      </p:pic>
      <p:sp>
        <p:nvSpPr>
          <p:cNvPr id="8" name="TextBox 7">
            <a:extLst>
              <a:ext uri="{FF2B5EF4-FFF2-40B4-BE49-F238E27FC236}">
                <a16:creationId xmlns:a16="http://schemas.microsoft.com/office/drawing/2014/main" id="{00CA567C-08BB-A4D5-61DB-2FF36E6161BC}"/>
              </a:ext>
            </a:extLst>
          </p:cNvPr>
          <p:cNvSpPr txBox="1"/>
          <p:nvPr/>
        </p:nvSpPr>
        <p:spPr>
          <a:xfrm>
            <a:off x="1133605" y="578911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Student Login</a:t>
            </a:r>
          </a:p>
        </p:txBody>
      </p:sp>
      <p:sp>
        <p:nvSpPr>
          <p:cNvPr id="9" name="TextBox 8">
            <a:extLst>
              <a:ext uri="{FF2B5EF4-FFF2-40B4-BE49-F238E27FC236}">
                <a16:creationId xmlns:a16="http://schemas.microsoft.com/office/drawing/2014/main" id="{D3E1E5E5-6BEF-3200-7434-B9FC2A5E9188}"/>
              </a:ext>
            </a:extLst>
          </p:cNvPr>
          <p:cNvSpPr txBox="1"/>
          <p:nvPr/>
        </p:nvSpPr>
        <p:spPr>
          <a:xfrm>
            <a:off x="5173248" y="578911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Teacher Login</a:t>
            </a:r>
          </a:p>
        </p:txBody>
      </p:sp>
      <p:sp>
        <p:nvSpPr>
          <p:cNvPr id="10" name="TextBox 9">
            <a:extLst>
              <a:ext uri="{FF2B5EF4-FFF2-40B4-BE49-F238E27FC236}">
                <a16:creationId xmlns:a16="http://schemas.microsoft.com/office/drawing/2014/main" id="{F6932472-9C67-7657-4398-E22BDEA6861C}"/>
              </a:ext>
            </a:extLst>
          </p:cNvPr>
          <p:cNvSpPr txBox="1"/>
          <p:nvPr/>
        </p:nvSpPr>
        <p:spPr>
          <a:xfrm>
            <a:off x="9369467" y="578911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Admin Login</a:t>
            </a:r>
          </a:p>
        </p:txBody>
      </p:sp>
    </p:spTree>
    <p:extLst>
      <p:ext uri="{BB962C8B-B14F-4D97-AF65-F5344CB8AC3E}">
        <p14:creationId xmlns:p14="http://schemas.microsoft.com/office/powerpoint/2010/main" val="3764418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21C878-E92B-4B55-E8CA-D59C3F622ABB}"/>
              </a:ext>
            </a:extLst>
          </p:cNvPr>
          <p:cNvSpPr>
            <a:spLocks noGrp="1"/>
          </p:cNvSpPr>
          <p:nvPr>
            <p:ph type="sldNum" sz="quarter" idx="12"/>
          </p:nvPr>
        </p:nvSpPr>
        <p:spPr>
          <a:xfrm>
            <a:off x="11304726" y="6262826"/>
            <a:ext cx="551167" cy="377825"/>
          </a:xfrm>
        </p:spPr>
        <p:txBody>
          <a:bodyPr/>
          <a:lstStyle/>
          <a:p>
            <a:fld id="{330EA680-D336-4FF7-8B7A-9848BB0A1C32}" type="slidenum">
              <a:rPr lang="en-GB" sz="1800" dirty="0" smtClean="0"/>
              <a:t>14</a:t>
            </a:fld>
            <a:endParaRPr lang="en-GB" sz="1800">
              <a:cs typeface="Calibri"/>
            </a:endParaRPr>
          </a:p>
        </p:txBody>
      </p:sp>
      <p:sp>
        <p:nvSpPr>
          <p:cNvPr id="5" name="TextBox 4">
            <a:extLst>
              <a:ext uri="{FF2B5EF4-FFF2-40B4-BE49-F238E27FC236}">
                <a16:creationId xmlns:a16="http://schemas.microsoft.com/office/drawing/2014/main" id="{1F635246-BFB1-4C65-DF20-A9CC8C992CE6}"/>
              </a:ext>
            </a:extLst>
          </p:cNvPr>
          <p:cNvSpPr txBox="1"/>
          <p:nvPr/>
        </p:nvSpPr>
        <p:spPr>
          <a:xfrm>
            <a:off x="937146" y="277504"/>
            <a:ext cx="697400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000">
                <a:cs typeface="Calibri"/>
              </a:rPr>
              <a:t>STUDENT LOGIN</a:t>
            </a:r>
          </a:p>
        </p:txBody>
      </p:sp>
      <p:pic>
        <p:nvPicPr>
          <p:cNvPr id="7" name="Picture 7">
            <a:extLst>
              <a:ext uri="{FF2B5EF4-FFF2-40B4-BE49-F238E27FC236}">
                <a16:creationId xmlns:a16="http://schemas.microsoft.com/office/drawing/2014/main" id="{6D16C99C-B992-6C79-84B6-4F73A879C2BD}"/>
              </a:ext>
            </a:extLst>
          </p:cNvPr>
          <p:cNvPicPr>
            <a:picLocks noChangeAspect="1"/>
          </p:cNvPicPr>
          <p:nvPr/>
        </p:nvPicPr>
        <p:blipFill>
          <a:blip r:embed="rId3"/>
          <a:stretch>
            <a:fillRect/>
          </a:stretch>
        </p:blipFill>
        <p:spPr>
          <a:xfrm>
            <a:off x="209265" y="1163502"/>
            <a:ext cx="3744036" cy="4688233"/>
          </a:xfrm>
          <a:prstGeom prst="rect">
            <a:avLst/>
          </a:prstGeom>
        </p:spPr>
      </p:pic>
      <p:pic>
        <p:nvPicPr>
          <p:cNvPr id="2" name="Picture 2" descr="Graphical user interface, application&#10;&#10;Description automatically generated">
            <a:extLst>
              <a:ext uri="{FF2B5EF4-FFF2-40B4-BE49-F238E27FC236}">
                <a16:creationId xmlns:a16="http://schemas.microsoft.com/office/drawing/2014/main" id="{A78F6729-19E5-E068-C8B3-DCBE4B665FC1}"/>
              </a:ext>
            </a:extLst>
          </p:cNvPr>
          <p:cNvPicPr>
            <a:picLocks noChangeAspect="1"/>
          </p:cNvPicPr>
          <p:nvPr/>
        </p:nvPicPr>
        <p:blipFill>
          <a:blip r:embed="rId4"/>
          <a:stretch>
            <a:fillRect/>
          </a:stretch>
        </p:blipFill>
        <p:spPr>
          <a:xfrm>
            <a:off x="4227702" y="1161350"/>
            <a:ext cx="3736595" cy="4697670"/>
          </a:xfrm>
          <a:prstGeom prst="rect">
            <a:avLst/>
          </a:prstGeom>
        </p:spPr>
      </p:pic>
      <p:pic>
        <p:nvPicPr>
          <p:cNvPr id="3" name="Picture 5" descr="Graphical user interface, application&#10;&#10;Description automatically generated">
            <a:extLst>
              <a:ext uri="{FF2B5EF4-FFF2-40B4-BE49-F238E27FC236}">
                <a16:creationId xmlns:a16="http://schemas.microsoft.com/office/drawing/2014/main" id="{FC21B0B3-53AC-BE8A-A739-97A682C026C0}"/>
              </a:ext>
            </a:extLst>
          </p:cNvPr>
          <p:cNvPicPr>
            <a:picLocks noChangeAspect="1"/>
          </p:cNvPicPr>
          <p:nvPr/>
        </p:nvPicPr>
        <p:blipFill>
          <a:blip r:embed="rId5"/>
          <a:stretch>
            <a:fillRect/>
          </a:stretch>
        </p:blipFill>
        <p:spPr>
          <a:xfrm>
            <a:off x="8124210" y="1161350"/>
            <a:ext cx="3833185" cy="4697670"/>
          </a:xfrm>
          <a:prstGeom prst="rect">
            <a:avLst/>
          </a:prstGeom>
        </p:spPr>
      </p:pic>
      <p:sp>
        <p:nvSpPr>
          <p:cNvPr id="6" name="TextBox 5">
            <a:extLst>
              <a:ext uri="{FF2B5EF4-FFF2-40B4-BE49-F238E27FC236}">
                <a16:creationId xmlns:a16="http://schemas.microsoft.com/office/drawing/2014/main" id="{AC52DFDD-1FF4-0AAB-7A4B-D741AD6257BD}"/>
              </a:ext>
            </a:extLst>
          </p:cNvPr>
          <p:cNvSpPr txBox="1"/>
          <p:nvPr/>
        </p:nvSpPr>
        <p:spPr>
          <a:xfrm>
            <a:off x="935277" y="5893496"/>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Student Login Home</a:t>
            </a:r>
          </a:p>
        </p:txBody>
      </p:sp>
      <p:sp>
        <p:nvSpPr>
          <p:cNvPr id="8" name="TextBox 7">
            <a:extLst>
              <a:ext uri="{FF2B5EF4-FFF2-40B4-BE49-F238E27FC236}">
                <a16:creationId xmlns:a16="http://schemas.microsoft.com/office/drawing/2014/main" id="{CF634155-EA1C-AE8B-AA00-40962C8DD61A}"/>
              </a:ext>
            </a:extLst>
          </p:cNvPr>
          <p:cNvSpPr txBox="1"/>
          <p:nvPr/>
        </p:nvSpPr>
        <p:spPr>
          <a:xfrm>
            <a:off x="5173249" y="589349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Give Attendance</a:t>
            </a:r>
          </a:p>
        </p:txBody>
      </p:sp>
      <p:sp>
        <p:nvSpPr>
          <p:cNvPr id="9" name="TextBox 8">
            <a:extLst>
              <a:ext uri="{FF2B5EF4-FFF2-40B4-BE49-F238E27FC236}">
                <a16:creationId xmlns:a16="http://schemas.microsoft.com/office/drawing/2014/main" id="{11EA240C-F480-6B85-E194-9292F5E9ACB4}"/>
              </a:ext>
            </a:extLst>
          </p:cNvPr>
          <p:cNvSpPr txBox="1"/>
          <p:nvPr/>
        </p:nvSpPr>
        <p:spPr>
          <a:xfrm>
            <a:off x="8837111" y="589349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View Attendance Statistics</a:t>
            </a:r>
          </a:p>
        </p:txBody>
      </p:sp>
    </p:spTree>
    <p:extLst>
      <p:ext uri="{BB962C8B-B14F-4D97-AF65-F5344CB8AC3E}">
        <p14:creationId xmlns:p14="http://schemas.microsoft.com/office/powerpoint/2010/main" val="3071760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21C878-E92B-4B55-E8CA-D59C3F622ABB}"/>
              </a:ext>
            </a:extLst>
          </p:cNvPr>
          <p:cNvSpPr>
            <a:spLocks noGrp="1"/>
          </p:cNvSpPr>
          <p:nvPr>
            <p:ph type="sldNum" sz="quarter" idx="12"/>
          </p:nvPr>
        </p:nvSpPr>
        <p:spPr>
          <a:xfrm>
            <a:off x="11114870" y="6150297"/>
            <a:ext cx="551167" cy="377825"/>
          </a:xfrm>
        </p:spPr>
        <p:txBody>
          <a:bodyPr/>
          <a:lstStyle/>
          <a:p>
            <a:fld id="{330EA680-D336-4FF7-8B7A-9848BB0A1C32}" type="slidenum">
              <a:rPr lang="en-GB" sz="1800" dirty="0" smtClean="0"/>
              <a:t>15</a:t>
            </a:fld>
            <a:endParaRPr lang="en-GB" sz="1800">
              <a:cs typeface="Calibri"/>
            </a:endParaRPr>
          </a:p>
        </p:txBody>
      </p:sp>
      <p:sp>
        <p:nvSpPr>
          <p:cNvPr id="5" name="TextBox 4">
            <a:extLst>
              <a:ext uri="{FF2B5EF4-FFF2-40B4-BE49-F238E27FC236}">
                <a16:creationId xmlns:a16="http://schemas.microsoft.com/office/drawing/2014/main" id="{1F635246-BFB1-4C65-DF20-A9CC8C992CE6}"/>
              </a:ext>
            </a:extLst>
          </p:cNvPr>
          <p:cNvSpPr txBox="1"/>
          <p:nvPr/>
        </p:nvSpPr>
        <p:spPr>
          <a:xfrm>
            <a:off x="937146" y="277504"/>
            <a:ext cx="1072613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000">
                <a:cs typeface="Calibri"/>
              </a:rPr>
              <a:t>TEACHER LOGIN – Home/Take Attendance</a:t>
            </a:r>
          </a:p>
        </p:txBody>
      </p:sp>
      <p:pic>
        <p:nvPicPr>
          <p:cNvPr id="6" name="Picture 7" descr="Graphical user interface, application&#10;&#10;Description automatically generated">
            <a:extLst>
              <a:ext uri="{FF2B5EF4-FFF2-40B4-BE49-F238E27FC236}">
                <a16:creationId xmlns:a16="http://schemas.microsoft.com/office/drawing/2014/main" id="{5B706FCB-5026-9991-BFB1-ACBED626F328}"/>
              </a:ext>
            </a:extLst>
          </p:cNvPr>
          <p:cNvPicPr>
            <a:picLocks noChangeAspect="1"/>
          </p:cNvPicPr>
          <p:nvPr/>
        </p:nvPicPr>
        <p:blipFill>
          <a:blip r:embed="rId3"/>
          <a:stretch>
            <a:fillRect/>
          </a:stretch>
        </p:blipFill>
        <p:spPr>
          <a:xfrm>
            <a:off x="939452" y="1102187"/>
            <a:ext cx="4152378" cy="5185893"/>
          </a:xfrm>
          <a:prstGeom prst="rect">
            <a:avLst/>
          </a:prstGeom>
        </p:spPr>
      </p:pic>
      <p:pic>
        <p:nvPicPr>
          <p:cNvPr id="8" name="Picture 8" descr="Graphical user interface, application, Word&#10;&#10;Description automatically generated">
            <a:extLst>
              <a:ext uri="{FF2B5EF4-FFF2-40B4-BE49-F238E27FC236}">
                <a16:creationId xmlns:a16="http://schemas.microsoft.com/office/drawing/2014/main" id="{AEE9B2E9-2A65-6222-36EB-6FF844AC8254}"/>
              </a:ext>
            </a:extLst>
          </p:cNvPr>
          <p:cNvPicPr>
            <a:picLocks noChangeAspect="1"/>
          </p:cNvPicPr>
          <p:nvPr/>
        </p:nvPicPr>
        <p:blipFill>
          <a:blip r:embed="rId4"/>
          <a:stretch>
            <a:fillRect/>
          </a:stretch>
        </p:blipFill>
        <p:spPr>
          <a:xfrm>
            <a:off x="6498922" y="1097625"/>
            <a:ext cx="4204569" cy="5174228"/>
          </a:xfrm>
          <a:prstGeom prst="rect">
            <a:avLst/>
          </a:prstGeom>
        </p:spPr>
      </p:pic>
      <p:sp>
        <p:nvSpPr>
          <p:cNvPr id="12" name="TextBox 11">
            <a:extLst>
              <a:ext uri="{FF2B5EF4-FFF2-40B4-BE49-F238E27FC236}">
                <a16:creationId xmlns:a16="http://schemas.microsoft.com/office/drawing/2014/main" id="{0AE1B2B8-63FE-05B0-5A55-D1DF2F2267EC}"/>
              </a:ext>
            </a:extLst>
          </p:cNvPr>
          <p:cNvSpPr txBox="1"/>
          <p:nvPr/>
        </p:nvSpPr>
        <p:spPr>
          <a:xfrm>
            <a:off x="1865611" y="641462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Teacher Login Home</a:t>
            </a:r>
          </a:p>
        </p:txBody>
      </p:sp>
      <p:sp>
        <p:nvSpPr>
          <p:cNvPr id="14" name="TextBox 13">
            <a:extLst>
              <a:ext uri="{FF2B5EF4-FFF2-40B4-BE49-F238E27FC236}">
                <a16:creationId xmlns:a16="http://schemas.microsoft.com/office/drawing/2014/main" id="{85B35A0B-CC61-2C5C-9528-16CF52138887}"/>
              </a:ext>
            </a:extLst>
          </p:cNvPr>
          <p:cNvSpPr txBox="1"/>
          <p:nvPr/>
        </p:nvSpPr>
        <p:spPr>
          <a:xfrm>
            <a:off x="7803715" y="640497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Take Attendance</a:t>
            </a:r>
          </a:p>
        </p:txBody>
      </p:sp>
    </p:spTree>
    <p:extLst>
      <p:ext uri="{BB962C8B-B14F-4D97-AF65-F5344CB8AC3E}">
        <p14:creationId xmlns:p14="http://schemas.microsoft.com/office/powerpoint/2010/main" val="3274030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21C878-E92B-4B55-E8CA-D59C3F622ABB}"/>
              </a:ext>
            </a:extLst>
          </p:cNvPr>
          <p:cNvSpPr>
            <a:spLocks noGrp="1"/>
          </p:cNvSpPr>
          <p:nvPr>
            <p:ph type="sldNum" sz="quarter" idx="12"/>
          </p:nvPr>
        </p:nvSpPr>
        <p:spPr>
          <a:xfrm>
            <a:off x="11114870" y="6150297"/>
            <a:ext cx="551167" cy="377825"/>
          </a:xfrm>
        </p:spPr>
        <p:txBody>
          <a:bodyPr/>
          <a:lstStyle/>
          <a:p>
            <a:fld id="{330EA680-D336-4FF7-8B7A-9848BB0A1C32}" type="slidenum">
              <a:rPr lang="en-GB" sz="1800" dirty="0" smtClean="0"/>
              <a:t>16</a:t>
            </a:fld>
            <a:endParaRPr lang="en-GB" sz="1800">
              <a:cs typeface="Calibri"/>
            </a:endParaRPr>
          </a:p>
        </p:txBody>
      </p:sp>
      <p:sp>
        <p:nvSpPr>
          <p:cNvPr id="5" name="TextBox 4">
            <a:extLst>
              <a:ext uri="{FF2B5EF4-FFF2-40B4-BE49-F238E27FC236}">
                <a16:creationId xmlns:a16="http://schemas.microsoft.com/office/drawing/2014/main" id="{1F635246-BFB1-4C65-DF20-A9CC8C992CE6}"/>
              </a:ext>
            </a:extLst>
          </p:cNvPr>
          <p:cNvSpPr txBox="1"/>
          <p:nvPr/>
        </p:nvSpPr>
        <p:spPr>
          <a:xfrm>
            <a:off x="937146" y="277504"/>
            <a:ext cx="1072613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000">
                <a:cs typeface="Calibri"/>
              </a:rPr>
              <a:t>TEACHER LOGIN – Get Attendance/Proxies</a:t>
            </a:r>
          </a:p>
        </p:txBody>
      </p:sp>
      <p:pic>
        <p:nvPicPr>
          <p:cNvPr id="9" name="Picture 9">
            <a:extLst>
              <a:ext uri="{FF2B5EF4-FFF2-40B4-BE49-F238E27FC236}">
                <a16:creationId xmlns:a16="http://schemas.microsoft.com/office/drawing/2014/main" id="{42D2C313-AEB4-59CC-DC41-B801D602DD22}"/>
              </a:ext>
            </a:extLst>
          </p:cNvPr>
          <p:cNvPicPr>
            <a:picLocks noChangeAspect="1"/>
          </p:cNvPicPr>
          <p:nvPr/>
        </p:nvPicPr>
        <p:blipFill>
          <a:blip r:embed="rId3"/>
          <a:stretch>
            <a:fillRect/>
          </a:stretch>
        </p:blipFill>
        <p:spPr>
          <a:xfrm>
            <a:off x="6436291" y="1118503"/>
            <a:ext cx="4256758" cy="5215980"/>
          </a:xfrm>
          <a:prstGeom prst="rect">
            <a:avLst/>
          </a:prstGeom>
        </p:spPr>
      </p:pic>
      <p:pic>
        <p:nvPicPr>
          <p:cNvPr id="10" name="Picture 10">
            <a:extLst>
              <a:ext uri="{FF2B5EF4-FFF2-40B4-BE49-F238E27FC236}">
                <a16:creationId xmlns:a16="http://schemas.microsoft.com/office/drawing/2014/main" id="{5FE91B21-4276-5A3A-77CA-065C7A4A4CA4}"/>
              </a:ext>
            </a:extLst>
          </p:cNvPr>
          <p:cNvPicPr>
            <a:picLocks noChangeAspect="1"/>
          </p:cNvPicPr>
          <p:nvPr/>
        </p:nvPicPr>
        <p:blipFill>
          <a:blip r:embed="rId4"/>
          <a:stretch>
            <a:fillRect/>
          </a:stretch>
        </p:blipFill>
        <p:spPr>
          <a:xfrm>
            <a:off x="935276" y="1118503"/>
            <a:ext cx="4256758" cy="5215980"/>
          </a:xfrm>
          <a:prstGeom prst="rect">
            <a:avLst/>
          </a:prstGeom>
        </p:spPr>
      </p:pic>
      <p:sp>
        <p:nvSpPr>
          <p:cNvPr id="2" name="TextBox 1">
            <a:extLst>
              <a:ext uri="{FF2B5EF4-FFF2-40B4-BE49-F238E27FC236}">
                <a16:creationId xmlns:a16="http://schemas.microsoft.com/office/drawing/2014/main" id="{B76692A2-42BE-C2C3-B5B9-2CEB19CDE0EE}"/>
              </a:ext>
            </a:extLst>
          </p:cNvPr>
          <p:cNvSpPr txBox="1"/>
          <p:nvPr/>
        </p:nvSpPr>
        <p:spPr>
          <a:xfrm>
            <a:off x="2208756" y="6394536"/>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Get Proxies</a:t>
            </a:r>
          </a:p>
        </p:txBody>
      </p:sp>
      <p:sp>
        <p:nvSpPr>
          <p:cNvPr id="3" name="TextBox 2">
            <a:extLst>
              <a:ext uri="{FF2B5EF4-FFF2-40B4-BE49-F238E27FC236}">
                <a16:creationId xmlns:a16="http://schemas.microsoft.com/office/drawing/2014/main" id="{6A4936C7-683E-B3C6-07DC-9B510BE02793}"/>
              </a:ext>
            </a:extLst>
          </p:cNvPr>
          <p:cNvSpPr txBox="1"/>
          <p:nvPr/>
        </p:nvSpPr>
        <p:spPr>
          <a:xfrm>
            <a:off x="7438372" y="6394536"/>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View Attendance Statistics</a:t>
            </a:r>
          </a:p>
        </p:txBody>
      </p:sp>
    </p:spTree>
    <p:extLst>
      <p:ext uri="{BB962C8B-B14F-4D97-AF65-F5344CB8AC3E}">
        <p14:creationId xmlns:p14="http://schemas.microsoft.com/office/powerpoint/2010/main" val="2243653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08F121-3322-4038-830B-611289C7FBA4}"/>
              </a:ext>
            </a:extLst>
          </p:cNvPr>
          <p:cNvSpPr>
            <a:spLocks noGrp="1"/>
          </p:cNvSpPr>
          <p:nvPr>
            <p:ph type="title"/>
          </p:nvPr>
        </p:nvSpPr>
        <p:spPr>
          <a:xfrm>
            <a:off x="533401" y="263236"/>
            <a:ext cx="10131425" cy="887647"/>
          </a:xfrm>
        </p:spPr>
        <p:txBody>
          <a:bodyPr>
            <a:normAutofit/>
          </a:bodyPr>
          <a:lstStyle/>
          <a:p>
            <a:r>
              <a:rPr lang="en-IN" sz="4000">
                <a:cs typeface="Calibri Light"/>
              </a:rPr>
              <a:t>ADMIN LOGIN - Home</a:t>
            </a:r>
            <a:endParaRPr lang="en-IN" sz="4000">
              <a:ea typeface="Calibri Light"/>
              <a:cs typeface="Calibri Light"/>
            </a:endParaRPr>
          </a:p>
        </p:txBody>
      </p:sp>
      <p:pic>
        <p:nvPicPr>
          <p:cNvPr id="8" name="Content Placeholder 7">
            <a:extLst>
              <a:ext uri="{FF2B5EF4-FFF2-40B4-BE49-F238E27FC236}">
                <a16:creationId xmlns:a16="http://schemas.microsoft.com/office/drawing/2014/main" id="{A5EB0EB9-A9B2-4DFC-B079-1B7A5D5C4F5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44508" y="1150883"/>
            <a:ext cx="4309209" cy="5349804"/>
          </a:xfrm>
        </p:spPr>
      </p:pic>
      <p:sp>
        <p:nvSpPr>
          <p:cNvPr id="4" name="Slide Number Placeholder 3">
            <a:extLst>
              <a:ext uri="{FF2B5EF4-FFF2-40B4-BE49-F238E27FC236}">
                <a16:creationId xmlns:a16="http://schemas.microsoft.com/office/drawing/2014/main" id="{46851FCA-FD37-46AA-977C-3C8E058BF19B}"/>
              </a:ext>
            </a:extLst>
          </p:cNvPr>
          <p:cNvSpPr>
            <a:spLocks noGrp="1"/>
          </p:cNvSpPr>
          <p:nvPr>
            <p:ph type="sldNum" sz="quarter" idx="12"/>
          </p:nvPr>
        </p:nvSpPr>
        <p:spPr>
          <a:xfrm>
            <a:off x="10664824" y="6036113"/>
            <a:ext cx="551167" cy="377825"/>
          </a:xfrm>
        </p:spPr>
        <p:txBody>
          <a:bodyPr/>
          <a:lstStyle/>
          <a:p>
            <a:fld id="{330EA680-D336-4FF7-8B7A-9848BB0A1C32}" type="slidenum">
              <a:rPr lang="en-GB" sz="1800" smtClean="0"/>
              <a:t>17</a:t>
            </a:fld>
            <a:endParaRPr lang="en-GB" sz="1800"/>
          </a:p>
        </p:txBody>
      </p:sp>
    </p:spTree>
    <p:extLst>
      <p:ext uri="{BB962C8B-B14F-4D97-AF65-F5344CB8AC3E}">
        <p14:creationId xmlns:p14="http://schemas.microsoft.com/office/powerpoint/2010/main" val="544622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21C878-E92B-4B55-E8CA-D59C3F622ABB}"/>
              </a:ext>
            </a:extLst>
          </p:cNvPr>
          <p:cNvSpPr>
            <a:spLocks noGrp="1"/>
          </p:cNvSpPr>
          <p:nvPr>
            <p:ph type="sldNum" sz="quarter" idx="12"/>
          </p:nvPr>
        </p:nvSpPr>
        <p:spPr>
          <a:xfrm>
            <a:off x="11114870" y="6150297"/>
            <a:ext cx="551167" cy="377825"/>
          </a:xfrm>
        </p:spPr>
        <p:txBody>
          <a:bodyPr/>
          <a:lstStyle/>
          <a:p>
            <a:fld id="{330EA680-D336-4FF7-8B7A-9848BB0A1C32}" type="slidenum">
              <a:rPr lang="en-GB" sz="1800" dirty="0" smtClean="0"/>
              <a:t>18</a:t>
            </a:fld>
            <a:endParaRPr lang="en-GB" sz="1800">
              <a:cs typeface="Calibri"/>
            </a:endParaRPr>
          </a:p>
        </p:txBody>
      </p:sp>
      <p:sp>
        <p:nvSpPr>
          <p:cNvPr id="5" name="TextBox 4">
            <a:extLst>
              <a:ext uri="{FF2B5EF4-FFF2-40B4-BE49-F238E27FC236}">
                <a16:creationId xmlns:a16="http://schemas.microsoft.com/office/drawing/2014/main" id="{1F635246-BFB1-4C65-DF20-A9CC8C992CE6}"/>
              </a:ext>
            </a:extLst>
          </p:cNvPr>
          <p:cNvSpPr txBox="1"/>
          <p:nvPr/>
        </p:nvSpPr>
        <p:spPr>
          <a:xfrm>
            <a:off x="937146" y="277504"/>
            <a:ext cx="697400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000">
                <a:cs typeface="Calibri"/>
              </a:rPr>
              <a:t>ADMIN LOGIN - Add Course</a:t>
            </a:r>
          </a:p>
        </p:txBody>
      </p:sp>
      <p:pic>
        <p:nvPicPr>
          <p:cNvPr id="2" name="Picture 2" descr="Graphical user interface&#10;&#10;Description automatically generated">
            <a:extLst>
              <a:ext uri="{FF2B5EF4-FFF2-40B4-BE49-F238E27FC236}">
                <a16:creationId xmlns:a16="http://schemas.microsoft.com/office/drawing/2014/main" id="{67F58F11-330C-720F-5648-D36F2D80632B}"/>
              </a:ext>
            </a:extLst>
          </p:cNvPr>
          <p:cNvPicPr>
            <a:picLocks noChangeAspect="1"/>
          </p:cNvPicPr>
          <p:nvPr/>
        </p:nvPicPr>
        <p:blipFill>
          <a:blip r:embed="rId3"/>
          <a:stretch>
            <a:fillRect/>
          </a:stretch>
        </p:blipFill>
        <p:spPr>
          <a:xfrm>
            <a:off x="225469" y="1168789"/>
            <a:ext cx="6668021" cy="4645680"/>
          </a:xfrm>
          <a:prstGeom prst="rect">
            <a:avLst/>
          </a:prstGeom>
        </p:spPr>
      </p:pic>
      <p:pic>
        <p:nvPicPr>
          <p:cNvPr id="3" name="Picture 5" descr="Graphical user interface&#10;&#10;Description automatically generated">
            <a:extLst>
              <a:ext uri="{FF2B5EF4-FFF2-40B4-BE49-F238E27FC236}">
                <a16:creationId xmlns:a16="http://schemas.microsoft.com/office/drawing/2014/main" id="{7E70FB19-5750-C4B6-0AB1-F934E0BD5F26}"/>
              </a:ext>
            </a:extLst>
          </p:cNvPr>
          <p:cNvPicPr>
            <a:picLocks noChangeAspect="1"/>
          </p:cNvPicPr>
          <p:nvPr/>
        </p:nvPicPr>
        <p:blipFill>
          <a:blip r:embed="rId4"/>
          <a:stretch>
            <a:fillRect/>
          </a:stretch>
        </p:blipFill>
        <p:spPr>
          <a:xfrm>
            <a:off x="7031276" y="1513255"/>
            <a:ext cx="4903940" cy="3601845"/>
          </a:xfrm>
          <a:prstGeom prst="rect">
            <a:avLst/>
          </a:prstGeom>
        </p:spPr>
      </p:pic>
    </p:spTree>
    <p:extLst>
      <p:ext uri="{BB962C8B-B14F-4D97-AF65-F5344CB8AC3E}">
        <p14:creationId xmlns:p14="http://schemas.microsoft.com/office/powerpoint/2010/main" val="1801306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21C878-E92B-4B55-E8CA-D59C3F622ABB}"/>
              </a:ext>
            </a:extLst>
          </p:cNvPr>
          <p:cNvSpPr>
            <a:spLocks noGrp="1"/>
          </p:cNvSpPr>
          <p:nvPr>
            <p:ph type="sldNum" sz="quarter" idx="12"/>
          </p:nvPr>
        </p:nvSpPr>
        <p:spPr>
          <a:xfrm>
            <a:off x="11114870" y="6150297"/>
            <a:ext cx="551167" cy="377825"/>
          </a:xfrm>
        </p:spPr>
        <p:txBody>
          <a:bodyPr/>
          <a:lstStyle/>
          <a:p>
            <a:r>
              <a:rPr lang="en-GB" sz="1800"/>
              <a:t>18</a:t>
            </a:r>
            <a:endParaRPr lang="en-GB" sz="1800">
              <a:cs typeface="Calibri"/>
            </a:endParaRPr>
          </a:p>
        </p:txBody>
      </p:sp>
      <p:sp>
        <p:nvSpPr>
          <p:cNvPr id="5" name="TextBox 4">
            <a:extLst>
              <a:ext uri="{FF2B5EF4-FFF2-40B4-BE49-F238E27FC236}">
                <a16:creationId xmlns:a16="http://schemas.microsoft.com/office/drawing/2014/main" id="{1F635246-BFB1-4C65-DF20-A9CC8C992CE6}"/>
              </a:ext>
            </a:extLst>
          </p:cNvPr>
          <p:cNvSpPr txBox="1"/>
          <p:nvPr/>
        </p:nvSpPr>
        <p:spPr>
          <a:xfrm>
            <a:off x="937146" y="277504"/>
            <a:ext cx="697400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000">
                <a:cs typeface="Calibri"/>
              </a:rPr>
              <a:t>ADMIN LOGIN - View Course</a:t>
            </a:r>
          </a:p>
        </p:txBody>
      </p:sp>
      <p:pic>
        <p:nvPicPr>
          <p:cNvPr id="6" name="Picture 6" descr="Graphical user interface&#10;&#10;Description automatically generated">
            <a:extLst>
              <a:ext uri="{FF2B5EF4-FFF2-40B4-BE49-F238E27FC236}">
                <a16:creationId xmlns:a16="http://schemas.microsoft.com/office/drawing/2014/main" id="{7E09591B-92B7-A6E1-3262-E14BCEFC10FD}"/>
              </a:ext>
            </a:extLst>
          </p:cNvPr>
          <p:cNvPicPr>
            <a:picLocks noChangeAspect="1"/>
          </p:cNvPicPr>
          <p:nvPr/>
        </p:nvPicPr>
        <p:blipFill>
          <a:blip r:embed="rId3"/>
          <a:stretch>
            <a:fillRect/>
          </a:stretch>
        </p:blipFill>
        <p:spPr>
          <a:xfrm>
            <a:off x="3419606" y="1111623"/>
            <a:ext cx="5363227" cy="5031410"/>
          </a:xfrm>
          <a:prstGeom prst="rect">
            <a:avLst/>
          </a:prstGeom>
        </p:spPr>
      </p:pic>
    </p:spTree>
    <p:extLst>
      <p:ext uri="{BB962C8B-B14F-4D97-AF65-F5344CB8AC3E}">
        <p14:creationId xmlns:p14="http://schemas.microsoft.com/office/powerpoint/2010/main" val="2536059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43E15-7A0C-47E3-83C0-5D681B0C1523}"/>
              </a:ext>
            </a:extLst>
          </p:cNvPr>
          <p:cNvSpPr>
            <a:spLocks noGrp="1"/>
          </p:cNvSpPr>
          <p:nvPr>
            <p:ph type="title"/>
          </p:nvPr>
        </p:nvSpPr>
        <p:spPr>
          <a:xfrm>
            <a:off x="685801" y="609600"/>
            <a:ext cx="10131425" cy="1030941"/>
          </a:xfrm>
        </p:spPr>
        <p:txBody>
          <a:bodyPr>
            <a:normAutofit/>
          </a:bodyPr>
          <a:lstStyle/>
          <a:p>
            <a:r>
              <a:rPr lang="en-IN" sz="4000"/>
              <a:t>outline</a:t>
            </a:r>
            <a:endParaRPr lang="en-IN" sz="4000">
              <a:cs typeface="Calibri Light"/>
            </a:endParaRPr>
          </a:p>
        </p:txBody>
      </p:sp>
      <p:sp>
        <p:nvSpPr>
          <p:cNvPr id="3" name="Content Placeholder 2">
            <a:extLst>
              <a:ext uri="{FF2B5EF4-FFF2-40B4-BE49-F238E27FC236}">
                <a16:creationId xmlns:a16="http://schemas.microsoft.com/office/drawing/2014/main" id="{8C2BBDD7-73B8-4AAB-8CA9-69FB21774378}"/>
              </a:ext>
            </a:extLst>
          </p:cNvPr>
          <p:cNvSpPr>
            <a:spLocks noGrp="1"/>
          </p:cNvSpPr>
          <p:nvPr>
            <p:ph idx="1"/>
          </p:nvPr>
        </p:nvSpPr>
        <p:spPr>
          <a:xfrm>
            <a:off x="685801" y="1640541"/>
            <a:ext cx="10131425" cy="5054716"/>
          </a:xfrm>
        </p:spPr>
        <p:txBody>
          <a:bodyPr vert="horz" lIns="91440" tIns="45720" rIns="91440" bIns="45720" rtlCol="0" anchor="ctr">
            <a:noAutofit/>
          </a:bodyPr>
          <a:lstStyle/>
          <a:p>
            <a:r>
              <a:rPr lang="en-US" sz="3200"/>
              <a:t>The Problem Statement</a:t>
            </a:r>
            <a:endParaRPr lang="en-US" sz="3200">
              <a:cs typeface="Calibri"/>
            </a:endParaRPr>
          </a:p>
          <a:p>
            <a:r>
              <a:rPr lang="en-US" sz="3200"/>
              <a:t>Problems and Challenges</a:t>
            </a:r>
            <a:endParaRPr lang="en-US" sz="3200">
              <a:cs typeface="Calibri"/>
            </a:endParaRPr>
          </a:p>
          <a:p>
            <a:r>
              <a:rPr lang="en-US" sz="3200"/>
              <a:t>Project Design</a:t>
            </a:r>
            <a:endParaRPr lang="en-US" sz="3200">
              <a:cs typeface="Calibri"/>
            </a:endParaRPr>
          </a:p>
          <a:p>
            <a:r>
              <a:rPr lang="en-US" sz="3200"/>
              <a:t>Screenshots</a:t>
            </a:r>
            <a:endParaRPr lang="en-US" sz="3200">
              <a:cs typeface="Calibri"/>
            </a:endParaRPr>
          </a:p>
          <a:p>
            <a:r>
              <a:rPr lang="en-US" sz="3200"/>
              <a:t>Assumption</a:t>
            </a:r>
            <a:endParaRPr lang="en-US" sz="3200">
              <a:cs typeface="Calibri"/>
            </a:endParaRPr>
          </a:p>
          <a:p>
            <a:r>
              <a:rPr lang="en-US" sz="3200"/>
              <a:t>Reviewing Challenging Use Cases</a:t>
            </a:r>
            <a:endParaRPr lang="en-US" sz="3200">
              <a:cs typeface="Calibri"/>
            </a:endParaRPr>
          </a:p>
          <a:p>
            <a:r>
              <a:rPr lang="en-US" sz="3200"/>
              <a:t>Next Steps</a:t>
            </a:r>
            <a:endParaRPr lang="en-US" sz="3200">
              <a:cs typeface="Calibri"/>
            </a:endParaRPr>
          </a:p>
          <a:p>
            <a:endParaRPr lang="en-IN" sz="3200">
              <a:cs typeface="Calibri"/>
            </a:endParaRPr>
          </a:p>
        </p:txBody>
      </p:sp>
      <p:sp>
        <p:nvSpPr>
          <p:cNvPr id="6" name="Slide Number Placeholder 5">
            <a:extLst>
              <a:ext uri="{FF2B5EF4-FFF2-40B4-BE49-F238E27FC236}">
                <a16:creationId xmlns:a16="http://schemas.microsoft.com/office/drawing/2014/main" id="{EF5B3F8A-2F06-429D-ACCA-15713CBC4AB9}"/>
              </a:ext>
            </a:extLst>
          </p:cNvPr>
          <p:cNvSpPr>
            <a:spLocks noGrp="1"/>
          </p:cNvSpPr>
          <p:nvPr>
            <p:ph type="sldNum" sz="quarter" idx="12"/>
          </p:nvPr>
        </p:nvSpPr>
        <p:spPr>
          <a:xfrm>
            <a:off x="11047352" y="6246753"/>
            <a:ext cx="551167" cy="377825"/>
          </a:xfrm>
        </p:spPr>
        <p:txBody>
          <a:bodyPr/>
          <a:lstStyle/>
          <a:p>
            <a:fld id="{330EA680-D336-4FF7-8B7A-9848BB0A1C32}" type="slidenum">
              <a:rPr lang="en-GB" sz="1800" dirty="0" smtClean="0"/>
              <a:t>2</a:t>
            </a:fld>
            <a:endParaRPr lang="en-GB" sz="1800">
              <a:cs typeface="Calibri"/>
            </a:endParaRPr>
          </a:p>
        </p:txBody>
      </p:sp>
    </p:spTree>
    <p:extLst>
      <p:ext uri="{BB962C8B-B14F-4D97-AF65-F5344CB8AC3E}">
        <p14:creationId xmlns:p14="http://schemas.microsoft.com/office/powerpoint/2010/main" val="3559278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21C878-E92B-4B55-E8CA-D59C3F622ABB}"/>
              </a:ext>
            </a:extLst>
          </p:cNvPr>
          <p:cNvSpPr>
            <a:spLocks noGrp="1"/>
          </p:cNvSpPr>
          <p:nvPr>
            <p:ph type="sldNum" sz="quarter" idx="12"/>
          </p:nvPr>
        </p:nvSpPr>
        <p:spPr>
          <a:xfrm>
            <a:off x="11114870" y="6150297"/>
            <a:ext cx="551167" cy="377825"/>
          </a:xfrm>
        </p:spPr>
        <p:txBody>
          <a:bodyPr/>
          <a:lstStyle/>
          <a:p>
            <a:r>
              <a:rPr lang="en-GB" sz="1800">
                <a:cs typeface="Calibri"/>
              </a:rPr>
              <a:t>19</a:t>
            </a:r>
          </a:p>
        </p:txBody>
      </p:sp>
      <p:sp>
        <p:nvSpPr>
          <p:cNvPr id="5" name="TextBox 4">
            <a:extLst>
              <a:ext uri="{FF2B5EF4-FFF2-40B4-BE49-F238E27FC236}">
                <a16:creationId xmlns:a16="http://schemas.microsoft.com/office/drawing/2014/main" id="{1F635246-BFB1-4C65-DF20-A9CC8C992CE6}"/>
              </a:ext>
            </a:extLst>
          </p:cNvPr>
          <p:cNvSpPr txBox="1"/>
          <p:nvPr/>
        </p:nvSpPr>
        <p:spPr>
          <a:xfrm>
            <a:off x="937146" y="277504"/>
            <a:ext cx="776732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000">
                <a:cs typeface="Calibri"/>
              </a:rPr>
              <a:t>ADMIN LOGIN - Edit/Delete Course</a:t>
            </a:r>
          </a:p>
        </p:txBody>
      </p:sp>
      <p:pic>
        <p:nvPicPr>
          <p:cNvPr id="2" name="Picture 2">
            <a:extLst>
              <a:ext uri="{FF2B5EF4-FFF2-40B4-BE49-F238E27FC236}">
                <a16:creationId xmlns:a16="http://schemas.microsoft.com/office/drawing/2014/main" id="{29E2C6CA-64A9-BEBA-E13E-054545AFD84B}"/>
              </a:ext>
            </a:extLst>
          </p:cNvPr>
          <p:cNvPicPr>
            <a:picLocks noChangeAspect="1"/>
          </p:cNvPicPr>
          <p:nvPr/>
        </p:nvPicPr>
        <p:blipFill>
          <a:blip r:embed="rId3"/>
          <a:stretch>
            <a:fillRect/>
          </a:stretch>
        </p:blipFill>
        <p:spPr>
          <a:xfrm>
            <a:off x="622126" y="1312842"/>
            <a:ext cx="5154460" cy="3992233"/>
          </a:xfrm>
          <a:prstGeom prst="rect">
            <a:avLst/>
          </a:prstGeom>
        </p:spPr>
      </p:pic>
      <p:pic>
        <p:nvPicPr>
          <p:cNvPr id="3" name="Picture 6" descr="Graphical user interface, application&#10;&#10;Description automatically generated">
            <a:extLst>
              <a:ext uri="{FF2B5EF4-FFF2-40B4-BE49-F238E27FC236}">
                <a16:creationId xmlns:a16="http://schemas.microsoft.com/office/drawing/2014/main" id="{487D1361-949E-50FD-9340-606C65163FB1}"/>
              </a:ext>
            </a:extLst>
          </p:cNvPr>
          <p:cNvPicPr>
            <a:picLocks noChangeAspect="1"/>
          </p:cNvPicPr>
          <p:nvPr/>
        </p:nvPicPr>
        <p:blipFill>
          <a:blip r:embed="rId4"/>
          <a:stretch>
            <a:fillRect/>
          </a:stretch>
        </p:blipFill>
        <p:spPr>
          <a:xfrm>
            <a:off x="6352783" y="1312842"/>
            <a:ext cx="5164898" cy="3992233"/>
          </a:xfrm>
          <a:prstGeom prst="rect">
            <a:avLst/>
          </a:prstGeom>
        </p:spPr>
      </p:pic>
      <p:sp>
        <p:nvSpPr>
          <p:cNvPr id="7" name="TextBox 6">
            <a:extLst>
              <a:ext uri="{FF2B5EF4-FFF2-40B4-BE49-F238E27FC236}">
                <a16:creationId xmlns:a16="http://schemas.microsoft.com/office/drawing/2014/main" id="{7ED36F85-FFD9-5203-5898-ABBBA0336822}"/>
              </a:ext>
            </a:extLst>
          </p:cNvPr>
          <p:cNvSpPr txBox="1"/>
          <p:nvPr/>
        </p:nvSpPr>
        <p:spPr>
          <a:xfrm>
            <a:off x="2334017" y="5569907"/>
            <a:ext cx="27431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t>Edit Course</a:t>
            </a:r>
          </a:p>
        </p:txBody>
      </p:sp>
      <p:sp>
        <p:nvSpPr>
          <p:cNvPr id="8" name="TextBox 7">
            <a:extLst>
              <a:ext uri="{FF2B5EF4-FFF2-40B4-BE49-F238E27FC236}">
                <a16:creationId xmlns:a16="http://schemas.microsoft.com/office/drawing/2014/main" id="{DF3E0E67-46A3-9B38-19C2-D650AB6AFA54}"/>
              </a:ext>
            </a:extLst>
          </p:cNvPr>
          <p:cNvSpPr txBox="1"/>
          <p:nvPr/>
        </p:nvSpPr>
        <p:spPr>
          <a:xfrm>
            <a:off x="7949851" y="5569906"/>
            <a:ext cx="27431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t>Delete Course</a:t>
            </a:r>
          </a:p>
        </p:txBody>
      </p:sp>
    </p:spTree>
    <p:extLst>
      <p:ext uri="{BB962C8B-B14F-4D97-AF65-F5344CB8AC3E}">
        <p14:creationId xmlns:p14="http://schemas.microsoft.com/office/powerpoint/2010/main" val="3959287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21C878-E92B-4B55-E8CA-D59C3F622ABB}"/>
              </a:ext>
            </a:extLst>
          </p:cNvPr>
          <p:cNvSpPr>
            <a:spLocks noGrp="1"/>
          </p:cNvSpPr>
          <p:nvPr>
            <p:ph type="sldNum" sz="quarter" idx="12"/>
          </p:nvPr>
        </p:nvSpPr>
        <p:spPr>
          <a:xfrm>
            <a:off x="11114870" y="6150297"/>
            <a:ext cx="551167" cy="377825"/>
          </a:xfrm>
        </p:spPr>
        <p:txBody>
          <a:bodyPr/>
          <a:lstStyle/>
          <a:p>
            <a:r>
              <a:rPr lang="en-GB" sz="1800"/>
              <a:t>20</a:t>
            </a:r>
            <a:endParaRPr lang="en-GB" sz="1800">
              <a:cs typeface="Calibri"/>
            </a:endParaRPr>
          </a:p>
        </p:txBody>
      </p:sp>
      <p:sp>
        <p:nvSpPr>
          <p:cNvPr id="5" name="TextBox 4">
            <a:extLst>
              <a:ext uri="{FF2B5EF4-FFF2-40B4-BE49-F238E27FC236}">
                <a16:creationId xmlns:a16="http://schemas.microsoft.com/office/drawing/2014/main" id="{1F635246-BFB1-4C65-DF20-A9CC8C992CE6}"/>
              </a:ext>
            </a:extLst>
          </p:cNvPr>
          <p:cNvSpPr txBox="1"/>
          <p:nvPr/>
        </p:nvSpPr>
        <p:spPr>
          <a:xfrm>
            <a:off x="937146" y="277504"/>
            <a:ext cx="697400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000">
                <a:cs typeface="Calibri"/>
              </a:rPr>
              <a:t>CHANGE PASSWORD</a:t>
            </a:r>
          </a:p>
        </p:txBody>
      </p:sp>
      <p:pic>
        <p:nvPicPr>
          <p:cNvPr id="7" name="Picture 7" descr="Graphical user interface, application, Word&#10;&#10;Description automatically generated">
            <a:extLst>
              <a:ext uri="{FF2B5EF4-FFF2-40B4-BE49-F238E27FC236}">
                <a16:creationId xmlns:a16="http://schemas.microsoft.com/office/drawing/2014/main" id="{B4B393B6-E425-CF2B-12F0-F64FD7BD3054}"/>
              </a:ext>
            </a:extLst>
          </p:cNvPr>
          <p:cNvPicPr>
            <a:picLocks noChangeAspect="1"/>
          </p:cNvPicPr>
          <p:nvPr/>
        </p:nvPicPr>
        <p:blipFill>
          <a:blip r:embed="rId3"/>
          <a:stretch>
            <a:fillRect/>
          </a:stretch>
        </p:blipFill>
        <p:spPr>
          <a:xfrm>
            <a:off x="3388735" y="916452"/>
            <a:ext cx="5414529" cy="5664044"/>
          </a:xfrm>
          <a:prstGeom prst="rect">
            <a:avLst/>
          </a:prstGeom>
        </p:spPr>
      </p:pic>
    </p:spTree>
    <p:extLst>
      <p:ext uri="{BB962C8B-B14F-4D97-AF65-F5344CB8AC3E}">
        <p14:creationId xmlns:p14="http://schemas.microsoft.com/office/powerpoint/2010/main" val="1719965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F1087-4DD8-CBFE-AF80-670564A2F02C}"/>
              </a:ext>
            </a:extLst>
          </p:cNvPr>
          <p:cNvSpPr>
            <a:spLocks noGrp="1"/>
          </p:cNvSpPr>
          <p:nvPr>
            <p:ph type="title"/>
          </p:nvPr>
        </p:nvSpPr>
        <p:spPr>
          <a:xfrm>
            <a:off x="624841" y="264160"/>
            <a:ext cx="10820398" cy="932329"/>
          </a:xfrm>
        </p:spPr>
        <p:txBody>
          <a:bodyPr>
            <a:normAutofit/>
          </a:bodyPr>
          <a:lstStyle/>
          <a:p>
            <a:r>
              <a:rPr lang="en-US" sz="4000">
                <a:cs typeface="Calibri Light"/>
              </a:rPr>
              <a:t>ASSUMPTIONS</a:t>
            </a:r>
          </a:p>
        </p:txBody>
      </p:sp>
      <p:sp>
        <p:nvSpPr>
          <p:cNvPr id="3" name="Content Placeholder 2">
            <a:extLst>
              <a:ext uri="{FF2B5EF4-FFF2-40B4-BE49-F238E27FC236}">
                <a16:creationId xmlns:a16="http://schemas.microsoft.com/office/drawing/2014/main" id="{A61B5C8B-2091-77FA-15E5-6E27C99D204B}"/>
              </a:ext>
            </a:extLst>
          </p:cNvPr>
          <p:cNvSpPr>
            <a:spLocks noGrp="1"/>
          </p:cNvSpPr>
          <p:nvPr>
            <p:ph idx="1"/>
          </p:nvPr>
        </p:nvSpPr>
        <p:spPr>
          <a:xfrm>
            <a:off x="685801" y="1348889"/>
            <a:ext cx="10820398" cy="4930589"/>
          </a:xfrm>
        </p:spPr>
        <p:txBody>
          <a:bodyPr>
            <a:normAutofit/>
          </a:bodyPr>
          <a:lstStyle/>
          <a:p>
            <a:r>
              <a:rPr lang="en-US" sz="3200">
                <a:ea typeface="Calibri"/>
                <a:cs typeface="Calibri"/>
              </a:rPr>
              <a:t>It is expected that the institute that is using the application will provide the database of Students, Teachers, Admins, Courses and Departments.</a:t>
            </a:r>
          </a:p>
          <a:p>
            <a:pPr>
              <a:buClr>
                <a:srgbClr val="FFFFFF"/>
              </a:buClr>
            </a:pPr>
            <a:r>
              <a:rPr lang="en-US" sz="3200">
                <a:ea typeface="Calibri"/>
                <a:cs typeface="Calibri"/>
              </a:rPr>
              <a:t>All the accounts for the users must be created by the institute and provided in the database.</a:t>
            </a:r>
          </a:p>
          <a:p>
            <a:pPr>
              <a:buClr>
                <a:srgbClr val="FFFFFF"/>
              </a:buClr>
            </a:pPr>
            <a:r>
              <a:rPr lang="en-US" sz="3200">
                <a:ea typeface="Calibri"/>
                <a:cs typeface="Calibri"/>
              </a:rPr>
              <a:t>The database should not be drastically changed in between the semesters unless specifically done by the institute.</a:t>
            </a:r>
          </a:p>
          <a:p>
            <a:pPr>
              <a:buClr>
                <a:srgbClr val="FFFFFF"/>
              </a:buClr>
            </a:pPr>
            <a:r>
              <a:rPr lang="en-US" sz="3200">
                <a:ea typeface="Calibri"/>
                <a:cs typeface="Calibri"/>
              </a:rPr>
              <a:t>At the end of semester, the database must be updated, so that there are no erroneous records.</a:t>
            </a:r>
          </a:p>
        </p:txBody>
      </p:sp>
      <p:sp>
        <p:nvSpPr>
          <p:cNvPr id="7" name="Slide Number Placeholder 6">
            <a:extLst>
              <a:ext uri="{FF2B5EF4-FFF2-40B4-BE49-F238E27FC236}">
                <a16:creationId xmlns:a16="http://schemas.microsoft.com/office/drawing/2014/main" id="{4C9CE83F-6E89-CDE0-2B9B-6892DB041552}"/>
              </a:ext>
            </a:extLst>
          </p:cNvPr>
          <p:cNvSpPr>
            <a:spLocks noGrp="1"/>
          </p:cNvSpPr>
          <p:nvPr>
            <p:ph type="sldNum" sz="quarter" idx="12"/>
          </p:nvPr>
        </p:nvSpPr>
        <p:spPr>
          <a:xfrm>
            <a:off x="10960541" y="6092423"/>
            <a:ext cx="551167" cy="377825"/>
          </a:xfrm>
        </p:spPr>
        <p:txBody>
          <a:bodyPr/>
          <a:lstStyle/>
          <a:p>
            <a:r>
              <a:rPr lang="en-GB" sz="1800"/>
              <a:t>21</a:t>
            </a:r>
            <a:endParaRPr lang="en-GB" sz="1800">
              <a:cs typeface="Calibri"/>
            </a:endParaRPr>
          </a:p>
        </p:txBody>
      </p:sp>
    </p:spTree>
    <p:extLst>
      <p:ext uri="{BB962C8B-B14F-4D97-AF65-F5344CB8AC3E}">
        <p14:creationId xmlns:p14="http://schemas.microsoft.com/office/powerpoint/2010/main" val="1247678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F1087-4DD8-CBFE-AF80-670564A2F02C}"/>
              </a:ext>
            </a:extLst>
          </p:cNvPr>
          <p:cNvSpPr>
            <a:spLocks noGrp="1"/>
          </p:cNvSpPr>
          <p:nvPr>
            <p:ph type="title"/>
          </p:nvPr>
        </p:nvSpPr>
        <p:spPr>
          <a:xfrm>
            <a:off x="685801" y="609600"/>
            <a:ext cx="10820398" cy="932329"/>
          </a:xfrm>
        </p:spPr>
        <p:txBody>
          <a:bodyPr>
            <a:normAutofit/>
          </a:bodyPr>
          <a:lstStyle/>
          <a:p>
            <a:r>
              <a:rPr lang="en-US" sz="4000">
                <a:cs typeface="Calibri Light"/>
              </a:rPr>
              <a:t>Challenging use cases</a:t>
            </a:r>
          </a:p>
        </p:txBody>
      </p:sp>
      <p:sp>
        <p:nvSpPr>
          <p:cNvPr id="3" name="Content Placeholder 2">
            <a:extLst>
              <a:ext uri="{FF2B5EF4-FFF2-40B4-BE49-F238E27FC236}">
                <a16:creationId xmlns:a16="http://schemas.microsoft.com/office/drawing/2014/main" id="{A61B5C8B-2091-77FA-15E5-6E27C99D204B}"/>
              </a:ext>
            </a:extLst>
          </p:cNvPr>
          <p:cNvSpPr>
            <a:spLocks noGrp="1"/>
          </p:cNvSpPr>
          <p:nvPr>
            <p:ph idx="1"/>
          </p:nvPr>
        </p:nvSpPr>
        <p:spPr>
          <a:xfrm>
            <a:off x="685801" y="1541929"/>
            <a:ext cx="10820398" cy="4930589"/>
          </a:xfrm>
        </p:spPr>
        <p:txBody>
          <a:bodyPr>
            <a:normAutofit/>
          </a:bodyPr>
          <a:lstStyle/>
          <a:p>
            <a:r>
              <a:rPr lang="en-US" sz="3200">
                <a:ea typeface="+mn-lt"/>
                <a:cs typeface="+mn-lt"/>
              </a:rPr>
              <a:t>Storing the password of the users ( student/teacher/admin ) inside the database is not safe. So, we used hashing. We hashed the passwords using a C++ bcrypt library which we found on the internet.</a:t>
            </a:r>
            <a:endParaRPr lang="en-US" sz="3200">
              <a:ea typeface="Calibri"/>
              <a:cs typeface="Calibri"/>
            </a:endParaRPr>
          </a:p>
        </p:txBody>
      </p:sp>
      <p:sp>
        <p:nvSpPr>
          <p:cNvPr id="7" name="Slide Number Placeholder 6">
            <a:extLst>
              <a:ext uri="{FF2B5EF4-FFF2-40B4-BE49-F238E27FC236}">
                <a16:creationId xmlns:a16="http://schemas.microsoft.com/office/drawing/2014/main" id="{4C9CE83F-6E89-CDE0-2B9B-6892DB041552}"/>
              </a:ext>
            </a:extLst>
          </p:cNvPr>
          <p:cNvSpPr>
            <a:spLocks noGrp="1"/>
          </p:cNvSpPr>
          <p:nvPr>
            <p:ph type="sldNum" sz="quarter" idx="12"/>
          </p:nvPr>
        </p:nvSpPr>
        <p:spPr>
          <a:xfrm>
            <a:off x="10960541" y="6092423"/>
            <a:ext cx="551167" cy="377825"/>
          </a:xfrm>
        </p:spPr>
        <p:txBody>
          <a:bodyPr/>
          <a:lstStyle/>
          <a:p>
            <a:r>
              <a:rPr lang="en-GB" sz="1800"/>
              <a:t>21</a:t>
            </a:r>
            <a:endParaRPr lang="en-GB" sz="1800">
              <a:cs typeface="Calibri"/>
            </a:endParaRPr>
          </a:p>
        </p:txBody>
      </p:sp>
    </p:spTree>
    <p:extLst>
      <p:ext uri="{BB962C8B-B14F-4D97-AF65-F5344CB8AC3E}">
        <p14:creationId xmlns:p14="http://schemas.microsoft.com/office/powerpoint/2010/main" val="884740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4E67-DF7D-9849-5A76-A9E5D7F92ABE}"/>
              </a:ext>
            </a:extLst>
          </p:cNvPr>
          <p:cNvSpPr>
            <a:spLocks noGrp="1"/>
          </p:cNvSpPr>
          <p:nvPr>
            <p:ph type="title"/>
          </p:nvPr>
        </p:nvSpPr>
        <p:spPr>
          <a:xfrm>
            <a:off x="685801" y="609601"/>
            <a:ext cx="10744199" cy="941294"/>
          </a:xfrm>
        </p:spPr>
        <p:txBody>
          <a:bodyPr>
            <a:normAutofit/>
          </a:bodyPr>
          <a:lstStyle/>
          <a:p>
            <a:r>
              <a:rPr lang="en-US" sz="4000">
                <a:cs typeface="Calibri Light"/>
              </a:rPr>
              <a:t>Next steps</a:t>
            </a:r>
            <a:endParaRPr lang="en-US" sz="4000"/>
          </a:p>
        </p:txBody>
      </p:sp>
      <p:sp>
        <p:nvSpPr>
          <p:cNvPr id="3" name="Content Placeholder 2">
            <a:extLst>
              <a:ext uri="{FF2B5EF4-FFF2-40B4-BE49-F238E27FC236}">
                <a16:creationId xmlns:a16="http://schemas.microsoft.com/office/drawing/2014/main" id="{B29EE438-E643-3424-DD6F-55E341179B8A}"/>
              </a:ext>
            </a:extLst>
          </p:cNvPr>
          <p:cNvSpPr>
            <a:spLocks noGrp="1"/>
          </p:cNvSpPr>
          <p:nvPr>
            <p:ph idx="1"/>
          </p:nvPr>
        </p:nvSpPr>
        <p:spPr>
          <a:xfrm>
            <a:off x="685801" y="1550896"/>
            <a:ext cx="10744199" cy="4876798"/>
          </a:xfrm>
        </p:spPr>
        <p:txBody>
          <a:bodyPr>
            <a:normAutofit/>
          </a:bodyPr>
          <a:lstStyle/>
          <a:p>
            <a:r>
              <a:rPr lang="en-US" sz="3200"/>
              <a:t>Many small improvements can be made</a:t>
            </a:r>
          </a:p>
          <a:p>
            <a:r>
              <a:rPr lang="en-US" sz="3200"/>
              <a:t>GUI can be made smoother, more </a:t>
            </a:r>
            <a:r>
              <a:rPr lang="en-IN" sz="3200"/>
              <a:t>attractive, easier to use</a:t>
            </a:r>
          </a:p>
          <a:p>
            <a:r>
              <a:rPr lang="en-IN" sz="3200"/>
              <a:t>A notification feature can be introduced, to intimate students when any teacher starts the attendance.</a:t>
            </a:r>
          </a:p>
          <a:p>
            <a:r>
              <a:rPr lang="en-IN" sz="3200"/>
              <a:t>The server can be hosted on the web from a dedicated host.</a:t>
            </a:r>
            <a:endParaRPr lang="en-US" sz="3200"/>
          </a:p>
        </p:txBody>
      </p:sp>
      <p:sp>
        <p:nvSpPr>
          <p:cNvPr id="6" name="Slide Number Placeholder 5">
            <a:extLst>
              <a:ext uri="{FF2B5EF4-FFF2-40B4-BE49-F238E27FC236}">
                <a16:creationId xmlns:a16="http://schemas.microsoft.com/office/drawing/2014/main" id="{5389C7A2-5289-4398-AEFE-2F6953121DFD}"/>
              </a:ext>
            </a:extLst>
          </p:cNvPr>
          <p:cNvSpPr>
            <a:spLocks noGrp="1"/>
          </p:cNvSpPr>
          <p:nvPr>
            <p:ph type="sldNum" sz="quarter" idx="12"/>
          </p:nvPr>
        </p:nvSpPr>
        <p:spPr>
          <a:xfrm>
            <a:off x="11037706" y="6237107"/>
            <a:ext cx="551167" cy="377825"/>
          </a:xfrm>
        </p:spPr>
        <p:txBody>
          <a:bodyPr/>
          <a:lstStyle/>
          <a:p>
            <a:r>
              <a:rPr lang="en-GB" sz="1800"/>
              <a:t>22</a:t>
            </a:r>
            <a:endParaRPr lang="en-GB" sz="1800">
              <a:cs typeface="Calibri"/>
            </a:endParaRPr>
          </a:p>
        </p:txBody>
      </p:sp>
    </p:spTree>
    <p:extLst>
      <p:ext uri="{BB962C8B-B14F-4D97-AF65-F5344CB8AC3E}">
        <p14:creationId xmlns:p14="http://schemas.microsoft.com/office/powerpoint/2010/main" val="4040277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589099-9502-40FE-A291-11EC6FB6DB0A}"/>
              </a:ext>
            </a:extLst>
          </p:cNvPr>
          <p:cNvSpPr>
            <a:spLocks noGrp="1"/>
          </p:cNvSpPr>
          <p:nvPr>
            <p:ph type="title"/>
          </p:nvPr>
        </p:nvSpPr>
        <p:spPr>
          <a:xfrm>
            <a:off x="1030286" y="1866900"/>
            <a:ext cx="10131427" cy="3124199"/>
          </a:xfrm>
        </p:spPr>
        <p:txBody>
          <a:bodyPr>
            <a:normAutofit/>
          </a:bodyPr>
          <a:lstStyle/>
          <a:p>
            <a:pPr algn="ctr"/>
            <a:r>
              <a:rPr lang="en-IN" sz="9600"/>
              <a:t>QUESTIONS</a:t>
            </a:r>
            <a:endParaRPr lang="en-IN" sz="8000"/>
          </a:p>
        </p:txBody>
      </p:sp>
      <p:sp>
        <p:nvSpPr>
          <p:cNvPr id="5" name="Slide Number Placeholder 4">
            <a:extLst>
              <a:ext uri="{FF2B5EF4-FFF2-40B4-BE49-F238E27FC236}">
                <a16:creationId xmlns:a16="http://schemas.microsoft.com/office/drawing/2014/main" id="{979E293C-DD75-46E9-B7D3-B50F37E671D1}"/>
              </a:ext>
            </a:extLst>
          </p:cNvPr>
          <p:cNvSpPr>
            <a:spLocks noGrp="1"/>
          </p:cNvSpPr>
          <p:nvPr>
            <p:ph type="sldNum" sz="quarter" idx="12"/>
          </p:nvPr>
        </p:nvSpPr>
        <p:spPr>
          <a:xfrm>
            <a:off x="11143807" y="6159942"/>
            <a:ext cx="551167" cy="377825"/>
          </a:xfrm>
        </p:spPr>
        <p:txBody>
          <a:bodyPr/>
          <a:lstStyle/>
          <a:p>
            <a:r>
              <a:rPr lang="en-GB" sz="1800"/>
              <a:t>23</a:t>
            </a:r>
            <a:endParaRPr lang="en-GB" sz="1800">
              <a:cs typeface="Calibri"/>
            </a:endParaRPr>
          </a:p>
        </p:txBody>
      </p:sp>
    </p:spTree>
    <p:extLst>
      <p:ext uri="{BB962C8B-B14F-4D97-AF65-F5344CB8AC3E}">
        <p14:creationId xmlns:p14="http://schemas.microsoft.com/office/powerpoint/2010/main" val="2065550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2FD04-01CE-4791-BD9D-2634DF2A8D83}"/>
              </a:ext>
            </a:extLst>
          </p:cNvPr>
          <p:cNvSpPr>
            <a:spLocks noGrp="1"/>
          </p:cNvSpPr>
          <p:nvPr>
            <p:ph type="title"/>
          </p:nvPr>
        </p:nvSpPr>
        <p:spPr>
          <a:xfrm>
            <a:off x="1030286" y="1866900"/>
            <a:ext cx="10131427" cy="3124199"/>
          </a:xfrm>
        </p:spPr>
        <p:txBody>
          <a:bodyPr>
            <a:normAutofit/>
          </a:bodyPr>
          <a:lstStyle/>
          <a:p>
            <a:pPr algn="ctr"/>
            <a:r>
              <a:rPr lang="en-IN" sz="9600"/>
              <a:t>THANK YOU</a:t>
            </a:r>
          </a:p>
        </p:txBody>
      </p:sp>
      <p:sp>
        <p:nvSpPr>
          <p:cNvPr id="5" name="Slide Number Placeholder 4">
            <a:extLst>
              <a:ext uri="{FF2B5EF4-FFF2-40B4-BE49-F238E27FC236}">
                <a16:creationId xmlns:a16="http://schemas.microsoft.com/office/drawing/2014/main" id="{CF4E6A3F-D5B0-4A7B-BC2C-2F07A126124A}"/>
              </a:ext>
            </a:extLst>
          </p:cNvPr>
          <p:cNvSpPr>
            <a:spLocks noGrp="1"/>
          </p:cNvSpPr>
          <p:nvPr>
            <p:ph type="sldNum" sz="quarter" idx="12"/>
          </p:nvPr>
        </p:nvSpPr>
        <p:spPr>
          <a:xfrm>
            <a:off x="11153452" y="6159942"/>
            <a:ext cx="551167" cy="377825"/>
          </a:xfrm>
        </p:spPr>
        <p:txBody>
          <a:bodyPr/>
          <a:lstStyle/>
          <a:p>
            <a:r>
              <a:rPr lang="en-GB" sz="1800"/>
              <a:t>24</a:t>
            </a:r>
            <a:endParaRPr lang="en-GB" sz="1800">
              <a:cs typeface="Calibri"/>
            </a:endParaRPr>
          </a:p>
        </p:txBody>
      </p:sp>
    </p:spTree>
    <p:extLst>
      <p:ext uri="{BB962C8B-B14F-4D97-AF65-F5344CB8AC3E}">
        <p14:creationId xmlns:p14="http://schemas.microsoft.com/office/powerpoint/2010/main" val="703236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E66BB-BD94-48C0-80E3-FEEEBE987110}"/>
              </a:ext>
            </a:extLst>
          </p:cNvPr>
          <p:cNvSpPr>
            <a:spLocks noGrp="1"/>
          </p:cNvSpPr>
          <p:nvPr>
            <p:ph type="title"/>
          </p:nvPr>
        </p:nvSpPr>
        <p:spPr>
          <a:xfrm>
            <a:off x="700252" y="387658"/>
            <a:ext cx="10791496" cy="1198178"/>
          </a:xfrm>
        </p:spPr>
        <p:txBody>
          <a:bodyPr>
            <a:normAutofit/>
          </a:bodyPr>
          <a:lstStyle/>
          <a:p>
            <a:r>
              <a:rPr lang="en-IN" sz="4400"/>
              <a:t>Problem statement</a:t>
            </a:r>
          </a:p>
        </p:txBody>
      </p:sp>
      <p:sp>
        <p:nvSpPr>
          <p:cNvPr id="3" name="Content Placeholder 2">
            <a:extLst>
              <a:ext uri="{FF2B5EF4-FFF2-40B4-BE49-F238E27FC236}">
                <a16:creationId xmlns:a16="http://schemas.microsoft.com/office/drawing/2014/main" id="{554C9869-F8CA-434E-9F26-676B1E6E310B}"/>
              </a:ext>
            </a:extLst>
          </p:cNvPr>
          <p:cNvSpPr>
            <a:spLocks noGrp="1"/>
          </p:cNvSpPr>
          <p:nvPr>
            <p:ph idx="1"/>
          </p:nvPr>
        </p:nvSpPr>
        <p:spPr>
          <a:xfrm>
            <a:off x="700252" y="1639613"/>
            <a:ext cx="10791496" cy="4942489"/>
          </a:xfrm>
        </p:spPr>
        <p:txBody>
          <a:bodyPr/>
          <a:lstStyle/>
          <a:p>
            <a:r>
              <a:rPr lang="en-IN" sz="3200"/>
              <a:t>It is proposed to develop a software to be used to save time while taking attendance. A unique code is to be generated by the attendance taker and will be announced to the attendees.</a:t>
            </a:r>
            <a:endParaRPr lang="en-IN" sz="3200">
              <a:cs typeface="Calibri"/>
            </a:endParaRPr>
          </a:p>
          <a:p>
            <a:endParaRPr lang="en-IN" sz="3200">
              <a:cs typeface="Calibri"/>
            </a:endParaRPr>
          </a:p>
        </p:txBody>
      </p:sp>
      <p:sp>
        <p:nvSpPr>
          <p:cNvPr id="6" name="Slide Number Placeholder 5">
            <a:extLst>
              <a:ext uri="{FF2B5EF4-FFF2-40B4-BE49-F238E27FC236}">
                <a16:creationId xmlns:a16="http://schemas.microsoft.com/office/drawing/2014/main" id="{8E5A7858-A368-4BD3-A3C5-121F5E87B756}"/>
              </a:ext>
            </a:extLst>
          </p:cNvPr>
          <p:cNvSpPr>
            <a:spLocks noGrp="1"/>
          </p:cNvSpPr>
          <p:nvPr>
            <p:ph type="sldNum" sz="quarter" idx="12"/>
          </p:nvPr>
        </p:nvSpPr>
        <p:spPr>
          <a:xfrm>
            <a:off x="10941250" y="6237107"/>
            <a:ext cx="551167" cy="377825"/>
          </a:xfrm>
        </p:spPr>
        <p:txBody>
          <a:bodyPr/>
          <a:lstStyle/>
          <a:p>
            <a:fld id="{330EA680-D336-4FF7-8B7A-9848BB0A1C32}" type="slidenum">
              <a:rPr lang="en-GB" sz="1800" dirty="0" smtClean="0"/>
              <a:t>3</a:t>
            </a:fld>
            <a:endParaRPr lang="en-GB" sz="1800">
              <a:cs typeface="Calibri"/>
            </a:endParaRPr>
          </a:p>
        </p:txBody>
      </p:sp>
    </p:spTree>
    <p:extLst>
      <p:ext uri="{BB962C8B-B14F-4D97-AF65-F5344CB8AC3E}">
        <p14:creationId xmlns:p14="http://schemas.microsoft.com/office/powerpoint/2010/main" val="2039301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B04D5-2C7E-44E7-8822-9B422E2ECEEF}"/>
              </a:ext>
            </a:extLst>
          </p:cNvPr>
          <p:cNvSpPr>
            <a:spLocks noGrp="1"/>
          </p:cNvSpPr>
          <p:nvPr>
            <p:ph type="title"/>
          </p:nvPr>
        </p:nvSpPr>
        <p:spPr>
          <a:xfrm>
            <a:off x="685801" y="609600"/>
            <a:ext cx="10570778" cy="1124607"/>
          </a:xfrm>
        </p:spPr>
        <p:txBody>
          <a:bodyPr>
            <a:normAutofit/>
          </a:bodyPr>
          <a:lstStyle/>
          <a:p>
            <a:r>
              <a:rPr lang="en-US" sz="4000"/>
              <a:t>Salient Details of the problem in brief</a:t>
            </a:r>
            <a:endParaRPr lang="en-IN" sz="4000"/>
          </a:p>
        </p:txBody>
      </p:sp>
      <p:sp>
        <p:nvSpPr>
          <p:cNvPr id="3" name="Content Placeholder 2">
            <a:extLst>
              <a:ext uri="{FF2B5EF4-FFF2-40B4-BE49-F238E27FC236}">
                <a16:creationId xmlns:a16="http://schemas.microsoft.com/office/drawing/2014/main" id="{C1CD5108-1F91-4F31-A93D-34DB6C3E9FA8}"/>
              </a:ext>
            </a:extLst>
          </p:cNvPr>
          <p:cNvSpPr>
            <a:spLocks noGrp="1"/>
          </p:cNvSpPr>
          <p:nvPr>
            <p:ph idx="1"/>
          </p:nvPr>
        </p:nvSpPr>
        <p:spPr>
          <a:xfrm>
            <a:off x="685801" y="1734207"/>
            <a:ext cx="10570778" cy="4824248"/>
          </a:xfrm>
        </p:spPr>
        <p:txBody>
          <a:bodyPr>
            <a:normAutofit/>
          </a:bodyPr>
          <a:lstStyle/>
          <a:p>
            <a:r>
              <a:rPr lang="en-US" sz="3200"/>
              <a:t>Teacher generates a unique code which will be given in class</a:t>
            </a:r>
            <a:endParaRPr lang="en-US" sz="3200">
              <a:cs typeface="Calibri"/>
            </a:endParaRPr>
          </a:p>
          <a:p>
            <a:r>
              <a:rPr lang="en-US" sz="3200"/>
              <a:t>Students enter the code given by the teacher in class to mark their attendance.</a:t>
            </a:r>
            <a:endParaRPr lang="en-US" sz="3200">
              <a:cs typeface="Calibri"/>
            </a:endParaRPr>
          </a:p>
          <a:p>
            <a:r>
              <a:rPr lang="en-IN" sz="3200"/>
              <a:t>Teacher get possible proxies</a:t>
            </a:r>
            <a:endParaRPr lang="en-IN" sz="3200">
              <a:cs typeface="Calibri"/>
            </a:endParaRPr>
          </a:p>
          <a:p>
            <a:pPr>
              <a:buClr>
                <a:srgbClr val="FFFFFF"/>
              </a:buClr>
            </a:pPr>
            <a:r>
              <a:rPr lang="en-IN" sz="3200">
                <a:cs typeface="Calibri"/>
              </a:rPr>
              <a:t>Both teacher and student can view their attendance statistics</a:t>
            </a:r>
          </a:p>
          <a:p>
            <a:r>
              <a:rPr lang="en-US" sz="3200"/>
              <a:t>Admin can create/delete/modify a course from the database</a:t>
            </a:r>
            <a:endParaRPr lang="en-US" sz="3200">
              <a:cs typeface="Calibri"/>
            </a:endParaRPr>
          </a:p>
          <a:p>
            <a:endParaRPr lang="en-IN" sz="2800"/>
          </a:p>
        </p:txBody>
      </p:sp>
      <p:sp>
        <p:nvSpPr>
          <p:cNvPr id="6" name="Slide Number Placeholder 5">
            <a:extLst>
              <a:ext uri="{FF2B5EF4-FFF2-40B4-BE49-F238E27FC236}">
                <a16:creationId xmlns:a16="http://schemas.microsoft.com/office/drawing/2014/main" id="{2449ABEF-DECC-4AFD-96FD-BA285265C4E6}"/>
              </a:ext>
            </a:extLst>
          </p:cNvPr>
          <p:cNvSpPr>
            <a:spLocks noGrp="1"/>
          </p:cNvSpPr>
          <p:nvPr>
            <p:ph type="sldNum" sz="quarter" idx="12"/>
          </p:nvPr>
        </p:nvSpPr>
        <p:spPr>
          <a:xfrm>
            <a:off x="10979832" y="6246752"/>
            <a:ext cx="551167" cy="377825"/>
          </a:xfrm>
        </p:spPr>
        <p:txBody>
          <a:bodyPr/>
          <a:lstStyle/>
          <a:p>
            <a:fld id="{330EA680-D336-4FF7-8B7A-9848BB0A1C32}" type="slidenum">
              <a:rPr lang="en-GB" sz="1800" dirty="0" smtClean="0"/>
              <a:t>4</a:t>
            </a:fld>
            <a:endParaRPr lang="en-GB" sz="1800">
              <a:cs typeface="Calibri"/>
            </a:endParaRPr>
          </a:p>
        </p:txBody>
      </p:sp>
    </p:spTree>
    <p:extLst>
      <p:ext uri="{BB962C8B-B14F-4D97-AF65-F5344CB8AC3E}">
        <p14:creationId xmlns:p14="http://schemas.microsoft.com/office/powerpoint/2010/main" val="904752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5CF6E-6B56-4DA6-94DE-F1B54344A3E4}"/>
              </a:ext>
            </a:extLst>
          </p:cNvPr>
          <p:cNvSpPr>
            <a:spLocks noGrp="1"/>
          </p:cNvSpPr>
          <p:nvPr>
            <p:ph type="title"/>
          </p:nvPr>
        </p:nvSpPr>
        <p:spPr>
          <a:xfrm>
            <a:off x="685801" y="609600"/>
            <a:ext cx="10878206" cy="1108841"/>
          </a:xfrm>
        </p:spPr>
        <p:txBody>
          <a:bodyPr>
            <a:normAutofit/>
          </a:bodyPr>
          <a:lstStyle/>
          <a:p>
            <a:r>
              <a:rPr lang="en-IN" sz="4000"/>
              <a:t>Programming language(s)</a:t>
            </a:r>
            <a:endParaRPr lang="en-IN" sz="4000">
              <a:cs typeface="Calibri Light"/>
            </a:endParaRPr>
          </a:p>
        </p:txBody>
      </p:sp>
      <p:sp>
        <p:nvSpPr>
          <p:cNvPr id="3" name="Content Placeholder 2">
            <a:extLst>
              <a:ext uri="{FF2B5EF4-FFF2-40B4-BE49-F238E27FC236}">
                <a16:creationId xmlns:a16="http://schemas.microsoft.com/office/drawing/2014/main" id="{1B4484DF-72ED-4C3C-8502-D59A950B1FD9}"/>
              </a:ext>
            </a:extLst>
          </p:cNvPr>
          <p:cNvSpPr>
            <a:spLocks noGrp="1"/>
          </p:cNvSpPr>
          <p:nvPr>
            <p:ph idx="1"/>
          </p:nvPr>
        </p:nvSpPr>
        <p:spPr>
          <a:xfrm>
            <a:off x="685801" y="1813035"/>
            <a:ext cx="10878206" cy="4146332"/>
          </a:xfrm>
        </p:spPr>
        <p:txBody>
          <a:bodyPr>
            <a:normAutofit/>
          </a:bodyPr>
          <a:lstStyle/>
          <a:p>
            <a:r>
              <a:rPr lang="en-IN" sz="3200"/>
              <a:t>Frontend &amp; Backend</a:t>
            </a:r>
            <a:br>
              <a:rPr lang="en-IN" sz="3200"/>
            </a:br>
            <a:r>
              <a:rPr lang="en-IN" sz="3200"/>
              <a:t>C++: Given the time constraint, it would have been really difficult for us to learn one or more new languages and implement the required features. </a:t>
            </a:r>
            <a:br>
              <a:rPr lang="en-IN" sz="3200"/>
            </a:br>
            <a:r>
              <a:rPr lang="en-IN" sz="3200"/>
              <a:t>So, we decided to do everything in C++ and invest the limited time we had to learn new libraries for implementing the desired functionalities.</a:t>
            </a:r>
          </a:p>
        </p:txBody>
      </p:sp>
      <p:sp>
        <p:nvSpPr>
          <p:cNvPr id="6" name="Slide Number Placeholder 5">
            <a:extLst>
              <a:ext uri="{FF2B5EF4-FFF2-40B4-BE49-F238E27FC236}">
                <a16:creationId xmlns:a16="http://schemas.microsoft.com/office/drawing/2014/main" id="{29762E7A-53F8-4EA7-B4F6-9D5DA411B53B}"/>
              </a:ext>
            </a:extLst>
          </p:cNvPr>
          <p:cNvSpPr>
            <a:spLocks noGrp="1"/>
          </p:cNvSpPr>
          <p:nvPr>
            <p:ph type="sldNum" sz="quarter" idx="12"/>
          </p:nvPr>
        </p:nvSpPr>
        <p:spPr>
          <a:xfrm>
            <a:off x="10921959" y="6198524"/>
            <a:ext cx="551167" cy="377825"/>
          </a:xfrm>
        </p:spPr>
        <p:txBody>
          <a:bodyPr/>
          <a:lstStyle/>
          <a:p>
            <a:fld id="{330EA680-D336-4FF7-8B7A-9848BB0A1C32}" type="slidenum">
              <a:rPr lang="en-GB" sz="1800" dirty="0" smtClean="0"/>
              <a:t>5</a:t>
            </a:fld>
            <a:endParaRPr lang="en-GB" sz="1800"/>
          </a:p>
        </p:txBody>
      </p:sp>
    </p:spTree>
    <p:extLst>
      <p:ext uri="{BB962C8B-B14F-4D97-AF65-F5344CB8AC3E}">
        <p14:creationId xmlns:p14="http://schemas.microsoft.com/office/powerpoint/2010/main" val="2341467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9025-49AB-424D-9E8A-1E9D8AAF597B}"/>
              </a:ext>
            </a:extLst>
          </p:cNvPr>
          <p:cNvSpPr>
            <a:spLocks noGrp="1"/>
          </p:cNvSpPr>
          <p:nvPr>
            <p:ph type="title"/>
          </p:nvPr>
        </p:nvSpPr>
        <p:spPr>
          <a:xfrm>
            <a:off x="685801" y="609601"/>
            <a:ext cx="10854558" cy="1203434"/>
          </a:xfrm>
        </p:spPr>
        <p:txBody>
          <a:bodyPr>
            <a:normAutofit/>
          </a:bodyPr>
          <a:lstStyle/>
          <a:p>
            <a:r>
              <a:rPr lang="en-IN" sz="4000"/>
              <a:t>Challenges</a:t>
            </a:r>
          </a:p>
        </p:txBody>
      </p:sp>
      <p:sp>
        <p:nvSpPr>
          <p:cNvPr id="3" name="Content Placeholder 2">
            <a:extLst>
              <a:ext uri="{FF2B5EF4-FFF2-40B4-BE49-F238E27FC236}">
                <a16:creationId xmlns:a16="http://schemas.microsoft.com/office/drawing/2014/main" id="{ABB0D1B3-CA21-45C9-B57A-513245EE9506}"/>
              </a:ext>
            </a:extLst>
          </p:cNvPr>
          <p:cNvSpPr>
            <a:spLocks noGrp="1"/>
          </p:cNvSpPr>
          <p:nvPr>
            <p:ph idx="1"/>
          </p:nvPr>
        </p:nvSpPr>
        <p:spPr>
          <a:xfrm>
            <a:off x="668721" y="1956262"/>
            <a:ext cx="10854558" cy="4099035"/>
          </a:xfrm>
        </p:spPr>
        <p:txBody>
          <a:bodyPr>
            <a:normAutofit/>
          </a:bodyPr>
          <a:lstStyle/>
          <a:p>
            <a:r>
              <a:rPr lang="en-IN" sz="3200">
                <a:cs typeface="Calibri"/>
              </a:rPr>
              <a:t>Most of the libraries we used were not well documented.</a:t>
            </a:r>
          </a:p>
          <a:p>
            <a:endParaRPr lang="en-IN" sz="3200">
              <a:cs typeface="Calibri"/>
            </a:endParaRPr>
          </a:p>
          <a:p>
            <a:r>
              <a:rPr lang="en-IN" sz="3200">
                <a:cs typeface="Calibri"/>
              </a:rPr>
              <a:t>Solution: We had to browse through FAQ section of the </a:t>
            </a:r>
            <a:r>
              <a:rPr lang="en-IN" sz="3200">
                <a:ea typeface="+mn-lt"/>
                <a:cs typeface="+mn-lt"/>
              </a:rPr>
              <a:t>GitHub repository and Stack Overflow.</a:t>
            </a:r>
            <a:endParaRPr lang="en-US" sz="3200">
              <a:cs typeface="Calibri"/>
            </a:endParaRPr>
          </a:p>
        </p:txBody>
      </p:sp>
      <p:sp>
        <p:nvSpPr>
          <p:cNvPr id="6" name="Slide Number Placeholder 5">
            <a:extLst>
              <a:ext uri="{FF2B5EF4-FFF2-40B4-BE49-F238E27FC236}">
                <a16:creationId xmlns:a16="http://schemas.microsoft.com/office/drawing/2014/main" id="{6704E2CF-CE80-4F73-97E0-01DF49C1A7AC}"/>
              </a:ext>
            </a:extLst>
          </p:cNvPr>
          <p:cNvSpPr>
            <a:spLocks noGrp="1"/>
          </p:cNvSpPr>
          <p:nvPr>
            <p:ph type="sldNum" sz="quarter" idx="12"/>
          </p:nvPr>
        </p:nvSpPr>
        <p:spPr>
          <a:xfrm>
            <a:off x="10989478" y="6198524"/>
            <a:ext cx="551167" cy="377825"/>
          </a:xfrm>
        </p:spPr>
        <p:txBody>
          <a:bodyPr/>
          <a:lstStyle/>
          <a:p>
            <a:fld id="{330EA680-D336-4FF7-8B7A-9848BB0A1C32}" type="slidenum">
              <a:rPr lang="en-GB" sz="1800" dirty="0" smtClean="0"/>
              <a:t>6</a:t>
            </a:fld>
            <a:endParaRPr lang="en-GB" sz="1800"/>
          </a:p>
        </p:txBody>
      </p:sp>
    </p:spTree>
    <p:extLst>
      <p:ext uri="{BB962C8B-B14F-4D97-AF65-F5344CB8AC3E}">
        <p14:creationId xmlns:p14="http://schemas.microsoft.com/office/powerpoint/2010/main" val="129879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9025-49AB-424D-9E8A-1E9D8AAF597B}"/>
              </a:ext>
            </a:extLst>
          </p:cNvPr>
          <p:cNvSpPr>
            <a:spLocks noGrp="1"/>
          </p:cNvSpPr>
          <p:nvPr>
            <p:ph type="title"/>
          </p:nvPr>
        </p:nvSpPr>
        <p:spPr>
          <a:xfrm>
            <a:off x="685801" y="609601"/>
            <a:ext cx="10854558" cy="919654"/>
          </a:xfrm>
        </p:spPr>
        <p:txBody>
          <a:bodyPr>
            <a:normAutofit/>
          </a:bodyPr>
          <a:lstStyle/>
          <a:p>
            <a:r>
              <a:rPr lang="en-IN" sz="4000"/>
              <a:t>Challenges</a:t>
            </a:r>
          </a:p>
        </p:txBody>
      </p:sp>
      <p:sp>
        <p:nvSpPr>
          <p:cNvPr id="3" name="Content Placeholder 2">
            <a:extLst>
              <a:ext uri="{FF2B5EF4-FFF2-40B4-BE49-F238E27FC236}">
                <a16:creationId xmlns:a16="http://schemas.microsoft.com/office/drawing/2014/main" id="{ABB0D1B3-CA21-45C9-B57A-513245EE9506}"/>
              </a:ext>
            </a:extLst>
          </p:cNvPr>
          <p:cNvSpPr>
            <a:spLocks noGrp="1"/>
          </p:cNvSpPr>
          <p:nvPr>
            <p:ph idx="1"/>
          </p:nvPr>
        </p:nvSpPr>
        <p:spPr>
          <a:xfrm>
            <a:off x="685801" y="1647497"/>
            <a:ext cx="10854558" cy="4879428"/>
          </a:xfrm>
        </p:spPr>
        <p:txBody>
          <a:bodyPr>
            <a:normAutofit/>
          </a:bodyPr>
          <a:lstStyle/>
          <a:p>
            <a:pPr>
              <a:buClr>
                <a:srgbClr val="FFFFFF"/>
              </a:buClr>
            </a:pPr>
            <a:r>
              <a:rPr lang="en-IN" sz="3200">
                <a:cs typeface="Calibri"/>
              </a:rPr>
              <a:t>Since the frontend and the backend were prepared separately, it was required to pass data back and forth through a communication channel. However, we did not have much idea of networking or data transmission protocols.</a:t>
            </a:r>
          </a:p>
          <a:p>
            <a:pPr>
              <a:buClr>
                <a:srgbClr val="FFFFFF"/>
              </a:buClr>
            </a:pPr>
            <a:endParaRPr lang="en-IN" sz="3200">
              <a:cs typeface="Calibri"/>
            </a:endParaRPr>
          </a:p>
          <a:p>
            <a:pPr>
              <a:buClr>
                <a:srgbClr val="FFFFFF"/>
              </a:buClr>
            </a:pPr>
            <a:r>
              <a:rPr lang="en-IN" sz="3200">
                <a:cs typeface="Calibri"/>
              </a:rPr>
              <a:t>Solution: We spent some time on the internet and found a good library that used the </a:t>
            </a:r>
            <a:r>
              <a:rPr lang="en-IN" sz="3200" err="1">
                <a:cs typeface="Calibri"/>
              </a:rPr>
              <a:t>Asio</a:t>
            </a:r>
            <a:r>
              <a:rPr lang="en-IN" sz="3200">
                <a:cs typeface="Calibri"/>
              </a:rPr>
              <a:t> </a:t>
            </a:r>
            <a:r>
              <a:rPr lang="en-IN" sz="3200">
                <a:ea typeface="+mn-lt"/>
                <a:cs typeface="+mn-lt"/>
              </a:rPr>
              <a:t>library</a:t>
            </a:r>
            <a:r>
              <a:rPr lang="en-IN" sz="3200">
                <a:cs typeface="Calibri"/>
              </a:rPr>
              <a:t> and provided easy-to-use APIs that helped us handle the communication part.</a:t>
            </a:r>
          </a:p>
        </p:txBody>
      </p:sp>
      <p:sp>
        <p:nvSpPr>
          <p:cNvPr id="6" name="Slide Number Placeholder 5">
            <a:extLst>
              <a:ext uri="{FF2B5EF4-FFF2-40B4-BE49-F238E27FC236}">
                <a16:creationId xmlns:a16="http://schemas.microsoft.com/office/drawing/2014/main" id="{08BBE51A-AFFE-4A39-AA6B-8841BDB22209}"/>
              </a:ext>
            </a:extLst>
          </p:cNvPr>
          <p:cNvSpPr>
            <a:spLocks noGrp="1"/>
          </p:cNvSpPr>
          <p:nvPr>
            <p:ph type="sldNum" sz="quarter" idx="12"/>
          </p:nvPr>
        </p:nvSpPr>
        <p:spPr>
          <a:xfrm>
            <a:off x="10912314" y="6237107"/>
            <a:ext cx="551167" cy="377825"/>
          </a:xfrm>
        </p:spPr>
        <p:txBody>
          <a:bodyPr/>
          <a:lstStyle/>
          <a:p>
            <a:fld id="{330EA680-D336-4FF7-8B7A-9848BB0A1C32}" type="slidenum">
              <a:rPr lang="en-GB" sz="1800" dirty="0" smtClean="0"/>
              <a:t>7</a:t>
            </a:fld>
            <a:endParaRPr lang="en-GB" sz="1800">
              <a:cs typeface="Calibri"/>
            </a:endParaRPr>
          </a:p>
        </p:txBody>
      </p:sp>
    </p:spTree>
    <p:extLst>
      <p:ext uri="{BB962C8B-B14F-4D97-AF65-F5344CB8AC3E}">
        <p14:creationId xmlns:p14="http://schemas.microsoft.com/office/powerpoint/2010/main" val="1496806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7EE18-D9F2-4A01-B127-880F74E91303}"/>
              </a:ext>
            </a:extLst>
          </p:cNvPr>
          <p:cNvSpPr>
            <a:spLocks noGrp="1"/>
          </p:cNvSpPr>
          <p:nvPr>
            <p:ph type="title"/>
          </p:nvPr>
        </p:nvSpPr>
        <p:spPr>
          <a:xfrm>
            <a:off x="685801" y="609601"/>
            <a:ext cx="10131425" cy="1156138"/>
          </a:xfrm>
        </p:spPr>
        <p:txBody>
          <a:bodyPr>
            <a:normAutofit/>
          </a:bodyPr>
          <a:lstStyle/>
          <a:p>
            <a:r>
              <a:rPr lang="en-IN" sz="4000"/>
              <a:t>Project design</a:t>
            </a:r>
          </a:p>
        </p:txBody>
      </p:sp>
      <p:sp>
        <p:nvSpPr>
          <p:cNvPr id="3" name="Content Placeholder 2">
            <a:extLst>
              <a:ext uri="{FF2B5EF4-FFF2-40B4-BE49-F238E27FC236}">
                <a16:creationId xmlns:a16="http://schemas.microsoft.com/office/drawing/2014/main" id="{D67A4AAA-9AAF-469D-89BA-0A3F3881A34B}"/>
              </a:ext>
            </a:extLst>
          </p:cNvPr>
          <p:cNvSpPr>
            <a:spLocks noGrp="1"/>
          </p:cNvSpPr>
          <p:nvPr>
            <p:ph idx="1"/>
          </p:nvPr>
        </p:nvSpPr>
        <p:spPr>
          <a:xfrm>
            <a:off x="685801" y="1765739"/>
            <a:ext cx="10131425" cy="4482660"/>
          </a:xfrm>
        </p:spPr>
        <p:txBody>
          <a:bodyPr>
            <a:normAutofit/>
          </a:bodyPr>
          <a:lstStyle/>
          <a:p>
            <a:pPr>
              <a:buClr>
                <a:srgbClr val="FFFFFF"/>
              </a:buClr>
            </a:pPr>
            <a:r>
              <a:rPr lang="en-IN" sz="3200">
                <a:ea typeface="+mn-lt"/>
                <a:cs typeface="+mn-lt"/>
              </a:rPr>
              <a:t>A Database Diagram and a Use Case Diagram were created during the design phase. These roughly represent the design principles that are adhered to during implementation of the Attendance Application.</a:t>
            </a:r>
            <a:endParaRPr lang="en-IN" sz="3200">
              <a:cs typeface="Calibri"/>
            </a:endParaRPr>
          </a:p>
        </p:txBody>
      </p:sp>
      <p:sp>
        <p:nvSpPr>
          <p:cNvPr id="6" name="Slide Number Placeholder 5">
            <a:extLst>
              <a:ext uri="{FF2B5EF4-FFF2-40B4-BE49-F238E27FC236}">
                <a16:creationId xmlns:a16="http://schemas.microsoft.com/office/drawing/2014/main" id="{0B0915AB-5AB4-455A-BCD5-360764A84D91}"/>
              </a:ext>
            </a:extLst>
          </p:cNvPr>
          <p:cNvSpPr>
            <a:spLocks noGrp="1"/>
          </p:cNvSpPr>
          <p:nvPr>
            <p:ph type="sldNum" sz="quarter" idx="12"/>
          </p:nvPr>
        </p:nvSpPr>
        <p:spPr>
          <a:xfrm>
            <a:off x="10950896" y="6208170"/>
            <a:ext cx="551167" cy="377825"/>
          </a:xfrm>
        </p:spPr>
        <p:txBody>
          <a:bodyPr/>
          <a:lstStyle/>
          <a:p>
            <a:fld id="{330EA680-D336-4FF7-8B7A-9848BB0A1C32}" type="slidenum">
              <a:rPr lang="en-GB" sz="1800" dirty="0" smtClean="0"/>
              <a:t>8</a:t>
            </a:fld>
            <a:endParaRPr lang="en-GB" sz="1800">
              <a:cs typeface="Calibri"/>
            </a:endParaRPr>
          </a:p>
        </p:txBody>
      </p:sp>
    </p:spTree>
    <p:extLst>
      <p:ext uri="{BB962C8B-B14F-4D97-AF65-F5344CB8AC3E}">
        <p14:creationId xmlns:p14="http://schemas.microsoft.com/office/powerpoint/2010/main" val="3584227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607EC-28C2-44BD-A82D-B72F6CF02202}"/>
              </a:ext>
            </a:extLst>
          </p:cNvPr>
          <p:cNvSpPr>
            <a:spLocks noGrp="1"/>
          </p:cNvSpPr>
          <p:nvPr>
            <p:ph type="title"/>
          </p:nvPr>
        </p:nvSpPr>
        <p:spPr>
          <a:xfrm>
            <a:off x="685801" y="512380"/>
            <a:ext cx="10131425" cy="961696"/>
          </a:xfrm>
        </p:spPr>
        <p:txBody>
          <a:bodyPr>
            <a:normAutofit/>
          </a:bodyPr>
          <a:lstStyle/>
          <a:p>
            <a:r>
              <a:rPr lang="en-IN" sz="4000"/>
              <a:t>Use case diagram</a:t>
            </a:r>
            <a:endParaRPr lang="en-IN" sz="4000">
              <a:cs typeface="Calibri Light"/>
            </a:endParaRPr>
          </a:p>
        </p:txBody>
      </p:sp>
      <p:pic>
        <p:nvPicPr>
          <p:cNvPr id="3" name="Picture 5" descr="Diagram&#10;&#10;Description automatically generated">
            <a:extLst>
              <a:ext uri="{FF2B5EF4-FFF2-40B4-BE49-F238E27FC236}">
                <a16:creationId xmlns:a16="http://schemas.microsoft.com/office/drawing/2014/main" id="{BC8FA3AD-39BD-14FF-B8FC-3EDEB2C1AF1F}"/>
              </a:ext>
            </a:extLst>
          </p:cNvPr>
          <p:cNvPicPr>
            <a:picLocks noChangeAspect="1"/>
          </p:cNvPicPr>
          <p:nvPr/>
        </p:nvPicPr>
        <p:blipFill>
          <a:blip r:embed="rId3"/>
          <a:stretch>
            <a:fillRect/>
          </a:stretch>
        </p:blipFill>
        <p:spPr>
          <a:xfrm>
            <a:off x="1374773" y="1479396"/>
            <a:ext cx="8115506" cy="4920299"/>
          </a:xfrm>
          <a:prstGeom prst="rect">
            <a:avLst/>
          </a:prstGeom>
        </p:spPr>
      </p:pic>
      <p:sp>
        <p:nvSpPr>
          <p:cNvPr id="7" name="Slide Number Placeholder 6">
            <a:extLst>
              <a:ext uri="{FF2B5EF4-FFF2-40B4-BE49-F238E27FC236}">
                <a16:creationId xmlns:a16="http://schemas.microsoft.com/office/drawing/2014/main" id="{DBF750E1-7B72-41C6-91E8-68647AF80BC5}"/>
              </a:ext>
            </a:extLst>
          </p:cNvPr>
          <p:cNvSpPr>
            <a:spLocks noGrp="1"/>
          </p:cNvSpPr>
          <p:nvPr>
            <p:ph type="sldNum" sz="quarter" idx="12"/>
          </p:nvPr>
        </p:nvSpPr>
        <p:spPr>
          <a:xfrm>
            <a:off x="10970187" y="6208170"/>
            <a:ext cx="551167" cy="377825"/>
          </a:xfrm>
        </p:spPr>
        <p:txBody>
          <a:bodyPr/>
          <a:lstStyle/>
          <a:p>
            <a:fld id="{330EA680-D336-4FF7-8B7A-9848BB0A1C32}" type="slidenum">
              <a:rPr lang="en-GB" sz="1800" dirty="0" smtClean="0"/>
              <a:t>9</a:t>
            </a:fld>
            <a:endParaRPr lang="en-GB" sz="1800">
              <a:cs typeface="Calibri"/>
            </a:endParaRPr>
          </a:p>
        </p:txBody>
      </p:sp>
    </p:spTree>
    <p:extLst>
      <p:ext uri="{BB962C8B-B14F-4D97-AF65-F5344CB8AC3E}">
        <p14:creationId xmlns:p14="http://schemas.microsoft.com/office/powerpoint/2010/main" val="32189069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Application>Microsoft Office PowerPoint</Application>
  <PresentationFormat>Widescreen</PresentationFormat>
  <Slides>26</Slides>
  <Notes>18</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Celestial</vt:lpstr>
      <vt:lpstr>Attendance application (aa)</vt:lpstr>
      <vt:lpstr>outline</vt:lpstr>
      <vt:lpstr>Problem statement</vt:lpstr>
      <vt:lpstr>Salient Details of the problem in brief</vt:lpstr>
      <vt:lpstr>Programming language(s)</vt:lpstr>
      <vt:lpstr>Challenges</vt:lpstr>
      <vt:lpstr>Challenges</vt:lpstr>
      <vt:lpstr>Project design</vt:lpstr>
      <vt:lpstr>Use case diagram</vt:lpstr>
      <vt:lpstr>Database diagram</vt:lpstr>
      <vt:lpstr>Screenshots</vt:lpstr>
      <vt:lpstr>PowerPoint Presentation</vt:lpstr>
      <vt:lpstr>PowerPoint Presentation</vt:lpstr>
      <vt:lpstr>PowerPoint Presentation</vt:lpstr>
      <vt:lpstr>PowerPoint Presentation</vt:lpstr>
      <vt:lpstr>PowerPoint Presentation</vt:lpstr>
      <vt:lpstr>ADMIN LOGIN - Home</vt:lpstr>
      <vt:lpstr>PowerPoint Presentation</vt:lpstr>
      <vt:lpstr>PowerPoint Presentation</vt:lpstr>
      <vt:lpstr>PowerPoint Presentation</vt:lpstr>
      <vt:lpstr>PowerPoint Presentation</vt:lpstr>
      <vt:lpstr>ASSUMPTIONS</vt:lpstr>
      <vt:lpstr>Challenging use cases</vt:lpstr>
      <vt:lpstr>Next steps</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2013-07-15T20:26:40Z</dcterms:created>
  <dcterms:modified xsi:type="dcterms:W3CDTF">2022-04-06T10:13:47Z</dcterms:modified>
</cp:coreProperties>
</file>