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d5a5203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d5a5203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5a5203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5a5203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5a520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5a520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plots to show </a:t>
            </a:r>
            <a:br>
              <a:rPr lang="en-GB"/>
            </a:br>
            <a:r>
              <a:rPr lang="en-GB"/>
              <a:t>Cluster vs Count[contribution of no. of mc points in 1 cluster]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352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10mhz</a:t>
            </a:r>
            <a:endParaRPr sz="22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998775"/>
            <a:ext cx="4441525" cy="30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500" y="2048000"/>
            <a:ext cx="4204876" cy="2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425" y="1750150"/>
            <a:ext cx="4842751" cy="32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52400" y="1524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1mhz</a:t>
            </a:r>
            <a:endParaRPr sz="2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5" y="2052175"/>
            <a:ext cx="3829625" cy="268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50" y="1494775"/>
            <a:ext cx="4075875" cy="27846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100khz</a:t>
            </a:r>
            <a:endParaRPr sz="2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75" y="1493275"/>
            <a:ext cx="4097449" cy="2787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